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84" r:id="rId2"/>
    <p:sldId id="258" r:id="rId3"/>
    <p:sldId id="259" r:id="rId4"/>
    <p:sldId id="309" r:id="rId5"/>
    <p:sldId id="269" r:id="rId6"/>
    <p:sldId id="265" r:id="rId7"/>
    <p:sldId id="266" r:id="rId8"/>
    <p:sldId id="264" r:id="rId9"/>
    <p:sldId id="267" r:id="rId10"/>
    <p:sldId id="260" r:id="rId11"/>
    <p:sldId id="268" r:id="rId12"/>
    <p:sldId id="275" r:id="rId13"/>
    <p:sldId id="270" r:id="rId14"/>
    <p:sldId id="271" r:id="rId15"/>
    <p:sldId id="272" r:id="rId16"/>
    <p:sldId id="261" r:id="rId17"/>
    <p:sldId id="281" r:id="rId18"/>
    <p:sldId id="273" r:id="rId19"/>
    <p:sldId id="274" r:id="rId20"/>
    <p:sldId id="276" r:id="rId21"/>
    <p:sldId id="277" r:id="rId22"/>
    <p:sldId id="262" r:id="rId23"/>
    <p:sldId id="279" r:id="rId24"/>
    <p:sldId id="280" r:id="rId25"/>
    <p:sldId id="282" r:id="rId26"/>
    <p:sldId id="310" r:id="rId2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6D6D"/>
    <a:srgbClr val="303030"/>
    <a:srgbClr val="294A5A"/>
    <a:srgbClr val="4B4B4B"/>
    <a:srgbClr val="3B3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69F3A6-F9F9-4649-A16E-484043851AE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B6894-5238-46E1-9E2C-F732AA6ACE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My First Template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My First Template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My First Template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" name="Shape 157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78" name="Shape 157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A652-5CCF-4017-A42F-5C65EF856D0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9B24-AFB0-46B2-9BE7-54E57F74302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4000">
    <p:split orient="vert"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A652-5CCF-4017-A42F-5C65EF856D0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9B24-AFB0-46B2-9BE7-54E57F74302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4000"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A652-5CCF-4017-A42F-5C65EF856D0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9B24-AFB0-46B2-9BE7-54E57F74302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4000">
    <p:split orient="vert"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4000">
    <p:split orient="vert"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4000">
    <p:split orient="vert" dir="in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4000">
    <p:split orient="vert" dir="in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+ Sub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4000">
    <p:split orient="vert" dir="in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4000">
    <p:split orient="vert" dir="in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portfoli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4000">
    <p:split orient="vert" dir="in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4000">
    <p:split orient="vert" dir="in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4000"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A652-5CCF-4017-A42F-5C65EF856D0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9B24-AFB0-46B2-9BE7-54E57F74302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4000">
    <p:split orient="vert" dir="in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4000"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A652-5CCF-4017-A42F-5C65EF856D0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9B24-AFB0-46B2-9BE7-54E57F74302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4000"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A652-5CCF-4017-A42F-5C65EF856D0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9B24-AFB0-46B2-9BE7-54E57F74302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4000"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A652-5CCF-4017-A42F-5C65EF856D0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9B24-AFB0-46B2-9BE7-54E57F74302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4000"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A652-5CCF-4017-A42F-5C65EF856D0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9B24-AFB0-46B2-9BE7-54E57F74302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4000"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A652-5CCF-4017-A42F-5C65EF856D0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9B24-AFB0-46B2-9BE7-54E57F74302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4000"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A652-5CCF-4017-A42F-5C65EF856D0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9B24-AFB0-46B2-9BE7-54E57F74302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4000"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A652-5CCF-4017-A42F-5C65EF856D0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9B24-AFB0-46B2-9BE7-54E57F74302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4000"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FA652-5CCF-4017-A42F-5C65EF856D0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49B24-AFB0-46B2-9BE7-54E57F74302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transition advClick="0" advTm="4000">
    <p:split orient="vert" dir="in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4447303aea01bd3d667453aa463579e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7035" y="-12065"/>
            <a:ext cx="5858510" cy="6151245"/>
          </a:xfrm>
          <a:prstGeom prst="rect">
            <a:avLst/>
          </a:prstGeom>
        </p:spPr>
      </p:pic>
      <p:sp>
        <p:nvSpPr>
          <p:cNvPr id="31" name="矩形 30"/>
          <p:cNvSpPr/>
          <p:nvPr/>
        </p:nvSpPr>
        <p:spPr>
          <a:xfrm>
            <a:off x="6456046" y="3597594"/>
            <a:ext cx="3783330" cy="41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294A5A"/>
                </a:solidFill>
                <a:effectLst/>
                <a:uLnTx/>
                <a:uFillTx/>
                <a:latin typeface="ITC Avant Garde Std Bk" panose="020B0502020202020204" pitchFamily="34" charset="0"/>
                <a:ea typeface="宋体" panose="02010600030101010101" pitchFamily="2" charset="-122"/>
                <a:cs typeface="+mn-cs"/>
              </a:rPr>
              <a:t>Business report template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294A5A"/>
              </a:solidFill>
              <a:effectLst/>
              <a:uLnTx/>
              <a:uFillTx/>
              <a:latin typeface="ITC Avant Garde Std Bk" panose="020B0502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5025464" y="2829751"/>
            <a:ext cx="683499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造字工房悦黑体验版细体" pitchFamily="50" charset="-122"/>
                <a:ea typeface="造字工房悦黑体验版细体" pitchFamily="50" charset="-122"/>
                <a:cs typeface="+mn-cs"/>
              </a:rPr>
              <a:t>创意个人简历模板</a:t>
            </a:r>
          </a:p>
        </p:txBody>
      </p:sp>
      <p:sp>
        <p:nvSpPr>
          <p:cNvPr id="18" name="等腰三角形 17"/>
          <p:cNvSpPr/>
          <p:nvPr/>
        </p:nvSpPr>
        <p:spPr>
          <a:xfrm rot="10800000">
            <a:off x="3037205" y="-12065"/>
            <a:ext cx="2414270" cy="2159000"/>
          </a:xfrm>
          <a:prstGeom prst="triangle">
            <a:avLst/>
          </a:prstGeom>
          <a:noFill/>
          <a:ln w="82550">
            <a:solidFill>
              <a:srgbClr val="747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圆角矩形 1"/>
          <p:cNvSpPr/>
          <p:nvPr/>
        </p:nvSpPr>
        <p:spPr>
          <a:xfrm>
            <a:off x="7559040" y="4148455"/>
            <a:ext cx="1889760" cy="33528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/>
              <a:t>汇报人：</a:t>
            </a:r>
            <a:r>
              <a:rPr lang="en-US" altLang="zh-CN"/>
              <a:t>xiazaii</a:t>
            </a:r>
            <a:endParaRPr lang="zh-CN" altLang="en-US" dirty="0"/>
          </a:p>
        </p:txBody>
      </p:sp>
      <p:sp>
        <p:nvSpPr>
          <p:cNvPr id="5" name="等腰三角形 4"/>
          <p:cNvSpPr/>
          <p:nvPr/>
        </p:nvSpPr>
        <p:spPr>
          <a:xfrm rot="10800000">
            <a:off x="3364865" y="-174625"/>
            <a:ext cx="1758950" cy="1458595"/>
          </a:xfrm>
          <a:prstGeom prst="triangle">
            <a:avLst/>
          </a:prstGeom>
          <a:noFill/>
          <a:ln w="82550">
            <a:solidFill>
              <a:srgbClr val="747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等腰三角形 5"/>
          <p:cNvSpPr/>
          <p:nvPr/>
        </p:nvSpPr>
        <p:spPr>
          <a:xfrm rot="10800000">
            <a:off x="4200525" y="-525145"/>
            <a:ext cx="2414270" cy="2159000"/>
          </a:xfrm>
          <a:prstGeom prst="triangle">
            <a:avLst/>
          </a:prstGeom>
          <a:noFill/>
          <a:ln w="82550">
            <a:solidFill>
              <a:srgbClr val="747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7574280" y="1953260"/>
            <a:ext cx="187452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/>
              <a:t>202X</a:t>
            </a:r>
          </a:p>
        </p:txBody>
      </p:sp>
      <p:sp>
        <p:nvSpPr>
          <p:cNvPr id="9" name="等腰三角形 8"/>
          <p:cNvSpPr/>
          <p:nvPr/>
        </p:nvSpPr>
        <p:spPr>
          <a:xfrm rot="10800000">
            <a:off x="10774045" y="5499735"/>
            <a:ext cx="2414270" cy="2159000"/>
          </a:xfrm>
          <a:prstGeom prst="triangle">
            <a:avLst/>
          </a:prstGeom>
          <a:noFill/>
          <a:ln w="82550">
            <a:solidFill>
              <a:srgbClr val="747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p:transition advClick="0" advTm="4000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18" grpId="0" animBg="1"/>
      <p:bldP spid="2" grpId="0" animBg="1"/>
      <p:bldP spid="5" grpId="0" animBg="1"/>
      <p:bldP spid="6" grpId="0" animBg="1"/>
      <p:bldP spid="8" grpId="0"/>
      <p:bldP spid="9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等腰三角形 17"/>
          <p:cNvSpPr/>
          <p:nvPr/>
        </p:nvSpPr>
        <p:spPr>
          <a:xfrm>
            <a:off x="-3176953" y="-150829"/>
            <a:ext cx="18669732" cy="8802454"/>
          </a:xfrm>
          <a:prstGeom prst="triangle">
            <a:avLst/>
          </a:prstGeom>
          <a:noFill/>
          <a:ln w="82550">
            <a:solidFill>
              <a:srgbClr val="747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0" name="等腰三角形 29"/>
          <p:cNvSpPr/>
          <p:nvPr/>
        </p:nvSpPr>
        <p:spPr>
          <a:xfrm rot="10800000">
            <a:off x="-1815145" y="-412315"/>
            <a:ext cx="7400762" cy="3564420"/>
          </a:xfrm>
          <a:prstGeom prst="triangle">
            <a:avLst/>
          </a:prstGeom>
          <a:noFill/>
          <a:ln w="82550">
            <a:solidFill>
              <a:srgbClr val="747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 rot="18962981">
            <a:off x="411481" y="1137422"/>
            <a:ext cx="41967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7200" b="1" dirty="0">
                <a:solidFill>
                  <a:srgbClr val="4B4B4B"/>
                </a:solidFill>
              </a:rPr>
              <a:t>Part two</a:t>
            </a:r>
            <a:endParaRPr lang="zh-CN" altLang="en-US" sz="7200" b="1" dirty="0">
              <a:solidFill>
                <a:srgbClr val="4B4B4B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748426" y="3357038"/>
            <a:ext cx="69189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dirty="0">
                <a:solidFill>
                  <a:srgbClr val="3030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2509838" y="4474579"/>
            <a:ext cx="7396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dirty="0">
                <a:solidFill>
                  <a:srgbClr val="3030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YOUR TEXT HERE</a:t>
            </a:r>
            <a:endParaRPr lang="zh-CN" altLang="en-US" dirty="0">
              <a:solidFill>
                <a:srgbClr val="3030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advClick="0" advTm="4000">
    <p:split orient="vert"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文本框 32"/>
          <p:cNvSpPr txBox="1"/>
          <p:nvPr/>
        </p:nvSpPr>
        <p:spPr>
          <a:xfrm>
            <a:off x="345989" y="185351"/>
            <a:ext cx="3460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8641869" y="1699131"/>
            <a:ext cx="2557703" cy="3642617"/>
          </a:xfrm>
          <a:prstGeom prst="roundRect">
            <a:avLst>
              <a:gd name="adj" fmla="val 1120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grpSp>
        <p:nvGrpSpPr>
          <p:cNvPr id="8" name="Group 56"/>
          <p:cNvGrpSpPr/>
          <p:nvPr/>
        </p:nvGrpSpPr>
        <p:grpSpPr>
          <a:xfrm>
            <a:off x="6091411" y="1699131"/>
            <a:ext cx="2864940" cy="3642617"/>
            <a:chOff x="4565600" y="1016361"/>
            <a:chExt cx="2148705" cy="2731963"/>
          </a:xfrm>
          <a:solidFill>
            <a:schemeClr val="accent1"/>
          </a:solidFill>
        </p:grpSpPr>
        <p:sp>
          <p:nvSpPr>
            <p:cNvPr id="52" name="Rounded Rectangle 51"/>
            <p:cNvSpPr/>
            <p:nvPr/>
          </p:nvSpPr>
          <p:spPr>
            <a:xfrm>
              <a:off x="4565600" y="1016361"/>
              <a:ext cx="1918277" cy="2731963"/>
            </a:xfrm>
            <a:prstGeom prst="roundRect">
              <a:avLst>
                <a:gd name="adj" fmla="val 1120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accent1"/>
                </a:solidFill>
              </a:endParaRPr>
            </a:p>
          </p:txBody>
        </p:sp>
        <p:sp>
          <p:nvSpPr>
            <p:cNvPr id="48" name="Isosceles Triangle 47"/>
            <p:cNvSpPr/>
            <p:nvPr/>
          </p:nvSpPr>
          <p:spPr>
            <a:xfrm rot="5400000">
              <a:off x="6351188" y="2267128"/>
              <a:ext cx="495806" cy="230428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grpSp>
        <p:nvGrpSpPr>
          <p:cNvPr id="11" name="Group 55"/>
          <p:cNvGrpSpPr/>
          <p:nvPr/>
        </p:nvGrpSpPr>
        <p:grpSpPr>
          <a:xfrm>
            <a:off x="3541329" y="1699131"/>
            <a:ext cx="2864940" cy="3642617"/>
            <a:chOff x="2653038" y="1016361"/>
            <a:chExt cx="2148705" cy="2731963"/>
          </a:xfrm>
          <a:solidFill>
            <a:schemeClr val="accent2"/>
          </a:solidFill>
        </p:grpSpPr>
        <p:sp>
          <p:nvSpPr>
            <p:cNvPr id="51" name="Rounded Rectangle 50"/>
            <p:cNvSpPr/>
            <p:nvPr/>
          </p:nvSpPr>
          <p:spPr>
            <a:xfrm>
              <a:off x="2653038" y="1016361"/>
              <a:ext cx="1918277" cy="2731963"/>
            </a:xfrm>
            <a:prstGeom prst="roundRect">
              <a:avLst>
                <a:gd name="adj" fmla="val 1120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47" name="Isosceles Triangle 46"/>
            <p:cNvSpPr/>
            <p:nvPr/>
          </p:nvSpPr>
          <p:spPr>
            <a:xfrm rot="5400000">
              <a:off x="4438626" y="2267128"/>
              <a:ext cx="495806" cy="230428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grpSp>
        <p:nvGrpSpPr>
          <p:cNvPr id="14" name="Group 54"/>
          <p:cNvGrpSpPr/>
          <p:nvPr/>
        </p:nvGrpSpPr>
        <p:grpSpPr>
          <a:xfrm>
            <a:off x="992428" y="1699131"/>
            <a:ext cx="2864941" cy="3642617"/>
            <a:chOff x="741363" y="1016361"/>
            <a:chExt cx="2148706" cy="2731963"/>
          </a:xfrm>
          <a:solidFill>
            <a:schemeClr val="accent1"/>
          </a:solidFill>
        </p:grpSpPr>
        <p:sp>
          <p:nvSpPr>
            <p:cNvPr id="50" name="Rounded Rectangle 49"/>
            <p:cNvSpPr/>
            <p:nvPr/>
          </p:nvSpPr>
          <p:spPr>
            <a:xfrm>
              <a:off x="741363" y="1016361"/>
              <a:ext cx="1918277" cy="2731963"/>
            </a:xfrm>
            <a:prstGeom prst="roundRect">
              <a:avLst>
                <a:gd name="adj" fmla="val 1120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46" name="Isosceles Triangle 45"/>
            <p:cNvSpPr/>
            <p:nvPr/>
          </p:nvSpPr>
          <p:spPr>
            <a:xfrm rot="5400000">
              <a:off x="2526952" y="2267128"/>
              <a:ext cx="495806" cy="230428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1187408" y="3052879"/>
            <a:ext cx="21701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单击此处编辑您要的内容建议您在展示时采用微软雅黑字体，本模版所有图形线条及其相应素材均可自由编辑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1504732" y="2663959"/>
            <a:ext cx="1779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3741275" y="3052879"/>
            <a:ext cx="21701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单击此处编辑您要的内容建议您在展示时采用微软雅黑字体，本模版所有图形线条及其相应素材均可自由编辑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4058599" y="2663959"/>
            <a:ext cx="1779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6295142" y="3052879"/>
            <a:ext cx="21701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单击此处编辑您要的内容建议您在展示时采用微软雅黑字体，本模版所有图形线条及其相应素材均可自由编辑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6612466" y="2663959"/>
            <a:ext cx="1779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57" name="文本框 56"/>
          <p:cNvSpPr txBox="1"/>
          <p:nvPr/>
        </p:nvSpPr>
        <p:spPr>
          <a:xfrm>
            <a:off x="8849009" y="3052879"/>
            <a:ext cx="21701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单击此处编辑您要的内容建议您在展示时采用微软雅黑字体，本模版所有图形线条及其相应素材均可自由编辑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9166333" y="2663959"/>
            <a:ext cx="1779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</p:spTree>
  </p:cSld>
  <p:clrMapOvr>
    <a:masterClrMapping/>
  </p:clrMapOvr>
  <p:transition advClick="0" advTm="4000">
    <p:split orient="vert"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345989" y="185351"/>
            <a:ext cx="3460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5126" name="AutoShape 6"/>
          <p:cNvSpPr/>
          <p:nvPr/>
        </p:nvSpPr>
        <p:spPr bwMode="auto">
          <a:xfrm>
            <a:off x="1276498" y="2219721"/>
            <a:ext cx="2308785" cy="1831578"/>
          </a:xfrm>
          <a:custGeom>
            <a:avLst/>
            <a:gdLst/>
            <a:ahLst/>
            <a:cxnLst/>
            <a:rect l="0" t="0" r="r" b="b"/>
            <a:pathLst>
              <a:path w="21269" h="21600">
                <a:moveTo>
                  <a:pt x="20275" y="8557"/>
                </a:moveTo>
                <a:cubicBezTo>
                  <a:pt x="13764" y="2436"/>
                  <a:pt x="13764" y="2436"/>
                  <a:pt x="13764" y="2436"/>
                </a:cubicBezTo>
                <a:cubicBezTo>
                  <a:pt x="13555" y="2199"/>
                  <a:pt x="13346" y="1991"/>
                  <a:pt x="13113" y="1812"/>
                </a:cubicBezTo>
                <a:cubicBezTo>
                  <a:pt x="11765" y="683"/>
                  <a:pt x="10161" y="0"/>
                  <a:pt x="8440" y="0"/>
                </a:cubicBezTo>
                <a:cubicBezTo>
                  <a:pt x="7743" y="0"/>
                  <a:pt x="7045" y="119"/>
                  <a:pt x="6394" y="327"/>
                </a:cubicBezTo>
                <a:cubicBezTo>
                  <a:pt x="2720" y="1515"/>
                  <a:pt x="0" y="5764"/>
                  <a:pt x="0" y="10815"/>
                </a:cubicBezTo>
                <a:cubicBezTo>
                  <a:pt x="0" y="15866"/>
                  <a:pt x="2720" y="20114"/>
                  <a:pt x="6394" y="21273"/>
                </a:cubicBezTo>
                <a:cubicBezTo>
                  <a:pt x="7045" y="21481"/>
                  <a:pt x="7743" y="21600"/>
                  <a:pt x="8440" y="21600"/>
                </a:cubicBezTo>
                <a:cubicBezTo>
                  <a:pt x="10161" y="21600"/>
                  <a:pt x="11765" y="20946"/>
                  <a:pt x="13113" y="19788"/>
                </a:cubicBezTo>
                <a:cubicBezTo>
                  <a:pt x="13346" y="19609"/>
                  <a:pt x="13555" y="19401"/>
                  <a:pt x="13764" y="19193"/>
                </a:cubicBezTo>
                <a:cubicBezTo>
                  <a:pt x="20275" y="13073"/>
                  <a:pt x="20275" y="13073"/>
                  <a:pt x="20275" y="13073"/>
                </a:cubicBezTo>
                <a:cubicBezTo>
                  <a:pt x="21600" y="11825"/>
                  <a:pt x="21600" y="9805"/>
                  <a:pt x="20275" y="8557"/>
                </a:cubicBezTo>
                <a:close/>
                <a:moveTo>
                  <a:pt x="20275" y="8557"/>
                </a:moveTo>
              </a:path>
            </a:pathLst>
          </a:custGeom>
          <a:solidFill>
            <a:schemeClr val="accent1"/>
          </a:solidFill>
          <a:ln w="9525" cap="flat">
            <a:solidFill>
              <a:schemeClr val="tx1"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 sz="900"/>
          </a:p>
        </p:txBody>
      </p:sp>
      <p:sp>
        <p:nvSpPr>
          <p:cNvPr id="5127" name="AutoShape 7"/>
          <p:cNvSpPr/>
          <p:nvPr/>
        </p:nvSpPr>
        <p:spPr bwMode="auto">
          <a:xfrm>
            <a:off x="3226398" y="2219721"/>
            <a:ext cx="2182637" cy="1831578"/>
          </a:xfrm>
          <a:custGeom>
            <a:avLst/>
            <a:gdLst/>
            <a:ahLst/>
            <a:cxnLst/>
            <a:rect l="0" t="0" r="r" b="b"/>
            <a:pathLst>
              <a:path w="21250" h="21600">
                <a:moveTo>
                  <a:pt x="20199" y="8557"/>
                </a:moveTo>
                <a:cubicBezTo>
                  <a:pt x="13319" y="2436"/>
                  <a:pt x="13319" y="2436"/>
                  <a:pt x="13319" y="2436"/>
                </a:cubicBezTo>
                <a:cubicBezTo>
                  <a:pt x="13073" y="2199"/>
                  <a:pt x="12852" y="1991"/>
                  <a:pt x="12606" y="1812"/>
                </a:cubicBezTo>
                <a:cubicBezTo>
                  <a:pt x="11205" y="683"/>
                  <a:pt x="9510" y="0"/>
                  <a:pt x="7691" y="0"/>
                </a:cubicBezTo>
                <a:cubicBezTo>
                  <a:pt x="6930" y="0"/>
                  <a:pt x="6217" y="119"/>
                  <a:pt x="5504" y="327"/>
                </a:cubicBezTo>
                <a:cubicBezTo>
                  <a:pt x="3170" y="1040"/>
                  <a:pt x="1204" y="2852"/>
                  <a:pt x="0" y="5289"/>
                </a:cubicBezTo>
                <a:cubicBezTo>
                  <a:pt x="3170" y="8081"/>
                  <a:pt x="3170" y="8081"/>
                  <a:pt x="3170" y="8081"/>
                </a:cubicBezTo>
                <a:cubicBezTo>
                  <a:pt x="3956" y="8794"/>
                  <a:pt x="4399" y="9775"/>
                  <a:pt x="4399" y="10815"/>
                </a:cubicBezTo>
                <a:cubicBezTo>
                  <a:pt x="4399" y="11855"/>
                  <a:pt x="3956" y="12806"/>
                  <a:pt x="3170" y="13519"/>
                </a:cubicBezTo>
                <a:cubicBezTo>
                  <a:pt x="0" y="16311"/>
                  <a:pt x="0" y="16311"/>
                  <a:pt x="0" y="16311"/>
                </a:cubicBezTo>
                <a:cubicBezTo>
                  <a:pt x="1204" y="18748"/>
                  <a:pt x="3170" y="20560"/>
                  <a:pt x="5504" y="21273"/>
                </a:cubicBezTo>
                <a:cubicBezTo>
                  <a:pt x="6217" y="21481"/>
                  <a:pt x="6930" y="21600"/>
                  <a:pt x="7691" y="21600"/>
                </a:cubicBezTo>
                <a:cubicBezTo>
                  <a:pt x="9510" y="21600"/>
                  <a:pt x="11205" y="20946"/>
                  <a:pt x="12606" y="19788"/>
                </a:cubicBezTo>
                <a:cubicBezTo>
                  <a:pt x="12852" y="19609"/>
                  <a:pt x="13073" y="19401"/>
                  <a:pt x="13319" y="19193"/>
                </a:cubicBezTo>
                <a:cubicBezTo>
                  <a:pt x="20199" y="13073"/>
                  <a:pt x="20199" y="13073"/>
                  <a:pt x="20199" y="13073"/>
                </a:cubicBezTo>
                <a:cubicBezTo>
                  <a:pt x="21600" y="11825"/>
                  <a:pt x="21600" y="9805"/>
                  <a:pt x="20199" y="8557"/>
                </a:cubicBezTo>
                <a:close/>
                <a:moveTo>
                  <a:pt x="20199" y="8557"/>
                </a:moveTo>
              </a:path>
            </a:pathLst>
          </a:custGeom>
          <a:solidFill>
            <a:schemeClr val="accent2"/>
          </a:solidFill>
          <a:ln w="9525" cap="flat">
            <a:solidFill>
              <a:schemeClr val="tx1"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 sz="900"/>
          </a:p>
        </p:txBody>
      </p:sp>
      <p:sp>
        <p:nvSpPr>
          <p:cNvPr id="4104" name="AutoShape 8"/>
          <p:cNvSpPr/>
          <p:nvPr/>
        </p:nvSpPr>
        <p:spPr bwMode="auto">
          <a:xfrm>
            <a:off x="5051131" y="2222654"/>
            <a:ext cx="2183616" cy="1832557"/>
          </a:xfrm>
          <a:custGeom>
            <a:avLst/>
            <a:gdLst>
              <a:gd name="T0" fmla="*/ 20199 w 21250"/>
              <a:gd name="T1" fmla="*/ 8557 h 21600"/>
              <a:gd name="T2" fmla="*/ 13319 w 21250"/>
              <a:gd name="T3" fmla="*/ 2436 h 21600"/>
              <a:gd name="T4" fmla="*/ 12606 w 21250"/>
              <a:gd name="T5" fmla="*/ 1812 h 21600"/>
              <a:gd name="T6" fmla="*/ 7691 w 21250"/>
              <a:gd name="T7" fmla="*/ 0 h 21600"/>
              <a:gd name="T8" fmla="*/ 5504 w 21250"/>
              <a:gd name="T9" fmla="*/ 327 h 21600"/>
              <a:gd name="T10" fmla="*/ 0 w 21250"/>
              <a:gd name="T11" fmla="*/ 5289 h 21600"/>
              <a:gd name="T12" fmla="*/ 3170 w 21250"/>
              <a:gd name="T13" fmla="*/ 8081 h 21600"/>
              <a:gd name="T14" fmla="*/ 4399 w 21250"/>
              <a:gd name="T15" fmla="*/ 10815 h 21600"/>
              <a:gd name="T16" fmla="*/ 3170 w 21250"/>
              <a:gd name="T17" fmla="*/ 13519 h 21600"/>
              <a:gd name="T18" fmla="*/ 0 w 21250"/>
              <a:gd name="T19" fmla="*/ 16311 h 21600"/>
              <a:gd name="T20" fmla="*/ 5504 w 21250"/>
              <a:gd name="T21" fmla="*/ 21273 h 21600"/>
              <a:gd name="T22" fmla="*/ 7691 w 21250"/>
              <a:gd name="T23" fmla="*/ 21600 h 21600"/>
              <a:gd name="T24" fmla="*/ 12606 w 21250"/>
              <a:gd name="T25" fmla="*/ 19788 h 21600"/>
              <a:gd name="T26" fmla="*/ 13319 w 21250"/>
              <a:gd name="T27" fmla="*/ 19193 h 21600"/>
              <a:gd name="T28" fmla="*/ 20199 w 21250"/>
              <a:gd name="T29" fmla="*/ 13073 h 21600"/>
              <a:gd name="T30" fmla="*/ 20199 w 21250"/>
              <a:gd name="T31" fmla="*/ 8557 h 21600"/>
              <a:gd name="T32" fmla="*/ 20199 w 21250"/>
              <a:gd name="T33" fmla="*/ 855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1250" h="21600">
                <a:moveTo>
                  <a:pt x="20199" y="8557"/>
                </a:moveTo>
                <a:cubicBezTo>
                  <a:pt x="13319" y="2436"/>
                  <a:pt x="13319" y="2436"/>
                  <a:pt x="13319" y="2436"/>
                </a:cubicBezTo>
                <a:cubicBezTo>
                  <a:pt x="13073" y="2199"/>
                  <a:pt x="12852" y="1991"/>
                  <a:pt x="12606" y="1812"/>
                </a:cubicBezTo>
                <a:cubicBezTo>
                  <a:pt x="11205" y="683"/>
                  <a:pt x="9510" y="0"/>
                  <a:pt x="7691" y="0"/>
                </a:cubicBezTo>
                <a:cubicBezTo>
                  <a:pt x="6930" y="0"/>
                  <a:pt x="6217" y="119"/>
                  <a:pt x="5504" y="327"/>
                </a:cubicBezTo>
                <a:cubicBezTo>
                  <a:pt x="3170" y="1040"/>
                  <a:pt x="1204" y="2852"/>
                  <a:pt x="0" y="5289"/>
                </a:cubicBezTo>
                <a:cubicBezTo>
                  <a:pt x="3170" y="8081"/>
                  <a:pt x="3170" y="8081"/>
                  <a:pt x="3170" y="8081"/>
                </a:cubicBezTo>
                <a:cubicBezTo>
                  <a:pt x="3956" y="8794"/>
                  <a:pt x="4399" y="9775"/>
                  <a:pt x="4399" y="10815"/>
                </a:cubicBezTo>
                <a:cubicBezTo>
                  <a:pt x="4399" y="11855"/>
                  <a:pt x="3956" y="12806"/>
                  <a:pt x="3170" y="13519"/>
                </a:cubicBezTo>
                <a:cubicBezTo>
                  <a:pt x="0" y="16311"/>
                  <a:pt x="0" y="16311"/>
                  <a:pt x="0" y="16311"/>
                </a:cubicBezTo>
                <a:cubicBezTo>
                  <a:pt x="1204" y="18748"/>
                  <a:pt x="3170" y="20560"/>
                  <a:pt x="5504" y="21273"/>
                </a:cubicBezTo>
                <a:cubicBezTo>
                  <a:pt x="6217" y="21481"/>
                  <a:pt x="6930" y="21600"/>
                  <a:pt x="7691" y="21600"/>
                </a:cubicBezTo>
                <a:cubicBezTo>
                  <a:pt x="9510" y="21600"/>
                  <a:pt x="11205" y="20946"/>
                  <a:pt x="12606" y="19788"/>
                </a:cubicBezTo>
                <a:cubicBezTo>
                  <a:pt x="12852" y="19609"/>
                  <a:pt x="13073" y="19401"/>
                  <a:pt x="13319" y="19193"/>
                </a:cubicBezTo>
                <a:cubicBezTo>
                  <a:pt x="20199" y="13073"/>
                  <a:pt x="20199" y="13073"/>
                  <a:pt x="20199" y="13073"/>
                </a:cubicBezTo>
                <a:cubicBezTo>
                  <a:pt x="21600" y="11825"/>
                  <a:pt x="21600" y="9805"/>
                  <a:pt x="20199" y="8557"/>
                </a:cubicBezTo>
                <a:close/>
                <a:moveTo>
                  <a:pt x="20199" y="8557"/>
                </a:move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0" tIns="0" rIns="0" bIns="0"/>
          <a:lstStyle/>
          <a:p>
            <a:endParaRPr lang="en-US" sz="900"/>
          </a:p>
        </p:txBody>
      </p:sp>
      <p:sp>
        <p:nvSpPr>
          <p:cNvPr id="4105" name="AutoShape 9"/>
          <p:cNvSpPr/>
          <p:nvPr/>
        </p:nvSpPr>
        <p:spPr bwMode="auto">
          <a:xfrm>
            <a:off x="6891508" y="2222654"/>
            <a:ext cx="2182637" cy="1832557"/>
          </a:xfrm>
          <a:custGeom>
            <a:avLst/>
            <a:gdLst>
              <a:gd name="T0" fmla="*/ 20199 w 21250"/>
              <a:gd name="T1" fmla="*/ 8557 h 21600"/>
              <a:gd name="T2" fmla="*/ 13319 w 21250"/>
              <a:gd name="T3" fmla="*/ 2436 h 21600"/>
              <a:gd name="T4" fmla="*/ 12606 w 21250"/>
              <a:gd name="T5" fmla="*/ 1812 h 21600"/>
              <a:gd name="T6" fmla="*/ 7691 w 21250"/>
              <a:gd name="T7" fmla="*/ 0 h 21600"/>
              <a:gd name="T8" fmla="*/ 5504 w 21250"/>
              <a:gd name="T9" fmla="*/ 327 h 21600"/>
              <a:gd name="T10" fmla="*/ 0 w 21250"/>
              <a:gd name="T11" fmla="*/ 5289 h 21600"/>
              <a:gd name="T12" fmla="*/ 3170 w 21250"/>
              <a:gd name="T13" fmla="*/ 8081 h 21600"/>
              <a:gd name="T14" fmla="*/ 4399 w 21250"/>
              <a:gd name="T15" fmla="*/ 10815 h 21600"/>
              <a:gd name="T16" fmla="*/ 3170 w 21250"/>
              <a:gd name="T17" fmla="*/ 13519 h 21600"/>
              <a:gd name="T18" fmla="*/ 0 w 21250"/>
              <a:gd name="T19" fmla="*/ 16311 h 21600"/>
              <a:gd name="T20" fmla="*/ 5504 w 21250"/>
              <a:gd name="T21" fmla="*/ 21273 h 21600"/>
              <a:gd name="T22" fmla="*/ 7691 w 21250"/>
              <a:gd name="T23" fmla="*/ 21600 h 21600"/>
              <a:gd name="T24" fmla="*/ 12606 w 21250"/>
              <a:gd name="T25" fmla="*/ 19788 h 21600"/>
              <a:gd name="T26" fmla="*/ 13319 w 21250"/>
              <a:gd name="T27" fmla="*/ 19193 h 21600"/>
              <a:gd name="T28" fmla="*/ 20199 w 21250"/>
              <a:gd name="T29" fmla="*/ 13073 h 21600"/>
              <a:gd name="T30" fmla="*/ 20199 w 21250"/>
              <a:gd name="T31" fmla="*/ 8557 h 21600"/>
              <a:gd name="T32" fmla="*/ 20199 w 21250"/>
              <a:gd name="T33" fmla="*/ 855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1250" h="21600">
                <a:moveTo>
                  <a:pt x="20199" y="8557"/>
                </a:moveTo>
                <a:cubicBezTo>
                  <a:pt x="13319" y="2436"/>
                  <a:pt x="13319" y="2436"/>
                  <a:pt x="13319" y="2436"/>
                </a:cubicBezTo>
                <a:cubicBezTo>
                  <a:pt x="13073" y="2199"/>
                  <a:pt x="12852" y="1991"/>
                  <a:pt x="12606" y="1812"/>
                </a:cubicBezTo>
                <a:cubicBezTo>
                  <a:pt x="11205" y="683"/>
                  <a:pt x="9510" y="0"/>
                  <a:pt x="7691" y="0"/>
                </a:cubicBezTo>
                <a:cubicBezTo>
                  <a:pt x="6930" y="0"/>
                  <a:pt x="6217" y="119"/>
                  <a:pt x="5504" y="327"/>
                </a:cubicBezTo>
                <a:cubicBezTo>
                  <a:pt x="3170" y="1040"/>
                  <a:pt x="1204" y="2852"/>
                  <a:pt x="0" y="5289"/>
                </a:cubicBezTo>
                <a:cubicBezTo>
                  <a:pt x="3170" y="8081"/>
                  <a:pt x="3170" y="8081"/>
                  <a:pt x="3170" y="8081"/>
                </a:cubicBezTo>
                <a:cubicBezTo>
                  <a:pt x="3956" y="8794"/>
                  <a:pt x="4399" y="9775"/>
                  <a:pt x="4399" y="10815"/>
                </a:cubicBezTo>
                <a:cubicBezTo>
                  <a:pt x="4399" y="11855"/>
                  <a:pt x="3956" y="12806"/>
                  <a:pt x="3170" y="13519"/>
                </a:cubicBezTo>
                <a:cubicBezTo>
                  <a:pt x="0" y="16311"/>
                  <a:pt x="0" y="16311"/>
                  <a:pt x="0" y="16311"/>
                </a:cubicBezTo>
                <a:cubicBezTo>
                  <a:pt x="1204" y="18748"/>
                  <a:pt x="3170" y="20560"/>
                  <a:pt x="5504" y="21273"/>
                </a:cubicBezTo>
                <a:cubicBezTo>
                  <a:pt x="6217" y="21481"/>
                  <a:pt x="6930" y="21600"/>
                  <a:pt x="7691" y="21600"/>
                </a:cubicBezTo>
                <a:cubicBezTo>
                  <a:pt x="9510" y="21600"/>
                  <a:pt x="11205" y="20946"/>
                  <a:pt x="12606" y="19788"/>
                </a:cubicBezTo>
                <a:cubicBezTo>
                  <a:pt x="12852" y="19609"/>
                  <a:pt x="13073" y="19401"/>
                  <a:pt x="13319" y="19193"/>
                </a:cubicBezTo>
                <a:cubicBezTo>
                  <a:pt x="20199" y="13073"/>
                  <a:pt x="20199" y="13073"/>
                  <a:pt x="20199" y="13073"/>
                </a:cubicBezTo>
                <a:cubicBezTo>
                  <a:pt x="21600" y="11825"/>
                  <a:pt x="21600" y="9805"/>
                  <a:pt x="20199" y="8557"/>
                </a:cubicBezTo>
                <a:close/>
                <a:moveTo>
                  <a:pt x="20199" y="8557"/>
                </a:moveTo>
              </a:path>
            </a:pathLst>
          </a:custGeom>
          <a:solidFill>
            <a:schemeClr val="accent2"/>
          </a:solidFill>
          <a:ln w="9525" cap="flat">
            <a:solidFill>
              <a:schemeClr val="tx1"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900"/>
          </a:p>
        </p:txBody>
      </p:sp>
      <p:sp>
        <p:nvSpPr>
          <p:cNvPr id="4106" name="AutoShape 10"/>
          <p:cNvSpPr/>
          <p:nvPr/>
        </p:nvSpPr>
        <p:spPr bwMode="auto">
          <a:xfrm>
            <a:off x="8731886" y="2222654"/>
            <a:ext cx="2183616" cy="1832557"/>
          </a:xfrm>
          <a:custGeom>
            <a:avLst/>
            <a:gdLst>
              <a:gd name="T0" fmla="*/ 20199 w 21250"/>
              <a:gd name="T1" fmla="*/ 8557 h 21600"/>
              <a:gd name="T2" fmla="*/ 13319 w 21250"/>
              <a:gd name="T3" fmla="*/ 2436 h 21600"/>
              <a:gd name="T4" fmla="*/ 12606 w 21250"/>
              <a:gd name="T5" fmla="*/ 1812 h 21600"/>
              <a:gd name="T6" fmla="*/ 7691 w 21250"/>
              <a:gd name="T7" fmla="*/ 0 h 21600"/>
              <a:gd name="T8" fmla="*/ 5504 w 21250"/>
              <a:gd name="T9" fmla="*/ 327 h 21600"/>
              <a:gd name="T10" fmla="*/ 0 w 21250"/>
              <a:gd name="T11" fmla="*/ 5289 h 21600"/>
              <a:gd name="T12" fmla="*/ 3170 w 21250"/>
              <a:gd name="T13" fmla="*/ 8081 h 21600"/>
              <a:gd name="T14" fmla="*/ 4399 w 21250"/>
              <a:gd name="T15" fmla="*/ 10815 h 21600"/>
              <a:gd name="T16" fmla="*/ 3170 w 21250"/>
              <a:gd name="T17" fmla="*/ 13519 h 21600"/>
              <a:gd name="T18" fmla="*/ 0 w 21250"/>
              <a:gd name="T19" fmla="*/ 16311 h 21600"/>
              <a:gd name="T20" fmla="*/ 5504 w 21250"/>
              <a:gd name="T21" fmla="*/ 21273 h 21600"/>
              <a:gd name="T22" fmla="*/ 7691 w 21250"/>
              <a:gd name="T23" fmla="*/ 21600 h 21600"/>
              <a:gd name="T24" fmla="*/ 12606 w 21250"/>
              <a:gd name="T25" fmla="*/ 19788 h 21600"/>
              <a:gd name="T26" fmla="*/ 13319 w 21250"/>
              <a:gd name="T27" fmla="*/ 19193 h 21600"/>
              <a:gd name="T28" fmla="*/ 20199 w 21250"/>
              <a:gd name="T29" fmla="*/ 13073 h 21600"/>
              <a:gd name="T30" fmla="*/ 20199 w 21250"/>
              <a:gd name="T31" fmla="*/ 8557 h 21600"/>
              <a:gd name="T32" fmla="*/ 20199 w 21250"/>
              <a:gd name="T33" fmla="*/ 855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1250" h="21600">
                <a:moveTo>
                  <a:pt x="20199" y="8557"/>
                </a:moveTo>
                <a:cubicBezTo>
                  <a:pt x="13319" y="2436"/>
                  <a:pt x="13319" y="2436"/>
                  <a:pt x="13319" y="2436"/>
                </a:cubicBezTo>
                <a:cubicBezTo>
                  <a:pt x="13073" y="2199"/>
                  <a:pt x="12852" y="1991"/>
                  <a:pt x="12606" y="1812"/>
                </a:cubicBezTo>
                <a:cubicBezTo>
                  <a:pt x="11205" y="683"/>
                  <a:pt x="9510" y="0"/>
                  <a:pt x="7691" y="0"/>
                </a:cubicBezTo>
                <a:cubicBezTo>
                  <a:pt x="6930" y="0"/>
                  <a:pt x="6217" y="119"/>
                  <a:pt x="5504" y="327"/>
                </a:cubicBezTo>
                <a:cubicBezTo>
                  <a:pt x="3170" y="1040"/>
                  <a:pt x="1204" y="2852"/>
                  <a:pt x="0" y="5289"/>
                </a:cubicBezTo>
                <a:cubicBezTo>
                  <a:pt x="3170" y="8081"/>
                  <a:pt x="3170" y="8081"/>
                  <a:pt x="3170" y="8081"/>
                </a:cubicBezTo>
                <a:cubicBezTo>
                  <a:pt x="3956" y="8794"/>
                  <a:pt x="4399" y="9775"/>
                  <a:pt x="4399" y="10815"/>
                </a:cubicBezTo>
                <a:cubicBezTo>
                  <a:pt x="4399" y="11855"/>
                  <a:pt x="3956" y="12806"/>
                  <a:pt x="3170" y="13519"/>
                </a:cubicBezTo>
                <a:cubicBezTo>
                  <a:pt x="0" y="16311"/>
                  <a:pt x="0" y="16311"/>
                  <a:pt x="0" y="16311"/>
                </a:cubicBezTo>
                <a:cubicBezTo>
                  <a:pt x="1204" y="18748"/>
                  <a:pt x="3170" y="20560"/>
                  <a:pt x="5504" y="21273"/>
                </a:cubicBezTo>
                <a:cubicBezTo>
                  <a:pt x="6217" y="21481"/>
                  <a:pt x="6930" y="21600"/>
                  <a:pt x="7691" y="21600"/>
                </a:cubicBezTo>
                <a:cubicBezTo>
                  <a:pt x="9510" y="21600"/>
                  <a:pt x="11205" y="20946"/>
                  <a:pt x="12606" y="19788"/>
                </a:cubicBezTo>
                <a:cubicBezTo>
                  <a:pt x="12852" y="19609"/>
                  <a:pt x="13073" y="19401"/>
                  <a:pt x="13319" y="19193"/>
                </a:cubicBezTo>
                <a:cubicBezTo>
                  <a:pt x="20199" y="13073"/>
                  <a:pt x="20199" y="13073"/>
                  <a:pt x="20199" y="13073"/>
                </a:cubicBezTo>
                <a:cubicBezTo>
                  <a:pt x="21600" y="11825"/>
                  <a:pt x="21600" y="9805"/>
                  <a:pt x="20199" y="8557"/>
                </a:cubicBezTo>
                <a:close/>
                <a:moveTo>
                  <a:pt x="20199" y="8557"/>
                </a:moveTo>
              </a:path>
            </a:pathLst>
          </a:custGeom>
          <a:solidFill>
            <a:schemeClr val="accent1"/>
          </a:solidFill>
          <a:ln w="9525" cap="flat">
            <a:solidFill>
              <a:schemeClr val="tx1"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900"/>
          </a:p>
        </p:txBody>
      </p:sp>
      <p:sp>
        <p:nvSpPr>
          <p:cNvPr id="44" name="文本框 43"/>
          <p:cNvSpPr txBox="1"/>
          <p:nvPr/>
        </p:nvSpPr>
        <p:spPr>
          <a:xfrm>
            <a:off x="3330058" y="4435641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45" name="Shape 358"/>
          <p:cNvSpPr txBox="1"/>
          <p:nvPr/>
        </p:nvSpPr>
        <p:spPr>
          <a:xfrm>
            <a:off x="3245090" y="4802069"/>
            <a:ext cx="1854972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grpSp>
        <p:nvGrpSpPr>
          <p:cNvPr id="23" name="Shape 433"/>
          <p:cNvGrpSpPr/>
          <p:nvPr/>
        </p:nvGrpSpPr>
        <p:grpSpPr>
          <a:xfrm>
            <a:off x="3885768" y="2849761"/>
            <a:ext cx="573617" cy="571499"/>
            <a:chOff x="1403350" y="1023937"/>
            <a:chExt cx="430213" cy="428624"/>
          </a:xfrm>
          <a:solidFill>
            <a:schemeClr val="bg1"/>
          </a:solidFill>
        </p:grpSpPr>
        <p:sp>
          <p:nvSpPr>
            <p:cNvPr id="28" name="Shape 434"/>
            <p:cNvSpPr/>
            <p:nvPr/>
          </p:nvSpPr>
          <p:spPr>
            <a:xfrm>
              <a:off x="1631950" y="1252537"/>
              <a:ext cx="201613" cy="20002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2376" y="2412"/>
                  </a:moveTo>
                  <a:cubicBezTo>
                    <a:pt x="60000" y="0"/>
                    <a:pt x="57029" y="0"/>
                    <a:pt x="54653" y="2412"/>
                  </a:cubicBezTo>
                  <a:cubicBezTo>
                    <a:pt x="52277" y="4221"/>
                    <a:pt x="52277" y="7839"/>
                    <a:pt x="54653" y="10251"/>
                  </a:cubicBezTo>
                  <a:cubicBezTo>
                    <a:pt x="106930" y="63316"/>
                    <a:pt x="106930" y="63316"/>
                    <a:pt x="106930" y="63316"/>
                  </a:cubicBezTo>
                  <a:cubicBezTo>
                    <a:pt x="107524" y="63919"/>
                    <a:pt x="107524" y="66331"/>
                    <a:pt x="106336" y="67537"/>
                  </a:cubicBezTo>
                  <a:cubicBezTo>
                    <a:pt x="67128" y="107336"/>
                    <a:pt x="67128" y="107336"/>
                    <a:pt x="67128" y="107336"/>
                  </a:cubicBezTo>
                  <a:cubicBezTo>
                    <a:pt x="66534" y="107939"/>
                    <a:pt x="64752" y="109145"/>
                    <a:pt x="62970" y="109145"/>
                  </a:cubicBezTo>
                  <a:cubicBezTo>
                    <a:pt x="62970" y="109145"/>
                    <a:pt x="62970" y="109145"/>
                    <a:pt x="62970" y="109145"/>
                  </a:cubicBezTo>
                  <a:cubicBezTo>
                    <a:pt x="61782" y="109145"/>
                    <a:pt x="60594" y="108542"/>
                    <a:pt x="59405" y="107336"/>
                  </a:cubicBezTo>
                  <a:cubicBezTo>
                    <a:pt x="59405" y="107336"/>
                    <a:pt x="56435" y="104321"/>
                    <a:pt x="51683" y="99497"/>
                  </a:cubicBezTo>
                  <a:cubicBezTo>
                    <a:pt x="79009" y="71758"/>
                    <a:pt x="79009" y="71758"/>
                    <a:pt x="79009" y="71758"/>
                  </a:cubicBezTo>
                  <a:cubicBezTo>
                    <a:pt x="81386" y="69346"/>
                    <a:pt x="81386" y="65728"/>
                    <a:pt x="79009" y="63919"/>
                  </a:cubicBezTo>
                  <a:cubicBezTo>
                    <a:pt x="76633" y="61507"/>
                    <a:pt x="73069" y="61507"/>
                    <a:pt x="71287" y="63919"/>
                  </a:cubicBezTo>
                  <a:cubicBezTo>
                    <a:pt x="43960" y="91055"/>
                    <a:pt x="43960" y="91055"/>
                    <a:pt x="43960" y="91055"/>
                  </a:cubicBezTo>
                  <a:cubicBezTo>
                    <a:pt x="39801" y="86231"/>
                    <a:pt x="34455" y="81407"/>
                    <a:pt x="29108" y="75376"/>
                  </a:cubicBezTo>
                  <a:cubicBezTo>
                    <a:pt x="40396" y="63919"/>
                    <a:pt x="40396" y="63919"/>
                    <a:pt x="40396" y="63919"/>
                  </a:cubicBezTo>
                  <a:cubicBezTo>
                    <a:pt x="42178" y="61507"/>
                    <a:pt x="42178" y="57889"/>
                    <a:pt x="40396" y="55477"/>
                  </a:cubicBezTo>
                  <a:cubicBezTo>
                    <a:pt x="38019" y="53668"/>
                    <a:pt x="34455" y="53668"/>
                    <a:pt x="32079" y="55477"/>
                  </a:cubicBezTo>
                  <a:cubicBezTo>
                    <a:pt x="20792" y="66934"/>
                    <a:pt x="20792" y="66934"/>
                    <a:pt x="20792" y="66934"/>
                  </a:cubicBezTo>
                  <a:cubicBezTo>
                    <a:pt x="17821" y="63316"/>
                    <a:pt x="14257" y="59698"/>
                    <a:pt x="10099" y="56080"/>
                  </a:cubicBezTo>
                  <a:cubicBezTo>
                    <a:pt x="8316" y="53668"/>
                    <a:pt x="4752" y="53668"/>
                    <a:pt x="2376" y="56080"/>
                  </a:cubicBezTo>
                  <a:cubicBezTo>
                    <a:pt x="0" y="58492"/>
                    <a:pt x="0" y="62110"/>
                    <a:pt x="2376" y="63919"/>
                  </a:cubicBezTo>
                  <a:cubicBezTo>
                    <a:pt x="31485" y="93467"/>
                    <a:pt x="51089" y="115175"/>
                    <a:pt x="51683" y="115175"/>
                  </a:cubicBezTo>
                  <a:cubicBezTo>
                    <a:pt x="51683" y="115175"/>
                    <a:pt x="51683" y="115778"/>
                    <a:pt x="51683" y="115778"/>
                  </a:cubicBezTo>
                  <a:cubicBezTo>
                    <a:pt x="54653" y="118793"/>
                    <a:pt x="58811" y="120000"/>
                    <a:pt x="62970" y="120000"/>
                  </a:cubicBezTo>
                  <a:cubicBezTo>
                    <a:pt x="62970" y="120000"/>
                    <a:pt x="62970" y="120000"/>
                    <a:pt x="62970" y="120000"/>
                  </a:cubicBezTo>
                  <a:cubicBezTo>
                    <a:pt x="67722" y="120000"/>
                    <a:pt x="72475" y="118190"/>
                    <a:pt x="75445" y="115778"/>
                  </a:cubicBezTo>
                  <a:cubicBezTo>
                    <a:pt x="114059" y="75376"/>
                    <a:pt x="114059" y="75376"/>
                    <a:pt x="114059" y="75376"/>
                  </a:cubicBezTo>
                  <a:cubicBezTo>
                    <a:pt x="119405" y="69949"/>
                    <a:pt x="120000" y="60301"/>
                    <a:pt x="114653" y="54874"/>
                  </a:cubicBezTo>
                  <a:lnTo>
                    <a:pt x="62376" y="241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29" name="Shape 435"/>
            <p:cNvSpPr/>
            <p:nvPr/>
          </p:nvSpPr>
          <p:spPr>
            <a:xfrm>
              <a:off x="1403350" y="1023937"/>
              <a:ext cx="206374" cy="2047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7365" y="118829"/>
                  </a:moveTo>
                  <a:cubicBezTo>
                    <a:pt x="58536" y="120000"/>
                    <a:pt x="60292" y="120000"/>
                    <a:pt x="61463" y="120000"/>
                  </a:cubicBezTo>
                  <a:cubicBezTo>
                    <a:pt x="63219" y="120000"/>
                    <a:pt x="64390" y="120000"/>
                    <a:pt x="65560" y="118829"/>
                  </a:cubicBezTo>
                  <a:cubicBezTo>
                    <a:pt x="67317" y="116487"/>
                    <a:pt x="67317" y="112975"/>
                    <a:pt x="65560" y="110634"/>
                  </a:cubicBezTo>
                  <a:cubicBezTo>
                    <a:pt x="61463" y="107121"/>
                    <a:pt x="57365" y="103024"/>
                    <a:pt x="53853" y="99512"/>
                  </a:cubicBezTo>
                  <a:cubicBezTo>
                    <a:pt x="64975" y="88390"/>
                    <a:pt x="64975" y="88390"/>
                    <a:pt x="64975" y="88390"/>
                  </a:cubicBezTo>
                  <a:cubicBezTo>
                    <a:pt x="67317" y="86634"/>
                    <a:pt x="67317" y="83121"/>
                    <a:pt x="64975" y="80780"/>
                  </a:cubicBezTo>
                  <a:cubicBezTo>
                    <a:pt x="62634" y="78439"/>
                    <a:pt x="59707" y="78439"/>
                    <a:pt x="57365" y="80780"/>
                  </a:cubicBezTo>
                  <a:cubicBezTo>
                    <a:pt x="46243" y="91902"/>
                    <a:pt x="46243" y="91902"/>
                    <a:pt x="46243" y="91902"/>
                  </a:cubicBezTo>
                  <a:cubicBezTo>
                    <a:pt x="40390" y="86048"/>
                    <a:pt x="35121" y="80780"/>
                    <a:pt x="31024" y="76682"/>
                  </a:cubicBezTo>
                  <a:cubicBezTo>
                    <a:pt x="57365" y="50341"/>
                    <a:pt x="57365" y="50341"/>
                    <a:pt x="57365" y="50341"/>
                  </a:cubicBezTo>
                  <a:cubicBezTo>
                    <a:pt x="59707" y="48000"/>
                    <a:pt x="59707" y="44487"/>
                    <a:pt x="57365" y="42146"/>
                  </a:cubicBezTo>
                  <a:cubicBezTo>
                    <a:pt x="55024" y="40390"/>
                    <a:pt x="51512" y="40390"/>
                    <a:pt x="49756" y="42146"/>
                  </a:cubicBezTo>
                  <a:cubicBezTo>
                    <a:pt x="22829" y="69073"/>
                    <a:pt x="22829" y="69073"/>
                    <a:pt x="22829" y="69073"/>
                  </a:cubicBezTo>
                  <a:cubicBezTo>
                    <a:pt x="18146" y="64390"/>
                    <a:pt x="15219" y="61463"/>
                    <a:pt x="15219" y="61463"/>
                  </a:cubicBezTo>
                  <a:cubicBezTo>
                    <a:pt x="15219" y="61463"/>
                    <a:pt x="11707" y="57365"/>
                    <a:pt x="15219" y="53853"/>
                  </a:cubicBezTo>
                  <a:cubicBezTo>
                    <a:pt x="53268" y="15804"/>
                    <a:pt x="53268" y="15804"/>
                    <a:pt x="53268" y="15804"/>
                  </a:cubicBezTo>
                  <a:cubicBezTo>
                    <a:pt x="56195" y="13463"/>
                    <a:pt x="58536" y="12878"/>
                    <a:pt x="60878" y="15804"/>
                  </a:cubicBezTo>
                  <a:cubicBezTo>
                    <a:pt x="62634" y="17560"/>
                    <a:pt x="81951" y="39219"/>
                    <a:pt x="110048" y="67317"/>
                  </a:cubicBezTo>
                  <a:cubicBezTo>
                    <a:pt x="112390" y="69658"/>
                    <a:pt x="115902" y="69658"/>
                    <a:pt x="117658" y="67317"/>
                  </a:cubicBezTo>
                  <a:cubicBezTo>
                    <a:pt x="120000" y="64975"/>
                    <a:pt x="120000" y="61463"/>
                    <a:pt x="117658" y="59707"/>
                  </a:cubicBezTo>
                  <a:cubicBezTo>
                    <a:pt x="88390" y="30439"/>
                    <a:pt x="69073" y="8195"/>
                    <a:pt x="69073" y="8195"/>
                  </a:cubicBezTo>
                  <a:cubicBezTo>
                    <a:pt x="69073" y="8195"/>
                    <a:pt x="69073" y="8195"/>
                    <a:pt x="69073" y="8195"/>
                  </a:cubicBezTo>
                  <a:cubicBezTo>
                    <a:pt x="60878" y="0"/>
                    <a:pt x="51512" y="2341"/>
                    <a:pt x="45658" y="8195"/>
                  </a:cubicBezTo>
                  <a:cubicBezTo>
                    <a:pt x="7609" y="46243"/>
                    <a:pt x="7609" y="46243"/>
                    <a:pt x="7609" y="46243"/>
                  </a:cubicBezTo>
                  <a:cubicBezTo>
                    <a:pt x="0" y="53268"/>
                    <a:pt x="1756" y="63804"/>
                    <a:pt x="7609" y="69658"/>
                  </a:cubicBezTo>
                  <a:cubicBezTo>
                    <a:pt x="7609" y="69658"/>
                    <a:pt x="28682" y="89560"/>
                    <a:pt x="57365" y="1188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30" name="Shape 436"/>
            <p:cNvSpPr/>
            <p:nvPr/>
          </p:nvSpPr>
          <p:spPr>
            <a:xfrm>
              <a:off x="1406525" y="1027112"/>
              <a:ext cx="427037" cy="42544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4824" y="44047"/>
                  </a:moveTo>
                  <a:cubicBezTo>
                    <a:pt x="118032" y="30776"/>
                    <a:pt x="118032" y="30776"/>
                    <a:pt x="118032" y="30776"/>
                  </a:cubicBezTo>
                  <a:cubicBezTo>
                    <a:pt x="119156" y="29364"/>
                    <a:pt x="120000" y="27670"/>
                    <a:pt x="120000" y="25976"/>
                  </a:cubicBezTo>
                  <a:cubicBezTo>
                    <a:pt x="120000" y="24282"/>
                    <a:pt x="119156" y="22588"/>
                    <a:pt x="118032" y="21458"/>
                  </a:cubicBezTo>
                  <a:cubicBezTo>
                    <a:pt x="98641" y="1976"/>
                    <a:pt x="98641" y="1976"/>
                    <a:pt x="98641" y="1976"/>
                  </a:cubicBezTo>
                  <a:cubicBezTo>
                    <a:pt x="97517" y="847"/>
                    <a:pt x="95831" y="0"/>
                    <a:pt x="94145" y="0"/>
                  </a:cubicBezTo>
                  <a:cubicBezTo>
                    <a:pt x="92459" y="0"/>
                    <a:pt x="90772" y="847"/>
                    <a:pt x="89648" y="1976"/>
                  </a:cubicBezTo>
                  <a:cubicBezTo>
                    <a:pt x="75878" y="15811"/>
                    <a:pt x="75878" y="15811"/>
                    <a:pt x="75878" y="15811"/>
                  </a:cubicBezTo>
                  <a:cubicBezTo>
                    <a:pt x="75597" y="16094"/>
                    <a:pt x="75597" y="16094"/>
                    <a:pt x="75316" y="16376"/>
                  </a:cubicBezTo>
                  <a:cubicBezTo>
                    <a:pt x="12646" y="79623"/>
                    <a:pt x="12646" y="79623"/>
                    <a:pt x="12646" y="79623"/>
                  </a:cubicBezTo>
                  <a:cubicBezTo>
                    <a:pt x="12084" y="79905"/>
                    <a:pt x="12084" y="80188"/>
                    <a:pt x="11803" y="80470"/>
                  </a:cubicBezTo>
                  <a:cubicBezTo>
                    <a:pt x="281" y="116611"/>
                    <a:pt x="281" y="116611"/>
                    <a:pt x="281" y="116611"/>
                  </a:cubicBezTo>
                  <a:cubicBezTo>
                    <a:pt x="0" y="117458"/>
                    <a:pt x="281" y="118588"/>
                    <a:pt x="843" y="119152"/>
                  </a:cubicBezTo>
                  <a:cubicBezTo>
                    <a:pt x="1405" y="119717"/>
                    <a:pt x="1967" y="120000"/>
                    <a:pt x="2810" y="120000"/>
                  </a:cubicBezTo>
                  <a:cubicBezTo>
                    <a:pt x="3091" y="120000"/>
                    <a:pt x="3372" y="120000"/>
                    <a:pt x="3372" y="119717"/>
                  </a:cubicBezTo>
                  <a:cubicBezTo>
                    <a:pt x="40187" y="108705"/>
                    <a:pt x="40187" y="108705"/>
                    <a:pt x="40187" y="108705"/>
                  </a:cubicBezTo>
                  <a:cubicBezTo>
                    <a:pt x="40749" y="108705"/>
                    <a:pt x="41030" y="108423"/>
                    <a:pt x="41311" y="108141"/>
                  </a:cubicBezTo>
                  <a:cubicBezTo>
                    <a:pt x="104262" y="44611"/>
                    <a:pt x="104262" y="44611"/>
                    <a:pt x="104262" y="44611"/>
                  </a:cubicBezTo>
                  <a:cubicBezTo>
                    <a:pt x="104543" y="44329"/>
                    <a:pt x="104543" y="44329"/>
                    <a:pt x="104824" y="44047"/>
                  </a:cubicBezTo>
                  <a:close/>
                  <a:moveTo>
                    <a:pt x="93302" y="5647"/>
                  </a:moveTo>
                  <a:cubicBezTo>
                    <a:pt x="93583" y="5364"/>
                    <a:pt x="93864" y="5364"/>
                    <a:pt x="94145" y="5364"/>
                  </a:cubicBezTo>
                  <a:cubicBezTo>
                    <a:pt x="94426" y="5364"/>
                    <a:pt x="94707" y="5364"/>
                    <a:pt x="94988" y="5647"/>
                  </a:cubicBezTo>
                  <a:cubicBezTo>
                    <a:pt x="114379" y="25129"/>
                    <a:pt x="114379" y="25129"/>
                    <a:pt x="114379" y="25129"/>
                  </a:cubicBezTo>
                  <a:cubicBezTo>
                    <a:pt x="114660" y="25411"/>
                    <a:pt x="114660" y="25976"/>
                    <a:pt x="114660" y="25976"/>
                  </a:cubicBezTo>
                  <a:cubicBezTo>
                    <a:pt x="114660" y="26258"/>
                    <a:pt x="114660" y="26541"/>
                    <a:pt x="114379" y="26823"/>
                  </a:cubicBezTo>
                  <a:cubicBezTo>
                    <a:pt x="102576" y="38964"/>
                    <a:pt x="102576" y="38964"/>
                    <a:pt x="102576" y="38964"/>
                  </a:cubicBezTo>
                  <a:cubicBezTo>
                    <a:pt x="81498" y="17788"/>
                    <a:pt x="81498" y="17788"/>
                    <a:pt x="81498" y="17788"/>
                  </a:cubicBezTo>
                  <a:lnTo>
                    <a:pt x="93302" y="5647"/>
                  </a:lnTo>
                  <a:close/>
                  <a:moveTo>
                    <a:pt x="34847" y="92611"/>
                  </a:moveTo>
                  <a:cubicBezTo>
                    <a:pt x="27540" y="92611"/>
                    <a:pt x="27540" y="92611"/>
                    <a:pt x="27540" y="92611"/>
                  </a:cubicBezTo>
                  <a:cubicBezTo>
                    <a:pt x="27540" y="84988"/>
                    <a:pt x="27540" y="84988"/>
                    <a:pt x="27540" y="84988"/>
                  </a:cubicBezTo>
                  <a:cubicBezTo>
                    <a:pt x="84028" y="27952"/>
                    <a:pt x="84028" y="27952"/>
                    <a:pt x="84028" y="27952"/>
                  </a:cubicBezTo>
                  <a:cubicBezTo>
                    <a:pt x="91896" y="35858"/>
                    <a:pt x="91896" y="35858"/>
                    <a:pt x="91896" y="35858"/>
                  </a:cubicBezTo>
                  <a:lnTo>
                    <a:pt x="34847" y="92611"/>
                  </a:lnTo>
                  <a:close/>
                  <a:moveTo>
                    <a:pt x="77845" y="21458"/>
                  </a:moveTo>
                  <a:cubicBezTo>
                    <a:pt x="80374" y="24282"/>
                    <a:pt x="80374" y="24282"/>
                    <a:pt x="80374" y="24282"/>
                  </a:cubicBezTo>
                  <a:cubicBezTo>
                    <a:pt x="24168" y="81035"/>
                    <a:pt x="24168" y="81035"/>
                    <a:pt x="24168" y="81035"/>
                  </a:cubicBezTo>
                  <a:cubicBezTo>
                    <a:pt x="19672" y="79905"/>
                    <a:pt x="19672" y="79905"/>
                    <a:pt x="19672" y="79905"/>
                  </a:cubicBezTo>
                  <a:lnTo>
                    <a:pt x="77845" y="21458"/>
                  </a:lnTo>
                  <a:close/>
                  <a:moveTo>
                    <a:pt x="16018" y="84423"/>
                  </a:moveTo>
                  <a:cubicBezTo>
                    <a:pt x="22201" y="85835"/>
                    <a:pt x="22201" y="85835"/>
                    <a:pt x="22201" y="85835"/>
                  </a:cubicBezTo>
                  <a:cubicBezTo>
                    <a:pt x="22201" y="95152"/>
                    <a:pt x="22201" y="95152"/>
                    <a:pt x="22201" y="95152"/>
                  </a:cubicBezTo>
                  <a:cubicBezTo>
                    <a:pt x="22201" y="96564"/>
                    <a:pt x="23325" y="97694"/>
                    <a:pt x="24730" y="97694"/>
                  </a:cubicBezTo>
                  <a:cubicBezTo>
                    <a:pt x="34004" y="97694"/>
                    <a:pt x="34004" y="97694"/>
                    <a:pt x="34004" y="97694"/>
                  </a:cubicBezTo>
                  <a:cubicBezTo>
                    <a:pt x="35971" y="104752"/>
                    <a:pt x="35971" y="104752"/>
                    <a:pt x="35971" y="104752"/>
                  </a:cubicBezTo>
                  <a:cubicBezTo>
                    <a:pt x="6744" y="113223"/>
                    <a:pt x="6744" y="113223"/>
                    <a:pt x="6744" y="113223"/>
                  </a:cubicBezTo>
                  <a:lnTo>
                    <a:pt x="16018" y="84423"/>
                  </a:lnTo>
                  <a:close/>
                  <a:moveTo>
                    <a:pt x="40468" y="101647"/>
                  </a:moveTo>
                  <a:cubicBezTo>
                    <a:pt x="38782" y="96000"/>
                    <a:pt x="38782" y="96000"/>
                    <a:pt x="38782" y="96000"/>
                  </a:cubicBezTo>
                  <a:cubicBezTo>
                    <a:pt x="95831" y="39529"/>
                    <a:pt x="95831" y="39529"/>
                    <a:pt x="95831" y="39529"/>
                  </a:cubicBezTo>
                  <a:cubicBezTo>
                    <a:pt x="98641" y="42635"/>
                    <a:pt x="98641" y="42635"/>
                    <a:pt x="98641" y="42635"/>
                  </a:cubicBezTo>
                  <a:lnTo>
                    <a:pt x="40468" y="10164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</p:grpSp>
      <p:sp>
        <p:nvSpPr>
          <p:cNvPr id="47" name="文本框 46"/>
          <p:cNvSpPr txBox="1"/>
          <p:nvPr/>
        </p:nvSpPr>
        <p:spPr>
          <a:xfrm>
            <a:off x="5155281" y="4435641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48" name="Shape 358"/>
          <p:cNvSpPr txBox="1"/>
          <p:nvPr/>
        </p:nvSpPr>
        <p:spPr>
          <a:xfrm>
            <a:off x="5070313" y="4802069"/>
            <a:ext cx="1854972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grpSp>
        <p:nvGrpSpPr>
          <p:cNvPr id="31" name="Shape 437"/>
          <p:cNvGrpSpPr/>
          <p:nvPr/>
        </p:nvGrpSpPr>
        <p:grpSpPr>
          <a:xfrm>
            <a:off x="5705699" y="2854241"/>
            <a:ext cx="584200" cy="569383"/>
            <a:chOff x="2212975" y="1027112"/>
            <a:chExt cx="438150" cy="427037"/>
          </a:xfrm>
          <a:solidFill>
            <a:schemeClr val="bg1"/>
          </a:solidFill>
        </p:grpSpPr>
        <p:sp>
          <p:nvSpPr>
            <p:cNvPr id="32" name="Shape 438"/>
            <p:cNvSpPr/>
            <p:nvPr/>
          </p:nvSpPr>
          <p:spPr>
            <a:xfrm>
              <a:off x="2212975" y="1027112"/>
              <a:ext cx="438150" cy="42703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7671" y="46478"/>
                  </a:moveTo>
                  <a:cubicBezTo>
                    <a:pt x="89863" y="47042"/>
                    <a:pt x="92054" y="47605"/>
                    <a:pt x="94520" y="47605"/>
                  </a:cubicBezTo>
                  <a:cubicBezTo>
                    <a:pt x="100821" y="47605"/>
                    <a:pt x="107123" y="44788"/>
                    <a:pt x="111506" y="40281"/>
                  </a:cubicBezTo>
                  <a:cubicBezTo>
                    <a:pt x="118082" y="33521"/>
                    <a:pt x="120000" y="23380"/>
                    <a:pt x="116164" y="14647"/>
                  </a:cubicBezTo>
                  <a:cubicBezTo>
                    <a:pt x="115890" y="13802"/>
                    <a:pt x="115068" y="13239"/>
                    <a:pt x="114246" y="12957"/>
                  </a:cubicBezTo>
                  <a:cubicBezTo>
                    <a:pt x="113424" y="12957"/>
                    <a:pt x="112602" y="13239"/>
                    <a:pt x="112054" y="13802"/>
                  </a:cubicBezTo>
                  <a:cubicBezTo>
                    <a:pt x="99452" y="26760"/>
                    <a:pt x="99452" y="26760"/>
                    <a:pt x="99452" y="26760"/>
                  </a:cubicBezTo>
                  <a:cubicBezTo>
                    <a:pt x="99178" y="27042"/>
                    <a:pt x="98904" y="27042"/>
                    <a:pt x="98630" y="27042"/>
                  </a:cubicBezTo>
                  <a:cubicBezTo>
                    <a:pt x="98356" y="27042"/>
                    <a:pt x="98082" y="27042"/>
                    <a:pt x="97808" y="26760"/>
                  </a:cubicBezTo>
                  <a:cubicBezTo>
                    <a:pt x="92328" y="21126"/>
                    <a:pt x="92328" y="21126"/>
                    <a:pt x="92328" y="21126"/>
                  </a:cubicBezTo>
                  <a:cubicBezTo>
                    <a:pt x="91780" y="20563"/>
                    <a:pt x="91780" y="19718"/>
                    <a:pt x="92328" y="19436"/>
                  </a:cubicBezTo>
                  <a:cubicBezTo>
                    <a:pt x="104931" y="6478"/>
                    <a:pt x="104931" y="6478"/>
                    <a:pt x="104931" y="6478"/>
                  </a:cubicBezTo>
                  <a:cubicBezTo>
                    <a:pt x="105479" y="5915"/>
                    <a:pt x="105753" y="5070"/>
                    <a:pt x="105753" y="4225"/>
                  </a:cubicBezTo>
                  <a:cubicBezTo>
                    <a:pt x="105479" y="3380"/>
                    <a:pt x="104931" y="2535"/>
                    <a:pt x="104109" y="2253"/>
                  </a:cubicBezTo>
                  <a:cubicBezTo>
                    <a:pt x="101095" y="563"/>
                    <a:pt x="97808" y="0"/>
                    <a:pt x="94520" y="0"/>
                  </a:cubicBezTo>
                  <a:cubicBezTo>
                    <a:pt x="88767" y="0"/>
                    <a:pt x="83287" y="2253"/>
                    <a:pt x="78904" y="6760"/>
                  </a:cubicBezTo>
                  <a:cubicBezTo>
                    <a:pt x="72876" y="13239"/>
                    <a:pt x="70410" y="23098"/>
                    <a:pt x="73150" y="31549"/>
                  </a:cubicBezTo>
                  <a:cubicBezTo>
                    <a:pt x="32602" y="73521"/>
                    <a:pt x="32602" y="73521"/>
                    <a:pt x="32602" y="73521"/>
                  </a:cubicBezTo>
                  <a:cubicBezTo>
                    <a:pt x="30410" y="72676"/>
                    <a:pt x="27945" y="72394"/>
                    <a:pt x="25479" y="72394"/>
                  </a:cubicBezTo>
                  <a:cubicBezTo>
                    <a:pt x="19178" y="72394"/>
                    <a:pt x="12876" y="74929"/>
                    <a:pt x="8493" y="79436"/>
                  </a:cubicBezTo>
                  <a:cubicBezTo>
                    <a:pt x="1917" y="86197"/>
                    <a:pt x="0" y="96338"/>
                    <a:pt x="3835" y="105352"/>
                  </a:cubicBezTo>
                  <a:cubicBezTo>
                    <a:pt x="4109" y="105915"/>
                    <a:pt x="4931" y="106760"/>
                    <a:pt x="5753" y="106760"/>
                  </a:cubicBezTo>
                  <a:cubicBezTo>
                    <a:pt x="6575" y="107042"/>
                    <a:pt x="7397" y="106760"/>
                    <a:pt x="7945" y="105915"/>
                  </a:cubicBezTo>
                  <a:cubicBezTo>
                    <a:pt x="20547" y="93239"/>
                    <a:pt x="20547" y="93239"/>
                    <a:pt x="20547" y="93239"/>
                  </a:cubicBezTo>
                  <a:cubicBezTo>
                    <a:pt x="21095" y="92676"/>
                    <a:pt x="21917" y="92394"/>
                    <a:pt x="22191" y="92957"/>
                  </a:cubicBezTo>
                  <a:cubicBezTo>
                    <a:pt x="27671" y="98591"/>
                    <a:pt x="27671" y="98591"/>
                    <a:pt x="27671" y="98591"/>
                  </a:cubicBezTo>
                  <a:cubicBezTo>
                    <a:pt x="28219" y="99154"/>
                    <a:pt x="28219" y="100000"/>
                    <a:pt x="27671" y="100563"/>
                  </a:cubicBezTo>
                  <a:cubicBezTo>
                    <a:pt x="15068" y="113521"/>
                    <a:pt x="15068" y="113521"/>
                    <a:pt x="15068" y="113521"/>
                  </a:cubicBezTo>
                  <a:cubicBezTo>
                    <a:pt x="14520" y="114084"/>
                    <a:pt x="14246" y="114929"/>
                    <a:pt x="14520" y="115774"/>
                  </a:cubicBezTo>
                  <a:cubicBezTo>
                    <a:pt x="14520" y="116619"/>
                    <a:pt x="15068" y="117183"/>
                    <a:pt x="15890" y="117746"/>
                  </a:cubicBezTo>
                  <a:cubicBezTo>
                    <a:pt x="18904" y="119154"/>
                    <a:pt x="22191" y="119999"/>
                    <a:pt x="25479" y="119999"/>
                  </a:cubicBezTo>
                  <a:cubicBezTo>
                    <a:pt x="25479" y="119999"/>
                    <a:pt x="25479" y="119999"/>
                    <a:pt x="25479" y="119999"/>
                  </a:cubicBezTo>
                  <a:cubicBezTo>
                    <a:pt x="31232" y="119999"/>
                    <a:pt x="36986" y="117464"/>
                    <a:pt x="41095" y="112957"/>
                  </a:cubicBezTo>
                  <a:cubicBezTo>
                    <a:pt x="47397" y="106760"/>
                    <a:pt x="49589" y="96619"/>
                    <a:pt x="46849" y="88169"/>
                  </a:cubicBezTo>
                  <a:lnTo>
                    <a:pt x="87671" y="46478"/>
                  </a:lnTo>
                  <a:close/>
                  <a:moveTo>
                    <a:pt x="37534" y="109295"/>
                  </a:moveTo>
                  <a:cubicBezTo>
                    <a:pt x="34246" y="112676"/>
                    <a:pt x="29863" y="114647"/>
                    <a:pt x="25479" y="114647"/>
                  </a:cubicBezTo>
                  <a:cubicBezTo>
                    <a:pt x="24109" y="114647"/>
                    <a:pt x="23013" y="114366"/>
                    <a:pt x="21643" y="114084"/>
                  </a:cubicBezTo>
                  <a:cubicBezTo>
                    <a:pt x="31232" y="104225"/>
                    <a:pt x="31232" y="104225"/>
                    <a:pt x="31232" y="104225"/>
                  </a:cubicBezTo>
                  <a:cubicBezTo>
                    <a:pt x="33698" y="101690"/>
                    <a:pt x="33972" y="97464"/>
                    <a:pt x="31506" y="94929"/>
                  </a:cubicBezTo>
                  <a:cubicBezTo>
                    <a:pt x="26027" y="89295"/>
                    <a:pt x="26027" y="89295"/>
                    <a:pt x="26027" y="89295"/>
                  </a:cubicBezTo>
                  <a:cubicBezTo>
                    <a:pt x="24931" y="87887"/>
                    <a:pt x="23287" y="87323"/>
                    <a:pt x="21643" y="87323"/>
                  </a:cubicBezTo>
                  <a:cubicBezTo>
                    <a:pt x="20000" y="87323"/>
                    <a:pt x="18082" y="88169"/>
                    <a:pt x="16986" y="89295"/>
                  </a:cubicBezTo>
                  <a:cubicBezTo>
                    <a:pt x="7397" y="99154"/>
                    <a:pt x="7397" y="99154"/>
                    <a:pt x="7397" y="99154"/>
                  </a:cubicBezTo>
                  <a:cubicBezTo>
                    <a:pt x="6301" y="93521"/>
                    <a:pt x="7945" y="87605"/>
                    <a:pt x="12328" y="83098"/>
                  </a:cubicBezTo>
                  <a:cubicBezTo>
                    <a:pt x="15616" y="79718"/>
                    <a:pt x="20547" y="77464"/>
                    <a:pt x="25479" y="77464"/>
                  </a:cubicBezTo>
                  <a:cubicBezTo>
                    <a:pt x="27945" y="77464"/>
                    <a:pt x="30136" y="78028"/>
                    <a:pt x="32054" y="78873"/>
                  </a:cubicBezTo>
                  <a:cubicBezTo>
                    <a:pt x="33150" y="79436"/>
                    <a:pt x="34246" y="79154"/>
                    <a:pt x="35068" y="78309"/>
                  </a:cubicBezTo>
                  <a:cubicBezTo>
                    <a:pt x="78082" y="34084"/>
                    <a:pt x="78082" y="34084"/>
                    <a:pt x="78082" y="34084"/>
                  </a:cubicBezTo>
                  <a:cubicBezTo>
                    <a:pt x="78630" y="33239"/>
                    <a:pt x="78904" y="32112"/>
                    <a:pt x="78630" y="31267"/>
                  </a:cubicBezTo>
                  <a:cubicBezTo>
                    <a:pt x="75890" y="24507"/>
                    <a:pt x="77534" y="15774"/>
                    <a:pt x="82465" y="10422"/>
                  </a:cubicBezTo>
                  <a:cubicBezTo>
                    <a:pt x="85753" y="7042"/>
                    <a:pt x="90136" y="5070"/>
                    <a:pt x="94520" y="5070"/>
                  </a:cubicBezTo>
                  <a:cubicBezTo>
                    <a:pt x="95890" y="5070"/>
                    <a:pt x="97260" y="5352"/>
                    <a:pt x="98356" y="5633"/>
                  </a:cubicBezTo>
                  <a:cubicBezTo>
                    <a:pt x="88767" y="15492"/>
                    <a:pt x="88767" y="15492"/>
                    <a:pt x="88767" y="15492"/>
                  </a:cubicBezTo>
                  <a:cubicBezTo>
                    <a:pt x="86301" y="18309"/>
                    <a:pt x="86301" y="22253"/>
                    <a:pt x="88767" y="24788"/>
                  </a:cubicBezTo>
                  <a:cubicBezTo>
                    <a:pt x="94246" y="30422"/>
                    <a:pt x="94246" y="30422"/>
                    <a:pt x="94246" y="30422"/>
                  </a:cubicBezTo>
                  <a:cubicBezTo>
                    <a:pt x="95342" y="31549"/>
                    <a:pt x="96986" y="32394"/>
                    <a:pt x="98630" y="32394"/>
                  </a:cubicBezTo>
                  <a:cubicBezTo>
                    <a:pt x="100273" y="32394"/>
                    <a:pt x="101917" y="31549"/>
                    <a:pt x="103287" y="30422"/>
                  </a:cubicBezTo>
                  <a:cubicBezTo>
                    <a:pt x="112602" y="20563"/>
                    <a:pt x="112602" y="20563"/>
                    <a:pt x="112602" y="20563"/>
                  </a:cubicBezTo>
                  <a:cubicBezTo>
                    <a:pt x="113698" y="26197"/>
                    <a:pt x="112054" y="32394"/>
                    <a:pt x="107945" y="36619"/>
                  </a:cubicBezTo>
                  <a:cubicBezTo>
                    <a:pt x="104383" y="40281"/>
                    <a:pt x="99452" y="42253"/>
                    <a:pt x="94520" y="42253"/>
                  </a:cubicBezTo>
                  <a:cubicBezTo>
                    <a:pt x="92328" y="42253"/>
                    <a:pt x="90136" y="41690"/>
                    <a:pt x="87945" y="40845"/>
                  </a:cubicBezTo>
                  <a:cubicBezTo>
                    <a:pt x="87123" y="40563"/>
                    <a:pt x="86027" y="40563"/>
                    <a:pt x="85205" y="41408"/>
                  </a:cubicBezTo>
                  <a:cubicBezTo>
                    <a:pt x="42191" y="85633"/>
                    <a:pt x="42191" y="85633"/>
                    <a:pt x="42191" y="85633"/>
                  </a:cubicBezTo>
                  <a:cubicBezTo>
                    <a:pt x="41369" y="86478"/>
                    <a:pt x="41095" y="87605"/>
                    <a:pt x="41643" y="88732"/>
                  </a:cubicBezTo>
                  <a:cubicBezTo>
                    <a:pt x="44383" y="95492"/>
                    <a:pt x="42739" y="104225"/>
                    <a:pt x="37534" y="1092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endParaRPr dirty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33" name="Shape 439"/>
            <p:cNvSpPr/>
            <p:nvPr/>
          </p:nvSpPr>
          <p:spPr>
            <a:xfrm>
              <a:off x="2447925" y="1257300"/>
              <a:ext cx="198438" cy="19367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4111" y="1855"/>
                  </a:moveTo>
                  <a:cubicBezTo>
                    <a:pt x="32284" y="0"/>
                    <a:pt x="28629" y="0"/>
                    <a:pt x="26192" y="1855"/>
                  </a:cubicBezTo>
                  <a:cubicBezTo>
                    <a:pt x="23756" y="4329"/>
                    <a:pt x="23756" y="8041"/>
                    <a:pt x="26192" y="9896"/>
                  </a:cubicBezTo>
                  <a:cubicBezTo>
                    <a:pt x="105989" y="90927"/>
                    <a:pt x="105989" y="90927"/>
                    <a:pt x="105989" y="90927"/>
                  </a:cubicBezTo>
                  <a:cubicBezTo>
                    <a:pt x="107208" y="92164"/>
                    <a:pt x="107208" y="94020"/>
                    <a:pt x="105989" y="95257"/>
                  </a:cubicBezTo>
                  <a:cubicBezTo>
                    <a:pt x="94416" y="107628"/>
                    <a:pt x="94416" y="107628"/>
                    <a:pt x="94416" y="107628"/>
                  </a:cubicBezTo>
                  <a:cubicBezTo>
                    <a:pt x="93807" y="108247"/>
                    <a:pt x="93197" y="108247"/>
                    <a:pt x="92588" y="108247"/>
                  </a:cubicBezTo>
                  <a:cubicBezTo>
                    <a:pt x="92588" y="108247"/>
                    <a:pt x="92588" y="108247"/>
                    <a:pt x="92588" y="108247"/>
                  </a:cubicBezTo>
                  <a:cubicBezTo>
                    <a:pt x="91979" y="108247"/>
                    <a:pt x="90761" y="108247"/>
                    <a:pt x="90152" y="107628"/>
                  </a:cubicBezTo>
                  <a:cubicBezTo>
                    <a:pt x="10355" y="26597"/>
                    <a:pt x="10355" y="26597"/>
                    <a:pt x="10355" y="26597"/>
                  </a:cubicBezTo>
                  <a:cubicBezTo>
                    <a:pt x="7918" y="24123"/>
                    <a:pt x="4263" y="24123"/>
                    <a:pt x="2436" y="26597"/>
                  </a:cubicBezTo>
                  <a:cubicBezTo>
                    <a:pt x="0" y="28453"/>
                    <a:pt x="0" y="32164"/>
                    <a:pt x="2436" y="34639"/>
                  </a:cubicBezTo>
                  <a:cubicBezTo>
                    <a:pt x="82233" y="115670"/>
                    <a:pt x="82233" y="115670"/>
                    <a:pt x="82233" y="115670"/>
                  </a:cubicBezTo>
                  <a:cubicBezTo>
                    <a:pt x="85279" y="118144"/>
                    <a:pt x="88934" y="120000"/>
                    <a:pt x="92588" y="120000"/>
                  </a:cubicBezTo>
                  <a:cubicBezTo>
                    <a:pt x="92588" y="120000"/>
                    <a:pt x="92588" y="120000"/>
                    <a:pt x="92588" y="120000"/>
                  </a:cubicBezTo>
                  <a:cubicBezTo>
                    <a:pt x="96243" y="120000"/>
                    <a:pt x="99898" y="118144"/>
                    <a:pt x="102944" y="115670"/>
                  </a:cubicBezTo>
                  <a:cubicBezTo>
                    <a:pt x="113908" y="103298"/>
                    <a:pt x="113908" y="103298"/>
                    <a:pt x="113908" y="103298"/>
                  </a:cubicBezTo>
                  <a:cubicBezTo>
                    <a:pt x="120000" y="97731"/>
                    <a:pt x="120000" y="88453"/>
                    <a:pt x="113908" y="82886"/>
                  </a:cubicBezTo>
                  <a:lnTo>
                    <a:pt x="34111" y="185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34" name="Shape 440"/>
            <p:cNvSpPr/>
            <p:nvPr/>
          </p:nvSpPr>
          <p:spPr>
            <a:xfrm>
              <a:off x="2219325" y="1027112"/>
              <a:ext cx="177800" cy="17621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8988" y="56271"/>
                  </a:moveTo>
                  <a:cubicBezTo>
                    <a:pt x="30337" y="57627"/>
                    <a:pt x="31685" y="57627"/>
                    <a:pt x="33033" y="57627"/>
                  </a:cubicBezTo>
                  <a:cubicBezTo>
                    <a:pt x="35056" y="57627"/>
                    <a:pt x="36404" y="57627"/>
                    <a:pt x="37752" y="56271"/>
                  </a:cubicBezTo>
                  <a:cubicBezTo>
                    <a:pt x="41797" y="51525"/>
                    <a:pt x="41797" y="51525"/>
                    <a:pt x="41797" y="51525"/>
                  </a:cubicBezTo>
                  <a:cubicBezTo>
                    <a:pt x="108539" y="117966"/>
                    <a:pt x="108539" y="117966"/>
                    <a:pt x="108539" y="117966"/>
                  </a:cubicBezTo>
                  <a:cubicBezTo>
                    <a:pt x="109887" y="119322"/>
                    <a:pt x="111235" y="119999"/>
                    <a:pt x="112584" y="119999"/>
                  </a:cubicBezTo>
                  <a:cubicBezTo>
                    <a:pt x="114606" y="119999"/>
                    <a:pt x="115955" y="119322"/>
                    <a:pt x="117303" y="117966"/>
                  </a:cubicBezTo>
                  <a:cubicBezTo>
                    <a:pt x="120000" y="115932"/>
                    <a:pt x="120000" y="111864"/>
                    <a:pt x="117303" y="109152"/>
                  </a:cubicBezTo>
                  <a:cubicBezTo>
                    <a:pt x="51235" y="42711"/>
                    <a:pt x="51235" y="42711"/>
                    <a:pt x="51235" y="42711"/>
                  </a:cubicBezTo>
                  <a:cubicBezTo>
                    <a:pt x="55280" y="38644"/>
                    <a:pt x="55280" y="38644"/>
                    <a:pt x="55280" y="38644"/>
                  </a:cubicBezTo>
                  <a:cubicBezTo>
                    <a:pt x="57977" y="35932"/>
                    <a:pt x="57977" y="31864"/>
                    <a:pt x="55280" y="29152"/>
                  </a:cubicBezTo>
                  <a:cubicBezTo>
                    <a:pt x="28988" y="2711"/>
                    <a:pt x="28988" y="2711"/>
                    <a:pt x="28988" y="2711"/>
                  </a:cubicBezTo>
                  <a:cubicBezTo>
                    <a:pt x="26292" y="0"/>
                    <a:pt x="22247" y="0"/>
                    <a:pt x="20224" y="2711"/>
                  </a:cubicBezTo>
                  <a:cubicBezTo>
                    <a:pt x="2022" y="20338"/>
                    <a:pt x="2022" y="20338"/>
                    <a:pt x="2022" y="20338"/>
                  </a:cubicBezTo>
                  <a:cubicBezTo>
                    <a:pt x="0" y="23050"/>
                    <a:pt x="0" y="27118"/>
                    <a:pt x="2022" y="29152"/>
                  </a:cubicBezTo>
                  <a:lnTo>
                    <a:pt x="28988" y="56271"/>
                  </a:lnTo>
                  <a:close/>
                  <a:moveTo>
                    <a:pt x="24269" y="16271"/>
                  </a:moveTo>
                  <a:cubicBezTo>
                    <a:pt x="41797" y="33898"/>
                    <a:pt x="41797" y="33898"/>
                    <a:pt x="41797" y="33898"/>
                  </a:cubicBezTo>
                  <a:cubicBezTo>
                    <a:pt x="33033" y="42711"/>
                    <a:pt x="33033" y="42711"/>
                    <a:pt x="33033" y="42711"/>
                  </a:cubicBezTo>
                  <a:cubicBezTo>
                    <a:pt x="15505" y="25084"/>
                    <a:pt x="15505" y="25084"/>
                    <a:pt x="15505" y="25084"/>
                  </a:cubicBezTo>
                  <a:lnTo>
                    <a:pt x="24269" y="1627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</p:grpSp>
      <p:sp>
        <p:nvSpPr>
          <p:cNvPr id="50" name="文本框 49"/>
          <p:cNvSpPr txBox="1"/>
          <p:nvPr userDrawn="1"/>
        </p:nvSpPr>
        <p:spPr>
          <a:xfrm>
            <a:off x="6995168" y="4435641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51" name="Shape 358"/>
          <p:cNvSpPr txBox="1"/>
          <p:nvPr userDrawn="1"/>
        </p:nvSpPr>
        <p:spPr>
          <a:xfrm>
            <a:off x="6910200" y="4802069"/>
            <a:ext cx="1854972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grpSp>
        <p:nvGrpSpPr>
          <p:cNvPr id="35" name="Shape 441"/>
          <p:cNvGrpSpPr/>
          <p:nvPr/>
        </p:nvGrpSpPr>
        <p:grpSpPr>
          <a:xfrm>
            <a:off x="7554054" y="2855299"/>
            <a:ext cx="567265" cy="567267"/>
            <a:chOff x="3032125" y="1027112"/>
            <a:chExt cx="425449" cy="425450"/>
          </a:xfrm>
          <a:solidFill>
            <a:schemeClr val="bg1"/>
          </a:solidFill>
        </p:grpSpPr>
        <p:sp>
          <p:nvSpPr>
            <p:cNvPr id="36" name="Shape 442"/>
            <p:cNvSpPr/>
            <p:nvPr/>
          </p:nvSpPr>
          <p:spPr>
            <a:xfrm>
              <a:off x="3073400" y="1027112"/>
              <a:ext cx="384174" cy="42544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1562" y="70704"/>
                  </a:moveTo>
                  <a:cubicBezTo>
                    <a:pt x="74062" y="70704"/>
                    <a:pt x="68437" y="62535"/>
                    <a:pt x="68125" y="62253"/>
                  </a:cubicBezTo>
                  <a:cubicBezTo>
                    <a:pt x="68125" y="61971"/>
                    <a:pt x="68125" y="61690"/>
                    <a:pt x="67812" y="61690"/>
                  </a:cubicBezTo>
                  <a:cubicBezTo>
                    <a:pt x="5000" y="1126"/>
                    <a:pt x="5000" y="1126"/>
                    <a:pt x="5000" y="1126"/>
                  </a:cubicBezTo>
                  <a:cubicBezTo>
                    <a:pt x="4062" y="281"/>
                    <a:pt x="2812" y="0"/>
                    <a:pt x="1875" y="563"/>
                  </a:cubicBezTo>
                  <a:cubicBezTo>
                    <a:pt x="625" y="845"/>
                    <a:pt x="0" y="1971"/>
                    <a:pt x="0" y="3098"/>
                  </a:cubicBezTo>
                  <a:cubicBezTo>
                    <a:pt x="0" y="38873"/>
                    <a:pt x="26562" y="57746"/>
                    <a:pt x="45937" y="71549"/>
                  </a:cubicBezTo>
                  <a:cubicBezTo>
                    <a:pt x="55625" y="78309"/>
                    <a:pt x="63750" y="84507"/>
                    <a:pt x="63750" y="89577"/>
                  </a:cubicBezTo>
                  <a:cubicBezTo>
                    <a:pt x="63750" y="94929"/>
                    <a:pt x="65312" y="101690"/>
                    <a:pt x="67500" y="105633"/>
                  </a:cubicBezTo>
                  <a:cubicBezTo>
                    <a:pt x="71562" y="115211"/>
                    <a:pt x="79687" y="119999"/>
                    <a:pt x="91562" y="119999"/>
                  </a:cubicBezTo>
                  <a:cubicBezTo>
                    <a:pt x="107187" y="119999"/>
                    <a:pt x="120000" y="108450"/>
                    <a:pt x="120000" y="94647"/>
                  </a:cubicBezTo>
                  <a:cubicBezTo>
                    <a:pt x="120000" y="81126"/>
                    <a:pt x="107812" y="70704"/>
                    <a:pt x="91562" y="70704"/>
                  </a:cubicBezTo>
                  <a:close/>
                  <a:moveTo>
                    <a:pt x="6250" y="10140"/>
                  </a:moveTo>
                  <a:cubicBezTo>
                    <a:pt x="57812" y="59718"/>
                    <a:pt x="57812" y="59718"/>
                    <a:pt x="57812" y="59718"/>
                  </a:cubicBezTo>
                  <a:cubicBezTo>
                    <a:pt x="56562" y="58873"/>
                    <a:pt x="55312" y="58309"/>
                    <a:pt x="53750" y="58309"/>
                  </a:cubicBezTo>
                  <a:cubicBezTo>
                    <a:pt x="50312" y="58309"/>
                    <a:pt x="47500" y="60845"/>
                    <a:pt x="47500" y="63943"/>
                  </a:cubicBezTo>
                  <a:cubicBezTo>
                    <a:pt x="47500" y="64788"/>
                    <a:pt x="47500" y="65633"/>
                    <a:pt x="48125" y="66478"/>
                  </a:cubicBezTo>
                  <a:cubicBezTo>
                    <a:pt x="31250" y="54366"/>
                    <a:pt x="9375" y="38309"/>
                    <a:pt x="6250" y="10140"/>
                  </a:cubicBezTo>
                  <a:close/>
                  <a:moveTo>
                    <a:pt x="91562" y="114647"/>
                  </a:moveTo>
                  <a:cubicBezTo>
                    <a:pt x="82187" y="114647"/>
                    <a:pt x="76250" y="111267"/>
                    <a:pt x="72812" y="103661"/>
                  </a:cubicBezTo>
                  <a:cubicBezTo>
                    <a:pt x="72812" y="103661"/>
                    <a:pt x="72812" y="103661"/>
                    <a:pt x="72812" y="103661"/>
                  </a:cubicBezTo>
                  <a:cubicBezTo>
                    <a:pt x="71250" y="100845"/>
                    <a:pt x="69687" y="94929"/>
                    <a:pt x="69687" y="89577"/>
                  </a:cubicBezTo>
                  <a:cubicBezTo>
                    <a:pt x="69687" y="82535"/>
                    <a:pt x="62187" y="76338"/>
                    <a:pt x="51875" y="69295"/>
                  </a:cubicBezTo>
                  <a:cubicBezTo>
                    <a:pt x="52500" y="69295"/>
                    <a:pt x="53125" y="69295"/>
                    <a:pt x="53750" y="69295"/>
                  </a:cubicBezTo>
                  <a:cubicBezTo>
                    <a:pt x="56875" y="69295"/>
                    <a:pt x="59687" y="67042"/>
                    <a:pt x="59687" y="63943"/>
                  </a:cubicBezTo>
                  <a:cubicBezTo>
                    <a:pt x="59687" y="62535"/>
                    <a:pt x="59375" y="61408"/>
                    <a:pt x="58437" y="60281"/>
                  </a:cubicBezTo>
                  <a:cubicBezTo>
                    <a:pt x="63437" y="65070"/>
                    <a:pt x="63437" y="65070"/>
                    <a:pt x="63437" y="65070"/>
                  </a:cubicBezTo>
                  <a:cubicBezTo>
                    <a:pt x="64687" y="67042"/>
                    <a:pt x="72187" y="76056"/>
                    <a:pt x="91562" y="76056"/>
                  </a:cubicBezTo>
                  <a:cubicBezTo>
                    <a:pt x="104687" y="76056"/>
                    <a:pt x="114062" y="83943"/>
                    <a:pt x="114062" y="94647"/>
                  </a:cubicBezTo>
                  <a:cubicBezTo>
                    <a:pt x="114062" y="105633"/>
                    <a:pt x="104062" y="114647"/>
                    <a:pt x="91562" y="11464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37" name="Shape 443"/>
            <p:cNvSpPr/>
            <p:nvPr/>
          </p:nvSpPr>
          <p:spPr>
            <a:xfrm>
              <a:off x="3321050" y="1316037"/>
              <a:ext cx="98425" cy="9842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9999" y="0"/>
                  </a:moveTo>
                  <a:cubicBezTo>
                    <a:pt x="26938" y="0"/>
                    <a:pt x="0" y="26938"/>
                    <a:pt x="0" y="59999"/>
                  </a:cubicBezTo>
                  <a:cubicBezTo>
                    <a:pt x="0" y="93061"/>
                    <a:pt x="26938" y="119999"/>
                    <a:pt x="59999" y="119999"/>
                  </a:cubicBezTo>
                  <a:cubicBezTo>
                    <a:pt x="93061" y="119999"/>
                    <a:pt x="119999" y="93061"/>
                    <a:pt x="119999" y="59999"/>
                  </a:cubicBezTo>
                  <a:cubicBezTo>
                    <a:pt x="119999" y="26938"/>
                    <a:pt x="93061" y="0"/>
                    <a:pt x="59999" y="0"/>
                  </a:cubicBezTo>
                  <a:close/>
                  <a:moveTo>
                    <a:pt x="59999" y="96734"/>
                  </a:moveTo>
                  <a:cubicBezTo>
                    <a:pt x="39183" y="96734"/>
                    <a:pt x="23265" y="80816"/>
                    <a:pt x="23265" y="59999"/>
                  </a:cubicBezTo>
                  <a:cubicBezTo>
                    <a:pt x="23265" y="40408"/>
                    <a:pt x="39183" y="23265"/>
                    <a:pt x="59999" y="23265"/>
                  </a:cubicBezTo>
                  <a:cubicBezTo>
                    <a:pt x="79591" y="23265"/>
                    <a:pt x="96734" y="40408"/>
                    <a:pt x="96734" y="59999"/>
                  </a:cubicBezTo>
                  <a:cubicBezTo>
                    <a:pt x="96734" y="80816"/>
                    <a:pt x="79591" y="96734"/>
                    <a:pt x="59999" y="9673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38" name="Shape 444"/>
            <p:cNvSpPr/>
            <p:nvPr/>
          </p:nvSpPr>
          <p:spPr>
            <a:xfrm>
              <a:off x="3032125" y="1262062"/>
              <a:ext cx="211137" cy="1905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9714" y="23874"/>
                  </a:moveTo>
                  <a:cubicBezTo>
                    <a:pt x="108571" y="25759"/>
                    <a:pt x="105142" y="28272"/>
                    <a:pt x="102857" y="30785"/>
                  </a:cubicBezTo>
                  <a:cubicBezTo>
                    <a:pt x="96571" y="35811"/>
                    <a:pt x="89714" y="40837"/>
                    <a:pt x="89714" y="48376"/>
                  </a:cubicBezTo>
                  <a:cubicBezTo>
                    <a:pt x="89714" y="64712"/>
                    <a:pt x="88571" y="78534"/>
                    <a:pt x="86285" y="83560"/>
                  </a:cubicBezTo>
                  <a:cubicBezTo>
                    <a:pt x="86285" y="83560"/>
                    <a:pt x="86285" y="83560"/>
                    <a:pt x="86285" y="83560"/>
                  </a:cubicBezTo>
                  <a:cubicBezTo>
                    <a:pt x="80000" y="100523"/>
                    <a:pt x="69142" y="108062"/>
                    <a:pt x="52000" y="108062"/>
                  </a:cubicBezTo>
                  <a:cubicBezTo>
                    <a:pt x="29142" y="108062"/>
                    <a:pt x="10857" y="87958"/>
                    <a:pt x="10857" y="63455"/>
                  </a:cubicBezTo>
                  <a:cubicBezTo>
                    <a:pt x="10857" y="39581"/>
                    <a:pt x="28000" y="21989"/>
                    <a:pt x="52000" y="21989"/>
                  </a:cubicBezTo>
                  <a:cubicBezTo>
                    <a:pt x="63428" y="21989"/>
                    <a:pt x="72571" y="17591"/>
                    <a:pt x="79428" y="14450"/>
                  </a:cubicBezTo>
                  <a:cubicBezTo>
                    <a:pt x="81142" y="13193"/>
                    <a:pt x="82285" y="12565"/>
                    <a:pt x="84000" y="11937"/>
                  </a:cubicBezTo>
                  <a:cubicBezTo>
                    <a:pt x="86857" y="10680"/>
                    <a:pt x="88000" y="7539"/>
                    <a:pt x="86857" y="4397"/>
                  </a:cubicBezTo>
                  <a:cubicBezTo>
                    <a:pt x="85714" y="1256"/>
                    <a:pt x="82857" y="0"/>
                    <a:pt x="80000" y="1256"/>
                  </a:cubicBezTo>
                  <a:cubicBezTo>
                    <a:pt x="78285" y="1884"/>
                    <a:pt x="76571" y="2513"/>
                    <a:pt x="74857" y="3769"/>
                  </a:cubicBezTo>
                  <a:cubicBezTo>
                    <a:pt x="68571" y="6910"/>
                    <a:pt x="61142" y="10052"/>
                    <a:pt x="52000" y="10052"/>
                  </a:cubicBezTo>
                  <a:cubicBezTo>
                    <a:pt x="22285" y="10052"/>
                    <a:pt x="0" y="33298"/>
                    <a:pt x="0" y="63455"/>
                  </a:cubicBezTo>
                  <a:cubicBezTo>
                    <a:pt x="0" y="94240"/>
                    <a:pt x="23428" y="120000"/>
                    <a:pt x="52000" y="120000"/>
                  </a:cubicBezTo>
                  <a:cubicBezTo>
                    <a:pt x="73714" y="120000"/>
                    <a:pt x="88571" y="109319"/>
                    <a:pt x="96000" y="87958"/>
                  </a:cubicBezTo>
                  <a:cubicBezTo>
                    <a:pt x="100000" y="79162"/>
                    <a:pt x="100571" y="59685"/>
                    <a:pt x="100571" y="48376"/>
                  </a:cubicBezTo>
                  <a:cubicBezTo>
                    <a:pt x="101142" y="46492"/>
                    <a:pt x="106285" y="42094"/>
                    <a:pt x="109142" y="40209"/>
                  </a:cubicBezTo>
                  <a:cubicBezTo>
                    <a:pt x="112000" y="37068"/>
                    <a:pt x="115428" y="34554"/>
                    <a:pt x="117714" y="31413"/>
                  </a:cubicBezTo>
                  <a:cubicBezTo>
                    <a:pt x="120000" y="29528"/>
                    <a:pt x="119428" y="25759"/>
                    <a:pt x="117714" y="23246"/>
                  </a:cubicBezTo>
                  <a:cubicBezTo>
                    <a:pt x="115428" y="21361"/>
                    <a:pt x="112000" y="21361"/>
                    <a:pt x="109714" y="2387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39" name="Shape 445"/>
            <p:cNvSpPr/>
            <p:nvPr/>
          </p:nvSpPr>
          <p:spPr>
            <a:xfrm>
              <a:off x="3254375" y="1027112"/>
              <a:ext cx="161925" cy="22066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592" y="92307"/>
                  </a:moveTo>
                  <a:cubicBezTo>
                    <a:pt x="105185" y="19547"/>
                    <a:pt x="105185" y="19547"/>
                    <a:pt x="105185" y="19547"/>
                  </a:cubicBezTo>
                  <a:cubicBezTo>
                    <a:pt x="100000" y="63529"/>
                    <a:pt x="65925" y="91221"/>
                    <a:pt x="36296" y="111312"/>
                  </a:cubicBezTo>
                  <a:cubicBezTo>
                    <a:pt x="34074" y="112941"/>
                    <a:pt x="33333" y="116199"/>
                    <a:pt x="36296" y="118371"/>
                  </a:cubicBezTo>
                  <a:cubicBezTo>
                    <a:pt x="37777" y="119457"/>
                    <a:pt x="39259" y="120000"/>
                    <a:pt x="41481" y="120000"/>
                  </a:cubicBezTo>
                  <a:cubicBezTo>
                    <a:pt x="42962" y="120000"/>
                    <a:pt x="44444" y="119457"/>
                    <a:pt x="45925" y="118371"/>
                  </a:cubicBezTo>
                  <a:cubicBezTo>
                    <a:pt x="77777" y="97194"/>
                    <a:pt x="120000" y="62443"/>
                    <a:pt x="120000" y="5972"/>
                  </a:cubicBezTo>
                  <a:cubicBezTo>
                    <a:pt x="120000" y="3800"/>
                    <a:pt x="118518" y="1628"/>
                    <a:pt x="115555" y="1085"/>
                  </a:cubicBezTo>
                  <a:cubicBezTo>
                    <a:pt x="113333" y="0"/>
                    <a:pt x="110370" y="542"/>
                    <a:pt x="108148" y="2171"/>
                  </a:cubicBezTo>
                  <a:cubicBezTo>
                    <a:pt x="2222" y="85248"/>
                    <a:pt x="2222" y="85248"/>
                    <a:pt x="2222" y="85248"/>
                  </a:cubicBezTo>
                  <a:cubicBezTo>
                    <a:pt x="0" y="87420"/>
                    <a:pt x="0" y="90135"/>
                    <a:pt x="2222" y="92307"/>
                  </a:cubicBezTo>
                  <a:cubicBezTo>
                    <a:pt x="5185" y="94479"/>
                    <a:pt x="9629" y="93936"/>
                    <a:pt x="12592" y="923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40" name="Shape 446"/>
            <p:cNvSpPr/>
            <p:nvPr/>
          </p:nvSpPr>
          <p:spPr>
            <a:xfrm>
              <a:off x="3071813" y="1316037"/>
              <a:ext cx="98425" cy="9842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59999"/>
                  </a:moveTo>
                  <a:cubicBezTo>
                    <a:pt x="0" y="93061"/>
                    <a:pt x="26938" y="119999"/>
                    <a:pt x="59999" y="119999"/>
                  </a:cubicBezTo>
                  <a:cubicBezTo>
                    <a:pt x="93061" y="119999"/>
                    <a:pt x="119999" y="93061"/>
                    <a:pt x="119999" y="59999"/>
                  </a:cubicBezTo>
                  <a:cubicBezTo>
                    <a:pt x="119999" y="26938"/>
                    <a:pt x="93061" y="0"/>
                    <a:pt x="59999" y="0"/>
                  </a:cubicBezTo>
                  <a:cubicBezTo>
                    <a:pt x="26938" y="0"/>
                    <a:pt x="0" y="26938"/>
                    <a:pt x="0" y="59999"/>
                  </a:cubicBezTo>
                  <a:close/>
                  <a:moveTo>
                    <a:pt x="96734" y="59999"/>
                  </a:moveTo>
                  <a:cubicBezTo>
                    <a:pt x="96734" y="80816"/>
                    <a:pt x="80816" y="96734"/>
                    <a:pt x="59999" y="96734"/>
                  </a:cubicBezTo>
                  <a:cubicBezTo>
                    <a:pt x="40408" y="96734"/>
                    <a:pt x="23265" y="80816"/>
                    <a:pt x="23265" y="59999"/>
                  </a:cubicBezTo>
                  <a:cubicBezTo>
                    <a:pt x="23265" y="40408"/>
                    <a:pt x="40408" y="23265"/>
                    <a:pt x="59999" y="23265"/>
                  </a:cubicBezTo>
                  <a:cubicBezTo>
                    <a:pt x="80816" y="23265"/>
                    <a:pt x="96734" y="40408"/>
                    <a:pt x="96734" y="5999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</p:grpSp>
      <p:sp>
        <p:nvSpPr>
          <p:cNvPr id="53" name="文本框 52"/>
          <p:cNvSpPr txBox="1"/>
          <p:nvPr userDrawn="1"/>
        </p:nvSpPr>
        <p:spPr>
          <a:xfrm>
            <a:off x="8836036" y="4435641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54" name="Shape 358"/>
          <p:cNvSpPr txBox="1"/>
          <p:nvPr userDrawn="1"/>
        </p:nvSpPr>
        <p:spPr>
          <a:xfrm>
            <a:off x="8751068" y="4802069"/>
            <a:ext cx="1854972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grpSp>
        <p:nvGrpSpPr>
          <p:cNvPr id="56" name="Shape 451"/>
          <p:cNvGrpSpPr/>
          <p:nvPr/>
        </p:nvGrpSpPr>
        <p:grpSpPr>
          <a:xfrm>
            <a:off x="9392804" y="2855300"/>
            <a:ext cx="571500" cy="567265"/>
            <a:chOff x="4657725" y="1027112"/>
            <a:chExt cx="428625" cy="425449"/>
          </a:xfrm>
          <a:solidFill>
            <a:schemeClr val="bg1"/>
          </a:solidFill>
        </p:grpSpPr>
        <p:sp>
          <p:nvSpPr>
            <p:cNvPr id="57" name="Shape 452"/>
            <p:cNvSpPr/>
            <p:nvPr/>
          </p:nvSpPr>
          <p:spPr>
            <a:xfrm>
              <a:off x="4697412" y="1068387"/>
              <a:ext cx="201613" cy="2016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000" y="0"/>
                  </a:moveTo>
                  <a:cubicBezTo>
                    <a:pt x="26732" y="0"/>
                    <a:pt x="0" y="26732"/>
                    <a:pt x="0" y="60000"/>
                  </a:cubicBezTo>
                  <a:cubicBezTo>
                    <a:pt x="0" y="92673"/>
                    <a:pt x="26732" y="120000"/>
                    <a:pt x="60000" y="120000"/>
                  </a:cubicBezTo>
                  <a:cubicBezTo>
                    <a:pt x="93267" y="120000"/>
                    <a:pt x="120000" y="92673"/>
                    <a:pt x="120000" y="60000"/>
                  </a:cubicBezTo>
                  <a:cubicBezTo>
                    <a:pt x="120000" y="26732"/>
                    <a:pt x="93267" y="0"/>
                    <a:pt x="60000" y="0"/>
                  </a:cubicBezTo>
                  <a:close/>
                  <a:moveTo>
                    <a:pt x="60000" y="108712"/>
                  </a:moveTo>
                  <a:cubicBezTo>
                    <a:pt x="33267" y="108712"/>
                    <a:pt x="11287" y="86732"/>
                    <a:pt x="11287" y="60000"/>
                  </a:cubicBezTo>
                  <a:cubicBezTo>
                    <a:pt x="11287" y="32673"/>
                    <a:pt x="33267" y="10693"/>
                    <a:pt x="60000" y="10693"/>
                  </a:cubicBezTo>
                  <a:cubicBezTo>
                    <a:pt x="87326" y="10693"/>
                    <a:pt x="108712" y="32673"/>
                    <a:pt x="108712" y="60000"/>
                  </a:cubicBezTo>
                  <a:cubicBezTo>
                    <a:pt x="108712" y="86732"/>
                    <a:pt x="87326" y="108712"/>
                    <a:pt x="60000" y="1087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58" name="Shape 453"/>
            <p:cNvSpPr/>
            <p:nvPr/>
          </p:nvSpPr>
          <p:spPr>
            <a:xfrm>
              <a:off x="4657725" y="1027112"/>
              <a:ext cx="428625" cy="42544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6908" y="106164"/>
                  </a:moveTo>
                  <a:cubicBezTo>
                    <a:pt x="85714" y="74541"/>
                    <a:pt x="85714" y="74541"/>
                    <a:pt x="85714" y="74541"/>
                  </a:cubicBezTo>
                  <a:cubicBezTo>
                    <a:pt x="84028" y="73129"/>
                    <a:pt x="82060" y="72282"/>
                    <a:pt x="79812" y="72282"/>
                  </a:cubicBezTo>
                  <a:cubicBezTo>
                    <a:pt x="78688" y="72282"/>
                    <a:pt x="77564" y="72564"/>
                    <a:pt x="76440" y="73129"/>
                  </a:cubicBezTo>
                  <a:cubicBezTo>
                    <a:pt x="69133" y="65788"/>
                    <a:pt x="69133" y="65788"/>
                    <a:pt x="69133" y="65788"/>
                  </a:cubicBezTo>
                  <a:cubicBezTo>
                    <a:pt x="75035" y="58729"/>
                    <a:pt x="78969" y="49694"/>
                    <a:pt x="78969" y="39811"/>
                  </a:cubicBezTo>
                  <a:cubicBezTo>
                    <a:pt x="78969" y="17788"/>
                    <a:pt x="61264" y="0"/>
                    <a:pt x="39344" y="0"/>
                  </a:cubicBezTo>
                  <a:cubicBezTo>
                    <a:pt x="17704" y="0"/>
                    <a:pt x="0" y="17788"/>
                    <a:pt x="0" y="39811"/>
                  </a:cubicBezTo>
                  <a:cubicBezTo>
                    <a:pt x="0" y="61552"/>
                    <a:pt x="17704" y="79341"/>
                    <a:pt x="39344" y="79341"/>
                  </a:cubicBezTo>
                  <a:cubicBezTo>
                    <a:pt x="49180" y="79341"/>
                    <a:pt x="58454" y="75670"/>
                    <a:pt x="65199" y="69458"/>
                  </a:cubicBezTo>
                  <a:cubicBezTo>
                    <a:pt x="72505" y="76800"/>
                    <a:pt x="72505" y="76800"/>
                    <a:pt x="72505" y="76800"/>
                  </a:cubicBezTo>
                  <a:cubicBezTo>
                    <a:pt x="71943" y="77929"/>
                    <a:pt x="71662" y="79058"/>
                    <a:pt x="71662" y="80470"/>
                  </a:cubicBezTo>
                  <a:cubicBezTo>
                    <a:pt x="71662" y="82729"/>
                    <a:pt x="72505" y="84705"/>
                    <a:pt x="74192" y="86117"/>
                  </a:cubicBezTo>
                  <a:cubicBezTo>
                    <a:pt x="105386" y="117741"/>
                    <a:pt x="105386" y="117741"/>
                    <a:pt x="105386" y="117741"/>
                  </a:cubicBezTo>
                  <a:cubicBezTo>
                    <a:pt x="107072" y="119152"/>
                    <a:pt x="109039" y="120000"/>
                    <a:pt x="111288" y="120000"/>
                  </a:cubicBezTo>
                  <a:cubicBezTo>
                    <a:pt x="113255" y="120000"/>
                    <a:pt x="115503" y="119152"/>
                    <a:pt x="116908" y="117741"/>
                  </a:cubicBezTo>
                  <a:cubicBezTo>
                    <a:pt x="120000" y="114352"/>
                    <a:pt x="120000" y="109270"/>
                    <a:pt x="116908" y="106164"/>
                  </a:cubicBezTo>
                  <a:close/>
                  <a:moveTo>
                    <a:pt x="39344" y="73976"/>
                  </a:moveTo>
                  <a:cubicBezTo>
                    <a:pt x="20515" y="73976"/>
                    <a:pt x="5058" y="58729"/>
                    <a:pt x="5058" y="39811"/>
                  </a:cubicBezTo>
                  <a:cubicBezTo>
                    <a:pt x="5058" y="20894"/>
                    <a:pt x="20515" y="5364"/>
                    <a:pt x="39344" y="5364"/>
                  </a:cubicBezTo>
                  <a:cubicBezTo>
                    <a:pt x="58173" y="5364"/>
                    <a:pt x="73629" y="20894"/>
                    <a:pt x="73629" y="39811"/>
                  </a:cubicBezTo>
                  <a:cubicBezTo>
                    <a:pt x="73629" y="58729"/>
                    <a:pt x="58173" y="73976"/>
                    <a:pt x="39344" y="73976"/>
                  </a:cubicBezTo>
                  <a:close/>
                  <a:moveTo>
                    <a:pt x="113255" y="113788"/>
                  </a:moveTo>
                  <a:cubicBezTo>
                    <a:pt x="112131" y="114917"/>
                    <a:pt x="110163" y="114917"/>
                    <a:pt x="109039" y="113788"/>
                  </a:cubicBezTo>
                  <a:cubicBezTo>
                    <a:pt x="77845" y="82447"/>
                    <a:pt x="77845" y="82447"/>
                    <a:pt x="77845" y="82447"/>
                  </a:cubicBezTo>
                  <a:cubicBezTo>
                    <a:pt x="77283" y="81882"/>
                    <a:pt x="77002" y="81317"/>
                    <a:pt x="77002" y="80470"/>
                  </a:cubicBezTo>
                  <a:cubicBezTo>
                    <a:pt x="77002" y="79623"/>
                    <a:pt x="77283" y="79058"/>
                    <a:pt x="77845" y="78494"/>
                  </a:cubicBezTo>
                  <a:cubicBezTo>
                    <a:pt x="78407" y="77929"/>
                    <a:pt x="79250" y="77647"/>
                    <a:pt x="79812" y="77647"/>
                  </a:cubicBezTo>
                  <a:cubicBezTo>
                    <a:pt x="80655" y="77647"/>
                    <a:pt x="81498" y="77929"/>
                    <a:pt x="82060" y="78494"/>
                  </a:cubicBezTo>
                  <a:cubicBezTo>
                    <a:pt x="113255" y="109835"/>
                    <a:pt x="113255" y="109835"/>
                    <a:pt x="113255" y="109835"/>
                  </a:cubicBezTo>
                  <a:cubicBezTo>
                    <a:pt x="114379" y="110964"/>
                    <a:pt x="114379" y="112658"/>
                    <a:pt x="113255" y="1137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</p:grpSp>
      <p:sp>
        <p:nvSpPr>
          <p:cNvPr id="25" name="文本框 24"/>
          <p:cNvSpPr txBox="1"/>
          <p:nvPr/>
        </p:nvSpPr>
        <p:spPr>
          <a:xfrm>
            <a:off x="1443232" y="4435641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27" name="Shape 358"/>
          <p:cNvSpPr txBox="1"/>
          <p:nvPr/>
        </p:nvSpPr>
        <p:spPr>
          <a:xfrm>
            <a:off x="1358264" y="4802069"/>
            <a:ext cx="1854972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59" name="Shape 454"/>
          <p:cNvSpPr/>
          <p:nvPr/>
        </p:nvSpPr>
        <p:spPr>
          <a:xfrm>
            <a:off x="2002118" y="2851878"/>
            <a:ext cx="567265" cy="56726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9718" y="118870"/>
                </a:moveTo>
                <a:cubicBezTo>
                  <a:pt x="119718" y="118870"/>
                  <a:pt x="119718" y="118870"/>
                  <a:pt x="119718" y="118588"/>
                </a:cubicBezTo>
                <a:cubicBezTo>
                  <a:pt x="119718" y="118588"/>
                  <a:pt x="119718" y="118588"/>
                  <a:pt x="119999" y="118305"/>
                </a:cubicBezTo>
                <a:cubicBezTo>
                  <a:pt x="119999" y="118305"/>
                  <a:pt x="119999" y="118305"/>
                  <a:pt x="119999" y="118305"/>
                </a:cubicBezTo>
                <a:cubicBezTo>
                  <a:pt x="119999" y="118023"/>
                  <a:pt x="119999" y="118023"/>
                  <a:pt x="119999" y="117741"/>
                </a:cubicBezTo>
                <a:cubicBezTo>
                  <a:pt x="119999" y="117741"/>
                  <a:pt x="119999" y="117741"/>
                  <a:pt x="119999" y="117741"/>
                </a:cubicBezTo>
                <a:cubicBezTo>
                  <a:pt x="119999" y="117741"/>
                  <a:pt x="119999" y="117458"/>
                  <a:pt x="119999" y="117458"/>
                </a:cubicBezTo>
                <a:cubicBezTo>
                  <a:pt x="119999" y="117458"/>
                  <a:pt x="119999" y="117458"/>
                  <a:pt x="119999" y="117176"/>
                </a:cubicBezTo>
                <a:cubicBezTo>
                  <a:pt x="119999" y="117176"/>
                  <a:pt x="119999" y="117176"/>
                  <a:pt x="119999" y="117176"/>
                </a:cubicBezTo>
                <a:cubicBezTo>
                  <a:pt x="119999" y="117176"/>
                  <a:pt x="119999" y="116894"/>
                  <a:pt x="119999" y="116894"/>
                </a:cubicBezTo>
                <a:cubicBezTo>
                  <a:pt x="119999" y="116894"/>
                  <a:pt x="119999" y="116611"/>
                  <a:pt x="119999" y="116611"/>
                </a:cubicBezTo>
                <a:cubicBezTo>
                  <a:pt x="119999" y="116611"/>
                  <a:pt x="119999" y="116611"/>
                  <a:pt x="119999" y="116611"/>
                </a:cubicBezTo>
                <a:cubicBezTo>
                  <a:pt x="108450" y="80470"/>
                  <a:pt x="108450" y="80470"/>
                  <a:pt x="108450" y="80470"/>
                </a:cubicBezTo>
                <a:cubicBezTo>
                  <a:pt x="108169" y="80188"/>
                  <a:pt x="107887" y="79905"/>
                  <a:pt x="107605" y="79623"/>
                </a:cubicBezTo>
                <a:cubicBezTo>
                  <a:pt x="44788" y="16376"/>
                  <a:pt x="44788" y="16376"/>
                  <a:pt x="44788" y="16376"/>
                </a:cubicBezTo>
                <a:cubicBezTo>
                  <a:pt x="44507" y="16094"/>
                  <a:pt x="44507" y="16094"/>
                  <a:pt x="44225" y="15811"/>
                </a:cubicBezTo>
                <a:cubicBezTo>
                  <a:pt x="30422" y="1976"/>
                  <a:pt x="30422" y="1976"/>
                  <a:pt x="30422" y="1976"/>
                </a:cubicBezTo>
                <a:cubicBezTo>
                  <a:pt x="29295" y="847"/>
                  <a:pt x="27605" y="0"/>
                  <a:pt x="25915" y="0"/>
                </a:cubicBezTo>
                <a:cubicBezTo>
                  <a:pt x="24225" y="0"/>
                  <a:pt x="22535" y="847"/>
                  <a:pt x="21126" y="1976"/>
                </a:cubicBezTo>
                <a:cubicBezTo>
                  <a:pt x="1971" y="21458"/>
                  <a:pt x="1971" y="21458"/>
                  <a:pt x="1971" y="21458"/>
                </a:cubicBezTo>
                <a:cubicBezTo>
                  <a:pt x="563" y="22588"/>
                  <a:pt x="0" y="24282"/>
                  <a:pt x="0" y="25976"/>
                </a:cubicBezTo>
                <a:cubicBezTo>
                  <a:pt x="0" y="27670"/>
                  <a:pt x="563" y="29364"/>
                  <a:pt x="1971" y="30776"/>
                </a:cubicBezTo>
                <a:cubicBezTo>
                  <a:pt x="15211" y="44047"/>
                  <a:pt x="15211" y="44047"/>
                  <a:pt x="15211" y="44047"/>
                </a:cubicBezTo>
                <a:cubicBezTo>
                  <a:pt x="15492" y="44329"/>
                  <a:pt x="15492" y="44329"/>
                  <a:pt x="15492" y="44611"/>
                </a:cubicBezTo>
                <a:cubicBezTo>
                  <a:pt x="78591" y="108141"/>
                  <a:pt x="78591" y="108141"/>
                  <a:pt x="78591" y="108141"/>
                </a:cubicBezTo>
                <a:cubicBezTo>
                  <a:pt x="78873" y="108423"/>
                  <a:pt x="79436" y="108705"/>
                  <a:pt x="79718" y="108705"/>
                </a:cubicBezTo>
                <a:cubicBezTo>
                  <a:pt x="99436" y="114635"/>
                  <a:pt x="99436" y="114635"/>
                  <a:pt x="99436" y="114635"/>
                </a:cubicBezTo>
                <a:cubicBezTo>
                  <a:pt x="2535" y="114635"/>
                  <a:pt x="2535" y="114635"/>
                  <a:pt x="2535" y="114635"/>
                </a:cubicBezTo>
                <a:cubicBezTo>
                  <a:pt x="1126" y="114635"/>
                  <a:pt x="0" y="115764"/>
                  <a:pt x="0" y="117176"/>
                </a:cubicBezTo>
                <a:cubicBezTo>
                  <a:pt x="0" y="118870"/>
                  <a:pt x="1126" y="120000"/>
                  <a:pt x="2535" y="120000"/>
                </a:cubicBezTo>
                <a:cubicBezTo>
                  <a:pt x="117464" y="120000"/>
                  <a:pt x="117464" y="120000"/>
                  <a:pt x="117464" y="120000"/>
                </a:cubicBezTo>
                <a:cubicBezTo>
                  <a:pt x="117464" y="120000"/>
                  <a:pt x="117464" y="120000"/>
                  <a:pt x="117464" y="120000"/>
                </a:cubicBezTo>
                <a:cubicBezTo>
                  <a:pt x="117746" y="120000"/>
                  <a:pt x="117746" y="120000"/>
                  <a:pt x="118028" y="120000"/>
                </a:cubicBezTo>
                <a:cubicBezTo>
                  <a:pt x="118028" y="120000"/>
                  <a:pt x="118309" y="119717"/>
                  <a:pt x="118591" y="119717"/>
                </a:cubicBezTo>
                <a:cubicBezTo>
                  <a:pt x="118591" y="119717"/>
                  <a:pt x="118591" y="119717"/>
                  <a:pt x="118591" y="119717"/>
                </a:cubicBezTo>
                <a:cubicBezTo>
                  <a:pt x="118591" y="119717"/>
                  <a:pt x="118873" y="119717"/>
                  <a:pt x="118873" y="119435"/>
                </a:cubicBezTo>
                <a:cubicBezTo>
                  <a:pt x="118873" y="119435"/>
                  <a:pt x="118873" y="119435"/>
                  <a:pt x="118873" y="119435"/>
                </a:cubicBezTo>
                <a:cubicBezTo>
                  <a:pt x="119154" y="119435"/>
                  <a:pt x="119154" y="119152"/>
                  <a:pt x="119436" y="119152"/>
                </a:cubicBezTo>
                <a:cubicBezTo>
                  <a:pt x="119436" y="119152"/>
                  <a:pt x="119436" y="119152"/>
                  <a:pt x="119436" y="119152"/>
                </a:cubicBezTo>
                <a:cubicBezTo>
                  <a:pt x="119436" y="119152"/>
                  <a:pt x="119436" y="118870"/>
                  <a:pt x="119718" y="118870"/>
                </a:cubicBezTo>
                <a:close/>
                <a:moveTo>
                  <a:pt x="113521" y="113223"/>
                </a:moveTo>
                <a:cubicBezTo>
                  <a:pt x="84225" y="104752"/>
                  <a:pt x="84225" y="104752"/>
                  <a:pt x="84225" y="104752"/>
                </a:cubicBezTo>
                <a:cubicBezTo>
                  <a:pt x="86197" y="97694"/>
                  <a:pt x="86197" y="97694"/>
                  <a:pt x="86197" y="97694"/>
                </a:cubicBezTo>
                <a:cubicBezTo>
                  <a:pt x="95211" y="97694"/>
                  <a:pt x="95211" y="97694"/>
                  <a:pt x="95211" y="97694"/>
                </a:cubicBezTo>
                <a:cubicBezTo>
                  <a:pt x="96901" y="97694"/>
                  <a:pt x="98028" y="96564"/>
                  <a:pt x="98028" y="95152"/>
                </a:cubicBezTo>
                <a:cubicBezTo>
                  <a:pt x="98028" y="85835"/>
                  <a:pt x="98028" y="85835"/>
                  <a:pt x="98028" y="85835"/>
                </a:cubicBezTo>
                <a:cubicBezTo>
                  <a:pt x="103943" y="84423"/>
                  <a:pt x="103943" y="84423"/>
                  <a:pt x="103943" y="84423"/>
                </a:cubicBezTo>
                <a:lnTo>
                  <a:pt x="113521" y="113223"/>
                </a:lnTo>
                <a:close/>
                <a:moveTo>
                  <a:pt x="42253" y="21458"/>
                </a:moveTo>
                <a:cubicBezTo>
                  <a:pt x="100563" y="79905"/>
                  <a:pt x="100563" y="79905"/>
                  <a:pt x="100563" y="79905"/>
                </a:cubicBezTo>
                <a:cubicBezTo>
                  <a:pt x="96056" y="81035"/>
                  <a:pt x="96056" y="81035"/>
                  <a:pt x="96056" y="81035"/>
                </a:cubicBezTo>
                <a:cubicBezTo>
                  <a:pt x="39718" y="24282"/>
                  <a:pt x="39718" y="24282"/>
                  <a:pt x="39718" y="24282"/>
                </a:cubicBezTo>
                <a:lnTo>
                  <a:pt x="42253" y="21458"/>
                </a:lnTo>
                <a:close/>
                <a:moveTo>
                  <a:pt x="35774" y="27952"/>
                </a:moveTo>
                <a:cubicBezTo>
                  <a:pt x="92676" y="84988"/>
                  <a:pt x="92676" y="84988"/>
                  <a:pt x="92676" y="84988"/>
                </a:cubicBezTo>
                <a:cubicBezTo>
                  <a:pt x="92676" y="92611"/>
                  <a:pt x="92676" y="92611"/>
                  <a:pt x="92676" y="92611"/>
                </a:cubicBezTo>
                <a:cubicBezTo>
                  <a:pt x="85352" y="92611"/>
                  <a:pt x="85352" y="92611"/>
                  <a:pt x="85352" y="92611"/>
                </a:cubicBezTo>
                <a:cubicBezTo>
                  <a:pt x="27887" y="35858"/>
                  <a:pt x="27887" y="35858"/>
                  <a:pt x="27887" y="35858"/>
                </a:cubicBezTo>
                <a:lnTo>
                  <a:pt x="35774" y="27952"/>
                </a:lnTo>
                <a:close/>
                <a:moveTo>
                  <a:pt x="5352" y="25976"/>
                </a:moveTo>
                <a:cubicBezTo>
                  <a:pt x="5352" y="25976"/>
                  <a:pt x="5352" y="25411"/>
                  <a:pt x="5633" y="25129"/>
                </a:cubicBezTo>
                <a:cubicBezTo>
                  <a:pt x="25070" y="5647"/>
                  <a:pt x="25070" y="5647"/>
                  <a:pt x="25070" y="5647"/>
                </a:cubicBezTo>
                <a:cubicBezTo>
                  <a:pt x="25352" y="5364"/>
                  <a:pt x="25633" y="5364"/>
                  <a:pt x="25915" y="5364"/>
                </a:cubicBezTo>
                <a:cubicBezTo>
                  <a:pt x="26197" y="5364"/>
                  <a:pt x="26478" y="5364"/>
                  <a:pt x="26760" y="5647"/>
                </a:cubicBezTo>
                <a:cubicBezTo>
                  <a:pt x="38591" y="17788"/>
                  <a:pt x="38591" y="17788"/>
                  <a:pt x="38591" y="17788"/>
                </a:cubicBezTo>
                <a:cubicBezTo>
                  <a:pt x="17464" y="38964"/>
                  <a:pt x="17464" y="38964"/>
                  <a:pt x="17464" y="38964"/>
                </a:cubicBezTo>
                <a:cubicBezTo>
                  <a:pt x="5633" y="26823"/>
                  <a:pt x="5633" y="26823"/>
                  <a:pt x="5633" y="26823"/>
                </a:cubicBezTo>
                <a:cubicBezTo>
                  <a:pt x="5352" y="26541"/>
                  <a:pt x="5352" y="26258"/>
                  <a:pt x="5352" y="25976"/>
                </a:cubicBezTo>
                <a:close/>
                <a:moveTo>
                  <a:pt x="24225" y="39529"/>
                </a:moveTo>
                <a:cubicBezTo>
                  <a:pt x="81408" y="96000"/>
                  <a:pt x="81408" y="96000"/>
                  <a:pt x="81408" y="96000"/>
                </a:cubicBezTo>
                <a:cubicBezTo>
                  <a:pt x="79718" y="101647"/>
                  <a:pt x="79718" y="101647"/>
                  <a:pt x="79718" y="101647"/>
                </a:cubicBezTo>
                <a:cubicBezTo>
                  <a:pt x="21126" y="42635"/>
                  <a:pt x="21126" y="42635"/>
                  <a:pt x="21126" y="42635"/>
                </a:cubicBezTo>
                <a:lnTo>
                  <a:pt x="24225" y="395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121900" tIns="60933" rIns="121900" bIns="60933" anchor="t" anchorCtr="0">
            <a:noAutofit/>
          </a:bodyPr>
          <a:lstStyle/>
          <a:p>
            <a:endParaRPr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  <p:transition advClick="0" advTm="4000">
    <p:split orient="vert"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3"/>
          <p:cNvSpPr txBox="1"/>
          <p:nvPr/>
        </p:nvSpPr>
        <p:spPr>
          <a:xfrm>
            <a:off x="345989" y="185351"/>
            <a:ext cx="3460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4107935" y="1578178"/>
            <a:ext cx="3976130" cy="4036924"/>
            <a:chOff x="4107935" y="1951557"/>
            <a:chExt cx="3976130" cy="4036924"/>
          </a:xfrm>
        </p:grpSpPr>
        <p:sp>
          <p:nvSpPr>
            <p:cNvPr id="32" name="Round Diagonal Corner Rectangle 31"/>
            <p:cNvSpPr/>
            <p:nvPr/>
          </p:nvSpPr>
          <p:spPr bwMode="auto">
            <a:xfrm rot="2528627">
              <a:off x="6493393" y="3139789"/>
              <a:ext cx="1590672" cy="1590672"/>
            </a:xfrm>
            <a:prstGeom prst="round2DiagRect">
              <a:avLst>
                <a:gd name="adj1" fmla="val 31373"/>
                <a:gd name="adj2" fmla="val 0"/>
              </a:avLst>
            </a:prstGeom>
            <a:solidFill>
              <a:schemeClr val="accent3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rtlCol="0" anchor="t" anchorCtr="0" compatLnSpc="1"/>
            <a:lstStyle/>
            <a:p>
              <a:pPr algn="ctr"/>
              <a:endParaRPr lang="en-US" sz="2400" dirty="0"/>
            </a:p>
          </p:txBody>
        </p:sp>
        <p:sp>
          <p:nvSpPr>
            <p:cNvPr id="33" name="Round Diagonal Corner Rectangle 32"/>
            <p:cNvSpPr/>
            <p:nvPr/>
          </p:nvSpPr>
          <p:spPr bwMode="auto">
            <a:xfrm rot="19071373" flipH="1">
              <a:off x="4107935" y="3139791"/>
              <a:ext cx="1590672" cy="1590672"/>
            </a:xfrm>
            <a:prstGeom prst="round2DiagRect">
              <a:avLst>
                <a:gd name="adj1" fmla="val 31373"/>
                <a:gd name="adj2" fmla="val 0"/>
              </a:avLst>
            </a:pr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rtlCol="0" anchor="t" anchorCtr="0" compatLnSpc="1"/>
            <a:lstStyle/>
            <a:p>
              <a:pPr algn="ctr"/>
              <a:endParaRPr lang="en-US" sz="2400" dirty="0"/>
            </a:p>
          </p:txBody>
        </p:sp>
        <p:sp>
          <p:nvSpPr>
            <p:cNvPr id="41" name="Round Diagonal Corner Rectangle 40"/>
            <p:cNvSpPr/>
            <p:nvPr/>
          </p:nvSpPr>
          <p:spPr bwMode="auto">
            <a:xfrm rot="18900000">
              <a:off x="5300664" y="1951557"/>
              <a:ext cx="1590672" cy="1590672"/>
            </a:xfrm>
            <a:prstGeom prst="round2DiagRect">
              <a:avLst>
                <a:gd name="adj1" fmla="val 31373"/>
                <a:gd name="adj2" fmla="val 0"/>
              </a:avLst>
            </a:pr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rtlCol="0" anchor="t" anchorCtr="0" compatLnSpc="1"/>
            <a:lstStyle/>
            <a:p>
              <a:pPr algn="ctr"/>
              <a:endParaRPr lang="en-US" sz="2400" dirty="0"/>
            </a:p>
          </p:txBody>
        </p:sp>
        <p:sp>
          <p:nvSpPr>
            <p:cNvPr id="42" name="Round Diagonal Corner Rectangle 41"/>
            <p:cNvSpPr/>
            <p:nvPr/>
          </p:nvSpPr>
          <p:spPr bwMode="auto">
            <a:xfrm rot="18900000">
              <a:off x="5300664" y="4397809"/>
              <a:ext cx="1590672" cy="1590672"/>
            </a:xfrm>
            <a:prstGeom prst="round2DiagRect">
              <a:avLst>
                <a:gd name="adj1" fmla="val 31373"/>
                <a:gd name="adj2" fmla="val 0"/>
              </a:avLst>
            </a:pr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rtlCol="0" anchor="t" anchorCtr="0" compatLnSpc="1"/>
            <a:lstStyle/>
            <a:p>
              <a:pPr algn="ctr"/>
              <a:endParaRPr lang="en-US" sz="2400" dirty="0"/>
            </a:p>
          </p:txBody>
        </p:sp>
        <p:sp>
          <p:nvSpPr>
            <p:cNvPr id="55" name="Freeform 129"/>
            <p:cNvSpPr/>
            <p:nvPr/>
          </p:nvSpPr>
          <p:spPr bwMode="auto">
            <a:xfrm>
              <a:off x="5812636" y="2400300"/>
              <a:ext cx="566728" cy="693187"/>
            </a:xfrm>
            <a:custGeom>
              <a:avLst/>
              <a:gdLst/>
              <a:ahLst/>
              <a:cxnLst>
                <a:cxn ang="0">
                  <a:pos x="53" y="58"/>
                </a:cxn>
                <a:cxn ang="0">
                  <a:pos x="36" y="58"/>
                </a:cxn>
                <a:cxn ang="0">
                  <a:pos x="36" y="65"/>
                </a:cxn>
                <a:cxn ang="0">
                  <a:pos x="34" y="68"/>
                </a:cxn>
                <a:cxn ang="0">
                  <a:pos x="22" y="68"/>
                </a:cxn>
                <a:cxn ang="0">
                  <a:pos x="20" y="65"/>
                </a:cxn>
                <a:cxn ang="0">
                  <a:pos x="20" y="58"/>
                </a:cxn>
                <a:cxn ang="0">
                  <a:pos x="2" y="58"/>
                </a:cxn>
                <a:cxn ang="0">
                  <a:pos x="0" y="56"/>
                </a:cxn>
                <a:cxn ang="0">
                  <a:pos x="1" y="54"/>
                </a:cxn>
                <a:cxn ang="0">
                  <a:pos x="16" y="39"/>
                </a:cxn>
                <a:cxn ang="0">
                  <a:pos x="7" y="39"/>
                </a:cxn>
                <a:cxn ang="0">
                  <a:pos x="5" y="36"/>
                </a:cxn>
                <a:cxn ang="0">
                  <a:pos x="6" y="34"/>
                </a:cxn>
                <a:cxn ang="0">
                  <a:pos x="21" y="19"/>
                </a:cxn>
                <a:cxn ang="0">
                  <a:pos x="13" y="19"/>
                </a:cxn>
                <a:cxn ang="0">
                  <a:pos x="11" y="17"/>
                </a:cxn>
                <a:cxn ang="0">
                  <a:pos x="12" y="15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44" y="15"/>
                </a:cxn>
                <a:cxn ang="0">
                  <a:pos x="45" y="17"/>
                </a:cxn>
                <a:cxn ang="0">
                  <a:pos x="42" y="19"/>
                </a:cxn>
                <a:cxn ang="0">
                  <a:pos x="35" y="19"/>
                </a:cxn>
                <a:cxn ang="0">
                  <a:pos x="50" y="34"/>
                </a:cxn>
                <a:cxn ang="0">
                  <a:pos x="51" y="36"/>
                </a:cxn>
                <a:cxn ang="0">
                  <a:pos x="49" y="39"/>
                </a:cxn>
                <a:cxn ang="0">
                  <a:pos x="40" y="39"/>
                </a:cxn>
                <a:cxn ang="0">
                  <a:pos x="55" y="54"/>
                </a:cxn>
                <a:cxn ang="0">
                  <a:pos x="56" y="56"/>
                </a:cxn>
                <a:cxn ang="0">
                  <a:pos x="53" y="58"/>
                </a:cxn>
              </a:cxnLst>
              <a:rect l="0" t="0" r="r" b="b"/>
              <a:pathLst>
                <a:path w="56" h="68">
                  <a:moveTo>
                    <a:pt x="53" y="58"/>
                  </a:moveTo>
                  <a:cubicBezTo>
                    <a:pt x="36" y="58"/>
                    <a:pt x="36" y="58"/>
                    <a:pt x="36" y="58"/>
                  </a:cubicBezTo>
                  <a:cubicBezTo>
                    <a:pt x="36" y="60"/>
                    <a:pt x="36" y="63"/>
                    <a:pt x="36" y="65"/>
                  </a:cubicBezTo>
                  <a:cubicBezTo>
                    <a:pt x="36" y="67"/>
                    <a:pt x="35" y="68"/>
                    <a:pt x="34" y="68"/>
                  </a:cubicBezTo>
                  <a:cubicBezTo>
                    <a:pt x="22" y="68"/>
                    <a:pt x="22" y="68"/>
                    <a:pt x="22" y="68"/>
                  </a:cubicBezTo>
                  <a:cubicBezTo>
                    <a:pt x="21" y="68"/>
                    <a:pt x="20" y="67"/>
                    <a:pt x="20" y="65"/>
                  </a:cubicBezTo>
                  <a:cubicBezTo>
                    <a:pt x="20" y="63"/>
                    <a:pt x="20" y="60"/>
                    <a:pt x="20" y="58"/>
                  </a:cubicBezTo>
                  <a:cubicBezTo>
                    <a:pt x="2" y="58"/>
                    <a:pt x="2" y="58"/>
                    <a:pt x="2" y="58"/>
                  </a:cubicBezTo>
                  <a:cubicBezTo>
                    <a:pt x="1" y="58"/>
                    <a:pt x="0" y="57"/>
                    <a:pt x="0" y="56"/>
                  </a:cubicBezTo>
                  <a:cubicBezTo>
                    <a:pt x="0" y="55"/>
                    <a:pt x="0" y="54"/>
                    <a:pt x="1" y="54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6" y="39"/>
                    <a:pt x="5" y="37"/>
                    <a:pt x="5" y="36"/>
                  </a:cubicBezTo>
                  <a:cubicBezTo>
                    <a:pt x="5" y="35"/>
                    <a:pt x="5" y="35"/>
                    <a:pt x="6" y="34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2" y="19"/>
                    <a:pt x="11" y="18"/>
                    <a:pt x="11" y="17"/>
                  </a:cubicBezTo>
                  <a:cubicBezTo>
                    <a:pt x="11" y="16"/>
                    <a:pt x="11" y="15"/>
                    <a:pt x="12" y="1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7" y="0"/>
                    <a:pt x="27" y="0"/>
                    <a:pt x="28" y="0"/>
                  </a:cubicBezTo>
                  <a:cubicBezTo>
                    <a:pt x="29" y="0"/>
                    <a:pt x="29" y="0"/>
                    <a:pt x="30" y="0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5" y="15"/>
                    <a:pt x="45" y="16"/>
                    <a:pt x="45" y="17"/>
                  </a:cubicBezTo>
                  <a:cubicBezTo>
                    <a:pt x="45" y="18"/>
                    <a:pt x="44" y="19"/>
                    <a:pt x="42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1" y="35"/>
                    <a:pt x="51" y="35"/>
                    <a:pt x="51" y="36"/>
                  </a:cubicBezTo>
                  <a:cubicBezTo>
                    <a:pt x="51" y="37"/>
                    <a:pt x="50" y="39"/>
                    <a:pt x="49" y="39"/>
                  </a:cubicBezTo>
                  <a:cubicBezTo>
                    <a:pt x="40" y="39"/>
                    <a:pt x="40" y="39"/>
                    <a:pt x="40" y="39"/>
                  </a:cubicBezTo>
                  <a:cubicBezTo>
                    <a:pt x="55" y="54"/>
                    <a:pt x="55" y="54"/>
                    <a:pt x="55" y="54"/>
                  </a:cubicBezTo>
                  <a:cubicBezTo>
                    <a:pt x="56" y="54"/>
                    <a:pt x="56" y="55"/>
                    <a:pt x="56" y="56"/>
                  </a:cubicBezTo>
                  <a:cubicBezTo>
                    <a:pt x="56" y="57"/>
                    <a:pt x="55" y="58"/>
                    <a:pt x="53" y="5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56" name="Freeform 166"/>
            <p:cNvSpPr>
              <a:spLocks noEditPoints="1"/>
            </p:cNvSpPr>
            <p:nvPr/>
          </p:nvSpPr>
          <p:spPr bwMode="auto">
            <a:xfrm>
              <a:off x="4584780" y="3614293"/>
              <a:ext cx="636981" cy="641667"/>
            </a:xfrm>
            <a:custGeom>
              <a:avLst/>
              <a:gdLst/>
              <a:ahLst/>
              <a:cxnLst>
                <a:cxn ang="0">
                  <a:pos x="1" y="42"/>
                </a:cxn>
                <a:cxn ang="0">
                  <a:pos x="1" y="40"/>
                </a:cxn>
                <a:cxn ang="0">
                  <a:pos x="14" y="41"/>
                </a:cxn>
                <a:cxn ang="0">
                  <a:pos x="30" y="19"/>
                </a:cxn>
                <a:cxn ang="0">
                  <a:pos x="17" y="8"/>
                </a:cxn>
                <a:cxn ang="0">
                  <a:pos x="9" y="14"/>
                </a:cxn>
                <a:cxn ang="0">
                  <a:pos x="9" y="19"/>
                </a:cxn>
                <a:cxn ang="0">
                  <a:pos x="18" y="39"/>
                </a:cxn>
                <a:cxn ang="0">
                  <a:pos x="4" y="24"/>
                </a:cxn>
                <a:cxn ang="0">
                  <a:pos x="4" y="9"/>
                </a:cxn>
                <a:cxn ang="0">
                  <a:pos x="17" y="0"/>
                </a:cxn>
                <a:cxn ang="0">
                  <a:pos x="37" y="16"/>
                </a:cxn>
                <a:cxn ang="0">
                  <a:pos x="30" y="19"/>
                </a:cxn>
                <a:cxn ang="0">
                  <a:pos x="6" y="58"/>
                </a:cxn>
                <a:cxn ang="0">
                  <a:pos x="5" y="56"/>
                </a:cxn>
                <a:cxn ang="0">
                  <a:pos x="16" y="46"/>
                </a:cxn>
                <a:cxn ang="0">
                  <a:pos x="7" y="58"/>
                </a:cxn>
                <a:cxn ang="0">
                  <a:pos x="22" y="63"/>
                </a:cxn>
                <a:cxn ang="0">
                  <a:pos x="20" y="49"/>
                </a:cxn>
                <a:cxn ang="0">
                  <a:pos x="23" y="49"/>
                </a:cxn>
                <a:cxn ang="0">
                  <a:pos x="59" y="54"/>
                </a:cxn>
                <a:cxn ang="0">
                  <a:pos x="46" y="62"/>
                </a:cxn>
                <a:cxn ang="0">
                  <a:pos x="25" y="46"/>
                </a:cxn>
                <a:cxn ang="0">
                  <a:pos x="33" y="43"/>
                </a:cxn>
                <a:cxn ang="0">
                  <a:pos x="48" y="54"/>
                </a:cxn>
                <a:cxn ang="0">
                  <a:pos x="55" y="46"/>
                </a:cxn>
                <a:cxn ang="0">
                  <a:pos x="44" y="33"/>
                </a:cxn>
                <a:cxn ang="0">
                  <a:pos x="46" y="25"/>
                </a:cxn>
                <a:cxn ang="0">
                  <a:pos x="62" y="46"/>
                </a:cxn>
                <a:cxn ang="0">
                  <a:pos x="42" y="13"/>
                </a:cxn>
                <a:cxn ang="0">
                  <a:pos x="40" y="13"/>
                </a:cxn>
                <a:cxn ang="0">
                  <a:pos x="41" y="0"/>
                </a:cxn>
                <a:cxn ang="0">
                  <a:pos x="42" y="13"/>
                </a:cxn>
                <a:cxn ang="0">
                  <a:pos x="47" y="17"/>
                </a:cxn>
                <a:cxn ang="0">
                  <a:pos x="46" y="15"/>
                </a:cxn>
                <a:cxn ang="0">
                  <a:pos x="58" y="5"/>
                </a:cxn>
                <a:cxn ang="0">
                  <a:pos x="48" y="16"/>
                </a:cxn>
                <a:cxn ang="0">
                  <a:pos x="50" y="23"/>
                </a:cxn>
                <a:cxn ang="0">
                  <a:pos x="50" y="20"/>
                </a:cxn>
                <a:cxn ang="0">
                  <a:pos x="63" y="22"/>
                </a:cxn>
              </a:cxnLst>
              <a:rect l="0" t="0" r="r" b="b"/>
              <a:pathLst>
                <a:path w="63" h="63">
                  <a:moveTo>
                    <a:pt x="13" y="42"/>
                  </a:moveTo>
                  <a:cubicBezTo>
                    <a:pt x="1" y="42"/>
                    <a:pt x="1" y="42"/>
                    <a:pt x="1" y="42"/>
                  </a:cubicBezTo>
                  <a:cubicBezTo>
                    <a:pt x="0" y="42"/>
                    <a:pt x="0" y="42"/>
                    <a:pt x="0" y="41"/>
                  </a:cubicBezTo>
                  <a:cubicBezTo>
                    <a:pt x="0" y="40"/>
                    <a:pt x="0" y="40"/>
                    <a:pt x="1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4" y="40"/>
                    <a:pt x="14" y="40"/>
                    <a:pt x="14" y="41"/>
                  </a:cubicBezTo>
                  <a:cubicBezTo>
                    <a:pt x="14" y="42"/>
                    <a:pt x="14" y="42"/>
                    <a:pt x="13" y="42"/>
                  </a:cubicBezTo>
                  <a:close/>
                  <a:moveTo>
                    <a:pt x="30" y="19"/>
                  </a:moveTo>
                  <a:cubicBezTo>
                    <a:pt x="19" y="9"/>
                    <a:pt x="19" y="9"/>
                    <a:pt x="19" y="9"/>
                  </a:cubicBezTo>
                  <a:cubicBezTo>
                    <a:pt x="19" y="8"/>
                    <a:pt x="18" y="8"/>
                    <a:pt x="17" y="8"/>
                  </a:cubicBezTo>
                  <a:cubicBezTo>
                    <a:pt x="16" y="8"/>
                    <a:pt x="15" y="8"/>
                    <a:pt x="14" y="9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8" y="15"/>
                    <a:pt x="8" y="16"/>
                    <a:pt x="8" y="17"/>
                  </a:cubicBezTo>
                  <a:cubicBezTo>
                    <a:pt x="8" y="18"/>
                    <a:pt x="8" y="19"/>
                    <a:pt x="9" y="19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8"/>
                    <a:pt x="17" y="38"/>
                    <a:pt x="16" y="37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2" y="22"/>
                    <a:pt x="0" y="20"/>
                    <a:pt x="0" y="17"/>
                  </a:cubicBezTo>
                  <a:cubicBezTo>
                    <a:pt x="0" y="14"/>
                    <a:pt x="2" y="11"/>
                    <a:pt x="4" y="9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1" y="1"/>
                    <a:pt x="14" y="0"/>
                    <a:pt x="17" y="0"/>
                  </a:cubicBezTo>
                  <a:cubicBezTo>
                    <a:pt x="20" y="0"/>
                    <a:pt x="23" y="1"/>
                    <a:pt x="25" y="4"/>
                  </a:cubicBezTo>
                  <a:cubicBezTo>
                    <a:pt x="37" y="16"/>
                    <a:pt x="37" y="16"/>
                    <a:pt x="37" y="16"/>
                  </a:cubicBezTo>
                  <a:cubicBezTo>
                    <a:pt x="38" y="17"/>
                    <a:pt x="38" y="18"/>
                    <a:pt x="39" y="18"/>
                  </a:cubicBezTo>
                  <a:lnTo>
                    <a:pt x="30" y="19"/>
                  </a:lnTo>
                  <a:close/>
                  <a:moveTo>
                    <a:pt x="7" y="58"/>
                  </a:moveTo>
                  <a:cubicBezTo>
                    <a:pt x="6" y="58"/>
                    <a:pt x="6" y="58"/>
                    <a:pt x="6" y="58"/>
                  </a:cubicBezTo>
                  <a:cubicBezTo>
                    <a:pt x="6" y="58"/>
                    <a:pt x="5" y="58"/>
                    <a:pt x="5" y="58"/>
                  </a:cubicBezTo>
                  <a:cubicBezTo>
                    <a:pt x="5" y="57"/>
                    <a:pt x="5" y="56"/>
                    <a:pt x="5" y="56"/>
                  </a:cubicBezTo>
                  <a:cubicBezTo>
                    <a:pt x="15" y="46"/>
                    <a:pt x="15" y="46"/>
                    <a:pt x="15" y="46"/>
                  </a:cubicBezTo>
                  <a:cubicBezTo>
                    <a:pt x="15" y="46"/>
                    <a:pt x="16" y="46"/>
                    <a:pt x="16" y="46"/>
                  </a:cubicBezTo>
                  <a:cubicBezTo>
                    <a:pt x="17" y="47"/>
                    <a:pt x="17" y="47"/>
                    <a:pt x="16" y="48"/>
                  </a:cubicBezTo>
                  <a:lnTo>
                    <a:pt x="7" y="58"/>
                  </a:lnTo>
                  <a:close/>
                  <a:moveTo>
                    <a:pt x="23" y="62"/>
                  </a:moveTo>
                  <a:cubicBezTo>
                    <a:pt x="23" y="62"/>
                    <a:pt x="22" y="63"/>
                    <a:pt x="22" y="63"/>
                  </a:cubicBezTo>
                  <a:cubicBezTo>
                    <a:pt x="21" y="63"/>
                    <a:pt x="20" y="62"/>
                    <a:pt x="20" y="62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20" y="49"/>
                    <a:pt x="21" y="48"/>
                    <a:pt x="22" y="48"/>
                  </a:cubicBezTo>
                  <a:cubicBezTo>
                    <a:pt x="22" y="48"/>
                    <a:pt x="23" y="49"/>
                    <a:pt x="23" y="49"/>
                  </a:cubicBezTo>
                  <a:lnTo>
                    <a:pt x="23" y="62"/>
                  </a:lnTo>
                  <a:close/>
                  <a:moveTo>
                    <a:pt x="59" y="54"/>
                  </a:moveTo>
                  <a:cubicBezTo>
                    <a:pt x="54" y="59"/>
                    <a:pt x="54" y="59"/>
                    <a:pt x="54" y="59"/>
                  </a:cubicBezTo>
                  <a:cubicBezTo>
                    <a:pt x="51" y="61"/>
                    <a:pt x="49" y="62"/>
                    <a:pt x="46" y="62"/>
                  </a:cubicBezTo>
                  <a:cubicBezTo>
                    <a:pt x="43" y="62"/>
                    <a:pt x="40" y="61"/>
                    <a:pt x="38" y="59"/>
                  </a:cubicBezTo>
                  <a:cubicBezTo>
                    <a:pt x="25" y="46"/>
                    <a:pt x="25" y="46"/>
                    <a:pt x="25" y="46"/>
                  </a:cubicBezTo>
                  <a:cubicBezTo>
                    <a:pt x="25" y="46"/>
                    <a:pt x="24" y="45"/>
                    <a:pt x="24" y="44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43" y="54"/>
                    <a:pt x="43" y="54"/>
                    <a:pt x="43" y="54"/>
                  </a:cubicBezTo>
                  <a:cubicBezTo>
                    <a:pt x="45" y="55"/>
                    <a:pt x="47" y="55"/>
                    <a:pt x="48" y="54"/>
                  </a:cubicBezTo>
                  <a:cubicBezTo>
                    <a:pt x="54" y="48"/>
                    <a:pt x="54" y="48"/>
                    <a:pt x="54" y="48"/>
                  </a:cubicBezTo>
                  <a:cubicBezTo>
                    <a:pt x="55" y="48"/>
                    <a:pt x="55" y="47"/>
                    <a:pt x="55" y="46"/>
                  </a:cubicBezTo>
                  <a:cubicBezTo>
                    <a:pt x="55" y="45"/>
                    <a:pt x="55" y="44"/>
                    <a:pt x="54" y="43"/>
                  </a:cubicBezTo>
                  <a:cubicBezTo>
                    <a:pt x="44" y="33"/>
                    <a:pt x="44" y="33"/>
                    <a:pt x="44" y="33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5" y="24"/>
                    <a:pt x="46" y="25"/>
                    <a:pt x="46" y="25"/>
                  </a:cubicBezTo>
                  <a:cubicBezTo>
                    <a:pt x="59" y="38"/>
                    <a:pt x="59" y="38"/>
                    <a:pt x="59" y="38"/>
                  </a:cubicBezTo>
                  <a:cubicBezTo>
                    <a:pt x="61" y="40"/>
                    <a:pt x="62" y="43"/>
                    <a:pt x="62" y="46"/>
                  </a:cubicBezTo>
                  <a:cubicBezTo>
                    <a:pt x="62" y="49"/>
                    <a:pt x="61" y="52"/>
                    <a:pt x="59" y="54"/>
                  </a:cubicBezTo>
                  <a:close/>
                  <a:moveTo>
                    <a:pt x="42" y="13"/>
                  </a:moveTo>
                  <a:cubicBezTo>
                    <a:pt x="42" y="14"/>
                    <a:pt x="42" y="14"/>
                    <a:pt x="41" y="14"/>
                  </a:cubicBezTo>
                  <a:cubicBezTo>
                    <a:pt x="40" y="14"/>
                    <a:pt x="40" y="14"/>
                    <a:pt x="40" y="13"/>
                  </a:cubicBezTo>
                  <a:cubicBezTo>
                    <a:pt x="40" y="1"/>
                    <a:pt x="40" y="1"/>
                    <a:pt x="40" y="1"/>
                  </a:cubicBezTo>
                  <a:cubicBezTo>
                    <a:pt x="40" y="0"/>
                    <a:pt x="40" y="0"/>
                    <a:pt x="41" y="0"/>
                  </a:cubicBezTo>
                  <a:cubicBezTo>
                    <a:pt x="42" y="0"/>
                    <a:pt x="42" y="0"/>
                    <a:pt x="42" y="1"/>
                  </a:cubicBezTo>
                  <a:lnTo>
                    <a:pt x="42" y="13"/>
                  </a:lnTo>
                  <a:close/>
                  <a:moveTo>
                    <a:pt x="48" y="16"/>
                  </a:moveTo>
                  <a:cubicBezTo>
                    <a:pt x="48" y="17"/>
                    <a:pt x="47" y="17"/>
                    <a:pt x="47" y="17"/>
                  </a:cubicBezTo>
                  <a:cubicBezTo>
                    <a:pt x="47" y="17"/>
                    <a:pt x="47" y="17"/>
                    <a:pt x="46" y="16"/>
                  </a:cubicBezTo>
                  <a:cubicBezTo>
                    <a:pt x="46" y="16"/>
                    <a:pt x="46" y="15"/>
                    <a:pt x="46" y="15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56" y="4"/>
                    <a:pt x="57" y="4"/>
                    <a:pt x="58" y="5"/>
                  </a:cubicBezTo>
                  <a:cubicBezTo>
                    <a:pt x="58" y="5"/>
                    <a:pt x="58" y="6"/>
                    <a:pt x="58" y="7"/>
                  </a:cubicBezTo>
                  <a:lnTo>
                    <a:pt x="48" y="16"/>
                  </a:lnTo>
                  <a:close/>
                  <a:moveTo>
                    <a:pt x="62" y="23"/>
                  </a:moveTo>
                  <a:cubicBezTo>
                    <a:pt x="50" y="23"/>
                    <a:pt x="50" y="23"/>
                    <a:pt x="50" y="23"/>
                  </a:cubicBezTo>
                  <a:cubicBezTo>
                    <a:pt x="49" y="23"/>
                    <a:pt x="48" y="22"/>
                    <a:pt x="48" y="22"/>
                  </a:cubicBezTo>
                  <a:cubicBezTo>
                    <a:pt x="48" y="21"/>
                    <a:pt x="49" y="20"/>
                    <a:pt x="50" y="20"/>
                  </a:cubicBezTo>
                  <a:cubicBezTo>
                    <a:pt x="62" y="20"/>
                    <a:pt x="62" y="20"/>
                    <a:pt x="62" y="20"/>
                  </a:cubicBezTo>
                  <a:cubicBezTo>
                    <a:pt x="62" y="20"/>
                    <a:pt x="63" y="21"/>
                    <a:pt x="63" y="22"/>
                  </a:cubicBezTo>
                  <a:cubicBezTo>
                    <a:pt x="63" y="22"/>
                    <a:pt x="62" y="23"/>
                    <a:pt x="62" y="2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57" name="Freeform 187"/>
            <p:cNvSpPr>
              <a:spLocks noEditPoints="1"/>
            </p:cNvSpPr>
            <p:nvPr/>
          </p:nvSpPr>
          <p:spPr bwMode="auto">
            <a:xfrm>
              <a:off x="6944479" y="3712648"/>
              <a:ext cx="688501" cy="444955"/>
            </a:xfrm>
            <a:custGeom>
              <a:avLst/>
              <a:gdLst/>
              <a:ahLst/>
              <a:cxnLst>
                <a:cxn ang="0">
                  <a:pos x="68" y="25"/>
                </a:cxn>
                <a:cxn ang="0">
                  <a:pos x="34" y="44"/>
                </a:cxn>
                <a:cxn ang="0">
                  <a:pos x="1" y="25"/>
                </a:cxn>
                <a:cxn ang="0">
                  <a:pos x="0" y="22"/>
                </a:cxn>
                <a:cxn ang="0">
                  <a:pos x="1" y="20"/>
                </a:cxn>
                <a:cxn ang="0">
                  <a:pos x="34" y="0"/>
                </a:cxn>
                <a:cxn ang="0">
                  <a:pos x="68" y="20"/>
                </a:cxn>
                <a:cxn ang="0">
                  <a:pos x="68" y="22"/>
                </a:cxn>
                <a:cxn ang="0">
                  <a:pos x="68" y="25"/>
                </a:cxn>
                <a:cxn ang="0">
                  <a:pos x="49" y="9"/>
                </a:cxn>
                <a:cxn ang="0">
                  <a:pos x="51" y="17"/>
                </a:cxn>
                <a:cxn ang="0">
                  <a:pos x="34" y="34"/>
                </a:cxn>
                <a:cxn ang="0">
                  <a:pos x="17" y="17"/>
                </a:cxn>
                <a:cxn ang="0">
                  <a:pos x="20" y="9"/>
                </a:cxn>
                <a:cxn ang="0">
                  <a:pos x="5" y="22"/>
                </a:cxn>
                <a:cxn ang="0">
                  <a:pos x="34" y="39"/>
                </a:cxn>
                <a:cxn ang="0">
                  <a:pos x="64" y="22"/>
                </a:cxn>
                <a:cxn ang="0">
                  <a:pos x="49" y="9"/>
                </a:cxn>
                <a:cxn ang="0">
                  <a:pos x="34" y="6"/>
                </a:cxn>
                <a:cxn ang="0">
                  <a:pos x="23" y="17"/>
                </a:cxn>
                <a:cxn ang="0">
                  <a:pos x="25" y="19"/>
                </a:cxn>
                <a:cxn ang="0">
                  <a:pos x="27" y="17"/>
                </a:cxn>
                <a:cxn ang="0">
                  <a:pos x="34" y="9"/>
                </a:cxn>
                <a:cxn ang="0">
                  <a:pos x="36" y="8"/>
                </a:cxn>
                <a:cxn ang="0">
                  <a:pos x="34" y="6"/>
                </a:cxn>
              </a:cxnLst>
              <a:rect l="0" t="0" r="r" b="b"/>
              <a:pathLst>
                <a:path w="68" h="44">
                  <a:moveTo>
                    <a:pt x="68" y="25"/>
                  </a:moveTo>
                  <a:cubicBezTo>
                    <a:pt x="61" y="36"/>
                    <a:pt x="48" y="44"/>
                    <a:pt x="34" y="44"/>
                  </a:cubicBezTo>
                  <a:cubicBezTo>
                    <a:pt x="21" y="44"/>
                    <a:pt x="8" y="36"/>
                    <a:pt x="1" y="25"/>
                  </a:cubicBezTo>
                  <a:cubicBezTo>
                    <a:pt x="1" y="24"/>
                    <a:pt x="0" y="23"/>
                    <a:pt x="0" y="22"/>
                  </a:cubicBezTo>
                  <a:cubicBezTo>
                    <a:pt x="0" y="21"/>
                    <a:pt x="1" y="20"/>
                    <a:pt x="1" y="20"/>
                  </a:cubicBezTo>
                  <a:cubicBezTo>
                    <a:pt x="8" y="8"/>
                    <a:pt x="21" y="0"/>
                    <a:pt x="34" y="0"/>
                  </a:cubicBezTo>
                  <a:cubicBezTo>
                    <a:pt x="48" y="0"/>
                    <a:pt x="61" y="8"/>
                    <a:pt x="68" y="20"/>
                  </a:cubicBezTo>
                  <a:cubicBezTo>
                    <a:pt x="68" y="20"/>
                    <a:pt x="68" y="21"/>
                    <a:pt x="68" y="22"/>
                  </a:cubicBezTo>
                  <a:cubicBezTo>
                    <a:pt x="68" y="23"/>
                    <a:pt x="68" y="24"/>
                    <a:pt x="68" y="25"/>
                  </a:cubicBezTo>
                  <a:close/>
                  <a:moveTo>
                    <a:pt x="49" y="9"/>
                  </a:moveTo>
                  <a:cubicBezTo>
                    <a:pt x="51" y="11"/>
                    <a:pt x="51" y="14"/>
                    <a:pt x="51" y="17"/>
                  </a:cubicBezTo>
                  <a:cubicBezTo>
                    <a:pt x="51" y="27"/>
                    <a:pt x="44" y="34"/>
                    <a:pt x="34" y="34"/>
                  </a:cubicBezTo>
                  <a:cubicBezTo>
                    <a:pt x="25" y="34"/>
                    <a:pt x="17" y="27"/>
                    <a:pt x="17" y="17"/>
                  </a:cubicBezTo>
                  <a:cubicBezTo>
                    <a:pt x="17" y="14"/>
                    <a:pt x="18" y="11"/>
                    <a:pt x="20" y="9"/>
                  </a:cubicBezTo>
                  <a:cubicBezTo>
                    <a:pt x="14" y="12"/>
                    <a:pt x="9" y="17"/>
                    <a:pt x="5" y="22"/>
                  </a:cubicBezTo>
                  <a:cubicBezTo>
                    <a:pt x="12" y="32"/>
                    <a:pt x="22" y="39"/>
                    <a:pt x="34" y="39"/>
                  </a:cubicBezTo>
                  <a:cubicBezTo>
                    <a:pt x="47" y="39"/>
                    <a:pt x="57" y="32"/>
                    <a:pt x="64" y="22"/>
                  </a:cubicBezTo>
                  <a:cubicBezTo>
                    <a:pt x="60" y="17"/>
                    <a:pt x="55" y="12"/>
                    <a:pt x="49" y="9"/>
                  </a:cubicBezTo>
                  <a:close/>
                  <a:moveTo>
                    <a:pt x="34" y="6"/>
                  </a:moveTo>
                  <a:cubicBezTo>
                    <a:pt x="28" y="6"/>
                    <a:pt x="23" y="11"/>
                    <a:pt x="23" y="17"/>
                  </a:cubicBezTo>
                  <a:cubicBezTo>
                    <a:pt x="23" y="18"/>
                    <a:pt x="24" y="19"/>
                    <a:pt x="25" y="19"/>
                  </a:cubicBezTo>
                  <a:cubicBezTo>
                    <a:pt x="26" y="19"/>
                    <a:pt x="27" y="18"/>
                    <a:pt x="27" y="17"/>
                  </a:cubicBezTo>
                  <a:cubicBezTo>
                    <a:pt x="27" y="13"/>
                    <a:pt x="30" y="9"/>
                    <a:pt x="34" y="9"/>
                  </a:cubicBezTo>
                  <a:cubicBezTo>
                    <a:pt x="35" y="9"/>
                    <a:pt x="36" y="9"/>
                    <a:pt x="36" y="8"/>
                  </a:cubicBezTo>
                  <a:cubicBezTo>
                    <a:pt x="36" y="7"/>
                    <a:pt x="35" y="6"/>
                    <a:pt x="34" y="6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58" name="Freeform 204"/>
            <p:cNvSpPr>
              <a:spLocks noEditPoints="1"/>
            </p:cNvSpPr>
            <p:nvPr/>
          </p:nvSpPr>
          <p:spPr bwMode="auto">
            <a:xfrm>
              <a:off x="5655734" y="4900415"/>
              <a:ext cx="880533" cy="585461"/>
            </a:xfrm>
            <a:custGeom>
              <a:avLst/>
              <a:gdLst/>
              <a:ahLst/>
              <a:cxnLst>
                <a:cxn ang="0">
                  <a:pos x="86" y="15"/>
                </a:cxn>
                <a:cxn ang="0">
                  <a:pos x="44" y="29"/>
                </a:cxn>
                <a:cxn ang="0">
                  <a:pos x="43" y="29"/>
                </a:cxn>
                <a:cxn ang="0">
                  <a:pos x="43" y="29"/>
                </a:cxn>
                <a:cxn ang="0">
                  <a:pos x="18" y="21"/>
                </a:cxn>
                <a:cxn ang="0">
                  <a:pos x="14" y="32"/>
                </a:cxn>
                <a:cxn ang="0">
                  <a:pos x="17" y="36"/>
                </a:cxn>
                <a:cxn ang="0">
                  <a:pos x="15" y="40"/>
                </a:cxn>
                <a:cxn ang="0">
                  <a:pos x="17" y="56"/>
                </a:cxn>
                <a:cxn ang="0">
                  <a:pos x="16" y="57"/>
                </a:cxn>
                <a:cxn ang="0">
                  <a:pos x="16" y="58"/>
                </a:cxn>
                <a:cxn ang="0">
                  <a:pos x="8" y="58"/>
                </a:cxn>
                <a:cxn ang="0">
                  <a:pos x="7" y="57"/>
                </a:cxn>
                <a:cxn ang="0">
                  <a:pos x="7" y="56"/>
                </a:cxn>
                <a:cxn ang="0">
                  <a:pos x="9" y="40"/>
                </a:cxn>
                <a:cxn ang="0">
                  <a:pos x="7" y="36"/>
                </a:cxn>
                <a:cxn ang="0">
                  <a:pos x="10" y="32"/>
                </a:cxn>
                <a:cxn ang="0">
                  <a:pos x="13" y="19"/>
                </a:cxn>
                <a:cxn ang="0">
                  <a:pos x="1" y="15"/>
                </a:cxn>
                <a:cxn ang="0">
                  <a:pos x="0" y="14"/>
                </a:cxn>
                <a:cxn ang="0">
                  <a:pos x="1" y="13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44" y="0"/>
                </a:cxn>
                <a:cxn ang="0">
                  <a:pos x="86" y="13"/>
                </a:cxn>
                <a:cxn ang="0">
                  <a:pos x="87" y="14"/>
                </a:cxn>
                <a:cxn ang="0">
                  <a:pos x="86" y="15"/>
                </a:cxn>
                <a:cxn ang="0">
                  <a:pos x="68" y="38"/>
                </a:cxn>
                <a:cxn ang="0">
                  <a:pos x="43" y="48"/>
                </a:cxn>
                <a:cxn ang="0">
                  <a:pos x="19" y="38"/>
                </a:cxn>
                <a:cxn ang="0">
                  <a:pos x="20" y="26"/>
                </a:cxn>
                <a:cxn ang="0">
                  <a:pos x="42" y="33"/>
                </a:cxn>
                <a:cxn ang="0">
                  <a:pos x="43" y="34"/>
                </a:cxn>
                <a:cxn ang="0">
                  <a:pos x="45" y="33"/>
                </a:cxn>
                <a:cxn ang="0">
                  <a:pos x="67" y="26"/>
                </a:cxn>
                <a:cxn ang="0">
                  <a:pos x="68" y="38"/>
                </a:cxn>
              </a:cxnLst>
              <a:rect l="0" t="0" r="r" b="b"/>
              <a:pathLst>
                <a:path w="87" h="58">
                  <a:moveTo>
                    <a:pt x="86" y="15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3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6" y="23"/>
                    <a:pt x="15" y="27"/>
                    <a:pt x="14" y="32"/>
                  </a:cubicBezTo>
                  <a:cubicBezTo>
                    <a:pt x="16" y="33"/>
                    <a:pt x="17" y="34"/>
                    <a:pt x="17" y="36"/>
                  </a:cubicBezTo>
                  <a:cubicBezTo>
                    <a:pt x="17" y="38"/>
                    <a:pt x="16" y="39"/>
                    <a:pt x="15" y="40"/>
                  </a:cubicBezTo>
                  <a:cubicBezTo>
                    <a:pt x="17" y="56"/>
                    <a:pt x="17" y="56"/>
                    <a:pt x="17" y="56"/>
                  </a:cubicBezTo>
                  <a:cubicBezTo>
                    <a:pt x="17" y="57"/>
                    <a:pt x="17" y="57"/>
                    <a:pt x="16" y="57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8" y="58"/>
                    <a:pt x="8" y="58"/>
                    <a:pt x="7" y="57"/>
                  </a:cubicBezTo>
                  <a:cubicBezTo>
                    <a:pt x="7" y="57"/>
                    <a:pt x="7" y="57"/>
                    <a:pt x="7" y="56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8" y="39"/>
                    <a:pt x="7" y="38"/>
                    <a:pt x="7" y="36"/>
                  </a:cubicBezTo>
                  <a:cubicBezTo>
                    <a:pt x="7" y="34"/>
                    <a:pt x="8" y="33"/>
                    <a:pt x="10" y="32"/>
                  </a:cubicBezTo>
                  <a:cubicBezTo>
                    <a:pt x="10" y="27"/>
                    <a:pt x="11" y="23"/>
                    <a:pt x="13" y="19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cubicBezTo>
                    <a:pt x="0" y="14"/>
                    <a:pt x="0" y="13"/>
                    <a:pt x="1" y="13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86" y="13"/>
                    <a:pt x="86" y="13"/>
                    <a:pt x="86" y="13"/>
                  </a:cubicBezTo>
                  <a:cubicBezTo>
                    <a:pt x="87" y="13"/>
                    <a:pt x="87" y="14"/>
                    <a:pt x="87" y="14"/>
                  </a:cubicBezTo>
                  <a:cubicBezTo>
                    <a:pt x="87" y="15"/>
                    <a:pt x="87" y="15"/>
                    <a:pt x="86" y="15"/>
                  </a:cubicBezTo>
                  <a:close/>
                  <a:moveTo>
                    <a:pt x="68" y="38"/>
                  </a:moveTo>
                  <a:cubicBezTo>
                    <a:pt x="68" y="44"/>
                    <a:pt x="57" y="48"/>
                    <a:pt x="43" y="48"/>
                  </a:cubicBezTo>
                  <a:cubicBezTo>
                    <a:pt x="30" y="48"/>
                    <a:pt x="19" y="44"/>
                    <a:pt x="19" y="38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42" y="33"/>
                    <a:pt x="42" y="33"/>
                    <a:pt x="42" y="33"/>
                  </a:cubicBezTo>
                  <a:cubicBezTo>
                    <a:pt x="42" y="33"/>
                    <a:pt x="43" y="34"/>
                    <a:pt x="43" y="34"/>
                  </a:cubicBezTo>
                  <a:cubicBezTo>
                    <a:pt x="44" y="34"/>
                    <a:pt x="45" y="33"/>
                    <a:pt x="45" y="33"/>
                  </a:cubicBezTo>
                  <a:cubicBezTo>
                    <a:pt x="67" y="26"/>
                    <a:pt x="67" y="26"/>
                    <a:pt x="67" y="26"/>
                  </a:cubicBezTo>
                  <a:lnTo>
                    <a:pt x="68" y="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3094027" y="1724095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28" name="Shape 358"/>
          <p:cNvSpPr txBox="1"/>
          <p:nvPr/>
        </p:nvSpPr>
        <p:spPr>
          <a:xfrm>
            <a:off x="1813560" y="2082793"/>
            <a:ext cx="2786873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7487689" y="1726841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31" name="Shape 358"/>
          <p:cNvSpPr txBox="1"/>
          <p:nvPr/>
        </p:nvSpPr>
        <p:spPr>
          <a:xfrm>
            <a:off x="7591568" y="2082793"/>
            <a:ext cx="2786873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3094027" y="4606619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60" name="Shape 358"/>
          <p:cNvSpPr txBox="1"/>
          <p:nvPr/>
        </p:nvSpPr>
        <p:spPr>
          <a:xfrm>
            <a:off x="1813560" y="4965317"/>
            <a:ext cx="278687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7487689" y="4607992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52" name="Shape 358"/>
          <p:cNvSpPr txBox="1"/>
          <p:nvPr/>
        </p:nvSpPr>
        <p:spPr>
          <a:xfrm>
            <a:off x="7591568" y="4963944"/>
            <a:ext cx="2786873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</p:spTree>
  </p:cSld>
  <p:clrMapOvr>
    <a:masterClrMapping/>
  </p:clrMapOvr>
  <p:transition advClick="0" advTm="4000">
    <p:split orient="vert"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261360" y="2760503"/>
            <a:ext cx="5669280" cy="3515796"/>
            <a:chOff x="2470805" y="1980681"/>
            <a:chExt cx="7250390" cy="4496319"/>
          </a:xfrm>
        </p:grpSpPr>
        <p:sp>
          <p:nvSpPr>
            <p:cNvPr id="11" name="Freeform 14"/>
            <p:cNvSpPr/>
            <p:nvPr/>
          </p:nvSpPr>
          <p:spPr bwMode="auto">
            <a:xfrm>
              <a:off x="7891558" y="3042589"/>
              <a:ext cx="1829637" cy="2561492"/>
            </a:xfrm>
            <a:custGeom>
              <a:avLst/>
              <a:gdLst>
                <a:gd name="T0" fmla="*/ 42 w 100"/>
                <a:gd name="T1" fmla="*/ 0 h 140"/>
                <a:gd name="T2" fmla="*/ 0 w 100"/>
                <a:gd name="T3" fmla="*/ 42 h 140"/>
                <a:gd name="T4" fmla="*/ 40 w 100"/>
                <a:gd name="T5" fmla="*/ 140 h 140"/>
                <a:gd name="T6" fmla="*/ 100 w 100"/>
                <a:gd name="T7" fmla="*/ 140 h 140"/>
                <a:gd name="T8" fmla="*/ 42 w 100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140">
                  <a:moveTo>
                    <a:pt x="42" y="0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25" y="67"/>
                    <a:pt x="40" y="102"/>
                    <a:pt x="40" y="140"/>
                  </a:cubicBezTo>
                  <a:cubicBezTo>
                    <a:pt x="100" y="140"/>
                    <a:pt x="100" y="140"/>
                    <a:pt x="100" y="140"/>
                  </a:cubicBezTo>
                  <a:cubicBezTo>
                    <a:pt x="100" y="86"/>
                    <a:pt x="77" y="36"/>
                    <a:pt x="42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2" name="Freeform 15"/>
            <p:cNvSpPr/>
            <p:nvPr/>
          </p:nvSpPr>
          <p:spPr bwMode="auto">
            <a:xfrm>
              <a:off x="7891557" y="3042588"/>
              <a:ext cx="767731" cy="767731"/>
            </a:xfrm>
            <a:custGeom>
              <a:avLst/>
              <a:gdLst>
                <a:gd name="T0" fmla="*/ 214 w 214"/>
                <a:gd name="T1" fmla="*/ 0 h 214"/>
                <a:gd name="T2" fmla="*/ 0 w 214"/>
                <a:gd name="T3" fmla="*/ 214 h 214"/>
                <a:gd name="T4" fmla="*/ 0 w 214"/>
                <a:gd name="T5" fmla="*/ 214 h 214"/>
                <a:gd name="T6" fmla="*/ 214 w 214"/>
                <a:gd name="T7" fmla="*/ 0 h 214"/>
                <a:gd name="T8" fmla="*/ 214 w 214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" h="214">
                  <a:moveTo>
                    <a:pt x="214" y="0"/>
                  </a:moveTo>
                  <a:lnTo>
                    <a:pt x="0" y="214"/>
                  </a:lnTo>
                  <a:lnTo>
                    <a:pt x="0" y="214"/>
                  </a:lnTo>
                  <a:lnTo>
                    <a:pt x="214" y="0"/>
                  </a:lnTo>
                  <a:lnTo>
                    <a:pt x="214" y="0"/>
                  </a:lnTo>
                  <a:close/>
                </a:path>
              </a:pathLst>
            </a:custGeom>
            <a:solidFill>
              <a:srgbClr val="E97F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3" name="Freeform 16"/>
            <p:cNvSpPr/>
            <p:nvPr/>
          </p:nvSpPr>
          <p:spPr bwMode="auto">
            <a:xfrm>
              <a:off x="7891557" y="3042588"/>
              <a:ext cx="767731" cy="767731"/>
            </a:xfrm>
            <a:custGeom>
              <a:avLst/>
              <a:gdLst>
                <a:gd name="T0" fmla="*/ 214 w 214"/>
                <a:gd name="T1" fmla="*/ 0 h 214"/>
                <a:gd name="T2" fmla="*/ 0 w 214"/>
                <a:gd name="T3" fmla="*/ 214 h 214"/>
                <a:gd name="T4" fmla="*/ 0 w 214"/>
                <a:gd name="T5" fmla="*/ 214 h 214"/>
                <a:gd name="T6" fmla="*/ 214 w 214"/>
                <a:gd name="T7" fmla="*/ 0 h 214"/>
                <a:gd name="T8" fmla="*/ 214 w 214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" h="214">
                  <a:moveTo>
                    <a:pt x="214" y="0"/>
                  </a:moveTo>
                  <a:lnTo>
                    <a:pt x="0" y="214"/>
                  </a:lnTo>
                  <a:lnTo>
                    <a:pt x="0" y="214"/>
                  </a:lnTo>
                  <a:lnTo>
                    <a:pt x="214" y="0"/>
                  </a:lnTo>
                  <a:lnTo>
                    <a:pt x="21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5" name="Freeform 18"/>
            <p:cNvSpPr/>
            <p:nvPr/>
          </p:nvSpPr>
          <p:spPr bwMode="auto">
            <a:xfrm>
              <a:off x="7891557" y="3042588"/>
              <a:ext cx="821544" cy="825131"/>
            </a:xfrm>
            <a:custGeom>
              <a:avLst/>
              <a:gdLst>
                <a:gd name="T0" fmla="*/ 214 w 229"/>
                <a:gd name="T1" fmla="*/ 0 h 230"/>
                <a:gd name="T2" fmla="*/ 0 w 229"/>
                <a:gd name="T3" fmla="*/ 214 h 230"/>
                <a:gd name="T4" fmla="*/ 229 w 229"/>
                <a:gd name="T5" fmla="*/ 230 h 230"/>
                <a:gd name="T6" fmla="*/ 214 w 229"/>
                <a:gd name="T7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9" h="230">
                  <a:moveTo>
                    <a:pt x="214" y="0"/>
                  </a:moveTo>
                  <a:lnTo>
                    <a:pt x="0" y="214"/>
                  </a:lnTo>
                  <a:lnTo>
                    <a:pt x="229" y="230"/>
                  </a:lnTo>
                  <a:lnTo>
                    <a:pt x="21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6097795" y="1980681"/>
              <a:ext cx="2561493" cy="1836528"/>
              <a:chOff x="4573346" y="1409311"/>
              <a:chExt cx="1921120" cy="1377396"/>
            </a:xfrm>
            <a:solidFill>
              <a:schemeClr val="accent1"/>
            </a:solidFill>
          </p:grpSpPr>
          <p:sp>
            <p:nvSpPr>
              <p:cNvPr id="16" name="Freeform 19"/>
              <p:cNvSpPr/>
              <p:nvPr/>
            </p:nvSpPr>
            <p:spPr bwMode="auto">
              <a:xfrm>
                <a:off x="5899934" y="2201428"/>
                <a:ext cx="582270" cy="585279"/>
              </a:xfrm>
              <a:custGeom>
                <a:avLst/>
                <a:gdLst>
                  <a:gd name="T0" fmla="*/ 214 w 214"/>
                  <a:gd name="T1" fmla="*/ 0 h 214"/>
                  <a:gd name="T2" fmla="*/ 214 w 214"/>
                  <a:gd name="T3" fmla="*/ 214 h 214"/>
                  <a:gd name="T4" fmla="*/ 0 w 214"/>
                  <a:gd name="T5" fmla="*/ 214 h 214"/>
                  <a:gd name="T6" fmla="*/ 214 w 214"/>
                  <a:gd name="T7" fmla="*/ 0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4" h="214">
                    <a:moveTo>
                      <a:pt x="214" y="0"/>
                    </a:moveTo>
                    <a:lnTo>
                      <a:pt x="214" y="214"/>
                    </a:lnTo>
                    <a:lnTo>
                      <a:pt x="0" y="214"/>
                    </a:lnTo>
                    <a:lnTo>
                      <a:pt x="21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  <p:sp>
            <p:nvSpPr>
              <p:cNvPr id="17" name="Freeform 20"/>
              <p:cNvSpPr/>
              <p:nvPr/>
            </p:nvSpPr>
            <p:spPr bwMode="auto">
              <a:xfrm>
                <a:off x="4573346" y="1409311"/>
                <a:ext cx="1921120" cy="1372228"/>
              </a:xfrm>
              <a:custGeom>
                <a:avLst/>
                <a:gdLst>
                  <a:gd name="T0" fmla="*/ 98 w 140"/>
                  <a:gd name="T1" fmla="*/ 100 h 100"/>
                  <a:gd name="T2" fmla="*/ 140 w 140"/>
                  <a:gd name="T3" fmla="*/ 58 h 100"/>
                  <a:gd name="T4" fmla="*/ 0 w 140"/>
                  <a:gd name="T5" fmla="*/ 0 h 100"/>
                  <a:gd name="T6" fmla="*/ 0 w 140"/>
                  <a:gd name="T7" fmla="*/ 60 h 100"/>
                  <a:gd name="T8" fmla="*/ 98 w 140"/>
                  <a:gd name="T9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0" h="100">
                    <a:moveTo>
                      <a:pt x="98" y="100"/>
                    </a:moveTo>
                    <a:cubicBezTo>
                      <a:pt x="140" y="58"/>
                      <a:pt x="140" y="58"/>
                      <a:pt x="140" y="58"/>
                    </a:cubicBezTo>
                    <a:cubicBezTo>
                      <a:pt x="104" y="22"/>
                      <a:pt x="54" y="0"/>
                      <a:pt x="0" y="0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38" y="60"/>
                      <a:pt x="73" y="75"/>
                      <a:pt x="98" y="10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</p:grpSp>
        <p:sp>
          <p:nvSpPr>
            <p:cNvPr id="19" name="Freeform 22"/>
            <p:cNvSpPr/>
            <p:nvPr/>
          </p:nvSpPr>
          <p:spPr bwMode="auto">
            <a:xfrm>
              <a:off x="6079856" y="1980682"/>
              <a:ext cx="17939" cy="1097783"/>
            </a:xfrm>
            <a:custGeom>
              <a:avLst/>
              <a:gdLst>
                <a:gd name="T0" fmla="*/ 0 w 5"/>
                <a:gd name="T1" fmla="*/ 0 h 306"/>
                <a:gd name="T2" fmla="*/ 0 w 5"/>
                <a:gd name="T3" fmla="*/ 306 h 306"/>
                <a:gd name="T4" fmla="*/ 5 w 5"/>
                <a:gd name="T5" fmla="*/ 301 h 306"/>
                <a:gd name="T6" fmla="*/ 5 w 5"/>
                <a:gd name="T7" fmla="*/ 5 h 306"/>
                <a:gd name="T8" fmla="*/ 0 w 5"/>
                <a:gd name="T9" fmla="*/ 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306">
                  <a:moveTo>
                    <a:pt x="0" y="0"/>
                  </a:moveTo>
                  <a:lnTo>
                    <a:pt x="0" y="306"/>
                  </a:lnTo>
                  <a:lnTo>
                    <a:pt x="5" y="301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7F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0" name="Freeform 23"/>
            <p:cNvSpPr/>
            <p:nvPr/>
          </p:nvSpPr>
          <p:spPr bwMode="auto">
            <a:xfrm>
              <a:off x="6079856" y="1980682"/>
              <a:ext cx="17939" cy="1097783"/>
            </a:xfrm>
            <a:custGeom>
              <a:avLst/>
              <a:gdLst>
                <a:gd name="T0" fmla="*/ 0 w 5"/>
                <a:gd name="T1" fmla="*/ 0 h 306"/>
                <a:gd name="T2" fmla="*/ 0 w 5"/>
                <a:gd name="T3" fmla="*/ 306 h 306"/>
                <a:gd name="T4" fmla="*/ 5 w 5"/>
                <a:gd name="T5" fmla="*/ 301 h 306"/>
                <a:gd name="T6" fmla="*/ 5 w 5"/>
                <a:gd name="T7" fmla="*/ 5 h 306"/>
                <a:gd name="T8" fmla="*/ 0 w 5"/>
                <a:gd name="T9" fmla="*/ 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306">
                  <a:moveTo>
                    <a:pt x="0" y="0"/>
                  </a:moveTo>
                  <a:lnTo>
                    <a:pt x="0" y="306"/>
                  </a:lnTo>
                  <a:lnTo>
                    <a:pt x="5" y="301"/>
                  </a:lnTo>
                  <a:lnTo>
                    <a:pt x="5" y="5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2" name="Freeform 25"/>
            <p:cNvSpPr/>
            <p:nvPr/>
          </p:nvSpPr>
          <p:spPr bwMode="auto">
            <a:xfrm>
              <a:off x="6097795" y="1998620"/>
              <a:ext cx="620643" cy="1061907"/>
            </a:xfrm>
            <a:custGeom>
              <a:avLst/>
              <a:gdLst>
                <a:gd name="T0" fmla="*/ 0 w 173"/>
                <a:gd name="T1" fmla="*/ 0 h 296"/>
                <a:gd name="T2" fmla="*/ 0 w 173"/>
                <a:gd name="T3" fmla="*/ 296 h 296"/>
                <a:gd name="T4" fmla="*/ 173 w 173"/>
                <a:gd name="T5" fmla="*/ 148 h 296"/>
                <a:gd name="T6" fmla="*/ 0 w 173"/>
                <a:gd name="T7" fmla="*/ 0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3" h="296">
                  <a:moveTo>
                    <a:pt x="0" y="0"/>
                  </a:moveTo>
                  <a:lnTo>
                    <a:pt x="0" y="296"/>
                  </a:lnTo>
                  <a:lnTo>
                    <a:pt x="173" y="148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3496838" y="1980682"/>
              <a:ext cx="3131911" cy="1865513"/>
              <a:chOff x="2622628" y="1409311"/>
              <a:chExt cx="2348933" cy="1399135"/>
            </a:xfrm>
            <a:solidFill>
              <a:schemeClr val="accent2"/>
            </a:solidFill>
          </p:grpSpPr>
          <p:sp>
            <p:nvSpPr>
              <p:cNvPr id="18" name="Freeform 21"/>
              <p:cNvSpPr/>
              <p:nvPr/>
            </p:nvSpPr>
            <p:spPr bwMode="auto">
              <a:xfrm>
                <a:off x="2622628" y="1409311"/>
                <a:ext cx="1937264" cy="1399135"/>
              </a:xfrm>
              <a:custGeom>
                <a:avLst/>
                <a:gdLst>
                  <a:gd name="T0" fmla="*/ 141 w 141"/>
                  <a:gd name="T1" fmla="*/ 60 h 102"/>
                  <a:gd name="T2" fmla="*/ 141 w 141"/>
                  <a:gd name="T3" fmla="*/ 0 h 102"/>
                  <a:gd name="T4" fmla="*/ 0 w 141"/>
                  <a:gd name="T5" fmla="*/ 60 h 102"/>
                  <a:gd name="T6" fmla="*/ 42 w 141"/>
                  <a:gd name="T7" fmla="*/ 102 h 102"/>
                  <a:gd name="T8" fmla="*/ 141 w 141"/>
                  <a:gd name="T9" fmla="*/ 6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1" h="102">
                    <a:moveTo>
                      <a:pt x="141" y="60"/>
                    </a:moveTo>
                    <a:cubicBezTo>
                      <a:pt x="141" y="0"/>
                      <a:pt x="141" y="0"/>
                      <a:pt x="141" y="0"/>
                    </a:cubicBezTo>
                    <a:cubicBezTo>
                      <a:pt x="86" y="0"/>
                      <a:pt x="36" y="23"/>
                      <a:pt x="0" y="60"/>
                    </a:cubicBezTo>
                    <a:cubicBezTo>
                      <a:pt x="42" y="102"/>
                      <a:pt x="42" y="102"/>
                      <a:pt x="42" y="102"/>
                    </a:cubicBezTo>
                    <a:cubicBezTo>
                      <a:pt x="68" y="76"/>
                      <a:pt x="102" y="60"/>
                      <a:pt x="141" y="6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  <p:sp>
            <p:nvSpPr>
              <p:cNvPr id="23" name="Freeform 26"/>
              <p:cNvSpPr/>
              <p:nvPr/>
            </p:nvSpPr>
            <p:spPr bwMode="auto">
              <a:xfrm>
                <a:off x="4559892" y="1409311"/>
                <a:ext cx="411669" cy="823337"/>
              </a:xfrm>
              <a:custGeom>
                <a:avLst/>
                <a:gdLst>
                  <a:gd name="T0" fmla="*/ 0 w 153"/>
                  <a:gd name="T1" fmla="*/ 0 h 306"/>
                  <a:gd name="T2" fmla="*/ 153 w 153"/>
                  <a:gd name="T3" fmla="*/ 153 h 306"/>
                  <a:gd name="T4" fmla="*/ 0 w 153"/>
                  <a:gd name="T5" fmla="*/ 306 h 306"/>
                  <a:gd name="T6" fmla="*/ 0 w 153"/>
                  <a:gd name="T7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3" h="306">
                    <a:moveTo>
                      <a:pt x="0" y="0"/>
                    </a:moveTo>
                    <a:lnTo>
                      <a:pt x="153" y="153"/>
                    </a:lnTo>
                    <a:lnTo>
                      <a:pt x="0" y="30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</p:grpSp>
        <p:sp>
          <p:nvSpPr>
            <p:cNvPr id="24" name="Freeform 27"/>
            <p:cNvSpPr/>
            <p:nvPr/>
          </p:nvSpPr>
          <p:spPr bwMode="auto">
            <a:xfrm>
              <a:off x="3514776" y="306052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8A9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2470805" y="2985830"/>
              <a:ext cx="1879864" cy="2618255"/>
              <a:chOff x="1853104" y="2163172"/>
              <a:chExt cx="1409898" cy="1963691"/>
            </a:xfrm>
            <a:solidFill>
              <a:schemeClr val="accent1"/>
            </a:solidFill>
          </p:grpSpPr>
          <p:sp>
            <p:nvSpPr>
              <p:cNvPr id="10" name="Freeform 13"/>
              <p:cNvSpPr/>
              <p:nvPr/>
            </p:nvSpPr>
            <p:spPr bwMode="auto">
              <a:xfrm>
                <a:off x="1853104" y="2219196"/>
                <a:ext cx="1361466" cy="1907667"/>
              </a:xfrm>
              <a:custGeom>
                <a:avLst/>
                <a:gdLst>
                  <a:gd name="T0" fmla="*/ 99 w 99"/>
                  <a:gd name="T1" fmla="*/ 42 h 139"/>
                  <a:gd name="T2" fmla="*/ 57 w 99"/>
                  <a:gd name="T3" fmla="*/ 0 h 139"/>
                  <a:gd name="T4" fmla="*/ 0 w 99"/>
                  <a:gd name="T5" fmla="*/ 139 h 139"/>
                  <a:gd name="T6" fmla="*/ 59 w 99"/>
                  <a:gd name="T7" fmla="*/ 139 h 139"/>
                  <a:gd name="T8" fmla="*/ 99 w 99"/>
                  <a:gd name="T9" fmla="*/ 42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" h="139">
                    <a:moveTo>
                      <a:pt x="99" y="42"/>
                    </a:moveTo>
                    <a:cubicBezTo>
                      <a:pt x="57" y="0"/>
                      <a:pt x="57" y="0"/>
                      <a:pt x="57" y="0"/>
                    </a:cubicBezTo>
                    <a:cubicBezTo>
                      <a:pt x="22" y="36"/>
                      <a:pt x="0" y="85"/>
                      <a:pt x="0" y="139"/>
                    </a:cubicBezTo>
                    <a:cubicBezTo>
                      <a:pt x="59" y="139"/>
                      <a:pt x="59" y="139"/>
                      <a:pt x="59" y="139"/>
                    </a:cubicBezTo>
                    <a:cubicBezTo>
                      <a:pt x="59" y="102"/>
                      <a:pt x="75" y="67"/>
                      <a:pt x="99" y="42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  <p:sp>
            <p:nvSpPr>
              <p:cNvPr id="25" name="Freeform 28"/>
              <p:cNvSpPr/>
              <p:nvPr/>
            </p:nvSpPr>
            <p:spPr bwMode="auto">
              <a:xfrm>
                <a:off x="2628759" y="2163172"/>
                <a:ext cx="634243" cy="645274"/>
              </a:xfrm>
              <a:custGeom>
                <a:avLst/>
                <a:gdLst>
                  <a:gd name="T0" fmla="*/ 45 w 45"/>
                  <a:gd name="T1" fmla="*/ 0 h 46"/>
                  <a:gd name="T2" fmla="*/ 0 w 45"/>
                  <a:gd name="T3" fmla="*/ 4 h 46"/>
                  <a:gd name="T4" fmla="*/ 0 w 45"/>
                  <a:gd name="T5" fmla="*/ 4 h 46"/>
                  <a:gd name="T6" fmla="*/ 42 w 45"/>
                  <a:gd name="T7" fmla="*/ 46 h 46"/>
                  <a:gd name="T8" fmla="*/ 45 w 45"/>
                  <a:gd name="T9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46">
                    <a:moveTo>
                      <a:pt x="45" y="0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42" y="46"/>
                      <a:pt x="42" y="46"/>
                      <a:pt x="42" y="46"/>
                    </a:cubicBezTo>
                    <a:cubicBezTo>
                      <a:pt x="45" y="0"/>
                      <a:pt x="45" y="0"/>
                      <a:pt x="45" y="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</p:grpSp>
        <p:sp>
          <p:nvSpPr>
            <p:cNvPr id="27" name="Freeform 30"/>
            <p:cNvSpPr/>
            <p:nvPr/>
          </p:nvSpPr>
          <p:spPr bwMode="auto">
            <a:xfrm>
              <a:off x="4741710" y="3563932"/>
              <a:ext cx="1374023" cy="2565081"/>
            </a:xfrm>
            <a:custGeom>
              <a:avLst/>
              <a:gdLst>
                <a:gd name="T0" fmla="*/ 0 w 75"/>
                <a:gd name="T1" fmla="*/ 0 h 140"/>
                <a:gd name="T2" fmla="*/ 0 w 75"/>
                <a:gd name="T3" fmla="*/ 0 h 140"/>
                <a:gd name="T4" fmla="*/ 11 w 75"/>
                <a:gd name="T5" fmla="*/ 55 h 140"/>
                <a:gd name="T6" fmla="*/ 20 w 75"/>
                <a:gd name="T7" fmla="*/ 51 h 140"/>
                <a:gd name="T8" fmla="*/ 61 w 75"/>
                <a:gd name="T9" fmla="*/ 140 h 140"/>
                <a:gd name="T10" fmla="*/ 75 w 75"/>
                <a:gd name="T11" fmla="*/ 133 h 140"/>
                <a:gd name="T12" fmla="*/ 63 w 75"/>
                <a:gd name="T13" fmla="*/ 136 h 140"/>
                <a:gd name="T14" fmla="*/ 56 w 75"/>
                <a:gd name="T15" fmla="*/ 96 h 140"/>
                <a:gd name="T16" fmla="*/ 29 w 75"/>
                <a:gd name="T17" fmla="*/ 46 h 140"/>
                <a:gd name="T18" fmla="*/ 37 w 75"/>
                <a:gd name="T19" fmla="*/ 42 h 140"/>
                <a:gd name="T20" fmla="*/ 0 w 75"/>
                <a:gd name="T21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5" h="14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1" y="55"/>
                    <a:pt x="11" y="55"/>
                    <a:pt x="11" y="55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61" y="140"/>
                    <a:pt x="61" y="140"/>
                    <a:pt x="61" y="140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63" y="136"/>
                    <a:pt x="63" y="136"/>
                    <a:pt x="63" y="136"/>
                  </a:cubicBezTo>
                  <a:cubicBezTo>
                    <a:pt x="56" y="96"/>
                    <a:pt x="56" y="96"/>
                    <a:pt x="56" y="96"/>
                  </a:cubicBezTo>
                  <a:cubicBezTo>
                    <a:pt x="29" y="46"/>
                    <a:pt x="29" y="46"/>
                    <a:pt x="29" y="46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8" name="Freeform 31"/>
            <p:cNvSpPr/>
            <p:nvPr/>
          </p:nvSpPr>
          <p:spPr bwMode="auto">
            <a:xfrm>
              <a:off x="4741709" y="356393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400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9" name="Freeform 32"/>
            <p:cNvSpPr>
              <a:spLocks noEditPoints="1"/>
            </p:cNvSpPr>
            <p:nvPr/>
          </p:nvSpPr>
          <p:spPr bwMode="auto">
            <a:xfrm>
              <a:off x="5437690" y="3309215"/>
              <a:ext cx="749793" cy="2690644"/>
            </a:xfrm>
            <a:custGeom>
              <a:avLst/>
              <a:gdLst>
                <a:gd name="T0" fmla="*/ 209 w 209"/>
                <a:gd name="T1" fmla="*/ 740 h 750"/>
                <a:gd name="T2" fmla="*/ 189 w 209"/>
                <a:gd name="T3" fmla="*/ 740 h 750"/>
                <a:gd name="T4" fmla="*/ 194 w 209"/>
                <a:gd name="T5" fmla="*/ 750 h 750"/>
                <a:gd name="T6" fmla="*/ 189 w 209"/>
                <a:gd name="T7" fmla="*/ 750 h 750"/>
                <a:gd name="T8" fmla="*/ 209 w 209"/>
                <a:gd name="T9" fmla="*/ 750 h 750"/>
                <a:gd name="T10" fmla="*/ 209 w 209"/>
                <a:gd name="T11" fmla="*/ 740 h 750"/>
                <a:gd name="T12" fmla="*/ 15 w 209"/>
                <a:gd name="T13" fmla="*/ 0 h 750"/>
                <a:gd name="T14" fmla="*/ 0 w 209"/>
                <a:gd name="T15" fmla="*/ 281 h 750"/>
                <a:gd name="T16" fmla="*/ 46 w 209"/>
                <a:gd name="T17" fmla="*/ 275 h 750"/>
                <a:gd name="T18" fmla="*/ 92 w 209"/>
                <a:gd name="T19" fmla="*/ 561 h 750"/>
                <a:gd name="T20" fmla="*/ 128 w 209"/>
                <a:gd name="T21" fmla="*/ 628 h 750"/>
                <a:gd name="T22" fmla="*/ 133 w 209"/>
                <a:gd name="T23" fmla="*/ 423 h 750"/>
                <a:gd name="T24" fmla="*/ 97 w 209"/>
                <a:gd name="T25" fmla="*/ 260 h 750"/>
                <a:gd name="T26" fmla="*/ 133 w 209"/>
                <a:gd name="T27" fmla="*/ 255 h 750"/>
                <a:gd name="T28" fmla="*/ 133 w 209"/>
                <a:gd name="T29" fmla="*/ 240 h 750"/>
                <a:gd name="T30" fmla="*/ 133 w 209"/>
                <a:gd name="T31" fmla="*/ 240 h 750"/>
                <a:gd name="T32" fmla="*/ 87 w 209"/>
                <a:gd name="T33" fmla="*/ 240 h 750"/>
                <a:gd name="T34" fmla="*/ 102 w 209"/>
                <a:gd name="T35" fmla="*/ 178 h 750"/>
                <a:gd name="T36" fmla="*/ 15 w 209"/>
                <a:gd name="T37" fmla="*/ 0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9" h="750">
                  <a:moveTo>
                    <a:pt x="209" y="740"/>
                  </a:moveTo>
                  <a:lnTo>
                    <a:pt x="189" y="740"/>
                  </a:lnTo>
                  <a:lnTo>
                    <a:pt x="194" y="750"/>
                  </a:lnTo>
                  <a:lnTo>
                    <a:pt x="189" y="750"/>
                  </a:lnTo>
                  <a:lnTo>
                    <a:pt x="209" y="750"/>
                  </a:lnTo>
                  <a:lnTo>
                    <a:pt x="209" y="740"/>
                  </a:lnTo>
                  <a:close/>
                  <a:moveTo>
                    <a:pt x="15" y="0"/>
                  </a:moveTo>
                  <a:lnTo>
                    <a:pt x="0" y="281"/>
                  </a:lnTo>
                  <a:lnTo>
                    <a:pt x="46" y="275"/>
                  </a:lnTo>
                  <a:lnTo>
                    <a:pt x="92" y="561"/>
                  </a:lnTo>
                  <a:lnTo>
                    <a:pt x="128" y="628"/>
                  </a:lnTo>
                  <a:lnTo>
                    <a:pt x="133" y="423"/>
                  </a:lnTo>
                  <a:lnTo>
                    <a:pt x="97" y="260"/>
                  </a:lnTo>
                  <a:lnTo>
                    <a:pt x="133" y="255"/>
                  </a:lnTo>
                  <a:lnTo>
                    <a:pt x="133" y="240"/>
                  </a:lnTo>
                  <a:lnTo>
                    <a:pt x="133" y="240"/>
                  </a:lnTo>
                  <a:lnTo>
                    <a:pt x="87" y="240"/>
                  </a:lnTo>
                  <a:lnTo>
                    <a:pt x="102" y="178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0" name="Freeform 33"/>
            <p:cNvSpPr>
              <a:spLocks noEditPoints="1"/>
            </p:cNvSpPr>
            <p:nvPr/>
          </p:nvSpPr>
          <p:spPr bwMode="auto">
            <a:xfrm>
              <a:off x="5437690" y="3309215"/>
              <a:ext cx="749793" cy="2690644"/>
            </a:xfrm>
            <a:custGeom>
              <a:avLst/>
              <a:gdLst>
                <a:gd name="T0" fmla="*/ 209 w 209"/>
                <a:gd name="T1" fmla="*/ 740 h 750"/>
                <a:gd name="T2" fmla="*/ 189 w 209"/>
                <a:gd name="T3" fmla="*/ 740 h 750"/>
                <a:gd name="T4" fmla="*/ 194 w 209"/>
                <a:gd name="T5" fmla="*/ 750 h 750"/>
                <a:gd name="T6" fmla="*/ 189 w 209"/>
                <a:gd name="T7" fmla="*/ 750 h 750"/>
                <a:gd name="T8" fmla="*/ 209 w 209"/>
                <a:gd name="T9" fmla="*/ 750 h 750"/>
                <a:gd name="T10" fmla="*/ 209 w 209"/>
                <a:gd name="T11" fmla="*/ 740 h 750"/>
                <a:gd name="T12" fmla="*/ 15 w 209"/>
                <a:gd name="T13" fmla="*/ 0 h 750"/>
                <a:gd name="T14" fmla="*/ 0 w 209"/>
                <a:gd name="T15" fmla="*/ 281 h 750"/>
                <a:gd name="T16" fmla="*/ 46 w 209"/>
                <a:gd name="T17" fmla="*/ 275 h 750"/>
                <a:gd name="T18" fmla="*/ 92 w 209"/>
                <a:gd name="T19" fmla="*/ 561 h 750"/>
                <a:gd name="T20" fmla="*/ 128 w 209"/>
                <a:gd name="T21" fmla="*/ 628 h 750"/>
                <a:gd name="T22" fmla="*/ 133 w 209"/>
                <a:gd name="T23" fmla="*/ 423 h 750"/>
                <a:gd name="T24" fmla="*/ 97 w 209"/>
                <a:gd name="T25" fmla="*/ 260 h 750"/>
                <a:gd name="T26" fmla="*/ 133 w 209"/>
                <a:gd name="T27" fmla="*/ 255 h 750"/>
                <a:gd name="T28" fmla="*/ 133 w 209"/>
                <a:gd name="T29" fmla="*/ 240 h 750"/>
                <a:gd name="T30" fmla="*/ 133 w 209"/>
                <a:gd name="T31" fmla="*/ 240 h 750"/>
                <a:gd name="T32" fmla="*/ 87 w 209"/>
                <a:gd name="T33" fmla="*/ 240 h 750"/>
                <a:gd name="T34" fmla="*/ 102 w 209"/>
                <a:gd name="T35" fmla="*/ 178 h 750"/>
                <a:gd name="T36" fmla="*/ 15 w 209"/>
                <a:gd name="T37" fmla="*/ 0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9" h="750">
                  <a:moveTo>
                    <a:pt x="209" y="740"/>
                  </a:moveTo>
                  <a:lnTo>
                    <a:pt x="189" y="740"/>
                  </a:lnTo>
                  <a:lnTo>
                    <a:pt x="194" y="750"/>
                  </a:lnTo>
                  <a:lnTo>
                    <a:pt x="189" y="750"/>
                  </a:lnTo>
                  <a:lnTo>
                    <a:pt x="209" y="750"/>
                  </a:lnTo>
                  <a:lnTo>
                    <a:pt x="209" y="740"/>
                  </a:lnTo>
                  <a:moveTo>
                    <a:pt x="15" y="0"/>
                  </a:moveTo>
                  <a:lnTo>
                    <a:pt x="0" y="281"/>
                  </a:lnTo>
                  <a:lnTo>
                    <a:pt x="46" y="275"/>
                  </a:lnTo>
                  <a:lnTo>
                    <a:pt x="92" y="561"/>
                  </a:lnTo>
                  <a:lnTo>
                    <a:pt x="128" y="628"/>
                  </a:lnTo>
                  <a:lnTo>
                    <a:pt x="133" y="423"/>
                  </a:lnTo>
                  <a:lnTo>
                    <a:pt x="97" y="260"/>
                  </a:lnTo>
                  <a:lnTo>
                    <a:pt x="133" y="255"/>
                  </a:lnTo>
                  <a:lnTo>
                    <a:pt x="133" y="240"/>
                  </a:lnTo>
                  <a:lnTo>
                    <a:pt x="133" y="240"/>
                  </a:lnTo>
                  <a:lnTo>
                    <a:pt x="87" y="240"/>
                  </a:lnTo>
                  <a:lnTo>
                    <a:pt x="102" y="178"/>
                  </a:lnTo>
                  <a:lnTo>
                    <a:pt x="1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1" name="Freeform 34"/>
            <p:cNvSpPr/>
            <p:nvPr/>
          </p:nvSpPr>
          <p:spPr bwMode="auto">
            <a:xfrm>
              <a:off x="5767743" y="5321818"/>
              <a:ext cx="365928" cy="731855"/>
            </a:xfrm>
            <a:custGeom>
              <a:avLst/>
              <a:gdLst>
                <a:gd name="T0" fmla="*/ 0 w 102"/>
                <a:gd name="T1" fmla="*/ 0 h 204"/>
                <a:gd name="T2" fmla="*/ 36 w 102"/>
                <a:gd name="T3" fmla="*/ 204 h 204"/>
                <a:gd name="T4" fmla="*/ 97 w 102"/>
                <a:gd name="T5" fmla="*/ 189 h 204"/>
                <a:gd name="T6" fmla="*/ 102 w 102"/>
                <a:gd name="T7" fmla="*/ 189 h 204"/>
                <a:gd name="T8" fmla="*/ 97 w 102"/>
                <a:gd name="T9" fmla="*/ 179 h 204"/>
                <a:gd name="T10" fmla="*/ 36 w 102"/>
                <a:gd name="T11" fmla="*/ 179 h 204"/>
                <a:gd name="T12" fmla="*/ 36 w 102"/>
                <a:gd name="T13" fmla="*/ 67 h 204"/>
                <a:gd name="T14" fmla="*/ 0 w 102"/>
                <a:gd name="T15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204">
                  <a:moveTo>
                    <a:pt x="0" y="0"/>
                  </a:moveTo>
                  <a:lnTo>
                    <a:pt x="36" y="204"/>
                  </a:lnTo>
                  <a:lnTo>
                    <a:pt x="97" y="189"/>
                  </a:lnTo>
                  <a:lnTo>
                    <a:pt x="102" y="189"/>
                  </a:lnTo>
                  <a:lnTo>
                    <a:pt x="97" y="179"/>
                  </a:lnTo>
                  <a:lnTo>
                    <a:pt x="36" y="179"/>
                  </a:lnTo>
                  <a:lnTo>
                    <a:pt x="36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2" name="Freeform 35"/>
            <p:cNvSpPr/>
            <p:nvPr/>
          </p:nvSpPr>
          <p:spPr bwMode="auto">
            <a:xfrm>
              <a:off x="5767743" y="5321818"/>
              <a:ext cx="365928" cy="731855"/>
            </a:xfrm>
            <a:custGeom>
              <a:avLst/>
              <a:gdLst>
                <a:gd name="T0" fmla="*/ 0 w 102"/>
                <a:gd name="T1" fmla="*/ 0 h 204"/>
                <a:gd name="T2" fmla="*/ 36 w 102"/>
                <a:gd name="T3" fmla="*/ 204 h 204"/>
                <a:gd name="T4" fmla="*/ 97 w 102"/>
                <a:gd name="T5" fmla="*/ 189 h 204"/>
                <a:gd name="T6" fmla="*/ 102 w 102"/>
                <a:gd name="T7" fmla="*/ 189 h 204"/>
                <a:gd name="T8" fmla="*/ 97 w 102"/>
                <a:gd name="T9" fmla="*/ 179 h 204"/>
                <a:gd name="T10" fmla="*/ 36 w 102"/>
                <a:gd name="T11" fmla="*/ 179 h 204"/>
                <a:gd name="T12" fmla="*/ 36 w 102"/>
                <a:gd name="T13" fmla="*/ 67 h 204"/>
                <a:gd name="T14" fmla="*/ 0 w 102"/>
                <a:gd name="T15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204">
                  <a:moveTo>
                    <a:pt x="0" y="0"/>
                  </a:moveTo>
                  <a:lnTo>
                    <a:pt x="36" y="204"/>
                  </a:lnTo>
                  <a:lnTo>
                    <a:pt x="97" y="189"/>
                  </a:lnTo>
                  <a:lnTo>
                    <a:pt x="102" y="189"/>
                  </a:lnTo>
                  <a:lnTo>
                    <a:pt x="97" y="179"/>
                  </a:lnTo>
                  <a:lnTo>
                    <a:pt x="36" y="179"/>
                  </a:lnTo>
                  <a:lnTo>
                    <a:pt x="36" y="6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3" name="Freeform 36"/>
            <p:cNvSpPr/>
            <p:nvPr/>
          </p:nvSpPr>
          <p:spPr bwMode="auto">
            <a:xfrm>
              <a:off x="5803618" y="3180065"/>
              <a:ext cx="477141" cy="2783919"/>
            </a:xfrm>
            <a:custGeom>
              <a:avLst/>
              <a:gdLst>
                <a:gd name="T0" fmla="*/ 51 w 133"/>
                <a:gd name="T1" fmla="*/ 0 h 776"/>
                <a:gd name="T2" fmla="*/ 0 w 133"/>
                <a:gd name="T3" fmla="*/ 214 h 776"/>
                <a:gd name="T4" fmla="*/ 31 w 133"/>
                <a:gd name="T5" fmla="*/ 276 h 776"/>
                <a:gd name="T6" fmla="*/ 31 w 133"/>
                <a:gd name="T7" fmla="*/ 276 h 776"/>
                <a:gd name="T8" fmla="*/ 31 w 133"/>
                <a:gd name="T9" fmla="*/ 276 h 776"/>
                <a:gd name="T10" fmla="*/ 41 w 133"/>
                <a:gd name="T11" fmla="*/ 291 h 776"/>
                <a:gd name="T12" fmla="*/ 31 w 133"/>
                <a:gd name="T13" fmla="*/ 291 h 776"/>
                <a:gd name="T14" fmla="*/ 31 w 133"/>
                <a:gd name="T15" fmla="*/ 459 h 776"/>
                <a:gd name="T16" fmla="*/ 107 w 133"/>
                <a:gd name="T17" fmla="*/ 776 h 776"/>
                <a:gd name="T18" fmla="*/ 112 w 133"/>
                <a:gd name="T19" fmla="*/ 776 h 776"/>
                <a:gd name="T20" fmla="*/ 87 w 133"/>
                <a:gd name="T21" fmla="*/ 276 h 776"/>
                <a:gd name="T22" fmla="*/ 133 w 133"/>
                <a:gd name="T23" fmla="*/ 276 h 776"/>
                <a:gd name="T24" fmla="*/ 51 w 133"/>
                <a:gd name="T25" fmla="*/ 0 h 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3" h="776">
                  <a:moveTo>
                    <a:pt x="51" y="0"/>
                  </a:moveTo>
                  <a:lnTo>
                    <a:pt x="0" y="214"/>
                  </a:lnTo>
                  <a:lnTo>
                    <a:pt x="31" y="276"/>
                  </a:lnTo>
                  <a:lnTo>
                    <a:pt x="31" y="276"/>
                  </a:lnTo>
                  <a:lnTo>
                    <a:pt x="31" y="276"/>
                  </a:lnTo>
                  <a:lnTo>
                    <a:pt x="41" y="291"/>
                  </a:lnTo>
                  <a:lnTo>
                    <a:pt x="31" y="291"/>
                  </a:lnTo>
                  <a:lnTo>
                    <a:pt x="31" y="459"/>
                  </a:lnTo>
                  <a:lnTo>
                    <a:pt x="107" y="776"/>
                  </a:lnTo>
                  <a:lnTo>
                    <a:pt x="112" y="776"/>
                  </a:lnTo>
                  <a:lnTo>
                    <a:pt x="87" y="276"/>
                  </a:lnTo>
                  <a:lnTo>
                    <a:pt x="133" y="276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4" name="Freeform 37"/>
            <p:cNvSpPr/>
            <p:nvPr/>
          </p:nvSpPr>
          <p:spPr bwMode="auto">
            <a:xfrm>
              <a:off x="5803618" y="3180065"/>
              <a:ext cx="477141" cy="2783919"/>
            </a:xfrm>
            <a:custGeom>
              <a:avLst/>
              <a:gdLst>
                <a:gd name="T0" fmla="*/ 51 w 133"/>
                <a:gd name="T1" fmla="*/ 0 h 776"/>
                <a:gd name="T2" fmla="*/ 0 w 133"/>
                <a:gd name="T3" fmla="*/ 214 h 776"/>
                <a:gd name="T4" fmla="*/ 31 w 133"/>
                <a:gd name="T5" fmla="*/ 276 h 776"/>
                <a:gd name="T6" fmla="*/ 31 w 133"/>
                <a:gd name="T7" fmla="*/ 276 h 776"/>
                <a:gd name="T8" fmla="*/ 31 w 133"/>
                <a:gd name="T9" fmla="*/ 276 h 776"/>
                <a:gd name="T10" fmla="*/ 41 w 133"/>
                <a:gd name="T11" fmla="*/ 291 h 776"/>
                <a:gd name="T12" fmla="*/ 31 w 133"/>
                <a:gd name="T13" fmla="*/ 291 h 776"/>
                <a:gd name="T14" fmla="*/ 31 w 133"/>
                <a:gd name="T15" fmla="*/ 459 h 776"/>
                <a:gd name="T16" fmla="*/ 107 w 133"/>
                <a:gd name="T17" fmla="*/ 776 h 776"/>
                <a:gd name="T18" fmla="*/ 112 w 133"/>
                <a:gd name="T19" fmla="*/ 776 h 776"/>
                <a:gd name="T20" fmla="*/ 87 w 133"/>
                <a:gd name="T21" fmla="*/ 276 h 776"/>
                <a:gd name="T22" fmla="*/ 133 w 133"/>
                <a:gd name="T23" fmla="*/ 276 h 776"/>
                <a:gd name="T24" fmla="*/ 51 w 133"/>
                <a:gd name="T25" fmla="*/ 0 h 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3" h="776">
                  <a:moveTo>
                    <a:pt x="51" y="0"/>
                  </a:moveTo>
                  <a:lnTo>
                    <a:pt x="0" y="214"/>
                  </a:lnTo>
                  <a:lnTo>
                    <a:pt x="31" y="276"/>
                  </a:lnTo>
                  <a:lnTo>
                    <a:pt x="31" y="276"/>
                  </a:lnTo>
                  <a:lnTo>
                    <a:pt x="31" y="276"/>
                  </a:lnTo>
                  <a:lnTo>
                    <a:pt x="41" y="291"/>
                  </a:lnTo>
                  <a:lnTo>
                    <a:pt x="31" y="291"/>
                  </a:lnTo>
                  <a:lnTo>
                    <a:pt x="31" y="459"/>
                  </a:lnTo>
                  <a:lnTo>
                    <a:pt x="107" y="776"/>
                  </a:lnTo>
                  <a:lnTo>
                    <a:pt x="112" y="776"/>
                  </a:lnTo>
                  <a:lnTo>
                    <a:pt x="87" y="276"/>
                  </a:lnTo>
                  <a:lnTo>
                    <a:pt x="133" y="276"/>
                  </a:lnTo>
                  <a:lnTo>
                    <a:pt x="5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5" name="Freeform 38"/>
            <p:cNvSpPr>
              <a:spLocks noEditPoints="1"/>
            </p:cNvSpPr>
            <p:nvPr/>
          </p:nvSpPr>
          <p:spPr bwMode="auto">
            <a:xfrm>
              <a:off x="5749803" y="3947795"/>
              <a:ext cx="437679" cy="2016189"/>
            </a:xfrm>
            <a:custGeom>
              <a:avLst/>
              <a:gdLst>
                <a:gd name="T0" fmla="*/ 46 w 122"/>
                <a:gd name="T1" fmla="*/ 245 h 562"/>
                <a:gd name="T2" fmla="*/ 41 w 122"/>
                <a:gd name="T3" fmla="*/ 450 h 562"/>
                <a:gd name="T4" fmla="*/ 102 w 122"/>
                <a:gd name="T5" fmla="*/ 562 h 562"/>
                <a:gd name="T6" fmla="*/ 122 w 122"/>
                <a:gd name="T7" fmla="*/ 562 h 562"/>
                <a:gd name="T8" fmla="*/ 46 w 122"/>
                <a:gd name="T9" fmla="*/ 245 h 562"/>
                <a:gd name="T10" fmla="*/ 46 w 122"/>
                <a:gd name="T11" fmla="*/ 62 h 562"/>
                <a:gd name="T12" fmla="*/ 46 w 122"/>
                <a:gd name="T13" fmla="*/ 77 h 562"/>
                <a:gd name="T14" fmla="*/ 56 w 122"/>
                <a:gd name="T15" fmla="*/ 77 h 562"/>
                <a:gd name="T16" fmla="*/ 46 w 122"/>
                <a:gd name="T17" fmla="*/ 62 h 562"/>
                <a:gd name="T18" fmla="*/ 15 w 122"/>
                <a:gd name="T19" fmla="*/ 0 h 562"/>
                <a:gd name="T20" fmla="*/ 0 w 122"/>
                <a:gd name="T21" fmla="*/ 62 h 562"/>
                <a:gd name="T22" fmla="*/ 46 w 122"/>
                <a:gd name="T23" fmla="*/ 62 h 562"/>
                <a:gd name="T24" fmla="*/ 15 w 122"/>
                <a:gd name="T25" fmla="*/ 0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2" h="562">
                  <a:moveTo>
                    <a:pt x="46" y="245"/>
                  </a:moveTo>
                  <a:lnTo>
                    <a:pt x="41" y="450"/>
                  </a:lnTo>
                  <a:lnTo>
                    <a:pt x="102" y="562"/>
                  </a:lnTo>
                  <a:lnTo>
                    <a:pt x="122" y="562"/>
                  </a:lnTo>
                  <a:lnTo>
                    <a:pt x="46" y="245"/>
                  </a:lnTo>
                  <a:close/>
                  <a:moveTo>
                    <a:pt x="46" y="62"/>
                  </a:moveTo>
                  <a:lnTo>
                    <a:pt x="46" y="77"/>
                  </a:lnTo>
                  <a:lnTo>
                    <a:pt x="56" y="77"/>
                  </a:lnTo>
                  <a:lnTo>
                    <a:pt x="46" y="62"/>
                  </a:lnTo>
                  <a:close/>
                  <a:moveTo>
                    <a:pt x="15" y="0"/>
                  </a:moveTo>
                  <a:lnTo>
                    <a:pt x="0" y="62"/>
                  </a:lnTo>
                  <a:lnTo>
                    <a:pt x="46" y="62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6" name="Freeform 39"/>
            <p:cNvSpPr>
              <a:spLocks noEditPoints="1"/>
            </p:cNvSpPr>
            <p:nvPr/>
          </p:nvSpPr>
          <p:spPr bwMode="auto">
            <a:xfrm>
              <a:off x="5749803" y="3947795"/>
              <a:ext cx="437679" cy="2016189"/>
            </a:xfrm>
            <a:custGeom>
              <a:avLst/>
              <a:gdLst>
                <a:gd name="T0" fmla="*/ 46 w 122"/>
                <a:gd name="T1" fmla="*/ 245 h 562"/>
                <a:gd name="T2" fmla="*/ 41 w 122"/>
                <a:gd name="T3" fmla="*/ 450 h 562"/>
                <a:gd name="T4" fmla="*/ 102 w 122"/>
                <a:gd name="T5" fmla="*/ 562 h 562"/>
                <a:gd name="T6" fmla="*/ 122 w 122"/>
                <a:gd name="T7" fmla="*/ 562 h 562"/>
                <a:gd name="T8" fmla="*/ 46 w 122"/>
                <a:gd name="T9" fmla="*/ 245 h 562"/>
                <a:gd name="T10" fmla="*/ 46 w 122"/>
                <a:gd name="T11" fmla="*/ 62 h 562"/>
                <a:gd name="T12" fmla="*/ 46 w 122"/>
                <a:gd name="T13" fmla="*/ 77 h 562"/>
                <a:gd name="T14" fmla="*/ 56 w 122"/>
                <a:gd name="T15" fmla="*/ 77 h 562"/>
                <a:gd name="T16" fmla="*/ 46 w 122"/>
                <a:gd name="T17" fmla="*/ 62 h 562"/>
                <a:gd name="T18" fmla="*/ 15 w 122"/>
                <a:gd name="T19" fmla="*/ 0 h 562"/>
                <a:gd name="T20" fmla="*/ 0 w 122"/>
                <a:gd name="T21" fmla="*/ 62 h 562"/>
                <a:gd name="T22" fmla="*/ 46 w 122"/>
                <a:gd name="T23" fmla="*/ 62 h 562"/>
                <a:gd name="T24" fmla="*/ 15 w 122"/>
                <a:gd name="T25" fmla="*/ 0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2" h="562">
                  <a:moveTo>
                    <a:pt x="46" y="245"/>
                  </a:moveTo>
                  <a:lnTo>
                    <a:pt x="41" y="450"/>
                  </a:lnTo>
                  <a:lnTo>
                    <a:pt x="102" y="562"/>
                  </a:lnTo>
                  <a:lnTo>
                    <a:pt x="122" y="562"/>
                  </a:lnTo>
                  <a:lnTo>
                    <a:pt x="46" y="245"/>
                  </a:lnTo>
                  <a:moveTo>
                    <a:pt x="46" y="62"/>
                  </a:moveTo>
                  <a:lnTo>
                    <a:pt x="46" y="77"/>
                  </a:lnTo>
                  <a:lnTo>
                    <a:pt x="56" y="77"/>
                  </a:lnTo>
                  <a:lnTo>
                    <a:pt x="46" y="62"/>
                  </a:lnTo>
                  <a:moveTo>
                    <a:pt x="15" y="0"/>
                  </a:moveTo>
                  <a:lnTo>
                    <a:pt x="0" y="62"/>
                  </a:lnTo>
                  <a:lnTo>
                    <a:pt x="46" y="62"/>
                  </a:lnTo>
                  <a:lnTo>
                    <a:pt x="1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7" name="Freeform 40"/>
            <p:cNvSpPr/>
            <p:nvPr/>
          </p:nvSpPr>
          <p:spPr bwMode="auto">
            <a:xfrm>
              <a:off x="5896893" y="5562180"/>
              <a:ext cx="218840" cy="401803"/>
            </a:xfrm>
            <a:custGeom>
              <a:avLst/>
              <a:gdLst>
                <a:gd name="T0" fmla="*/ 0 w 61"/>
                <a:gd name="T1" fmla="*/ 0 h 112"/>
                <a:gd name="T2" fmla="*/ 0 w 61"/>
                <a:gd name="T3" fmla="*/ 112 h 112"/>
                <a:gd name="T4" fmla="*/ 61 w 61"/>
                <a:gd name="T5" fmla="*/ 112 h 112"/>
                <a:gd name="T6" fmla="*/ 0 w 61"/>
                <a:gd name="T7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112">
                  <a:moveTo>
                    <a:pt x="0" y="0"/>
                  </a:moveTo>
                  <a:lnTo>
                    <a:pt x="0" y="112"/>
                  </a:lnTo>
                  <a:lnTo>
                    <a:pt x="61" y="1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8" name="Freeform 41"/>
            <p:cNvSpPr/>
            <p:nvPr/>
          </p:nvSpPr>
          <p:spPr bwMode="auto">
            <a:xfrm>
              <a:off x="5896893" y="5562180"/>
              <a:ext cx="218840" cy="401803"/>
            </a:xfrm>
            <a:custGeom>
              <a:avLst/>
              <a:gdLst>
                <a:gd name="T0" fmla="*/ 0 w 61"/>
                <a:gd name="T1" fmla="*/ 0 h 112"/>
                <a:gd name="T2" fmla="*/ 0 w 61"/>
                <a:gd name="T3" fmla="*/ 112 h 112"/>
                <a:gd name="T4" fmla="*/ 61 w 61"/>
                <a:gd name="T5" fmla="*/ 112 h 112"/>
                <a:gd name="T6" fmla="*/ 0 w 61"/>
                <a:gd name="T7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112">
                  <a:moveTo>
                    <a:pt x="0" y="0"/>
                  </a:moveTo>
                  <a:lnTo>
                    <a:pt x="0" y="112"/>
                  </a:lnTo>
                  <a:lnTo>
                    <a:pt x="61" y="11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9" name="Freeform 42"/>
            <p:cNvSpPr>
              <a:spLocks noEditPoints="1"/>
            </p:cNvSpPr>
            <p:nvPr/>
          </p:nvSpPr>
          <p:spPr bwMode="auto">
            <a:xfrm>
              <a:off x="5803618" y="3215939"/>
              <a:ext cx="606293" cy="3261061"/>
            </a:xfrm>
            <a:custGeom>
              <a:avLst/>
              <a:gdLst>
                <a:gd name="T0" fmla="*/ 25 w 33"/>
                <a:gd name="T1" fmla="*/ 147 h 178"/>
                <a:gd name="T2" fmla="*/ 22 w 33"/>
                <a:gd name="T3" fmla="*/ 57 h 178"/>
                <a:gd name="T4" fmla="*/ 31 w 33"/>
                <a:gd name="T5" fmla="*/ 57 h 178"/>
                <a:gd name="T6" fmla="*/ 17 w 33"/>
                <a:gd name="T7" fmla="*/ 0 h 178"/>
                <a:gd name="T8" fmla="*/ 2 w 33"/>
                <a:gd name="T9" fmla="*/ 57 h 178"/>
                <a:gd name="T10" fmla="*/ 12 w 33"/>
                <a:gd name="T11" fmla="*/ 57 h 178"/>
                <a:gd name="T12" fmla="*/ 9 w 33"/>
                <a:gd name="T13" fmla="*/ 147 h 178"/>
                <a:gd name="T14" fmla="*/ 0 w 33"/>
                <a:gd name="T15" fmla="*/ 161 h 178"/>
                <a:gd name="T16" fmla="*/ 17 w 33"/>
                <a:gd name="T17" fmla="*/ 178 h 178"/>
                <a:gd name="T18" fmla="*/ 33 w 33"/>
                <a:gd name="T19" fmla="*/ 161 h 178"/>
                <a:gd name="T20" fmla="*/ 25 w 33"/>
                <a:gd name="T21" fmla="*/ 147 h 178"/>
                <a:gd name="T22" fmla="*/ 17 w 33"/>
                <a:gd name="T23" fmla="*/ 170 h 178"/>
                <a:gd name="T24" fmla="*/ 8 w 33"/>
                <a:gd name="T25" fmla="*/ 161 h 178"/>
                <a:gd name="T26" fmla="*/ 17 w 33"/>
                <a:gd name="T27" fmla="*/ 153 h 178"/>
                <a:gd name="T28" fmla="*/ 25 w 33"/>
                <a:gd name="T29" fmla="*/ 161 h 178"/>
                <a:gd name="T30" fmla="*/ 17 w 33"/>
                <a:gd name="T31" fmla="*/ 17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" h="178">
                  <a:moveTo>
                    <a:pt x="25" y="147"/>
                  </a:moveTo>
                  <a:cubicBezTo>
                    <a:pt x="22" y="57"/>
                    <a:pt x="22" y="57"/>
                    <a:pt x="22" y="57"/>
                  </a:cubicBezTo>
                  <a:cubicBezTo>
                    <a:pt x="31" y="57"/>
                    <a:pt x="31" y="57"/>
                    <a:pt x="31" y="57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" y="57"/>
                    <a:pt x="2" y="57"/>
                    <a:pt x="2" y="57"/>
                  </a:cubicBezTo>
                  <a:cubicBezTo>
                    <a:pt x="12" y="57"/>
                    <a:pt x="12" y="57"/>
                    <a:pt x="12" y="57"/>
                  </a:cubicBezTo>
                  <a:cubicBezTo>
                    <a:pt x="9" y="147"/>
                    <a:pt x="9" y="147"/>
                    <a:pt x="9" y="147"/>
                  </a:cubicBezTo>
                  <a:cubicBezTo>
                    <a:pt x="4" y="150"/>
                    <a:pt x="0" y="155"/>
                    <a:pt x="0" y="161"/>
                  </a:cubicBezTo>
                  <a:cubicBezTo>
                    <a:pt x="0" y="171"/>
                    <a:pt x="8" y="178"/>
                    <a:pt x="17" y="178"/>
                  </a:cubicBezTo>
                  <a:cubicBezTo>
                    <a:pt x="26" y="178"/>
                    <a:pt x="33" y="171"/>
                    <a:pt x="33" y="161"/>
                  </a:cubicBezTo>
                  <a:cubicBezTo>
                    <a:pt x="33" y="155"/>
                    <a:pt x="30" y="150"/>
                    <a:pt x="25" y="147"/>
                  </a:cubicBezTo>
                  <a:close/>
                  <a:moveTo>
                    <a:pt x="17" y="170"/>
                  </a:moveTo>
                  <a:cubicBezTo>
                    <a:pt x="12" y="170"/>
                    <a:pt x="8" y="166"/>
                    <a:pt x="8" y="161"/>
                  </a:cubicBezTo>
                  <a:cubicBezTo>
                    <a:pt x="8" y="157"/>
                    <a:pt x="12" y="153"/>
                    <a:pt x="17" y="153"/>
                  </a:cubicBezTo>
                  <a:cubicBezTo>
                    <a:pt x="21" y="153"/>
                    <a:pt x="25" y="157"/>
                    <a:pt x="25" y="161"/>
                  </a:cubicBezTo>
                  <a:cubicBezTo>
                    <a:pt x="25" y="166"/>
                    <a:pt x="21" y="170"/>
                    <a:pt x="17" y="17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3085085" y="4019623"/>
              <a:ext cx="435425" cy="476335"/>
              <a:chOff x="7364413" y="4678362"/>
              <a:chExt cx="473075" cy="517526"/>
            </a:xfrm>
            <a:solidFill>
              <a:schemeClr val="bg1"/>
            </a:solidFill>
          </p:grpSpPr>
          <p:sp>
            <p:nvSpPr>
              <p:cNvPr id="50" name="Freeform 49"/>
              <p:cNvSpPr/>
              <p:nvPr/>
            </p:nvSpPr>
            <p:spPr bwMode="auto">
              <a:xfrm>
                <a:off x="7556501" y="4794250"/>
                <a:ext cx="52388" cy="79375"/>
              </a:xfrm>
              <a:custGeom>
                <a:avLst/>
                <a:gdLst>
                  <a:gd name="T0" fmla="*/ 10 w 14"/>
                  <a:gd name="T1" fmla="*/ 1 h 21"/>
                  <a:gd name="T2" fmla="*/ 0 w 14"/>
                  <a:gd name="T3" fmla="*/ 19 h 21"/>
                  <a:gd name="T4" fmla="*/ 3 w 14"/>
                  <a:gd name="T5" fmla="*/ 21 h 21"/>
                  <a:gd name="T6" fmla="*/ 6 w 14"/>
                  <a:gd name="T7" fmla="*/ 19 h 21"/>
                  <a:gd name="T8" fmla="*/ 12 w 14"/>
                  <a:gd name="T9" fmla="*/ 5 h 21"/>
                  <a:gd name="T10" fmla="*/ 13 w 14"/>
                  <a:gd name="T11" fmla="*/ 1 h 21"/>
                  <a:gd name="T12" fmla="*/ 10 w 14"/>
                  <a:gd name="T13" fmla="*/ 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" h="21">
                    <a:moveTo>
                      <a:pt x="10" y="1"/>
                    </a:moveTo>
                    <a:cubicBezTo>
                      <a:pt x="9" y="1"/>
                      <a:pt x="0" y="7"/>
                      <a:pt x="0" y="19"/>
                    </a:cubicBezTo>
                    <a:cubicBezTo>
                      <a:pt x="0" y="20"/>
                      <a:pt x="2" y="21"/>
                      <a:pt x="3" y="21"/>
                    </a:cubicBezTo>
                    <a:cubicBezTo>
                      <a:pt x="5" y="21"/>
                      <a:pt x="6" y="20"/>
                      <a:pt x="6" y="19"/>
                    </a:cubicBezTo>
                    <a:cubicBezTo>
                      <a:pt x="6" y="10"/>
                      <a:pt x="12" y="5"/>
                      <a:pt x="12" y="5"/>
                    </a:cubicBezTo>
                    <a:cubicBezTo>
                      <a:pt x="14" y="4"/>
                      <a:pt x="14" y="3"/>
                      <a:pt x="13" y="1"/>
                    </a:cubicBezTo>
                    <a:cubicBezTo>
                      <a:pt x="12" y="0"/>
                      <a:pt x="11" y="0"/>
                      <a:pt x="1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2400"/>
              </a:p>
            </p:txBody>
          </p:sp>
          <p:sp>
            <p:nvSpPr>
              <p:cNvPr id="51" name="Freeform 50"/>
              <p:cNvSpPr>
                <a:spLocks noEditPoints="1"/>
              </p:cNvSpPr>
              <p:nvPr/>
            </p:nvSpPr>
            <p:spPr bwMode="auto">
              <a:xfrm>
                <a:off x="7364413" y="4678362"/>
                <a:ext cx="473075" cy="517526"/>
              </a:xfrm>
              <a:custGeom>
                <a:avLst/>
                <a:gdLst>
                  <a:gd name="T0" fmla="*/ 123 w 126"/>
                  <a:gd name="T1" fmla="*/ 43 h 138"/>
                  <a:gd name="T2" fmla="*/ 69 w 126"/>
                  <a:gd name="T3" fmla="*/ 2 h 138"/>
                  <a:gd name="T4" fmla="*/ 24 w 126"/>
                  <a:gd name="T5" fmla="*/ 17 h 138"/>
                  <a:gd name="T6" fmla="*/ 10 w 126"/>
                  <a:gd name="T7" fmla="*/ 55 h 138"/>
                  <a:gd name="T8" fmla="*/ 13 w 126"/>
                  <a:gd name="T9" fmla="*/ 63 h 138"/>
                  <a:gd name="T10" fmla="*/ 5 w 126"/>
                  <a:gd name="T11" fmla="*/ 77 h 138"/>
                  <a:gd name="T12" fmla="*/ 0 w 126"/>
                  <a:gd name="T13" fmla="*/ 85 h 138"/>
                  <a:gd name="T14" fmla="*/ 12 w 126"/>
                  <a:gd name="T15" fmla="*/ 92 h 138"/>
                  <a:gd name="T16" fmla="*/ 9 w 126"/>
                  <a:gd name="T17" fmla="*/ 98 h 138"/>
                  <a:gd name="T18" fmla="*/ 13 w 126"/>
                  <a:gd name="T19" fmla="*/ 102 h 138"/>
                  <a:gd name="T20" fmla="*/ 12 w 126"/>
                  <a:gd name="T21" fmla="*/ 107 h 138"/>
                  <a:gd name="T22" fmla="*/ 13 w 126"/>
                  <a:gd name="T23" fmla="*/ 113 h 138"/>
                  <a:gd name="T24" fmla="*/ 10 w 126"/>
                  <a:gd name="T25" fmla="*/ 121 h 138"/>
                  <a:gd name="T26" fmla="*/ 34 w 126"/>
                  <a:gd name="T27" fmla="*/ 127 h 138"/>
                  <a:gd name="T28" fmla="*/ 50 w 126"/>
                  <a:gd name="T29" fmla="*/ 138 h 138"/>
                  <a:gd name="T30" fmla="*/ 110 w 126"/>
                  <a:gd name="T31" fmla="*/ 138 h 138"/>
                  <a:gd name="T32" fmla="*/ 107 w 126"/>
                  <a:gd name="T33" fmla="*/ 120 h 138"/>
                  <a:gd name="T34" fmla="*/ 120 w 126"/>
                  <a:gd name="T35" fmla="*/ 80 h 138"/>
                  <a:gd name="T36" fmla="*/ 123 w 126"/>
                  <a:gd name="T37" fmla="*/ 43 h 138"/>
                  <a:gd name="T38" fmla="*/ 68 w 126"/>
                  <a:gd name="T39" fmla="*/ 106 h 138"/>
                  <a:gd name="T40" fmla="*/ 54 w 126"/>
                  <a:gd name="T41" fmla="*/ 98 h 138"/>
                  <a:gd name="T42" fmla="*/ 81 w 126"/>
                  <a:gd name="T43" fmla="*/ 98 h 138"/>
                  <a:gd name="T44" fmla="*/ 68 w 126"/>
                  <a:gd name="T45" fmla="*/ 106 h 138"/>
                  <a:gd name="T46" fmla="*/ 78 w 126"/>
                  <a:gd name="T47" fmla="*/ 92 h 138"/>
                  <a:gd name="T48" fmla="*/ 57 w 126"/>
                  <a:gd name="T49" fmla="*/ 92 h 138"/>
                  <a:gd name="T50" fmla="*/ 54 w 126"/>
                  <a:gd name="T51" fmla="*/ 89 h 138"/>
                  <a:gd name="T52" fmla="*/ 57 w 126"/>
                  <a:gd name="T53" fmla="*/ 87 h 138"/>
                  <a:gd name="T54" fmla="*/ 78 w 126"/>
                  <a:gd name="T55" fmla="*/ 87 h 138"/>
                  <a:gd name="T56" fmla="*/ 81 w 126"/>
                  <a:gd name="T57" fmla="*/ 89 h 138"/>
                  <a:gd name="T58" fmla="*/ 78 w 126"/>
                  <a:gd name="T59" fmla="*/ 92 h 138"/>
                  <a:gd name="T60" fmla="*/ 78 w 126"/>
                  <a:gd name="T61" fmla="*/ 81 h 138"/>
                  <a:gd name="T62" fmla="*/ 57 w 126"/>
                  <a:gd name="T63" fmla="*/ 81 h 138"/>
                  <a:gd name="T64" fmla="*/ 41 w 126"/>
                  <a:gd name="T65" fmla="*/ 49 h 138"/>
                  <a:gd name="T66" fmla="*/ 68 w 126"/>
                  <a:gd name="T67" fmla="*/ 22 h 138"/>
                  <a:gd name="T68" fmla="*/ 94 w 126"/>
                  <a:gd name="T69" fmla="*/ 49 h 138"/>
                  <a:gd name="T70" fmla="*/ 78 w 126"/>
                  <a:gd name="T71" fmla="*/ 81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26" h="138">
                    <a:moveTo>
                      <a:pt x="123" y="43"/>
                    </a:moveTo>
                    <a:cubicBezTo>
                      <a:pt x="113" y="0"/>
                      <a:pt x="69" y="2"/>
                      <a:pt x="69" y="2"/>
                    </a:cubicBezTo>
                    <a:cubicBezTo>
                      <a:pt x="39" y="1"/>
                      <a:pt x="24" y="17"/>
                      <a:pt x="24" y="17"/>
                    </a:cubicBezTo>
                    <a:cubicBezTo>
                      <a:pt x="15" y="23"/>
                      <a:pt x="4" y="51"/>
                      <a:pt x="10" y="55"/>
                    </a:cubicBezTo>
                    <a:cubicBezTo>
                      <a:pt x="15" y="60"/>
                      <a:pt x="13" y="63"/>
                      <a:pt x="13" y="63"/>
                    </a:cubicBezTo>
                    <a:cubicBezTo>
                      <a:pt x="13" y="63"/>
                      <a:pt x="10" y="71"/>
                      <a:pt x="5" y="77"/>
                    </a:cubicBezTo>
                    <a:cubicBezTo>
                      <a:pt x="0" y="83"/>
                      <a:pt x="0" y="85"/>
                      <a:pt x="0" y="85"/>
                    </a:cubicBezTo>
                    <a:cubicBezTo>
                      <a:pt x="0" y="93"/>
                      <a:pt x="11" y="90"/>
                      <a:pt x="12" y="92"/>
                    </a:cubicBezTo>
                    <a:cubicBezTo>
                      <a:pt x="12" y="93"/>
                      <a:pt x="9" y="97"/>
                      <a:pt x="9" y="98"/>
                    </a:cubicBezTo>
                    <a:cubicBezTo>
                      <a:pt x="9" y="100"/>
                      <a:pt x="13" y="102"/>
                      <a:pt x="13" y="102"/>
                    </a:cubicBezTo>
                    <a:cubicBezTo>
                      <a:pt x="12" y="107"/>
                      <a:pt x="12" y="107"/>
                      <a:pt x="12" y="107"/>
                    </a:cubicBezTo>
                    <a:cubicBezTo>
                      <a:pt x="12" y="107"/>
                      <a:pt x="18" y="111"/>
                      <a:pt x="13" y="113"/>
                    </a:cubicBezTo>
                    <a:cubicBezTo>
                      <a:pt x="9" y="116"/>
                      <a:pt x="10" y="121"/>
                      <a:pt x="10" y="121"/>
                    </a:cubicBezTo>
                    <a:cubicBezTo>
                      <a:pt x="11" y="131"/>
                      <a:pt x="34" y="127"/>
                      <a:pt x="34" y="127"/>
                    </a:cubicBezTo>
                    <a:cubicBezTo>
                      <a:pt x="46" y="126"/>
                      <a:pt x="50" y="138"/>
                      <a:pt x="50" y="138"/>
                    </a:cubicBezTo>
                    <a:cubicBezTo>
                      <a:pt x="110" y="138"/>
                      <a:pt x="110" y="138"/>
                      <a:pt x="110" y="138"/>
                    </a:cubicBezTo>
                    <a:cubicBezTo>
                      <a:pt x="109" y="130"/>
                      <a:pt x="108" y="127"/>
                      <a:pt x="107" y="120"/>
                    </a:cubicBezTo>
                    <a:cubicBezTo>
                      <a:pt x="105" y="99"/>
                      <a:pt x="113" y="93"/>
                      <a:pt x="120" y="80"/>
                    </a:cubicBezTo>
                    <a:cubicBezTo>
                      <a:pt x="126" y="68"/>
                      <a:pt x="123" y="43"/>
                      <a:pt x="123" y="43"/>
                    </a:cubicBezTo>
                    <a:close/>
                    <a:moveTo>
                      <a:pt x="68" y="106"/>
                    </a:moveTo>
                    <a:cubicBezTo>
                      <a:pt x="60" y="106"/>
                      <a:pt x="54" y="102"/>
                      <a:pt x="54" y="98"/>
                    </a:cubicBezTo>
                    <a:cubicBezTo>
                      <a:pt x="81" y="98"/>
                      <a:pt x="81" y="98"/>
                      <a:pt x="81" y="98"/>
                    </a:cubicBezTo>
                    <a:cubicBezTo>
                      <a:pt x="81" y="102"/>
                      <a:pt x="75" y="106"/>
                      <a:pt x="68" y="106"/>
                    </a:cubicBezTo>
                    <a:close/>
                    <a:moveTo>
                      <a:pt x="78" y="92"/>
                    </a:moveTo>
                    <a:cubicBezTo>
                      <a:pt x="57" y="92"/>
                      <a:pt x="57" y="92"/>
                      <a:pt x="57" y="92"/>
                    </a:cubicBezTo>
                    <a:cubicBezTo>
                      <a:pt x="56" y="92"/>
                      <a:pt x="54" y="91"/>
                      <a:pt x="54" y="89"/>
                    </a:cubicBezTo>
                    <a:cubicBezTo>
                      <a:pt x="54" y="88"/>
                      <a:pt x="56" y="87"/>
                      <a:pt x="57" y="87"/>
                    </a:cubicBezTo>
                    <a:cubicBezTo>
                      <a:pt x="78" y="87"/>
                      <a:pt x="78" y="87"/>
                      <a:pt x="78" y="87"/>
                    </a:cubicBezTo>
                    <a:cubicBezTo>
                      <a:pt x="79" y="87"/>
                      <a:pt x="81" y="88"/>
                      <a:pt x="81" y="89"/>
                    </a:cubicBezTo>
                    <a:cubicBezTo>
                      <a:pt x="81" y="91"/>
                      <a:pt x="79" y="92"/>
                      <a:pt x="78" y="92"/>
                    </a:cubicBezTo>
                    <a:close/>
                    <a:moveTo>
                      <a:pt x="78" y="81"/>
                    </a:moveTo>
                    <a:cubicBezTo>
                      <a:pt x="57" y="81"/>
                      <a:pt x="57" y="81"/>
                      <a:pt x="57" y="81"/>
                    </a:cubicBezTo>
                    <a:cubicBezTo>
                      <a:pt x="55" y="73"/>
                      <a:pt x="41" y="60"/>
                      <a:pt x="41" y="49"/>
                    </a:cubicBezTo>
                    <a:cubicBezTo>
                      <a:pt x="41" y="34"/>
                      <a:pt x="53" y="22"/>
                      <a:pt x="68" y="22"/>
                    </a:cubicBezTo>
                    <a:cubicBezTo>
                      <a:pt x="82" y="22"/>
                      <a:pt x="94" y="34"/>
                      <a:pt x="94" y="49"/>
                    </a:cubicBezTo>
                    <a:cubicBezTo>
                      <a:pt x="94" y="60"/>
                      <a:pt x="80" y="73"/>
                      <a:pt x="78" y="8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2400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4981787" y="2411717"/>
              <a:ext cx="452188" cy="501721"/>
              <a:chOff x="8996363" y="4629150"/>
              <a:chExt cx="449262" cy="498476"/>
            </a:xfrm>
            <a:solidFill>
              <a:schemeClr val="bg1"/>
            </a:solidFill>
          </p:grpSpPr>
          <p:sp>
            <p:nvSpPr>
              <p:cNvPr id="53" name="Freeform 52"/>
              <p:cNvSpPr/>
              <p:nvPr/>
            </p:nvSpPr>
            <p:spPr bwMode="auto">
              <a:xfrm>
                <a:off x="9247188" y="4854575"/>
                <a:ext cx="198437" cy="168275"/>
              </a:xfrm>
              <a:custGeom>
                <a:avLst/>
                <a:gdLst>
                  <a:gd name="T0" fmla="*/ 14 w 53"/>
                  <a:gd name="T1" fmla="*/ 0 h 45"/>
                  <a:gd name="T2" fmla="*/ 21 w 53"/>
                  <a:gd name="T3" fmla="*/ 0 h 45"/>
                  <a:gd name="T4" fmla="*/ 23 w 53"/>
                  <a:gd name="T5" fmla="*/ 6 h 45"/>
                  <a:gd name="T6" fmla="*/ 21 w 53"/>
                  <a:gd name="T7" fmla="*/ 31 h 45"/>
                  <a:gd name="T8" fmla="*/ 26 w 53"/>
                  <a:gd name="T9" fmla="*/ 40 h 45"/>
                  <a:gd name="T10" fmla="*/ 31 w 53"/>
                  <a:gd name="T11" fmla="*/ 31 h 45"/>
                  <a:gd name="T12" fmla="*/ 28 w 53"/>
                  <a:gd name="T13" fmla="*/ 6 h 45"/>
                  <a:gd name="T14" fmla="*/ 30 w 53"/>
                  <a:gd name="T15" fmla="*/ 0 h 45"/>
                  <a:gd name="T16" fmla="*/ 38 w 53"/>
                  <a:gd name="T17" fmla="*/ 0 h 45"/>
                  <a:gd name="T18" fmla="*/ 38 w 53"/>
                  <a:gd name="T19" fmla="*/ 0 h 45"/>
                  <a:gd name="T20" fmla="*/ 52 w 53"/>
                  <a:gd name="T21" fmla="*/ 15 h 45"/>
                  <a:gd name="T22" fmla="*/ 50 w 53"/>
                  <a:gd name="T23" fmla="*/ 31 h 45"/>
                  <a:gd name="T24" fmla="*/ 36 w 53"/>
                  <a:gd name="T25" fmla="*/ 45 h 45"/>
                  <a:gd name="T26" fmla="*/ 16 w 53"/>
                  <a:gd name="T27" fmla="*/ 45 h 45"/>
                  <a:gd name="T28" fmla="*/ 3 w 53"/>
                  <a:gd name="T29" fmla="*/ 30 h 45"/>
                  <a:gd name="T30" fmla="*/ 1 w 53"/>
                  <a:gd name="T31" fmla="*/ 15 h 45"/>
                  <a:gd name="T32" fmla="*/ 14 w 53"/>
                  <a:gd name="T33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3" h="45">
                    <a:moveTo>
                      <a:pt x="14" y="0"/>
                    </a:moveTo>
                    <a:cubicBezTo>
                      <a:pt x="21" y="0"/>
                      <a:pt x="21" y="0"/>
                      <a:pt x="21" y="0"/>
                    </a:cubicBezTo>
                    <a:cubicBezTo>
                      <a:pt x="21" y="1"/>
                      <a:pt x="21" y="5"/>
                      <a:pt x="23" y="6"/>
                    </a:cubicBezTo>
                    <a:cubicBezTo>
                      <a:pt x="23" y="6"/>
                      <a:pt x="20" y="25"/>
                      <a:pt x="21" y="31"/>
                    </a:cubicBezTo>
                    <a:cubicBezTo>
                      <a:pt x="22" y="34"/>
                      <a:pt x="24" y="40"/>
                      <a:pt x="26" y="40"/>
                    </a:cubicBezTo>
                    <a:cubicBezTo>
                      <a:pt x="29" y="40"/>
                      <a:pt x="31" y="34"/>
                      <a:pt x="31" y="31"/>
                    </a:cubicBezTo>
                    <a:cubicBezTo>
                      <a:pt x="32" y="25"/>
                      <a:pt x="28" y="6"/>
                      <a:pt x="28" y="6"/>
                    </a:cubicBezTo>
                    <a:cubicBezTo>
                      <a:pt x="29" y="6"/>
                      <a:pt x="30" y="5"/>
                      <a:pt x="30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46" y="0"/>
                      <a:pt x="53" y="7"/>
                      <a:pt x="52" y="15"/>
                    </a:cubicBezTo>
                    <a:cubicBezTo>
                      <a:pt x="50" y="31"/>
                      <a:pt x="50" y="31"/>
                      <a:pt x="50" y="31"/>
                    </a:cubicBezTo>
                    <a:cubicBezTo>
                      <a:pt x="48" y="39"/>
                      <a:pt x="44" y="45"/>
                      <a:pt x="36" y="45"/>
                    </a:cubicBezTo>
                    <a:cubicBezTo>
                      <a:pt x="16" y="45"/>
                      <a:pt x="16" y="45"/>
                      <a:pt x="16" y="45"/>
                    </a:cubicBezTo>
                    <a:cubicBezTo>
                      <a:pt x="9" y="45"/>
                      <a:pt x="4" y="39"/>
                      <a:pt x="3" y="30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0" y="7"/>
                      <a:pt x="7" y="0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2400"/>
              </a:p>
            </p:txBody>
          </p:sp>
          <p:sp>
            <p:nvSpPr>
              <p:cNvPr id="54" name="Freeform 53"/>
              <p:cNvSpPr>
                <a:spLocks noEditPoints="1"/>
              </p:cNvSpPr>
              <p:nvPr/>
            </p:nvSpPr>
            <p:spPr bwMode="auto">
              <a:xfrm>
                <a:off x="9296400" y="4730750"/>
                <a:ext cx="100012" cy="101600"/>
              </a:xfrm>
              <a:custGeom>
                <a:avLst/>
                <a:gdLst>
                  <a:gd name="T0" fmla="*/ 13 w 27"/>
                  <a:gd name="T1" fmla="*/ 0 h 27"/>
                  <a:gd name="T2" fmla="*/ 0 w 27"/>
                  <a:gd name="T3" fmla="*/ 13 h 27"/>
                  <a:gd name="T4" fmla="*/ 13 w 27"/>
                  <a:gd name="T5" fmla="*/ 27 h 27"/>
                  <a:gd name="T6" fmla="*/ 27 w 27"/>
                  <a:gd name="T7" fmla="*/ 13 h 27"/>
                  <a:gd name="T8" fmla="*/ 13 w 27"/>
                  <a:gd name="T9" fmla="*/ 0 h 27"/>
                  <a:gd name="T10" fmla="*/ 13 w 27"/>
                  <a:gd name="T11" fmla="*/ 23 h 27"/>
                  <a:gd name="T12" fmla="*/ 3 w 27"/>
                  <a:gd name="T13" fmla="*/ 13 h 27"/>
                  <a:gd name="T14" fmla="*/ 13 w 27"/>
                  <a:gd name="T15" fmla="*/ 3 h 27"/>
                  <a:gd name="T16" fmla="*/ 23 w 27"/>
                  <a:gd name="T17" fmla="*/ 13 h 27"/>
                  <a:gd name="T18" fmla="*/ 13 w 27"/>
                  <a:gd name="T19" fmla="*/ 2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" h="27">
                    <a:moveTo>
                      <a:pt x="13" y="0"/>
                    </a:moveTo>
                    <a:cubicBezTo>
                      <a:pt x="6" y="0"/>
                      <a:pt x="0" y="6"/>
                      <a:pt x="0" y="13"/>
                    </a:cubicBezTo>
                    <a:cubicBezTo>
                      <a:pt x="0" y="21"/>
                      <a:pt x="6" y="27"/>
                      <a:pt x="13" y="27"/>
                    </a:cubicBezTo>
                    <a:cubicBezTo>
                      <a:pt x="21" y="27"/>
                      <a:pt x="27" y="21"/>
                      <a:pt x="27" y="13"/>
                    </a:cubicBezTo>
                    <a:cubicBezTo>
                      <a:pt x="27" y="6"/>
                      <a:pt x="21" y="0"/>
                      <a:pt x="13" y="0"/>
                    </a:cubicBezTo>
                    <a:close/>
                    <a:moveTo>
                      <a:pt x="13" y="23"/>
                    </a:moveTo>
                    <a:cubicBezTo>
                      <a:pt x="8" y="23"/>
                      <a:pt x="3" y="19"/>
                      <a:pt x="3" y="13"/>
                    </a:cubicBezTo>
                    <a:cubicBezTo>
                      <a:pt x="3" y="7"/>
                      <a:pt x="8" y="3"/>
                      <a:pt x="13" y="3"/>
                    </a:cubicBezTo>
                    <a:cubicBezTo>
                      <a:pt x="19" y="3"/>
                      <a:pt x="23" y="7"/>
                      <a:pt x="23" y="13"/>
                    </a:cubicBezTo>
                    <a:cubicBezTo>
                      <a:pt x="23" y="19"/>
                      <a:pt x="19" y="23"/>
                      <a:pt x="13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2400"/>
              </a:p>
            </p:txBody>
          </p:sp>
          <p:sp>
            <p:nvSpPr>
              <p:cNvPr id="55" name="Freeform 54"/>
              <p:cNvSpPr/>
              <p:nvPr/>
            </p:nvSpPr>
            <p:spPr bwMode="auto">
              <a:xfrm>
                <a:off x="8996363" y="4932363"/>
                <a:ext cx="231775" cy="195263"/>
              </a:xfrm>
              <a:custGeom>
                <a:avLst/>
                <a:gdLst>
                  <a:gd name="T0" fmla="*/ 45 w 62"/>
                  <a:gd name="T1" fmla="*/ 0 h 52"/>
                  <a:gd name="T2" fmla="*/ 45 w 62"/>
                  <a:gd name="T3" fmla="*/ 0 h 52"/>
                  <a:gd name="T4" fmla="*/ 17 w 62"/>
                  <a:gd name="T5" fmla="*/ 0 h 52"/>
                  <a:gd name="T6" fmla="*/ 1 w 62"/>
                  <a:gd name="T7" fmla="*/ 17 h 52"/>
                  <a:gd name="T8" fmla="*/ 3 w 62"/>
                  <a:gd name="T9" fmla="*/ 35 h 52"/>
                  <a:gd name="T10" fmla="*/ 19 w 62"/>
                  <a:gd name="T11" fmla="*/ 52 h 52"/>
                  <a:gd name="T12" fmla="*/ 43 w 62"/>
                  <a:gd name="T13" fmla="*/ 52 h 52"/>
                  <a:gd name="T14" fmla="*/ 58 w 62"/>
                  <a:gd name="T15" fmla="*/ 35 h 52"/>
                  <a:gd name="T16" fmla="*/ 61 w 62"/>
                  <a:gd name="T17" fmla="*/ 17 h 52"/>
                  <a:gd name="T18" fmla="*/ 45 w 62"/>
                  <a:gd name="T19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2" h="52">
                    <a:moveTo>
                      <a:pt x="45" y="0"/>
                    </a:moveTo>
                    <a:cubicBezTo>
                      <a:pt x="45" y="0"/>
                      <a:pt x="45" y="0"/>
                      <a:pt x="45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8" y="0"/>
                      <a:pt x="0" y="7"/>
                      <a:pt x="1" y="17"/>
                    </a:cubicBezTo>
                    <a:cubicBezTo>
                      <a:pt x="3" y="35"/>
                      <a:pt x="3" y="35"/>
                      <a:pt x="3" y="35"/>
                    </a:cubicBezTo>
                    <a:cubicBezTo>
                      <a:pt x="5" y="44"/>
                      <a:pt x="10" y="52"/>
                      <a:pt x="19" y="52"/>
                    </a:cubicBezTo>
                    <a:cubicBezTo>
                      <a:pt x="43" y="52"/>
                      <a:pt x="43" y="52"/>
                      <a:pt x="43" y="52"/>
                    </a:cubicBezTo>
                    <a:cubicBezTo>
                      <a:pt x="51" y="52"/>
                      <a:pt x="57" y="45"/>
                      <a:pt x="58" y="35"/>
                    </a:cubicBezTo>
                    <a:cubicBezTo>
                      <a:pt x="61" y="17"/>
                      <a:pt x="61" y="17"/>
                      <a:pt x="61" y="17"/>
                    </a:cubicBezTo>
                    <a:cubicBezTo>
                      <a:pt x="62" y="7"/>
                      <a:pt x="54" y="0"/>
                      <a:pt x="4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2400"/>
              </a:p>
            </p:txBody>
          </p:sp>
          <p:sp>
            <p:nvSpPr>
              <p:cNvPr id="56" name="Oval 55"/>
              <p:cNvSpPr>
                <a:spLocks noChangeArrowheads="1"/>
              </p:cNvSpPr>
              <p:nvPr/>
            </p:nvSpPr>
            <p:spPr bwMode="auto">
              <a:xfrm>
                <a:off x="9051925" y="4786313"/>
                <a:ext cx="120650" cy="1158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2400"/>
              </a:p>
            </p:txBody>
          </p:sp>
          <p:sp>
            <p:nvSpPr>
              <p:cNvPr id="57" name="Freeform 56"/>
              <p:cNvSpPr/>
              <p:nvPr/>
            </p:nvSpPr>
            <p:spPr bwMode="auto">
              <a:xfrm>
                <a:off x="9101138" y="4654550"/>
                <a:ext cx="146050" cy="123825"/>
              </a:xfrm>
              <a:custGeom>
                <a:avLst/>
                <a:gdLst>
                  <a:gd name="T0" fmla="*/ 33 w 39"/>
                  <a:gd name="T1" fmla="*/ 0 h 33"/>
                  <a:gd name="T2" fmla="*/ 29 w 39"/>
                  <a:gd name="T3" fmla="*/ 0 h 33"/>
                  <a:gd name="T4" fmla="*/ 10 w 39"/>
                  <a:gd name="T5" fmla="*/ 0 h 33"/>
                  <a:gd name="T6" fmla="*/ 6 w 39"/>
                  <a:gd name="T7" fmla="*/ 0 h 33"/>
                  <a:gd name="T8" fmla="*/ 0 w 39"/>
                  <a:gd name="T9" fmla="*/ 6 h 33"/>
                  <a:gd name="T10" fmla="*/ 0 w 39"/>
                  <a:gd name="T11" fmla="*/ 13 h 33"/>
                  <a:gd name="T12" fmla="*/ 0 w 39"/>
                  <a:gd name="T13" fmla="*/ 20 h 33"/>
                  <a:gd name="T14" fmla="*/ 6 w 39"/>
                  <a:gd name="T15" fmla="*/ 26 h 33"/>
                  <a:gd name="T16" fmla="*/ 11 w 39"/>
                  <a:gd name="T17" fmla="*/ 26 h 33"/>
                  <a:gd name="T18" fmla="*/ 11 w 39"/>
                  <a:gd name="T19" fmla="*/ 31 h 33"/>
                  <a:gd name="T20" fmla="*/ 12 w 39"/>
                  <a:gd name="T21" fmla="*/ 33 h 33"/>
                  <a:gd name="T22" fmla="*/ 13 w 39"/>
                  <a:gd name="T23" fmla="*/ 33 h 33"/>
                  <a:gd name="T24" fmla="*/ 15 w 39"/>
                  <a:gd name="T25" fmla="*/ 32 h 33"/>
                  <a:gd name="T26" fmla="*/ 21 w 39"/>
                  <a:gd name="T27" fmla="*/ 26 h 33"/>
                  <a:gd name="T28" fmla="*/ 33 w 39"/>
                  <a:gd name="T29" fmla="*/ 26 h 33"/>
                  <a:gd name="T30" fmla="*/ 39 w 39"/>
                  <a:gd name="T31" fmla="*/ 20 h 33"/>
                  <a:gd name="T32" fmla="*/ 39 w 39"/>
                  <a:gd name="T33" fmla="*/ 13 h 33"/>
                  <a:gd name="T34" fmla="*/ 39 w 39"/>
                  <a:gd name="T35" fmla="*/ 6 h 33"/>
                  <a:gd name="T36" fmla="*/ 33 w 39"/>
                  <a:gd name="T37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3">
                    <a:moveTo>
                      <a:pt x="33" y="0"/>
                    </a:moveTo>
                    <a:cubicBezTo>
                      <a:pt x="29" y="0"/>
                      <a:pt x="29" y="0"/>
                      <a:pt x="29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3"/>
                      <a:pt x="0" y="6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4"/>
                      <a:pt x="3" y="26"/>
                      <a:pt x="6" y="26"/>
                    </a:cubicBezTo>
                    <a:cubicBezTo>
                      <a:pt x="11" y="26"/>
                      <a:pt x="11" y="26"/>
                      <a:pt x="11" y="26"/>
                    </a:cubicBezTo>
                    <a:cubicBezTo>
                      <a:pt x="11" y="31"/>
                      <a:pt x="11" y="31"/>
                      <a:pt x="11" y="31"/>
                    </a:cubicBezTo>
                    <a:cubicBezTo>
                      <a:pt x="11" y="32"/>
                      <a:pt x="12" y="33"/>
                      <a:pt x="12" y="33"/>
                    </a:cubicBezTo>
                    <a:cubicBezTo>
                      <a:pt x="13" y="33"/>
                      <a:pt x="13" y="33"/>
                      <a:pt x="13" y="33"/>
                    </a:cubicBezTo>
                    <a:cubicBezTo>
                      <a:pt x="14" y="33"/>
                      <a:pt x="15" y="33"/>
                      <a:pt x="15" y="32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33" y="26"/>
                      <a:pt x="33" y="26"/>
                      <a:pt x="33" y="26"/>
                    </a:cubicBezTo>
                    <a:cubicBezTo>
                      <a:pt x="36" y="26"/>
                      <a:pt x="39" y="24"/>
                      <a:pt x="39" y="20"/>
                    </a:cubicBezTo>
                    <a:cubicBezTo>
                      <a:pt x="39" y="13"/>
                      <a:pt x="39" y="13"/>
                      <a:pt x="39" y="13"/>
                    </a:cubicBezTo>
                    <a:cubicBezTo>
                      <a:pt x="39" y="6"/>
                      <a:pt x="39" y="6"/>
                      <a:pt x="39" y="6"/>
                    </a:cubicBezTo>
                    <a:cubicBezTo>
                      <a:pt x="39" y="3"/>
                      <a:pt x="36" y="0"/>
                      <a:pt x="3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2400"/>
              </a:p>
            </p:txBody>
          </p:sp>
          <p:sp>
            <p:nvSpPr>
              <p:cNvPr id="58" name="Freeform 57"/>
              <p:cNvSpPr>
                <a:spLocks noEditPoints="1"/>
              </p:cNvSpPr>
              <p:nvPr/>
            </p:nvSpPr>
            <p:spPr bwMode="auto">
              <a:xfrm>
                <a:off x="9220200" y="4629150"/>
                <a:ext cx="120650" cy="101600"/>
              </a:xfrm>
              <a:custGeom>
                <a:avLst/>
                <a:gdLst>
                  <a:gd name="T0" fmla="*/ 27 w 32"/>
                  <a:gd name="T1" fmla="*/ 0 h 27"/>
                  <a:gd name="T2" fmla="*/ 24 w 32"/>
                  <a:gd name="T3" fmla="*/ 0 h 27"/>
                  <a:gd name="T4" fmla="*/ 8 w 32"/>
                  <a:gd name="T5" fmla="*/ 0 h 27"/>
                  <a:gd name="T6" fmla="*/ 5 w 32"/>
                  <a:gd name="T7" fmla="*/ 0 h 27"/>
                  <a:gd name="T8" fmla="*/ 0 w 32"/>
                  <a:gd name="T9" fmla="*/ 5 h 27"/>
                  <a:gd name="T10" fmla="*/ 0 w 32"/>
                  <a:gd name="T11" fmla="*/ 5 h 27"/>
                  <a:gd name="T12" fmla="*/ 1 w 32"/>
                  <a:gd name="T13" fmla="*/ 5 h 27"/>
                  <a:gd name="T14" fmla="*/ 9 w 32"/>
                  <a:gd name="T15" fmla="*/ 13 h 27"/>
                  <a:gd name="T16" fmla="*/ 9 w 32"/>
                  <a:gd name="T17" fmla="*/ 20 h 27"/>
                  <a:gd name="T18" fmla="*/ 9 w 32"/>
                  <a:gd name="T19" fmla="*/ 22 h 27"/>
                  <a:gd name="T20" fmla="*/ 14 w 32"/>
                  <a:gd name="T21" fmla="*/ 22 h 27"/>
                  <a:gd name="T22" fmla="*/ 19 w 32"/>
                  <a:gd name="T23" fmla="*/ 26 h 27"/>
                  <a:gd name="T24" fmla="*/ 21 w 32"/>
                  <a:gd name="T25" fmla="*/ 27 h 27"/>
                  <a:gd name="T26" fmla="*/ 22 w 32"/>
                  <a:gd name="T27" fmla="*/ 27 h 27"/>
                  <a:gd name="T28" fmla="*/ 23 w 32"/>
                  <a:gd name="T29" fmla="*/ 25 h 27"/>
                  <a:gd name="T30" fmla="*/ 23 w 32"/>
                  <a:gd name="T31" fmla="*/ 22 h 27"/>
                  <a:gd name="T32" fmla="*/ 27 w 32"/>
                  <a:gd name="T33" fmla="*/ 22 h 27"/>
                  <a:gd name="T34" fmla="*/ 32 w 32"/>
                  <a:gd name="T35" fmla="*/ 17 h 27"/>
                  <a:gd name="T36" fmla="*/ 32 w 32"/>
                  <a:gd name="T37" fmla="*/ 10 h 27"/>
                  <a:gd name="T38" fmla="*/ 32 w 32"/>
                  <a:gd name="T39" fmla="*/ 5 h 27"/>
                  <a:gd name="T40" fmla="*/ 27 w 32"/>
                  <a:gd name="T41" fmla="*/ 0 h 27"/>
                  <a:gd name="T42" fmla="*/ 29 w 32"/>
                  <a:gd name="T43" fmla="*/ 10 h 27"/>
                  <a:gd name="T44" fmla="*/ 29 w 32"/>
                  <a:gd name="T45" fmla="*/ 17 h 27"/>
                  <a:gd name="T46" fmla="*/ 27 w 32"/>
                  <a:gd name="T47" fmla="*/ 19 h 27"/>
                  <a:gd name="T48" fmla="*/ 23 w 32"/>
                  <a:gd name="T49" fmla="*/ 19 h 27"/>
                  <a:gd name="T50" fmla="*/ 20 w 32"/>
                  <a:gd name="T51" fmla="*/ 19 h 27"/>
                  <a:gd name="T52" fmla="*/ 20 w 32"/>
                  <a:gd name="T53" fmla="*/ 22 h 27"/>
                  <a:gd name="T54" fmla="*/ 20 w 32"/>
                  <a:gd name="T55" fmla="*/ 24 h 27"/>
                  <a:gd name="T56" fmla="*/ 16 w 32"/>
                  <a:gd name="T57" fmla="*/ 20 h 27"/>
                  <a:gd name="T58" fmla="*/ 15 w 32"/>
                  <a:gd name="T59" fmla="*/ 19 h 27"/>
                  <a:gd name="T60" fmla="*/ 14 w 32"/>
                  <a:gd name="T61" fmla="*/ 19 h 27"/>
                  <a:gd name="T62" fmla="*/ 11 w 32"/>
                  <a:gd name="T63" fmla="*/ 19 h 27"/>
                  <a:gd name="T64" fmla="*/ 11 w 32"/>
                  <a:gd name="T65" fmla="*/ 13 h 27"/>
                  <a:gd name="T66" fmla="*/ 3 w 32"/>
                  <a:gd name="T67" fmla="*/ 3 h 27"/>
                  <a:gd name="T68" fmla="*/ 5 w 32"/>
                  <a:gd name="T69" fmla="*/ 2 h 27"/>
                  <a:gd name="T70" fmla="*/ 8 w 32"/>
                  <a:gd name="T71" fmla="*/ 2 h 27"/>
                  <a:gd name="T72" fmla="*/ 24 w 32"/>
                  <a:gd name="T73" fmla="*/ 2 h 27"/>
                  <a:gd name="T74" fmla="*/ 27 w 32"/>
                  <a:gd name="T75" fmla="*/ 2 h 27"/>
                  <a:gd name="T76" fmla="*/ 29 w 32"/>
                  <a:gd name="T77" fmla="*/ 5 h 27"/>
                  <a:gd name="T78" fmla="*/ 29 w 32"/>
                  <a:gd name="T7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2" h="27">
                    <a:moveTo>
                      <a:pt x="27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2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5" y="5"/>
                      <a:pt x="9" y="8"/>
                      <a:pt x="9" y="13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2"/>
                      <a:pt x="9" y="22"/>
                      <a:pt x="9" y="22"/>
                    </a:cubicBezTo>
                    <a:cubicBezTo>
                      <a:pt x="14" y="22"/>
                      <a:pt x="14" y="22"/>
                      <a:pt x="14" y="22"/>
                    </a:cubicBezTo>
                    <a:cubicBezTo>
                      <a:pt x="19" y="26"/>
                      <a:pt x="19" y="26"/>
                      <a:pt x="19" y="26"/>
                    </a:cubicBezTo>
                    <a:cubicBezTo>
                      <a:pt x="20" y="27"/>
                      <a:pt x="20" y="27"/>
                      <a:pt x="21" y="27"/>
                    </a:cubicBezTo>
                    <a:cubicBezTo>
                      <a:pt x="21" y="27"/>
                      <a:pt x="21" y="27"/>
                      <a:pt x="22" y="27"/>
                    </a:cubicBezTo>
                    <a:cubicBezTo>
                      <a:pt x="22" y="27"/>
                      <a:pt x="23" y="26"/>
                      <a:pt x="23" y="25"/>
                    </a:cubicBezTo>
                    <a:cubicBezTo>
                      <a:pt x="23" y="22"/>
                      <a:pt x="23" y="22"/>
                      <a:pt x="23" y="22"/>
                    </a:cubicBezTo>
                    <a:cubicBezTo>
                      <a:pt x="27" y="22"/>
                      <a:pt x="27" y="22"/>
                      <a:pt x="27" y="22"/>
                    </a:cubicBezTo>
                    <a:cubicBezTo>
                      <a:pt x="30" y="22"/>
                      <a:pt x="32" y="19"/>
                      <a:pt x="32" y="17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5"/>
                      <a:pt x="32" y="5"/>
                      <a:pt x="32" y="5"/>
                    </a:cubicBezTo>
                    <a:cubicBezTo>
                      <a:pt x="32" y="2"/>
                      <a:pt x="30" y="0"/>
                      <a:pt x="27" y="0"/>
                    </a:cubicBezTo>
                    <a:close/>
                    <a:moveTo>
                      <a:pt x="29" y="10"/>
                    </a:move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8"/>
                      <a:pt x="28" y="19"/>
                      <a:pt x="27" y="19"/>
                    </a:cubicBezTo>
                    <a:cubicBezTo>
                      <a:pt x="23" y="19"/>
                      <a:pt x="23" y="19"/>
                      <a:pt x="23" y="19"/>
                    </a:cubicBezTo>
                    <a:cubicBezTo>
                      <a:pt x="20" y="19"/>
                      <a:pt x="20" y="19"/>
                      <a:pt x="20" y="19"/>
                    </a:cubicBezTo>
                    <a:cubicBezTo>
                      <a:pt x="20" y="22"/>
                      <a:pt x="20" y="22"/>
                      <a:pt x="20" y="22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1" y="8"/>
                      <a:pt x="8" y="4"/>
                      <a:pt x="3" y="3"/>
                    </a:cubicBezTo>
                    <a:cubicBezTo>
                      <a:pt x="4" y="2"/>
                      <a:pt x="4" y="2"/>
                      <a:pt x="5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24" y="2"/>
                      <a:pt x="24" y="2"/>
                      <a:pt x="24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8" y="2"/>
                      <a:pt x="29" y="3"/>
                      <a:pt x="29" y="5"/>
                    </a:cubicBezTo>
                    <a:lnTo>
                      <a:pt x="29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2400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7219899" y="2642972"/>
              <a:ext cx="504919" cy="418635"/>
              <a:chOff x="9328150" y="4930775"/>
              <a:chExt cx="501650" cy="415926"/>
            </a:xfrm>
            <a:solidFill>
              <a:schemeClr val="bg1"/>
            </a:solidFill>
          </p:grpSpPr>
          <p:sp>
            <p:nvSpPr>
              <p:cNvPr id="60" name="Freeform 59"/>
              <p:cNvSpPr/>
              <p:nvPr/>
            </p:nvSpPr>
            <p:spPr bwMode="auto">
              <a:xfrm>
                <a:off x="9447213" y="5024438"/>
                <a:ext cx="169863" cy="115888"/>
              </a:xfrm>
              <a:custGeom>
                <a:avLst/>
                <a:gdLst>
                  <a:gd name="T0" fmla="*/ 43 w 45"/>
                  <a:gd name="T1" fmla="*/ 23 h 31"/>
                  <a:gd name="T2" fmla="*/ 44 w 45"/>
                  <a:gd name="T3" fmla="*/ 10 h 31"/>
                  <a:gd name="T4" fmla="*/ 33 w 45"/>
                  <a:gd name="T5" fmla="*/ 0 h 31"/>
                  <a:gd name="T6" fmla="*/ 26 w 45"/>
                  <a:gd name="T7" fmla="*/ 0 h 31"/>
                  <a:gd name="T8" fmla="*/ 25 w 45"/>
                  <a:gd name="T9" fmla="*/ 4 h 31"/>
                  <a:gd name="T10" fmla="*/ 26 w 45"/>
                  <a:gd name="T11" fmla="*/ 22 h 31"/>
                  <a:gd name="T12" fmla="*/ 22 w 45"/>
                  <a:gd name="T13" fmla="*/ 28 h 31"/>
                  <a:gd name="T14" fmla="*/ 18 w 45"/>
                  <a:gd name="T15" fmla="*/ 22 h 31"/>
                  <a:gd name="T16" fmla="*/ 20 w 45"/>
                  <a:gd name="T17" fmla="*/ 4 h 31"/>
                  <a:gd name="T18" fmla="*/ 19 w 45"/>
                  <a:gd name="T19" fmla="*/ 0 h 31"/>
                  <a:gd name="T20" fmla="*/ 12 w 45"/>
                  <a:gd name="T21" fmla="*/ 0 h 31"/>
                  <a:gd name="T22" fmla="*/ 12 w 45"/>
                  <a:gd name="T23" fmla="*/ 0 h 31"/>
                  <a:gd name="T24" fmla="*/ 0 w 45"/>
                  <a:gd name="T25" fmla="*/ 10 h 31"/>
                  <a:gd name="T26" fmla="*/ 2 w 45"/>
                  <a:gd name="T27" fmla="*/ 23 h 31"/>
                  <a:gd name="T28" fmla="*/ 22 w 45"/>
                  <a:gd name="T29" fmla="*/ 31 h 31"/>
                  <a:gd name="T30" fmla="*/ 43 w 45"/>
                  <a:gd name="T31" fmla="*/ 2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5" h="31">
                    <a:moveTo>
                      <a:pt x="43" y="23"/>
                    </a:moveTo>
                    <a:cubicBezTo>
                      <a:pt x="44" y="10"/>
                      <a:pt x="44" y="10"/>
                      <a:pt x="44" y="10"/>
                    </a:cubicBezTo>
                    <a:cubicBezTo>
                      <a:pt x="45" y="5"/>
                      <a:pt x="39" y="0"/>
                      <a:pt x="33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6" y="1"/>
                      <a:pt x="27" y="3"/>
                      <a:pt x="25" y="4"/>
                    </a:cubicBezTo>
                    <a:cubicBezTo>
                      <a:pt x="25" y="4"/>
                      <a:pt x="28" y="17"/>
                      <a:pt x="26" y="22"/>
                    </a:cubicBezTo>
                    <a:cubicBezTo>
                      <a:pt x="26" y="23"/>
                      <a:pt x="24" y="28"/>
                      <a:pt x="22" y="28"/>
                    </a:cubicBezTo>
                    <a:cubicBezTo>
                      <a:pt x="20" y="28"/>
                      <a:pt x="19" y="23"/>
                      <a:pt x="18" y="22"/>
                    </a:cubicBezTo>
                    <a:cubicBezTo>
                      <a:pt x="17" y="17"/>
                      <a:pt x="20" y="4"/>
                      <a:pt x="20" y="4"/>
                    </a:cubicBezTo>
                    <a:cubicBezTo>
                      <a:pt x="20" y="4"/>
                      <a:pt x="19" y="3"/>
                      <a:pt x="19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6" y="0"/>
                      <a:pt x="0" y="5"/>
                      <a:pt x="0" y="10"/>
                    </a:cubicBezTo>
                    <a:cubicBezTo>
                      <a:pt x="2" y="23"/>
                      <a:pt x="2" y="23"/>
                      <a:pt x="2" y="23"/>
                    </a:cubicBezTo>
                    <a:cubicBezTo>
                      <a:pt x="7" y="28"/>
                      <a:pt x="15" y="31"/>
                      <a:pt x="22" y="31"/>
                    </a:cubicBezTo>
                    <a:cubicBezTo>
                      <a:pt x="30" y="31"/>
                      <a:pt x="38" y="28"/>
                      <a:pt x="43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2400"/>
              </a:p>
            </p:txBody>
          </p:sp>
          <p:sp>
            <p:nvSpPr>
              <p:cNvPr id="61" name="Oval 60"/>
              <p:cNvSpPr>
                <a:spLocks noChangeArrowheads="1"/>
              </p:cNvSpPr>
              <p:nvPr/>
            </p:nvSpPr>
            <p:spPr bwMode="auto">
              <a:xfrm>
                <a:off x="9488488" y="4930775"/>
                <a:ext cx="82550" cy="825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2400"/>
              </a:p>
            </p:txBody>
          </p:sp>
          <p:sp>
            <p:nvSpPr>
              <p:cNvPr id="62" name="Freeform 61"/>
              <p:cNvSpPr/>
              <p:nvPr/>
            </p:nvSpPr>
            <p:spPr bwMode="auto">
              <a:xfrm>
                <a:off x="9575800" y="5230813"/>
                <a:ext cx="168275" cy="115888"/>
              </a:xfrm>
              <a:custGeom>
                <a:avLst/>
                <a:gdLst>
                  <a:gd name="T0" fmla="*/ 43 w 45"/>
                  <a:gd name="T1" fmla="*/ 24 h 31"/>
                  <a:gd name="T2" fmla="*/ 44 w 45"/>
                  <a:gd name="T3" fmla="*/ 10 h 31"/>
                  <a:gd name="T4" fmla="*/ 33 w 45"/>
                  <a:gd name="T5" fmla="*/ 0 h 31"/>
                  <a:gd name="T6" fmla="*/ 26 w 45"/>
                  <a:gd name="T7" fmla="*/ 0 h 31"/>
                  <a:gd name="T8" fmla="*/ 25 w 45"/>
                  <a:gd name="T9" fmla="*/ 4 h 31"/>
                  <a:gd name="T10" fmla="*/ 26 w 45"/>
                  <a:gd name="T11" fmla="*/ 22 h 31"/>
                  <a:gd name="T12" fmla="*/ 22 w 45"/>
                  <a:gd name="T13" fmla="*/ 28 h 31"/>
                  <a:gd name="T14" fmla="*/ 18 w 45"/>
                  <a:gd name="T15" fmla="*/ 22 h 31"/>
                  <a:gd name="T16" fmla="*/ 20 w 45"/>
                  <a:gd name="T17" fmla="*/ 5 h 31"/>
                  <a:gd name="T18" fmla="*/ 19 w 45"/>
                  <a:gd name="T19" fmla="*/ 0 h 31"/>
                  <a:gd name="T20" fmla="*/ 12 w 45"/>
                  <a:gd name="T21" fmla="*/ 0 h 31"/>
                  <a:gd name="T22" fmla="*/ 12 w 45"/>
                  <a:gd name="T23" fmla="*/ 0 h 31"/>
                  <a:gd name="T24" fmla="*/ 0 w 45"/>
                  <a:gd name="T25" fmla="*/ 11 h 31"/>
                  <a:gd name="T26" fmla="*/ 2 w 45"/>
                  <a:gd name="T27" fmla="*/ 24 h 31"/>
                  <a:gd name="T28" fmla="*/ 22 w 45"/>
                  <a:gd name="T29" fmla="*/ 31 h 31"/>
                  <a:gd name="T30" fmla="*/ 43 w 45"/>
                  <a:gd name="T31" fmla="*/ 24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5" h="31">
                    <a:moveTo>
                      <a:pt x="43" y="24"/>
                    </a:moveTo>
                    <a:cubicBezTo>
                      <a:pt x="44" y="10"/>
                      <a:pt x="44" y="10"/>
                      <a:pt x="44" y="10"/>
                    </a:cubicBezTo>
                    <a:cubicBezTo>
                      <a:pt x="45" y="5"/>
                      <a:pt x="39" y="0"/>
                      <a:pt x="33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6" y="1"/>
                      <a:pt x="26" y="3"/>
                      <a:pt x="25" y="4"/>
                    </a:cubicBezTo>
                    <a:cubicBezTo>
                      <a:pt x="25" y="4"/>
                      <a:pt x="27" y="18"/>
                      <a:pt x="26" y="22"/>
                    </a:cubicBezTo>
                    <a:cubicBezTo>
                      <a:pt x="26" y="24"/>
                      <a:pt x="24" y="28"/>
                      <a:pt x="22" y="28"/>
                    </a:cubicBezTo>
                    <a:cubicBezTo>
                      <a:pt x="20" y="28"/>
                      <a:pt x="18" y="24"/>
                      <a:pt x="18" y="22"/>
                    </a:cubicBezTo>
                    <a:cubicBezTo>
                      <a:pt x="17" y="18"/>
                      <a:pt x="20" y="5"/>
                      <a:pt x="20" y="5"/>
                    </a:cubicBezTo>
                    <a:cubicBezTo>
                      <a:pt x="20" y="4"/>
                      <a:pt x="19" y="4"/>
                      <a:pt x="19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6" y="0"/>
                      <a:pt x="0" y="5"/>
                      <a:pt x="0" y="11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7" y="28"/>
                      <a:pt x="15" y="31"/>
                      <a:pt x="22" y="31"/>
                    </a:cubicBezTo>
                    <a:cubicBezTo>
                      <a:pt x="30" y="31"/>
                      <a:pt x="38" y="28"/>
                      <a:pt x="43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2400"/>
              </a:p>
            </p:txBody>
          </p:sp>
          <p:sp>
            <p:nvSpPr>
              <p:cNvPr id="63" name="Oval 62"/>
              <p:cNvSpPr>
                <a:spLocks noChangeArrowheads="1"/>
              </p:cNvSpPr>
              <p:nvPr/>
            </p:nvSpPr>
            <p:spPr bwMode="auto">
              <a:xfrm>
                <a:off x="9617075" y="5137150"/>
                <a:ext cx="82550" cy="825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2400"/>
              </a:p>
            </p:txBody>
          </p:sp>
          <p:sp>
            <p:nvSpPr>
              <p:cNvPr id="64" name="Freeform 63"/>
              <p:cNvSpPr/>
              <p:nvPr/>
            </p:nvSpPr>
            <p:spPr bwMode="auto">
              <a:xfrm>
                <a:off x="9575800" y="4930775"/>
                <a:ext cx="254000" cy="247650"/>
              </a:xfrm>
              <a:custGeom>
                <a:avLst/>
                <a:gdLst>
                  <a:gd name="T0" fmla="*/ 68 w 68"/>
                  <a:gd name="T1" fmla="*/ 50 h 66"/>
                  <a:gd name="T2" fmla="*/ 60 w 68"/>
                  <a:gd name="T3" fmla="*/ 50 h 66"/>
                  <a:gd name="T4" fmla="*/ 58 w 68"/>
                  <a:gd name="T5" fmla="*/ 50 h 66"/>
                  <a:gd name="T6" fmla="*/ 58 w 68"/>
                  <a:gd name="T7" fmla="*/ 48 h 66"/>
                  <a:gd name="T8" fmla="*/ 9 w 68"/>
                  <a:gd name="T9" fmla="*/ 0 h 66"/>
                  <a:gd name="T10" fmla="*/ 0 w 68"/>
                  <a:gd name="T11" fmla="*/ 0 h 66"/>
                  <a:gd name="T12" fmla="*/ 4 w 68"/>
                  <a:gd name="T13" fmla="*/ 11 h 66"/>
                  <a:gd name="T14" fmla="*/ 4 w 68"/>
                  <a:gd name="T15" fmla="*/ 12 h 66"/>
                  <a:gd name="T16" fmla="*/ 9 w 68"/>
                  <a:gd name="T17" fmla="*/ 12 h 66"/>
                  <a:gd name="T18" fmla="*/ 45 w 68"/>
                  <a:gd name="T19" fmla="*/ 48 h 66"/>
                  <a:gd name="T20" fmla="*/ 45 w 68"/>
                  <a:gd name="T21" fmla="*/ 50 h 66"/>
                  <a:gd name="T22" fmla="*/ 43 w 68"/>
                  <a:gd name="T23" fmla="*/ 50 h 66"/>
                  <a:gd name="T24" fmla="*/ 35 w 68"/>
                  <a:gd name="T25" fmla="*/ 50 h 66"/>
                  <a:gd name="T26" fmla="*/ 35 w 68"/>
                  <a:gd name="T27" fmla="*/ 50 h 66"/>
                  <a:gd name="T28" fmla="*/ 35 w 68"/>
                  <a:gd name="T29" fmla="*/ 50 h 66"/>
                  <a:gd name="T30" fmla="*/ 42 w 68"/>
                  <a:gd name="T31" fmla="*/ 58 h 66"/>
                  <a:gd name="T32" fmla="*/ 49 w 68"/>
                  <a:gd name="T33" fmla="*/ 65 h 66"/>
                  <a:gd name="T34" fmla="*/ 51 w 68"/>
                  <a:gd name="T35" fmla="*/ 66 h 66"/>
                  <a:gd name="T36" fmla="*/ 53 w 68"/>
                  <a:gd name="T37" fmla="*/ 65 h 66"/>
                  <a:gd name="T38" fmla="*/ 61 w 68"/>
                  <a:gd name="T39" fmla="*/ 58 h 66"/>
                  <a:gd name="T40" fmla="*/ 68 w 68"/>
                  <a:gd name="T41" fmla="*/ 50 h 66"/>
                  <a:gd name="T42" fmla="*/ 68 w 68"/>
                  <a:gd name="T43" fmla="*/ 50 h 66"/>
                  <a:gd name="T44" fmla="*/ 68 w 68"/>
                  <a:gd name="T45" fmla="*/ 5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8" h="66">
                    <a:moveTo>
                      <a:pt x="68" y="50"/>
                    </a:moveTo>
                    <a:cubicBezTo>
                      <a:pt x="60" y="50"/>
                      <a:pt x="60" y="50"/>
                      <a:pt x="60" y="50"/>
                    </a:cubicBezTo>
                    <a:cubicBezTo>
                      <a:pt x="58" y="50"/>
                      <a:pt x="58" y="50"/>
                      <a:pt x="58" y="50"/>
                    </a:cubicBezTo>
                    <a:cubicBezTo>
                      <a:pt x="58" y="48"/>
                      <a:pt x="58" y="48"/>
                      <a:pt x="58" y="48"/>
                    </a:cubicBezTo>
                    <a:cubicBezTo>
                      <a:pt x="58" y="21"/>
                      <a:pt x="36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2" y="3"/>
                      <a:pt x="4" y="7"/>
                      <a:pt x="4" y="11"/>
                    </a:cubicBezTo>
                    <a:cubicBezTo>
                      <a:pt x="4" y="11"/>
                      <a:pt x="4" y="12"/>
                      <a:pt x="4" y="12"/>
                    </a:cubicBezTo>
                    <a:cubicBezTo>
                      <a:pt x="5" y="12"/>
                      <a:pt x="7" y="12"/>
                      <a:pt x="9" y="12"/>
                    </a:cubicBezTo>
                    <a:cubicBezTo>
                      <a:pt x="29" y="12"/>
                      <a:pt x="45" y="28"/>
                      <a:pt x="45" y="48"/>
                    </a:cubicBezTo>
                    <a:cubicBezTo>
                      <a:pt x="45" y="50"/>
                      <a:pt x="45" y="50"/>
                      <a:pt x="45" y="50"/>
                    </a:cubicBezTo>
                    <a:cubicBezTo>
                      <a:pt x="43" y="50"/>
                      <a:pt x="43" y="50"/>
                      <a:pt x="43" y="50"/>
                    </a:cubicBezTo>
                    <a:cubicBezTo>
                      <a:pt x="35" y="50"/>
                      <a:pt x="35" y="50"/>
                      <a:pt x="35" y="50"/>
                    </a:cubicBezTo>
                    <a:cubicBezTo>
                      <a:pt x="35" y="50"/>
                      <a:pt x="35" y="50"/>
                      <a:pt x="35" y="50"/>
                    </a:cubicBezTo>
                    <a:cubicBezTo>
                      <a:pt x="35" y="50"/>
                      <a:pt x="35" y="50"/>
                      <a:pt x="35" y="50"/>
                    </a:cubicBezTo>
                    <a:cubicBezTo>
                      <a:pt x="42" y="58"/>
                      <a:pt x="42" y="58"/>
                      <a:pt x="42" y="58"/>
                    </a:cubicBezTo>
                    <a:cubicBezTo>
                      <a:pt x="49" y="65"/>
                      <a:pt x="49" y="65"/>
                      <a:pt x="49" y="65"/>
                    </a:cubicBezTo>
                    <a:cubicBezTo>
                      <a:pt x="50" y="65"/>
                      <a:pt x="51" y="66"/>
                      <a:pt x="51" y="66"/>
                    </a:cubicBezTo>
                    <a:cubicBezTo>
                      <a:pt x="52" y="66"/>
                      <a:pt x="53" y="65"/>
                      <a:pt x="53" y="65"/>
                    </a:cubicBezTo>
                    <a:cubicBezTo>
                      <a:pt x="61" y="58"/>
                      <a:pt x="61" y="58"/>
                      <a:pt x="61" y="58"/>
                    </a:cubicBezTo>
                    <a:cubicBezTo>
                      <a:pt x="68" y="50"/>
                      <a:pt x="68" y="50"/>
                      <a:pt x="68" y="50"/>
                    </a:cubicBezTo>
                    <a:cubicBezTo>
                      <a:pt x="68" y="50"/>
                      <a:pt x="68" y="50"/>
                      <a:pt x="68" y="50"/>
                    </a:cubicBezTo>
                    <a:cubicBezTo>
                      <a:pt x="68" y="50"/>
                      <a:pt x="68" y="50"/>
                      <a:pt x="68" y="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2400"/>
              </a:p>
            </p:txBody>
          </p:sp>
          <p:sp>
            <p:nvSpPr>
              <p:cNvPr id="65" name="Freeform 64"/>
              <p:cNvSpPr/>
              <p:nvPr/>
            </p:nvSpPr>
            <p:spPr bwMode="auto">
              <a:xfrm>
                <a:off x="9328150" y="5087938"/>
                <a:ext cx="261938" cy="258763"/>
              </a:xfrm>
              <a:custGeom>
                <a:avLst/>
                <a:gdLst>
                  <a:gd name="T0" fmla="*/ 64 w 70"/>
                  <a:gd name="T1" fmla="*/ 64 h 69"/>
                  <a:gd name="T2" fmla="*/ 64 w 70"/>
                  <a:gd name="T3" fmla="*/ 62 h 69"/>
                  <a:gd name="T4" fmla="*/ 63 w 70"/>
                  <a:gd name="T5" fmla="*/ 57 h 69"/>
                  <a:gd name="T6" fmla="*/ 62 w 70"/>
                  <a:gd name="T7" fmla="*/ 57 h 69"/>
                  <a:gd name="T8" fmla="*/ 24 w 70"/>
                  <a:gd name="T9" fmla="*/ 18 h 69"/>
                  <a:gd name="T10" fmla="*/ 24 w 70"/>
                  <a:gd name="T11" fmla="*/ 16 h 69"/>
                  <a:gd name="T12" fmla="*/ 26 w 70"/>
                  <a:gd name="T13" fmla="*/ 16 h 69"/>
                  <a:gd name="T14" fmla="*/ 35 w 70"/>
                  <a:gd name="T15" fmla="*/ 16 h 69"/>
                  <a:gd name="T16" fmla="*/ 27 w 70"/>
                  <a:gd name="T17" fmla="*/ 9 h 69"/>
                  <a:gd name="T18" fmla="*/ 19 w 70"/>
                  <a:gd name="T19" fmla="*/ 1 h 69"/>
                  <a:gd name="T20" fmla="*/ 18 w 70"/>
                  <a:gd name="T21" fmla="*/ 0 h 69"/>
                  <a:gd name="T22" fmla="*/ 16 w 70"/>
                  <a:gd name="T23" fmla="*/ 1 h 69"/>
                  <a:gd name="T24" fmla="*/ 8 w 70"/>
                  <a:gd name="T25" fmla="*/ 9 h 69"/>
                  <a:gd name="T26" fmla="*/ 0 w 70"/>
                  <a:gd name="T27" fmla="*/ 16 h 69"/>
                  <a:gd name="T28" fmla="*/ 9 w 70"/>
                  <a:gd name="T29" fmla="*/ 16 h 69"/>
                  <a:gd name="T30" fmla="*/ 11 w 70"/>
                  <a:gd name="T31" fmla="*/ 16 h 69"/>
                  <a:gd name="T32" fmla="*/ 11 w 70"/>
                  <a:gd name="T33" fmla="*/ 18 h 69"/>
                  <a:gd name="T34" fmla="*/ 62 w 70"/>
                  <a:gd name="T35" fmla="*/ 69 h 69"/>
                  <a:gd name="T36" fmla="*/ 70 w 70"/>
                  <a:gd name="T37" fmla="*/ 69 h 69"/>
                  <a:gd name="T38" fmla="*/ 65 w 70"/>
                  <a:gd name="T39" fmla="*/ 65 h 69"/>
                  <a:gd name="T40" fmla="*/ 64 w 70"/>
                  <a:gd name="T41" fmla="*/ 64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0" h="69">
                    <a:moveTo>
                      <a:pt x="64" y="64"/>
                    </a:moveTo>
                    <a:cubicBezTo>
                      <a:pt x="64" y="62"/>
                      <a:pt x="64" y="62"/>
                      <a:pt x="64" y="62"/>
                    </a:cubicBezTo>
                    <a:cubicBezTo>
                      <a:pt x="63" y="57"/>
                      <a:pt x="63" y="57"/>
                      <a:pt x="63" y="57"/>
                    </a:cubicBezTo>
                    <a:cubicBezTo>
                      <a:pt x="63" y="57"/>
                      <a:pt x="62" y="57"/>
                      <a:pt x="62" y="57"/>
                    </a:cubicBezTo>
                    <a:cubicBezTo>
                      <a:pt x="41" y="57"/>
                      <a:pt x="24" y="40"/>
                      <a:pt x="24" y="18"/>
                    </a:cubicBezTo>
                    <a:cubicBezTo>
                      <a:pt x="24" y="16"/>
                      <a:pt x="24" y="16"/>
                      <a:pt x="24" y="16"/>
                    </a:cubicBezTo>
                    <a:cubicBezTo>
                      <a:pt x="26" y="16"/>
                      <a:pt x="26" y="16"/>
                      <a:pt x="26" y="16"/>
                    </a:cubicBezTo>
                    <a:cubicBezTo>
                      <a:pt x="35" y="16"/>
                      <a:pt x="35" y="16"/>
                      <a:pt x="35" y="16"/>
                    </a:cubicBezTo>
                    <a:cubicBezTo>
                      <a:pt x="27" y="9"/>
                      <a:pt x="27" y="9"/>
                      <a:pt x="27" y="9"/>
                    </a:cubicBezTo>
                    <a:cubicBezTo>
                      <a:pt x="19" y="1"/>
                      <a:pt x="19" y="1"/>
                      <a:pt x="19" y="1"/>
                    </a:cubicBezTo>
                    <a:cubicBezTo>
                      <a:pt x="19" y="1"/>
                      <a:pt x="18" y="0"/>
                      <a:pt x="18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1" y="47"/>
                      <a:pt x="34" y="69"/>
                      <a:pt x="62" y="69"/>
                    </a:cubicBezTo>
                    <a:cubicBezTo>
                      <a:pt x="65" y="69"/>
                      <a:pt x="68" y="69"/>
                      <a:pt x="70" y="69"/>
                    </a:cubicBezTo>
                    <a:cubicBezTo>
                      <a:pt x="68" y="68"/>
                      <a:pt x="66" y="66"/>
                      <a:pt x="65" y="65"/>
                    </a:cubicBezTo>
                    <a:lnTo>
                      <a:pt x="64" y="6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2400"/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8800113" y="4338683"/>
              <a:ext cx="479351" cy="543267"/>
              <a:chOff x="8534400" y="4603750"/>
              <a:chExt cx="476250" cy="539751"/>
            </a:xfrm>
            <a:solidFill>
              <a:schemeClr val="bg1"/>
            </a:solidFill>
          </p:grpSpPr>
          <p:sp>
            <p:nvSpPr>
              <p:cNvPr id="67" name="Freeform 66"/>
              <p:cNvSpPr/>
              <p:nvPr/>
            </p:nvSpPr>
            <p:spPr bwMode="auto">
              <a:xfrm>
                <a:off x="8534400" y="4906963"/>
                <a:ext cx="269875" cy="236538"/>
              </a:xfrm>
              <a:custGeom>
                <a:avLst/>
                <a:gdLst>
                  <a:gd name="T0" fmla="*/ 19 w 72"/>
                  <a:gd name="T1" fmla="*/ 0 h 63"/>
                  <a:gd name="T2" fmla="*/ 29 w 72"/>
                  <a:gd name="T3" fmla="*/ 0 h 63"/>
                  <a:gd name="T4" fmla="*/ 32 w 72"/>
                  <a:gd name="T5" fmla="*/ 9 h 63"/>
                  <a:gd name="T6" fmla="*/ 29 w 72"/>
                  <a:gd name="T7" fmla="*/ 43 h 63"/>
                  <a:gd name="T8" fmla="*/ 36 w 72"/>
                  <a:gd name="T9" fmla="*/ 56 h 63"/>
                  <a:gd name="T10" fmla="*/ 43 w 72"/>
                  <a:gd name="T11" fmla="*/ 43 h 63"/>
                  <a:gd name="T12" fmla="*/ 39 w 72"/>
                  <a:gd name="T13" fmla="*/ 9 h 63"/>
                  <a:gd name="T14" fmla="*/ 42 w 72"/>
                  <a:gd name="T15" fmla="*/ 0 h 63"/>
                  <a:gd name="T16" fmla="*/ 53 w 72"/>
                  <a:gd name="T17" fmla="*/ 0 h 63"/>
                  <a:gd name="T18" fmla="*/ 53 w 72"/>
                  <a:gd name="T19" fmla="*/ 0 h 63"/>
                  <a:gd name="T20" fmla="*/ 71 w 72"/>
                  <a:gd name="T21" fmla="*/ 21 h 63"/>
                  <a:gd name="T22" fmla="*/ 68 w 72"/>
                  <a:gd name="T23" fmla="*/ 42 h 63"/>
                  <a:gd name="T24" fmla="*/ 50 w 72"/>
                  <a:gd name="T25" fmla="*/ 63 h 63"/>
                  <a:gd name="T26" fmla="*/ 22 w 72"/>
                  <a:gd name="T27" fmla="*/ 63 h 63"/>
                  <a:gd name="T28" fmla="*/ 4 w 72"/>
                  <a:gd name="T29" fmla="*/ 42 h 63"/>
                  <a:gd name="T30" fmla="*/ 1 w 72"/>
                  <a:gd name="T31" fmla="*/ 21 h 63"/>
                  <a:gd name="T32" fmla="*/ 19 w 72"/>
                  <a:gd name="T33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63">
                    <a:moveTo>
                      <a:pt x="19" y="0"/>
                    </a:moveTo>
                    <a:cubicBezTo>
                      <a:pt x="29" y="0"/>
                      <a:pt x="29" y="0"/>
                      <a:pt x="29" y="0"/>
                    </a:cubicBezTo>
                    <a:cubicBezTo>
                      <a:pt x="29" y="2"/>
                      <a:pt x="29" y="7"/>
                      <a:pt x="32" y="9"/>
                    </a:cubicBezTo>
                    <a:cubicBezTo>
                      <a:pt x="32" y="9"/>
                      <a:pt x="28" y="35"/>
                      <a:pt x="29" y="43"/>
                    </a:cubicBezTo>
                    <a:cubicBezTo>
                      <a:pt x="30" y="47"/>
                      <a:pt x="33" y="56"/>
                      <a:pt x="36" y="56"/>
                    </a:cubicBezTo>
                    <a:cubicBezTo>
                      <a:pt x="39" y="55"/>
                      <a:pt x="42" y="47"/>
                      <a:pt x="43" y="43"/>
                    </a:cubicBezTo>
                    <a:cubicBezTo>
                      <a:pt x="44" y="35"/>
                      <a:pt x="39" y="9"/>
                      <a:pt x="39" y="9"/>
                    </a:cubicBezTo>
                    <a:cubicBezTo>
                      <a:pt x="40" y="8"/>
                      <a:pt x="41" y="7"/>
                      <a:pt x="42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63" y="0"/>
                      <a:pt x="72" y="10"/>
                      <a:pt x="71" y="21"/>
                    </a:cubicBezTo>
                    <a:cubicBezTo>
                      <a:pt x="68" y="42"/>
                      <a:pt x="68" y="42"/>
                      <a:pt x="68" y="42"/>
                    </a:cubicBezTo>
                    <a:cubicBezTo>
                      <a:pt x="66" y="54"/>
                      <a:pt x="60" y="63"/>
                      <a:pt x="50" y="63"/>
                    </a:cubicBezTo>
                    <a:cubicBezTo>
                      <a:pt x="22" y="63"/>
                      <a:pt x="22" y="63"/>
                      <a:pt x="22" y="63"/>
                    </a:cubicBezTo>
                    <a:cubicBezTo>
                      <a:pt x="12" y="63"/>
                      <a:pt x="6" y="53"/>
                      <a:pt x="4" y="42"/>
                    </a:cubicBezTo>
                    <a:cubicBezTo>
                      <a:pt x="1" y="21"/>
                      <a:pt x="1" y="21"/>
                      <a:pt x="1" y="21"/>
                    </a:cubicBezTo>
                    <a:cubicBezTo>
                      <a:pt x="0" y="10"/>
                      <a:pt x="9" y="0"/>
                      <a:pt x="1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2400"/>
              </a:p>
            </p:txBody>
          </p:sp>
          <p:sp>
            <p:nvSpPr>
              <p:cNvPr id="68" name="Oval 67"/>
              <p:cNvSpPr>
                <a:spLocks noChangeArrowheads="1"/>
              </p:cNvSpPr>
              <p:nvPr/>
            </p:nvSpPr>
            <p:spPr bwMode="auto">
              <a:xfrm>
                <a:off x="8601075" y="4733925"/>
                <a:ext cx="13493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2400"/>
              </a:p>
            </p:txBody>
          </p:sp>
          <p:sp>
            <p:nvSpPr>
              <p:cNvPr id="69" name="Freeform 68"/>
              <p:cNvSpPr/>
              <p:nvPr/>
            </p:nvSpPr>
            <p:spPr bwMode="auto">
              <a:xfrm>
                <a:off x="8559800" y="4603750"/>
                <a:ext cx="450850" cy="182563"/>
              </a:xfrm>
              <a:custGeom>
                <a:avLst/>
                <a:gdLst>
                  <a:gd name="T0" fmla="*/ 67 w 120"/>
                  <a:gd name="T1" fmla="*/ 5 h 49"/>
                  <a:gd name="T2" fmla="*/ 67 w 120"/>
                  <a:gd name="T3" fmla="*/ 5 h 49"/>
                  <a:gd name="T4" fmla="*/ 60 w 120"/>
                  <a:gd name="T5" fmla="*/ 0 h 49"/>
                  <a:gd name="T6" fmla="*/ 53 w 120"/>
                  <a:gd name="T7" fmla="*/ 5 h 49"/>
                  <a:gd name="T8" fmla="*/ 53 w 120"/>
                  <a:gd name="T9" fmla="*/ 5 h 49"/>
                  <a:gd name="T10" fmla="*/ 0 w 120"/>
                  <a:gd name="T11" fmla="*/ 49 h 49"/>
                  <a:gd name="T12" fmla="*/ 120 w 120"/>
                  <a:gd name="T13" fmla="*/ 49 h 49"/>
                  <a:gd name="T14" fmla="*/ 67 w 120"/>
                  <a:gd name="T15" fmla="*/ 5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0" h="49">
                    <a:moveTo>
                      <a:pt x="67" y="5"/>
                    </a:moveTo>
                    <a:cubicBezTo>
                      <a:pt x="67" y="5"/>
                      <a:pt x="67" y="5"/>
                      <a:pt x="67" y="5"/>
                    </a:cubicBezTo>
                    <a:cubicBezTo>
                      <a:pt x="67" y="2"/>
                      <a:pt x="64" y="0"/>
                      <a:pt x="60" y="0"/>
                    </a:cubicBezTo>
                    <a:cubicBezTo>
                      <a:pt x="56" y="0"/>
                      <a:pt x="53" y="2"/>
                      <a:pt x="53" y="5"/>
                    </a:cubicBezTo>
                    <a:cubicBezTo>
                      <a:pt x="53" y="5"/>
                      <a:pt x="53" y="5"/>
                      <a:pt x="53" y="5"/>
                    </a:cubicBezTo>
                    <a:cubicBezTo>
                      <a:pt x="23" y="7"/>
                      <a:pt x="0" y="27"/>
                      <a:pt x="0" y="49"/>
                    </a:cubicBezTo>
                    <a:cubicBezTo>
                      <a:pt x="120" y="49"/>
                      <a:pt x="120" y="49"/>
                      <a:pt x="120" y="49"/>
                    </a:cubicBezTo>
                    <a:cubicBezTo>
                      <a:pt x="120" y="27"/>
                      <a:pt x="97" y="7"/>
                      <a:pt x="67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2400"/>
              </a:p>
            </p:txBody>
          </p:sp>
          <p:sp>
            <p:nvSpPr>
              <p:cNvPr id="70" name="Freeform 69"/>
              <p:cNvSpPr/>
              <p:nvPr/>
            </p:nvSpPr>
            <p:spPr bwMode="auto">
              <a:xfrm>
                <a:off x="8770938" y="4786313"/>
                <a:ext cx="30163" cy="187325"/>
              </a:xfrm>
              <a:custGeom>
                <a:avLst/>
                <a:gdLst>
                  <a:gd name="T0" fmla="*/ 0 w 19"/>
                  <a:gd name="T1" fmla="*/ 0 h 118"/>
                  <a:gd name="T2" fmla="*/ 0 w 19"/>
                  <a:gd name="T3" fmla="*/ 118 h 118"/>
                  <a:gd name="T4" fmla="*/ 0 w 19"/>
                  <a:gd name="T5" fmla="*/ 118 h 118"/>
                  <a:gd name="T6" fmla="*/ 19 w 19"/>
                  <a:gd name="T7" fmla="*/ 118 h 118"/>
                  <a:gd name="T8" fmla="*/ 19 w 19"/>
                  <a:gd name="T9" fmla="*/ 118 h 118"/>
                  <a:gd name="T10" fmla="*/ 19 w 19"/>
                  <a:gd name="T11" fmla="*/ 0 h 118"/>
                  <a:gd name="T12" fmla="*/ 0 w 19"/>
                  <a:gd name="T13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118">
                    <a:moveTo>
                      <a:pt x="0" y="0"/>
                    </a:moveTo>
                    <a:lnTo>
                      <a:pt x="0" y="118"/>
                    </a:lnTo>
                    <a:lnTo>
                      <a:pt x="0" y="118"/>
                    </a:lnTo>
                    <a:lnTo>
                      <a:pt x="19" y="118"/>
                    </a:lnTo>
                    <a:lnTo>
                      <a:pt x="19" y="118"/>
                    </a:lnTo>
                    <a:lnTo>
                      <a:pt x="19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2400"/>
              </a:p>
            </p:txBody>
          </p:sp>
        </p:grpSp>
      </p:grpSp>
      <p:sp>
        <p:nvSpPr>
          <p:cNvPr id="71" name="文本框 70"/>
          <p:cNvSpPr txBox="1"/>
          <p:nvPr/>
        </p:nvSpPr>
        <p:spPr>
          <a:xfrm>
            <a:off x="345989" y="185351"/>
            <a:ext cx="3460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74" name="Shape 358"/>
          <p:cNvSpPr txBox="1"/>
          <p:nvPr/>
        </p:nvSpPr>
        <p:spPr>
          <a:xfrm>
            <a:off x="3444882" y="2410785"/>
            <a:ext cx="181648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75" name="TextBox 13"/>
          <p:cNvSpPr txBox="1"/>
          <p:nvPr/>
        </p:nvSpPr>
        <p:spPr>
          <a:xfrm>
            <a:off x="3666715" y="2066032"/>
            <a:ext cx="1372819" cy="30380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800" b="1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8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6" name="Shape 358"/>
          <p:cNvSpPr txBox="1"/>
          <p:nvPr/>
        </p:nvSpPr>
        <p:spPr>
          <a:xfrm>
            <a:off x="6930634" y="2410785"/>
            <a:ext cx="181648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77" name="TextBox 13"/>
          <p:cNvSpPr txBox="1"/>
          <p:nvPr/>
        </p:nvSpPr>
        <p:spPr>
          <a:xfrm>
            <a:off x="7152467" y="2066032"/>
            <a:ext cx="1372819" cy="30380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800" b="1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8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2" name="Shape 358"/>
          <p:cNvSpPr txBox="1"/>
          <p:nvPr/>
        </p:nvSpPr>
        <p:spPr>
          <a:xfrm>
            <a:off x="1382489" y="4439388"/>
            <a:ext cx="181648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73" name="TextBox 13"/>
          <p:cNvSpPr txBox="1"/>
          <p:nvPr/>
        </p:nvSpPr>
        <p:spPr>
          <a:xfrm>
            <a:off x="1604322" y="4094635"/>
            <a:ext cx="1372819" cy="30380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800" b="1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8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8" name="Shape 358"/>
          <p:cNvSpPr txBox="1"/>
          <p:nvPr/>
        </p:nvSpPr>
        <p:spPr>
          <a:xfrm>
            <a:off x="8993028" y="4439388"/>
            <a:ext cx="181648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79" name="TextBox 13"/>
          <p:cNvSpPr txBox="1"/>
          <p:nvPr/>
        </p:nvSpPr>
        <p:spPr>
          <a:xfrm>
            <a:off x="9214861" y="4094635"/>
            <a:ext cx="1372819" cy="30380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800" b="1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8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advClick="0" advTm="4000">
    <p:split orient="vert" dir="in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文本框 30"/>
          <p:cNvSpPr txBox="1"/>
          <p:nvPr/>
        </p:nvSpPr>
        <p:spPr>
          <a:xfrm>
            <a:off x="345989" y="185351"/>
            <a:ext cx="3460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42" name="Freeform 41"/>
          <p:cNvSpPr/>
          <p:nvPr/>
        </p:nvSpPr>
        <p:spPr>
          <a:xfrm>
            <a:off x="1463183" y="1869712"/>
            <a:ext cx="1900748" cy="1900748"/>
          </a:xfrm>
          <a:custGeom>
            <a:avLst/>
            <a:gdLst>
              <a:gd name="connsiteX0" fmla="*/ 0 w 1759712"/>
              <a:gd name="connsiteY0" fmla="*/ 1759712 h 1759712"/>
              <a:gd name="connsiteX1" fmla="*/ 515410 w 1759712"/>
              <a:gd name="connsiteY1" fmla="*/ 515408 h 1759712"/>
              <a:gd name="connsiteX2" fmla="*/ 1759716 w 1759712"/>
              <a:gd name="connsiteY2" fmla="*/ 2 h 1759712"/>
              <a:gd name="connsiteX3" fmla="*/ 1759712 w 1759712"/>
              <a:gd name="connsiteY3" fmla="*/ 1759712 h 1759712"/>
              <a:gd name="connsiteX4" fmla="*/ 0 w 1759712"/>
              <a:gd name="connsiteY4" fmla="*/ 1759712 h 1759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9712" h="1759712">
                <a:moveTo>
                  <a:pt x="0" y="1759712"/>
                </a:moveTo>
                <a:cubicBezTo>
                  <a:pt x="1" y="1293007"/>
                  <a:pt x="185399" y="845418"/>
                  <a:pt x="515410" y="515408"/>
                </a:cubicBezTo>
                <a:cubicBezTo>
                  <a:pt x="845421" y="185398"/>
                  <a:pt x="1293011" y="1"/>
                  <a:pt x="1759716" y="2"/>
                </a:cubicBezTo>
                <a:cubicBezTo>
                  <a:pt x="1759715" y="586572"/>
                  <a:pt x="1759713" y="1173142"/>
                  <a:pt x="1759712" y="1759712"/>
                </a:cubicBezTo>
                <a:lnTo>
                  <a:pt x="0" y="1759712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727" tIns="952723" rIns="265515" bIns="265515" numCol="1" spcCol="1270" anchor="ctr" anchorCtr="0">
            <a:noAutofit/>
          </a:bodyPr>
          <a:lstStyle/>
          <a:p>
            <a:pPr algn="ctr" defTabSz="165925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735" dirty="0">
              <a:solidFill>
                <a:schemeClr val="bg1"/>
              </a:solidFill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3451723" y="1869712"/>
            <a:ext cx="1900748" cy="1900748"/>
          </a:xfrm>
          <a:custGeom>
            <a:avLst/>
            <a:gdLst>
              <a:gd name="connsiteX0" fmla="*/ 0 w 1759712"/>
              <a:gd name="connsiteY0" fmla="*/ 1759712 h 1759712"/>
              <a:gd name="connsiteX1" fmla="*/ 515410 w 1759712"/>
              <a:gd name="connsiteY1" fmla="*/ 515408 h 1759712"/>
              <a:gd name="connsiteX2" fmla="*/ 1759716 w 1759712"/>
              <a:gd name="connsiteY2" fmla="*/ 2 h 1759712"/>
              <a:gd name="connsiteX3" fmla="*/ 1759712 w 1759712"/>
              <a:gd name="connsiteY3" fmla="*/ 1759712 h 1759712"/>
              <a:gd name="connsiteX4" fmla="*/ 0 w 1759712"/>
              <a:gd name="connsiteY4" fmla="*/ 1759712 h 1759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9712" h="1759712">
                <a:moveTo>
                  <a:pt x="0" y="0"/>
                </a:moveTo>
                <a:cubicBezTo>
                  <a:pt x="466705" y="1"/>
                  <a:pt x="914294" y="185399"/>
                  <a:pt x="1244304" y="515410"/>
                </a:cubicBezTo>
                <a:cubicBezTo>
                  <a:pt x="1574314" y="845421"/>
                  <a:pt x="1759711" y="1293011"/>
                  <a:pt x="1759710" y="1759716"/>
                </a:cubicBezTo>
                <a:cubicBezTo>
                  <a:pt x="1173140" y="1759715"/>
                  <a:pt x="586570" y="1759713"/>
                  <a:pt x="0" y="175971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5516" tIns="952727" rIns="952721" bIns="265515" numCol="1" spcCol="1270" anchor="ctr" anchorCtr="0">
            <a:noAutofit/>
          </a:bodyPr>
          <a:lstStyle/>
          <a:p>
            <a:pPr algn="ctr" defTabSz="165925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735" dirty="0">
              <a:solidFill>
                <a:schemeClr val="bg1"/>
              </a:solidFill>
            </a:endParaRPr>
          </a:p>
        </p:txBody>
      </p:sp>
      <p:sp>
        <p:nvSpPr>
          <p:cNvPr id="44" name="Freeform 43"/>
          <p:cNvSpPr/>
          <p:nvPr/>
        </p:nvSpPr>
        <p:spPr>
          <a:xfrm>
            <a:off x="3451723" y="3858252"/>
            <a:ext cx="1900748" cy="1900749"/>
          </a:xfrm>
          <a:custGeom>
            <a:avLst/>
            <a:gdLst>
              <a:gd name="connsiteX0" fmla="*/ 0 w 1759712"/>
              <a:gd name="connsiteY0" fmla="*/ 1759712 h 1759712"/>
              <a:gd name="connsiteX1" fmla="*/ 515410 w 1759712"/>
              <a:gd name="connsiteY1" fmla="*/ 515408 h 1759712"/>
              <a:gd name="connsiteX2" fmla="*/ 1759716 w 1759712"/>
              <a:gd name="connsiteY2" fmla="*/ 2 h 1759712"/>
              <a:gd name="connsiteX3" fmla="*/ 1759712 w 1759712"/>
              <a:gd name="connsiteY3" fmla="*/ 1759712 h 1759712"/>
              <a:gd name="connsiteX4" fmla="*/ 0 w 1759712"/>
              <a:gd name="connsiteY4" fmla="*/ 1759712 h 1759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9712" h="1759712">
                <a:moveTo>
                  <a:pt x="1759712" y="0"/>
                </a:moveTo>
                <a:cubicBezTo>
                  <a:pt x="1759711" y="466705"/>
                  <a:pt x="1574313" y="914294"/>
                  <a:pt x="1244302" y="1244304"/>
                </a:cubicBezTo>
                <a:cubicBezTo>
                  <a:pt x="914291" y="1574314"/>
                  <a:pt x="466701" y="1759711"/>
                  <a:pt x="-3" y="1759710"/>
                </a:cubicBezTo>
                <a:cubicBezTo>
                  <a:pt x="-2" y="1173140"/>
                  <a:pt x="0" y="586570"/>
                  <a:pt x="0" y="0"/>
                </a:cubicBezTo>
                <a:lnTo>
                  <a:pt x="1759712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5515" tIns="265516" rIns="952727" bIns="952723" numCol="1" spcCol="1270" anchor="ctr" anchorCtr="0">
            <a:noAutofit/>
          </a:bodyPr>
          <a:lstStyle/>
          <a:p>
            <a:pPr algn="ctr" defTabSz="165925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735" dirty="0">
              <a:solidFill>
                <a:schemeClr val="bg1"/>
              </a:solidFill>
            </a:endParaRPr>
          </a:p>
        </p:txBody>
      </p:sp>
      <p:sp>
        <p:nvSpPr>
          <p:cNvPr id="45" name="Freeform 44"/>
          <p:cNvSpPr/>
          <p:nvPr/>
        </p:nvSpPr>
        <p:spPr>
          <a:xfrm>
            <a:off x="1463183" y="3858254"/>
            <a:ext cx="1900748" cy="1900748"/>
          </a:xfrm>
          <a:custGeom>
            <a:avLst/>
            <a:gdLst>
              <a:gd name="connsiteX0" fmla="*/ 0 w 1759712"/>
              <a:gd name="connsiteY0" fmla="*/ 1759712 h 1759712"/>
              <a:gd name="connsiteX1" fmla="*/ 515410 w 1759712"/>
              <a:gd name="connsiteY1" fmla="*/ 515408 h 1759712"/>
              <a:gd name="connsiteX2" fmla="*/ 1759716 w 1759712"/>
              <a:gd name="connsiteY2" fmla="*/ 2 h 1759712"/>
              <a:gd name="connsiteX3" fmla="*/ 1759712 w 1759712"/>
              <a:gd name="connsiteY3" fmla="*/ 1759712 h 1759712"/>
              <a:gd name="connsiteX4" fmla="*/ 0 w 1759712"/>
              <a:gd name="connsiteY4" fmla="*/ 1759712 h 1759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9712" h="1759712">
                <a:moveTo>
                  <a:pt x="1759712" y="1759712"/>
                </a:moveTo>
                <a:cubicBezTo>
                  <a:pt x="1293007" y="1759711"/>
                  <a:pt x="845418" y="1574313"/>
                  <a:pt x="515408" y="1244302"/>
                </a:cubicBezTo>
                <a:cubicBezTo>
                  <a:pt x="185398" y="914291"/>
                  <a:pt x="1" y="466701"/>
                  <a:pt x="2" y="-4"/>
                </a:cubicBezTo>
                <a:cubicBezTo>
                  <a:pt x="586572" y="-3"/>
                  <a:pt x="1173142" y="-1"/>
                  <a:pt x="1759712" y="0"/>
                </a:cubicBezTo>
                <a:lnTo>
                  <a:pt x="1759712" y="1759712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724" tIns="265513" rIns="265512" bIns="952728" numCol="1" spcCol="1270" anchor="ctr" anchorCtr="0">
            <a:noAutofit/>
          </a:bodyPr>
          <a:lstStyle/>
          <a:p>
            <a:pPr algn="ctr" defTabSz="165925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735" dirty="0">
              <a:solidFill>
                <a:schemeClr val="bg1"/>
              </a:solidFill>
            </a:endParaRPr>
          </a:p>
        </p:txBody>
      </p:sp>
      <p:grpSp>
        <p:nvGrpSpPr>
          <p:cNvPr id="13" name="Group 71"/>
          <p:cNvGrpSpPr/>
          <p:nvPr/>
        </p:nvGrpSpPr>
        <p:grpSpPr>
          <a:xfrm>
            <a:off x="3079696" y="3419283"/>
            <a:ext cx="656261" cy="790148"/>
            <a:chOff x="4325902" y="2685301"/>
            <a:chExt cx="492196" cy="592611"/>
          </a:xfrm>
        </p:grpSpPr>
        <p:sp>
          <p:nvSpPr>
            <p:cNvPr id="46" name="Circular Arrow 45"/>
            <p:cNvSpPr/>
            <p:nvPr/>
          </p:nvSpPr>
          <p:spPr>
            <a:xfrm>
              <a:off x="4325902" y="2685301"/>
              <a:ext cx="492196" cy="427997"/>
            </a:xfrm>
            <a:prstGeom prst="circular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47" name="Circular Arrow 46"/>
            <p:cNvSpPr/>
            <p:nvPr/>
          </p:nvSpPr>
          <p:spPr>
            <a:xfrm rot="10800000">
              <a:off x="4325902" y="2849915"/>
              <a:ext cx="492196" cy="427997"/>
            </a:xfrm>
            <a:prstGeom prst="circular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2" name="Oval 29"/>
          <p:cNvSpPr/>
          <p:nvPr/>
        </p:nvSpPr>
        <p:spPr bwMode="auto">
          <a:xfrm>
            <a:off x="6465892" y="1719915"/>
            <a:ext cx="574692" cy="57476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wrap="square" lIns="37143" tIns="18572" rIns="37143" bIns="18572" numCol="1" rtlCol="0" anchor="t" anchorCtr="0" compatLnSpc="1"/>
          <a:lstStyle/>
          <a:p>
            <a:pPr algn="ctr"/>
            <a:endParaRPr lang="en-US" sz="1420" dirty="0">
              <a:solidFill>
                <a:srgbClr val="FFFFFF"/>
              </a:solidFill>
              <a:latin typeface="Lato Black"/>
              <a:cs typeface="Lato Black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7084002" y="1655217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50" name="Shape 358"/>
          <p:cNvSpPr txBox="1"/>
          <p:nvPr/>
        </p:nvSpPr>
        <p:spPr>
          <a:xfrm>
            <a:off x="7187881" y="2011169"/>
            <a:ext cx="3540936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51" name="Oval 31"/>
          <p:cNvSpPr/>
          <p:nvPr/>
        </p:nvSpPr>
        <p:spPr bwMode="auto">
          <a:xfrm>
            <a:off x="6465892" y="2862574"/>
            <a:ext cx="574692" cy="574764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vert="horz" wrap="square" lIns="37143" tIns="18572" rIns="37143" bIns="18572" numCol="1" rtlCol="0" anchor="t" anchorCtr="0" compatLnSpc="1"/>
          <a:lstStyle/>
          <a:p>
            <a:pPr algn="ctr"/>
            <a:endParaRPr lang="en-US" sz="1420" dirty="0">
              <a:solidFill>
                <a:srgbClr val="FFFFFF"/>
              </a:solidFill>
              <a:latin typeface="Lato Black"/>
              <a:cs typeface="Lato Black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7084002" y="2797876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53" name="Shape 358"/>
          <p:cNvSpPr txBox="1"/>
          <p:nvPr/>
        </p:nvSpPr>
        <p:spPr>
          <a:xfrm>
            <a:off x="7187881" y="3153829"/>
            <a:ext cx="3540936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54" name="Oval 29"/>
          <p:cNvSpPr/>
          <p:nvPr/>
        </p:nvSpPr>
        <p:spPr bwMode="auto">
          <a:xfrm>
            <a:off x="6465892" y="4005233"/>
            <a:ext cx="574692" cy="57476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wrap="square" lIns="37143" tIns="18572" rIns="37143" bIns="18572" numCol="1" rtlCol="0" anchor="t" anchorCtr="0" compatLnSpc="1"/>
          <a:lstStyle/>
          <a:p>
            <a:pPr algn="ctr"/>
            <a:endParaRPr lang="en-US" sz="1420" dirty="0">
              <a:solidFill>
                <a:srgbClr val="FFFFFF"/>
              </a:solidFill>
              <a:latin typeface="Lato Black"/>
              <a:cs typeface="Lato Black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7084002" y="3940536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57" name="Shape 358"/>
          <p:cNvSpPr txBox="1"/>
          <p:nvPr/>
        </p:nvSpPr>
        <p:spPr>
          <a:xfrm>
            <a:off x="7187881" y="4296488"/>
            <a:ext cx="3540936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60" name="Oval 31"/>
          <p:cNvSpPr/>
          <p:nvPr/>
        </p:nvSpPr>
        <p:spPr bwMode="auto">
          <a:xfrm>
            <a:off x="6465892" y="5147893"/>
            <a:ext cx="574692" cy="574764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vert="horz" wrap="square" lIns="37143" tIns="18572" rIns="37143" bIns="18572" numCol="1" rtlCol="0" anchor="t" anchorCtr="0" compatLnSpc="1"/>
          <a:lstStyle/>
          <a:p>
            <a:pPr algn="ctr"/>
            <a:endParaRPr lang="en-US" sz="1420" dirty="0">
              <a:solidFill>
                <a:srgbClr val="FFFFFF"/>
              </a:solidFill>
              <a:latin typeface="Lato Black"/>
              <a:cs typeface="Lato Black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7084002" y="5083196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64" name="Shape 358"/>
          <p:cNvSpPr txBox="1"/>
          <p:nvPr/>
        </p:nvSpPr>
        <p:spPr>
          <a:xfrm>
            <a:off x="7187881" y="5439149"/>
            <a:ext cx="3540936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67" name="TextBox 13"/>
          <p:cNvSpPr txBox="1"/>
          <p:nvPr/>
        </p:nvSpPr>
        <p:spPr>
          <a:xfrm>
            <a:off x="3595226" y="2745593"/>
            <a:ext cx="1372819" cy="30380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8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2" name="TextBox 13"/>
          <p:cNvSpPr txBox="1"/>
          <p:nvPr/>
        </p:nvSpPr>
        <p:spPr>
          <a:xfrm>
            <a:off x="1817958" y="2718227"/>
            <a:ext cx="1372819" cy="30380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8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6" name="TextBox 13"/>
          <p:cNvSpPr txBox="1"/>
          <p:nvPr/>
        </p:nvSpPr>
        <p:spPr>
          <a:xfrm>
            <a:off x="3595226" y="4366103"/>
            <a:ext cx="1372819" cy="30380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8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3" name="TextBox 13"/>
          <p:cNvSpPr txBox="1"/>
          <p:nvPr/>
        </p:nvSpPr>
        <p:spPr>
          <a:xfrm>
            <a:off x="1817958" y="4366103"/>
            <a:ext cx="1372819" cy="30380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8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advClick="0" advTm="4000">
    <p:split orient="vert"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等腰三角形 17"/>
          <p:cNvSpPr/>
          <p:nvPr/>
        </p:nvSpPr>
        <p:spPr>
          <a:xfrm>
            <a:off x="-3176953" y="-150829"/>
            <a:ext cx="18669732" cy="8802454"/>
          </a:xfrm>
          <a:prstGeom prst="triangle">
            <a:avLst/>
          </a:prstGeom>
          <a:noFill/>
          <a:ln w="82550">
            <a:solidFill>
              <a:srgbClr val="747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0" name="等腰三角形 29"/>
          <p:cNvSpPr/>
          <p:nvPr/>
        </p:nvSpPr>
        <p:spPr>
          <a:xfrm rot="10800000">
            <a:off x="-1815145" y="-412315"/>
            <a:ext cx="7400762" cy="3564420"/>
          </a:xfrm>
          <a:prstGeom prst="triangle">
            <a:avLst/>
          </a:prstGeom>
          <a:noFill/>
          <a:ln w="82550">
            <a:solidFill>
              <a:srgbClr val="747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 rot="18962981">
            <a:off x="104173" y="1111480"/>
            <a:ext cx="48113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7200" b="1" dirty="0">
                <a:solidFill>
                  <a:srgbClr val="4B4B4B"/>
                </a:solidFill>
              </a:rPr>
              <a:t>Part three</a:t>
            </a:r>
            <a:endParaRPr lang="zh-CN" altLang="en-US" sz="7200" b="1" dirty="0">
              <a:solidFill>
                <a:srgbClr val="4B4B4B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748426" y="3357038"/>
            <a:ext cx="69189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dirty="0">
                <a:solidFill>
                  <a:srgbClr val="3030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2509838" y="4474579"/>
            <a:ext cx="7396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dirty="0">
                <a:solidFill>
                  <a:srgbClr val="3030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YOUR TEXT HERE</a:t>
            </a:r>
            <a:endParaRPr lang="zh-CN" altLang="en-US" dirty="0">
              <a:solidFill>
                <a:srgbClr val="3030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advClick="0" advTm="4000">
    <p:split orient="vert" dir="in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文本框 30"/>
          <p:cNvSpPr txBox="1"/>
          <p:nvPr/>
        </p:nvSpPr>
        <p:spPr>
          <a:xfrm>
            <a:off x="345989" y="185351"/>
            <a:ext cx="3460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点击此处添加标题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4226900" y="1544362"/>
            <a:ext cx="3781744" cy="3721382"/>
            <a:chOff x="3724046" y="1626122"/>
            <a:chExt cx="4619815" cy="4546077"/>
          </a:xfrm>
        </p:grpSpPr>
        <p:sp>
          <p:nvSpPr>
            <p:cNvPr id="75" name="Pie 74"/>
            <p:cNvSpPr/>
            <p:nvPr/>
          </p:nvSpPr>
          <p:spPr>
            <a:xfrm rot="5400000">
              <a:off x="6016026" y="2297198"/>
              <a:ext cx="1662335" cy="1662335"/>
            </a:xfrm>
            <a:prstGeom prst="pieWedg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76" name="Pie 75"/>
            <p:cNvSpPr/>
            <p:nvPr/>
          </p:nvSpPr>
          <p:spPr>
            <a:xfrm rot="16200000">
              <a:off x="4363613" y="3955987"/>
              <a:ext cx="1662335" cy="1662335"/>
            </a:xfrm>
            <a:prstGeom prst="pieWedg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77" name="Pie 76"/>
            <p:cNvSpPr/>
            <p:nvPr/>
          </p:nvSpPr>
          <p:spPr>
            <a:xfrm rot="10800000">
              <a:off x="6016027" y="3955987"/>
              <a:ext cx="1662335" cy="1662335"/>
            </a:xfrm>
            <a:prstGeom prst="pieWedg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78" name="Pie 77"/>
            <p:cNvSpPr/>
            <p:nvPr/>
          </p:nvSpPr>
          <p:spPr>
            <a:xfrm>
              <a:off x="4363614" y="2297196"/>
              <a:ext cx="1662333" cy="1662337"/>
            </a:xfrm>
            <a:prstGeom prst="pieWedg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71" name="Pentagon 70"/>
            <p:cNvSpPr/>
            <p:nvPr/>
          </p:nvSpPr>
          <p:spPr bwMode="auto">
            <a:xfrm>
              <a:off x="7243144" y="3506616"/>
              <a:ext cx="1100717" cy="448683"/>
            </a:xfrm>
            <a:prstGeom prst="homePlate">
              <a:avLst/>
            </a:pr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rtlCol="0" anchor="t" anchorCtr="0" compatLnSpc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72" name="Pentagon 71"/>
            <p:cNvSpPr/>
            <p:nvPr/>
          </p:nvSpPr>
          <p:spPr bwMode="auto">
            <a:xfrm flipH="1">
              <a:off x="3724046" y="3965457"/>
              <a:ext cx="1035527" cy="448683"/>
            </a:xfrm>
            <a:prstGeom prst="homePlate">
              <a:avLst/>
            </a:pr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rtlCol="0" anchor="t" anchorCtr="0" compatLnSpc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73" name="Pentagon 72"/>
            <p:cNvSpPr/>
            <p:nvPr/>
          </p:nvSpPr>
          <p:spPr bwMode="auto">
            <a:xfrm rot="5400000" flipH="1">
              <a:off x="5249884" y="1957500"/>
              <a:ext cx="1107441" cy="444685"/>
            </a:xfrm>
            <a:prstGeom prst="homePlate">
              <a:avLst/>
            </a:pr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rtlCol="0" anchor="t" anchorCtr="0" compatLnSpc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74" name="Pentagon 73"/>
            <p:cNvSpPr/>
            <p:nvPr/>
          </p:nvSpPr>
          <p:spPr bwMode="auto">
            <a:xfrm rot="16200000" flipH="1">
              <a:off x="5762304" y="5473343"/>
              <a:ext cx="953027" cy="444685"/>
            </a:xfrm>
            <a:prstGeom prst="homePlate">
              <a:avLst/>
            </a:prstGeom>
            <a:solidFill>
              <a:schemeClr val="accent3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rtlCol="0" anchor="t" anchorCtr="0" compatLnSpc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80" name="Freeform 69"/>
            <p:cNvSpPr/>
            <p:nvPr/>
          </p:nvSpPr>
          <p:spPr bwMode="auto">
            <a:xfrm>
              <a:off x="5588000" y="2413000"/>
              <a:ext cx="271024" cy="509088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21" y="63"/>
                </a:cxn>
                <a:cxn ang="0">
                  <a:pos x="20" y="64"/>
                </a:cxn>
                <a:cxn ang="0">
                  <a:pos x="15" y="64"/>
                </a:cxn>
                <a:cxn ang="0">
                  <a:pos x="14" y="63"/>
                </a:cxn>
                <a:cxn ang="0">
                  <a:pos x="14" y="57"/>
                </a:cxn>
                <a:cxn ang="0">
                  <a:pos x="1" y="50"/>
                </a:cxn>
                <a:cxn ang="0">
                  <a:pos x="1" y="49"/>
                </a:cxn>
                <a:cxn ang="0">
                  <a:pos x="4" y="44"/>
                </a:cxn>
                <a:cxn ang="0">
                  <a:pos x="5" y="43"/>
                </a:cxn>
                <a:cxn ang="0">
                  <a:pos x="6" y="44"/>
                </a:cxn>
                <a:cxn ang="0">
                  <a:pos x="17" y="49"/>
                </a:cxn>
                <a:cxn ang="0">
                  <a:pos x="25" y="43"/>
                </a:cxn>
                <a:cxn ang="0">
                  <a:pos x="16" y="36"/>
                </a:cxn>
                <a:cxn ang="0">
                  <a:pos x="1" y="21"/>
                </a:cxn>
                <a:cxn ang="0">
                  <a:pos x="14" y="8"/>
                </a:cxn>
                <a:cxn ang="0">
                  <a:pos x="14" y="1"/>
                </a:cxn>
                <a:cxn ang="0">
                  <a:pos x="15" y="0"/>
                </a:cxn>
                <a:cxn ang="0">
                  <a:pos x="20" y="0"/>
                </a:cxn>
                <a:cxn ang="0">
                  <a:pos x="21" y="1"/>
                </a:cxn>
                <a:cxn ang="0">
                  <a:pos x="21" y="7"/>
                </a:cxn>
                <a:cxn ang="0">
                  <a:pos x="32" y="12"/>
                </a:cxn>
                <a:cxn ang="0">
                  <a:pos x="32" y="14"/>
                </a:cxn>
                <a:cxn ang="0">
                  <a:pos x="29" y="19"/>
                </a:cxn>
                <a:cxn ang="0">
                  <a:pos x="29" y="19"/>
                </a:cxn>
                <a:cxn ang="0">
                  <a:pos x="28" y="19"/>
                </a:cxn>
                <a:cxn ang="0">
                  <a:pos x="18" y="15"/>
                </a:cxn>
                <a:cxn ang="0">
                  <a:pos x="10" y="21"/>
                </a:cxn>
                <a:cxn ang="0">
                  <a:pos x="20" y="28"/>
                </a:cxn>
                <a:cxn ang="0">
                  <a:pos x="34" y="42"/>
                </a:cxn>
                <a:cxn ang="0">
                  <a:pos x="21" y="57"/>
                </a:cxn>
              </a:cxnLst>
              <a:rect l="0" t="0" r="r" b="b"/>
              <a:pathLst>
                <a:path w="34" h="64">
                  <a:moveTo>
                    <a:pt x="21" y="57"/>
                  </a:moveTo>
                  <a:cubicBezTo>
                    <a:pt x="21" y="63"/>
                    <a:pt x="21" y="63"/>
                    <a:pt x="21" y="63"/>
                  </a:cubicBezTo>
                  <a:cubicBezTo>
                    <a:pt x="21" y="63"/>
                    <a:pt x="20" y="64"/>
                    <a:pt x="20" y="64"/>
                  </a:cubicBezTo>
                  <a:cubicBezTo>
                    <a:pt x="15" y="64"/>
                    <a:pt x="15" y="64"/>
                    <a:pt x="15" y="64"/>
                  </a:cubicBezTo>
                  <a:cubicBezTo>
                    <a:pt x="14" y="64"/>
                    <a:pt x="14" y="63"/>
                    <a:pt x="14" y="63"/>
                  </a:cubicBezTo>
                  <a:cubicBezTo>
                    <a:pt x="14" y="57"/>
                    <a:pt x="14" y="57"/>
                    <a:pt x="14" y="57"/>
                  </a:cubicBezTo>
                  <a:cubicBezTo>
                    <a:pt x="5" y="55"/>
                    <a:pt x="1" y="50"/>
                    <a:pt x="1" y="50"/>
                  </a:cubicBezTo>
                  <a:cubicBezTo>
                    <a:pt x="0" y="50"/>
                    <a:pt x="0" y="49"/>
                    <a:pt x="1" y="49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4" y="44"/>
                    <a:pt x="5" y="43"/>
                    <a:pt x="5" y="43"/>
                  </a:cubicBezTo>
                  <a:cubicBezTo>
                    <a:pt x="5" y="43"/>
                    <a:pt x="6" y="44"/>
                    <a:pt x="6" y="44"/>
                  </a:cubicBezTo>
                  <a:cubicBezTo>
                    <a:pt x="6" y="44"/>
                    <a:pt x="11" y="49"/>
                    <a:pt x="17" y="49"/>
                  </a:cubicBezTo>
                  <a:cubicBezTo>
                    <a:pt x="21" y="49"/>
                    <a:pt x="25" y="47"/>
                    <a:pt x="25" y="43"/>
                  </a:cubicBezTo>
                  <a:cubicBezTo>
                    <a:pt x="25" y="39"/>
                    <a:pt x="20" y="38"/>
                    <a:pt x="16" y="36"/>
                  </a:cubicBezTo>
                  <a:cubicBezTo>
                    <a:pt x="9" y="33"/>
                    <a:pt x="1" y="30"/>
                    <a:pt x="1" y="21"/>
                  </a:cubicBezTo>
                  <a:cubicBezTo>
                    <a:pt x="1" y="14"/>
                    <a:pt x="6" y="9"/>
                    <a:pt x="14" y="8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0"/>
                    <a:pt x="14" y="0"/>
                    <a:pt x="15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21" y="0"/>
                    <a:pt x="21" y="1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8" y="8"/>
                    <a:pt x="32" y="12"/>
                    <a:pt x="32" y="12"/>
                  </a:cubicBezTo>
                  <a:cubicBezTo>
                    <a:pt x="33" y="13"/>
                    <a:pt x="33" y="13"/>
                    <a:pt x="32" y="14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8" y="19"/>
                    <a:pt x="23" y="15"/>
                    <a:pt x="18" y="15"/>
                  </a:cubicBezTo>
                  <a:cubicBezTo>
                    <a:pt x="13" y="15"/>
                    <a:pt x="10" y="18"/>
                    <a:pt x="10" y="21"/>
                  </a:cubicBezTo>
                  <a:cubicBezTo>
                    <a:pt x="10" y="25"/>
                    <a:pt x="15" y="26"/>
                    <a:pt x="20" y="28"/>
                  </a:cubicBezTo>
                  <a:cubicBezTo>
                    <a:pt x="26" y="31"/>
                    <a:pt x="34" y="34"/>
                    <a:pt x="34" y="42"/>
                  </a:cubicBezTo>
                  <a:cubicBezTo>
                    <a:pt x="34" y="50"/>
                    <a:pt x="28" y="55"/>
                    <a:pt x="21" y="5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81" name="Freeform 23"/>
            <p:cNvSpPr>
              <a:spLocks noEditPoints="1"/>
            </p:cNvSpPr>
            <p:nvPr/>
          </p:nvSpPr>
          <p:spPr bwMode="auto">
            <a:xfrm>
              <a:off x="4530382" y="4046513"/>
              <a:ext cx="388789" cy="367628"/>
            </a:xfrm>
            <a:custGeom>
              <a:avLst/>
              <a:gdLst/>
              <a:ahLst/>
              <a:cxnLst>
                <a:cxn ang="0">
                  <a:pos x="68" y="14"/>
                </a:cxn>
                <a:cxn ang="0">
                  <a:pos x="68" y="18"/>
                </a:cxn>
                <a:cxn ang="0">
                  <a:pos x="64" y="18"/>
                </a:cxn>
                <a:cxn ang="0">
                  <a:pos x="61" y="21"/>
                </a:cxn>
                <a:cxn ang="0">
                  <a:pos x="7" y="21"/>
                </a:cxn>
                <a:cxn ang="0">
                  <a:pos x="4" y="18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34" y="0"/>
                </a:cxn>
                <a:cxn ang="0">
                  <a:pos x="68" y="14"/>
                </a:cxn>
                <a:cxn ang="0">
                  <a:pos x="68" y="60"/>
                </a:cxn>
                <a:cxn ang="0">
                  <a:pos x="68" y="64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2" y="57"/>
                </a:cxn>
                <a:cxn ang="0">
                  <a:pos x="66" y="57"/>
                </a:cxn>
                <a:cxn ang="0">
                  <a:pos x="68" y="60"/>
                </a:cxn>
                <a:cxn ang="0">
                  <a:pos x="18" y="23"/>
                </a:cxn>
                <a:cxn ang="0">
                  <a:pos x="18" y="50"/>
                </a:cxn>
                <a:cxn ang="0">
                  <a:pos x="23" y="50"/>
                </a:cxn>
                <a:cxn ang="0">
                  <a:pos x="23" y="23"/>
                </a:cxn>
                <a:cxn ang="0">
                  <a:pos x="32" y="23"/>
                </a:cxn>
                <a:cxn ang="0">
                  <a:pos x="32" y="50"/>
                </a:cxn>
                <a:cxn ang="0">
                  <a:pos x="36" y="50"/>
                </a:cxn>
                <a:cxn ang="0">
                  <a:pos x="36" y="23"/>
                </a:cxn>
                <a:cxn ang="0">
                  <a:pos x="45" y="23"/>
                </a:cxn>
                <a:cxn ang="0">
                  <a:pos x="45" y="50"/>
                </a:cxn>
                <a:cxn ang="0">
                  <a:pos x="50" y="50"/>
                </a:cxn>
                <a:cxn ang="0">
                  <a:pos x="50" y="23"/>
                </a:cxn>
                <a:cxn ang="0">
                  <a:pos x="59" y="23"/>
                </a:cxn>
                <a:cxn ang="0">
                  <a:pos x="59" y="50"/>
                </a:cxn>
                <a:cxn ang="0">
                  <a:pos x="61" y="50"/>
                </a:cxn>
                <a:cxn ang="0">
                  <a:pos x="64" y="53"/>
                </a:cxn>
                <a:cxn ang="0">
                  <a:pos x="64" y="55"/>
                </a:cxn>
                <a:cxn ang="0">
                  <a:pos x="4" y="55"/>
                </a:cxn>
                <a:cxn ang="0">
                  <a:pos x="4" y="53"/>
                </a:cxn>
                <a:cxn ang="0">
                  <a:pos x="7" y="50"/>
                </a:cxn>
                <a:cxn ang="0">
                  <a:pos x="9" y="50"/>
                </a:cxn>
                <a:cxn ang="0">
                  <a:pos x="9" y="23"/>
                </a:cxn>
                <a:cxn ang="0">
                  <a:pos x="18" y="23"/>
                </a:cxn>
              </a:cxnLst>
              <a:rect l="0" t="0" r="r" b="b"/>
              <a:pathLst>
                <a:path w="68" h="64">
                  <a:moveTo>
                    <a:pt x="68" y="14"/>
                  </a:moveTo>
                  <a:cubicBezTo>
                    <a:pt x="68" y="18"/>
                    <a:pt x="68" y="18"/>
                    <a:pt x="68" y="18"/>
                  </a:cubicBezTo>
                  <a:cubicBezTo>
                    <a:pt x="64" y="18"/>
                    <a:pt x="64" y="18"/>
                    <a:pt x="64" y="18"/>
                  </a:cubicBezTo>
                  <a:cubicBezTo>
                    <a:pt x="64" y="20"/>
                    <a:pt x="63" y="21"/>
                    <a:pt x="61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5" y="21"/>
                    <a:pt x="4" y="20"/>
                    <a:pt x="4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68" y="14"/>
                  </a:lnTo>
                  <a:close/>
                  <a:moveTo>
                    <a:pt x="68" y="60"/>
                  </a:moveTo>
                  <a:cubicBezTo>
                    <a:pt x="68" y="64"/>
                    <a:pt x="68" y="64"/>
                    <a:pt x="68" y="64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58"/>
                    <a:pt x="1" y="57"/>
                    <a:pt x="2" y="57"/>
                  </a:cubicBezTo>
                  <a:cubicBezTo>
                    <a:pt x="66" y="57"/>
                    <a:pt x="66" y="57"/>
                    <a:pt x="66" y="57"/>
                  </a:cubicBezTo>
                  <a:cubicBezTo>
                    <a:pt x="67" y="57"/>
                    <a:pt x="68" y="58"/>
                    <a:pt x="68" y="60"/>
                  </a:cubicBezTo>
                  <a:close/>
                  <a:moveTo>
                    <a:pt x="18" y="23"/>
                  </a:moveTo>
                  <a:cubicBezTo>
                    <a:pt x="18" y="50"/>
                    <a:pt x="18" y="50"/>
                    <a:pt x="18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32" y="23"/>
                    <a:pt x="32" y="23"/>
                    <a:pt x="32" y="23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6" y="50"/>
                    <a:pt x="36" y="50"/>
                    <a:pt x="36" y="50"/>
                  </a:cubicBezTo>
                  <a:cubicBezTo>
                    <a:pt x="36" y="23"/>
                    <a:pt x="36" y="23"/>
                    <a:pt x="36" y="2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50"/>
                    <a:pt x="45" y="50"/>
                    <a:pt x="45" y="50"/>
                  </a:cubicBezTo>
                  <a:cubicBezTo>
                    <a:pt x="50" y="50"/>
                    <a:pt x="50" y="50"/>
                    <a:pt x="50" y="50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59" y="50"/>
                    <a:pt x="59" y="50"/>
                    <a:pt x="59" y="50"/>
                  </a:cubicBezTo>
                  <a:cubicBezTo>
                    <a:pt x="61" y="50"/>
                    <a:pt x="61" y="50"/>
                    <a:pt x="61" y="50"/>
                  </a:cubicBezTo>
                  <a:cubicBezTo>
                    <a:pt x="63" y="50"/>
                    <a:pt x="64" y="51"/>
                    <a:pt x="64" y="53"/>
                  </a:cubicBezTo>
                  <a:cubicBezTo>
                    <a:pt x="64" y="55"/>
                    <a:pt x="64" y="55"/>
                    <a:pt x="6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1"/>
                    <a:pt x="5" y="50"/>
                    <a:pt x="7" y="50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9" y="23"/>
                    <a:pt x="9" y="23"/>
                    <a:pt x="9" y="23"/>
                  </a:cubicBezTo>
                  <a:lnTo>
                    <a:pt x="18" y="2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82" name="Freeform 57"/>
            <p:cNvSpPr>
              <a:spLocks noEditPoints="1"/>
            </p:cNvSpPr>
            <p:nvPr/>
          </p:nvSpPr>
          <p:spPr bwMode="auto">
            <a:xfrm>
              <a:off x="6182211" y="5081239"/>
              <a:ext cx="464339" cy="411648"/>
            </a:xfrm>
            <a:custGeom>
              <a:avLst/>
              <a:gdLst/>
              <a:ahLst/>
              <a:cxnLst>
                <a:cxn ang="0">
                  <a:pos x="7" y="9"/>
                </a:cxn>
                <a:cxn ang="0">
                  <a:pos x="7" y="57"/>
                </a:cxn>
                <a:cxn ang="0">
                  <a:pos x="6" y="58"/>
                </a:cxn>
                <a:cxn ang="0">
                  <a:pos x="4" y="58"/>
                </a:cxn>
                <a:cxn ang="0">
                  <a:pos x="2" y="57"/>
                </a:cxn>
                <a:cxn ang="0">
                  <a:pos x="2" y="9"/>
                </a:cxn>
                <a:cxn ang="0">
                  <a:pos x="0" y="4"/>
                </a:cxn>
                <a:cxn ang="0">
                  <a:pos x="5" y="0"/>
                </a:cxn>
                <a:cxn ang="0">
                  <a:pos x="10" y="4"/>
                </a:cxn>
                <a:cxn ang="0">
                  <a:pos x="7" y="9"/>
                </a:cxn>
                <a:cxn ang="0">
                  <a:pos x="65" y="36"/>
                </a:cxn>
                <a:cxn ang="0">
                  <a:pos x="63" y="38"/>
                </a:cxn>
                <a:cxn ang="0">
                  <a:pos x="49" y="43"/>
                </a:cxn>
                <a:cxn ang="0">
                  <a:pos x="31" y="37"/>
                </a:cxn>
                <a:cxn ang="0">
                  <a:pos x="13" y="43"/>
                </a:cxn>
                <a:cxn ang="0">
                  <a:pos x="12" y="43"/>
                </a:cxn>
                <a:cxn ang="0">
                  <a:pos x="10" y="41"/>
                </a:cxn>
                <a:cxn ang="0">
                  <a:pos x="10" y="13"/>
                </a:cxn>
                <a:cxn ang="0">
                  <a:pos x="11" y="11"/>
                </a:cxn>
                <a:cxn ang="0">
                  <a:pos x="14" y="9"/>
                </a:cxn>
                <a:cxn ang="0">
                  <a:pos x="30" y="4"/>
                </a:cxn>
                <a:cxn ang="0">
                  <a:pos x="46" y="9"/>
                </a:cxn>
                <a:cxn ang="0">
                  <a:pos x="49" y="10"/>
                </a:cxn>
                <a:cxn ang="0">
                  <a:pos x="63" y="4"/>
                </a:cxn>
                <a:cxn ang="0">
                  <a:pos x="65" y="7"/>
                </a:cxn>
                <a:cxn ang="0">
                  <a:pos x="65" y="36"/>
                </a:cxn>
              </a:cxnLst>
              <a:rect l="0" t="0" r="r" b="b"/>
              <a:pathLst>
                <a:path w="65" h="58">
                  <a:moveTo>
                    <a:pt x="7" y="9"/>
                  </a:moveTo>
                  <a:cubicBezTo>
                    <a:pt x="7" y="57"/>
                    <a:pt x="7" y="57"/>
                    <a:pt x="7" y="57"/>
                  </a:cubicBezTo>
                  <a:cubicBezTo>
                    <a:pt x="7" y="57"/>
                    <a:pt x="7" y="58"/>
                    <a:pt x="6" y="58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3" y="58"/>
                    <a:pt x="2" y="57"/>
                    <a:pt x="2" y="57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7" y="0"/>
                    <a:pt x="10" y="2"/>
                    <a:pt x="10" y="4"/>
                  </a:cubicBezTo>
                  <a:cubicBezTo>
                    <a:pt x="10" y="6"/>
                    <a:pt x="9" y="8"/>
                    <a:pt x="7" y="9"/>
                  </a:cubicBezTo>
                  <a:close/>
                  <a:moveTo>
                    <a:pt x="65" y="36"/>
                  </a:moveTo>
                  <a:cubicBezTo>
                    <a:pt x="65" y="37"/>
                    <a:pt x="65" y="38"/>
                    <a:pt x="63" y="38"/>
                  </a:cubicBezTo>
                  <a:cubicBezTo>
                    <a:pt x="59" y="41"/>
                    <a:pt x="54" y="43"/>
                    <a:pt x="49" y="43"/>
                  </a:cubicBezTo>
                  <a:cubicBezTo>
                    <a:pt x="43" y="43"/>
                    <a:pt x="39" y="37"/>
                    <a:pt x="31" y="37"/>
                  </a:cubicBezTo>
                  <a:cubicBezTo>
                    <a:pt x="25" y="37"/>
                    <a:pt x="19" y="40"/>
                    <a:pt x="13" y="43"/>
                  </a:cubicBezTo>
                  <a:cubicBezTo>
                    <a:pt x="13" y="43"/>
                    <a:pt x="12" y="43"/>
                    <a:pt x="12" y="43"/>
                  </a:cubicBezTo>
                  <a:cubicBezTo>
                    <a:pt x="11" y="43"/>
                    <a:pt x="10" y="42"/>
                    <a:pt x="10" y="41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2"/>
                    <a:pt x="10" y="11"/>
                    <a:pt x="11" y="11"/>
                  </a:cubicBezTo>
                  <a:cubicBezTo>
                    <a:pt x="12" y="10"/>
                    <a:pt x="13" y="9"/>
                    <a:pt x="14" y="9"/>
                  </a:cubicBezTo>
                  <a:cubicBezTo>
                    <a:pt x="19" y="7"/>
                    <a:pt x="24" y="4"/>
                    <a:pt x="30" y="4"/>
                  </a:cubicBezTo>
                  <a:cubicBezTo>
                    <a:pt x="36" y="4"/>
                    <a:pt x="40" y="6"/>
                    <a:pt x="46" y="9"/>
                  </a:cubicBezTo>
                  <a:cubicBezTo>
                    <a:pt x="47" y="9"/>
                    <a:pt x="48" y="10"/>
                    <a:pt x="49" y="10"/>
                  </a:cubicBezTo>
                  <a:cubicBezTo>
                    <a:pt x="55" y="10"/>
                    <a:pt x="61" y="4"/>
                    <a:pt x="63" y="4"/>
                  </a:cubicBezTo>
                  <a:cubicBezTo>
                    <a:pt x="64" y="4"/>
                    <a:pt x="65" y="6"/>
                    <a:pt x="65" y="7"/>
                  </a:cubicBezTo>
                  <a:lnTo>
                    <a:pt x="65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83" name="Freeform 66"/>
            <p:cNvSpPr>
              <a:spLocks noEditPoints="1"/>
            </p:cNvSpPr>
            <p:nvPr/>
          </p:nvSpPr>
          <p:spPr bwMode="auto">
            <a:xfrm>
              <a:off x="7128008" y="3398957"/>
              <a:ext cx="344649" cy="402577"/>
            </a:xfrm>
            <a:custGeom>
              <a:avLst/>
              <a:gdLst/>
              <a:ahLst/>
              <a:cxnLst>
                <a:cxn ang="0">
                  <a:pos x="55" y="9"/>
                </a:cxn>
                <a:cxn ang="0">
                  <a:pos x="55" y="14"/>
                </a:cxn>
                <a:cxn ang="0">
                  <a:pos x="27" y="23"/>
                </a:cxn>
                <a:cxn ang="0">
                  <a:pos x="0" y="14"/>
                </a:cxn>
                <a:cxn ang="0">
                  <a:pos x="0" y="9"/>
                </a:cxn>
                <a:cxn ang="0">
                  <a:pos x="27" y="0"/>
                </a:cxn>
                <a:cxn ang="0">
                  <a:pos x="55" y="9"/>
                </a:cxn>
                <a:cxn ang="0">
                  <a:pos x="55" y="21"/>
                </a:cxn>
                <a:cxn ang="0">
                  <a:pos x="55" y="27"/>
                </a:cxn>
                <a:cxn ang="0">
                  <a:pos x="27" y="37"/>
                </a:cxn>
                <a:cxn ang="0">
                  <a:pos x="0" y="27"/>
                </a:cxn>
                <a:cxn ang="0">
                  <a:pos x="0" y="21"/>
                </a:cxn>
                <a:cxn ang="0">
                  <a:pos x="27" y="27"/>
                </a:cxn>
                <a:cxn ang="0">
                  <a:pos x="55" y="21"/>
                </a:cxn>
                <a:cxn ang="0">
                  <a:pos x="55" y="35"/>
                </a:cxn>
                <a:cxn ang="0">
                  <a:pos x="55" y="41"/>
                </a:cxn>
                <a:cxn ang="0">
                  <a:pos x="27" y="50"/>
                </a:cxn>
                <a:cxn ang="0">
                  <a:pos x="0" y="41"/>
                </a:cxn>
                <a:cxn ang="0">
                  <a:pos x="0" y="35"/>
                </a:cxn>
                <a:cxn ang="0">
                  <a:pos x="27" y="41"/>
                </a:cxn>
                <a:cxn ang="0">
                  <a:pos x="55" y="35"/>
                </a:cxn>
                <a:cxn ang="0">
                  <a:pos x="55" y="49"/>
                </a:cxn>
                <a:cxn ang="0">
                  <a:pos x="55" y="55"/>
                </a:cxn>
                <a:cxn ang="0">
                  <a:pos x="27" y="64"/>
                </a:cxn>
                <a:cxn ang="0">
                  <a:pos x="0" y="55"/>
                </a:cxn>
                <a:cxn ang="0">
                  <a:pos x="0" y="49"/>
                </a:cxn>
                <a:cxn ang="0">
                  <a:pos x="27" y="55"/>
                </a:cxn>
                <a:cxn ang="0">
                  <a:pos x="55" y="49"/>
                </a:cxn>
              </a:cxnLst>
              <a:rect l="0" t="0" r="r" b="b"/>
              <a:pathLst>
                <a:path w="55" h="64">
                  <a:moveTo>
                    <a:pt x="55" y="9"/>
                  </a:moveTo>
                  <a:cubicBezTo>
                    <a:pt x="55" y="14"/>
                    <a:pt x="55" y="14"/>
                    <a:pt x="55" y="14"/>
                  </a:cubicBezTo>
                  <a:cubicBezTo>
                    <a:pt x="55" y="19"/>
                    <a:pt x="42" y="23"/>
                    <a:pt x="27" y="23"/>
                  </a:cubicBezTo>
                  <a:cubicBezTo>
                    <a:pt x="12" y="23"/>
                    <a:pt x="0" y="19"/>
                    <a:pt x="0" y="14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12" y="0"/>
                    <a:pt x="27" y="0"/>
                  </a:cubicBezTo>
                  <a:cubicBezTo>
                    <a:pt x="42" y="0"/>
                    <a:pt x="55" y="4"/>
                    <a:pt x="55" y="9"/>
                  </a:cubicBezTo>
                  <a:close/>
                  <a:moveTo>
                    <a:pt x="55" y="21"/>
                  </a:moveTo>
                  <a:cubicBezTo>
                    <a:pt x="55" y="27"/>
                    <a:pt x="55" y="27"/>
                    <a:pt x="55" y="27"/>
                  </a:cubicBezTo>
                  <a:cubicBezTo>
                    <a:pt x="55" y="32"/>
                    <a:pt x="42" y="37"/>
                    <a:pt x="27" y="37"/>
                  </a:cubicBezTo>
                  <a:cubicBezTo>
                    <a:pt x="12" y="37"/>
                    <a:pt x="0" y="32"/>
                    <a:pt x="0" y="27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6" y="25"/>
                    <a:pt x="16" y="27"/>
                    <a:pt x="27" y="27"/>
                  </a:cubicBezTo>
                  <a:cubicBezTo>
                    <a:pt x="38" y="27"/>
                    <a:pt x="49" y="25"/>
                    <a:pt x="55" y="21"/>
                  </a:cubicBezTo>
                  <a:close/>
                  <a:moveTo>
                    <a:pt x="55" y="35"/>
                  </a:moveTo>
                  <a:cubicBezTo>
                    <a:pt x="55" y="41"/>
                    <a:pt x="55" y="41"/>
                    <a:pt x="55" y="41"/>
                  </a:cubicBezTo>
                  <a:cubicBezTo>
                    <a:pt x="55" y="46"/>
                    <a:pt x="42" y="50"/>
                    <a:pt x="27" y="50"/>
                  </a:cubicBezTo>
                  <a:cubicBezTo>
                    <a:pt x="12" y="50"/>
                    <a:pt x="0" y="46"/>
                    <a:pt x="0" y="41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39"/>
                    <a:pt x="16" y="41"/>
                    <a:pt x="27" y="41"/>
                  </a:cubicBezTo>
                  <a:cubicBezTo>
                    <a:pt x="38" y="41"/>
                    <a:pt x="49" y="39"/>
                    <a:pt x="55" y="35"/>
                  </a:cubicBezTo>
                  <a:close/>
                  <a:moveTo>
                    <a:pt x="55" y="49"/>
                  </a:moveTo>
                  <a:cubicBezTo>
                    <a:pt x="55" y="55"/>
                    <a:pt x="55" y="55"/>
                    <a:pt x="55" y="55"/>
                  </a:cubicBezTo>
                  <a:cubicBezTo>
                    <a:pt x="55" y="60"/>
                    <a:pt x="42" y="64"/>
                    <a:pt x="27" y="64"/>
                  </a:cubicBezTo>
                  <a:cubicBezTo>
                    <a:pt x="12" y="64"/>
                    <a:pt x="0" y="60"/>
                    <a:pt x="0" y="55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6" y="53"/>
                    <a:pt x="16" y="55"/>
                    <a:pt x="27" y="55"/>
                  </a:cubicBezTo>
                  <a:cubicBezTo>
                    <a:pt x="38" y="55"/>
                    <a:pt x="49" y="53"/>
                    <a:pt x="55" y="4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grpSp>
          <p:nvGrpSpPr>
            <p:cNvPr id="9" name="Group 84"/>
            <p:cNvGrpSpPr/>
            <p:nvPr/>
          </p:nvGrpSpPr>
          <p:grpSpPr>
            <a:xfrm>
              <a:off x="5003082" y="2939855"/>
              <a:ext cx="2035809" cy="2035807"/>
              <a:chOff x="3752311" y="2204891"/>
              <a:chExt cx="1526857" cy="1526855"/>
            </a:xfrm>
          </p:grpSpPr>
          <p:sp>
            <p:nvSpPr>
              <p:cNvPr id="70" name="Oval 69"/>
              <p:cNvSpPr/>
              <p:nvPr/>
            </p:nvSpPr>
            <p:spPr bwMode="auto">
              <a:xfrm>
                <a:off x="3752311" y="2204891"/>
                <a:ext cx="1526857" cy="1526855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rtlCol="0" anchor="t" anchorCtr="0" compatLnSpc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84" name="Freeform 130"/>
              <p:cNvSpPr>
                <a:spLocks noEditPoints="1"/>
              </p:cNvSpPr>
              <p:nvPr/>
            </p:nvSpPr>
            <p:spPr bwMode="auto">
              <a:xfrm>
                <a:off x="3947519" y="2421287"/>
                <a:ext cx="1136441" cy="1094062"/>
              </a:xfrm>
              <a:custGeom>
                <a:avLst/>
                <a:gdLst/>
                <a:ahLst/>
                <a:cxnLst>
                  <a:cxn ang="0">
                    <a:pos x="275" y="12"/>
                  </a:cxn>
                  <a:cxn ang="0">
                    <a:pos x="297" y="7"/>
                  </a:cxn>
                  <a:cxn ang="0">
                    <a:pos x="237" y="26"/>
                  </a:cxn>
                  <a:cxn ang="0">
                    <a:pos x="731" y="474"/>
                  </a:cxn>
                  <a:cxn ang="0">
                    <a:pos x="724" y="482"/>
                  </a:cxn>
                  <a:cxn ang="0">
                    <a:pos x="470" y="13"/>
                  </a:cxn>
                  <a:cxn ang="0">
                    <a:pos x="454" y="10"/>
                  </a:cxn>
                  <a:cxn ang="0">
                    <a:pos x="470" y="32"/>
                  </a:cxn>
                  <a:cxn ang="0">
                    <a:pos x="475" y="26"/>
                  </a:cxn>
                  <a:cxn ang="0">
                    <a:pos x="432" y="9"/>
                  </a:cxn>
                  <a:cxn ang="0">
                    <a:pos x="423" y="8"/>
                  </a:cxn>
                  <a:cxn ang="0">
                    <a:pos x="397" y="9"/>
                  </a:cxn>
                  <a:cxn ang="0">
                    <a:pos x="386" y="10"/>
                  </a:cxn>
                  <a:cxn ang="0">
                    <a:pos x="390" y="18"/>
                  </a:cxn>
                  <a:cxn ang="0">
                    <a:pos x="538" y="408"/>
                  </a:cxn>
                  <a:cxn ang="0">
                    <a:pos x="730" y="264"/>
                  </a:cxn>
                  <a:cxn ang="0">
                    <a:pos x="478" y="71"/>
                  </a:cxn>
                  <a:cxn ang="0">
                    <a:pos x="418" y="50"/>
                  </a:cxn>
                  <a:cxn ang="0">
                    <a:pos x="363" y="88"/>
                  </a:cxn>
                  <a:cxn ang="0">
                    <a:pos x="418" y="83"/>
                  </a:cxn>
                  <a:cxn ang="0">
                    <a:pos x="389" y="134"/>
                  </a:cxn>
                  <a:cxn ang="0">
                    <a:pos x="366" y="141"/>
                  </a:cxn>
                  <a:cxn ang="0">
                    <a:pos x="283" y="212"/>
                  </a:cxn>
                  <a:cxn ang="0">
                    <a:pos x="375" y="215"/>
                  </a:cxn>
                  <a:cxn ang="0">
                    <a:pos x="451" y="261"/>
                  </a:cxn>
                  <a:cxn ang="0">
                    <a:pos x="492" y="285"/>
                  </a:cxn>
                  <a:cxn ang="0">
                    <a:pos x="500" y="23"/>
                  </a:cxn>
                  <a:cxn ang="0">
                    <a:pos x="512" y="40"/>
                  </a:cxn>
                  <a:cxn ang="0">
                    <a:pos x="514" y="62"/>
                  </a:cxn>
                  <a:cxn ang="0">
                    <a:pos x="671" y="360"/>
                  </a:cxn>
                  <a:cxn ang="0">
                    <a:pos x="733" y="432"/>
                  </a:cxn>
                  <a:cxn ang="0">
                    <a:pos x="314" y="123"/>
                  </a:cxn>
                  <a:cxn ang="0">
                    <a:pos x="291" y="165"/>
                  </a:cxn>
                  <a:cxn ang="0">
                    <a:pos x="288" y="153"/>
                  </a:cxn>
                  <a:cxn ang="0">
                    <a:pos x="460" y="297"/>
                  </a:cxn>
                  <a:cxn ang="0">
                    <a:pos x="364" y="533"/>
                  </a:cxn>
                  <a:cxn ang="0">
                    <a:pos x="48" y="434"/>
                  </a:cxn>
                  <a:cxn ang="0">
                    <a:pos x="126" y="647"/>
                  </a:cxn>
                  <a:cxn ang="0">
                    <a:pos x="166" y="674"/>
                  </a:cxn>
                  <a:cxn ang="0">
                    <a:pos x="11" y="348"/>
                  </a:cxn>
                  <a:cxn ang="0">
                    <a:pos x="290" y="70"/>
                  </a:cxn>
                  <a:cxn ang="0">
                    <a:pos x="88" y="161"/>
                  </a:cxn>
                  <a:cxn ang="0">
                    <a:pos x="351" y="3"/>
                  </a:cxn>
                  <a:cxn ang="0">
                    <a:pos x="352" y="1"/>
                  </a:cxn>
                  <a:cxn ang="0">
                    <a:pos x="347" y="1"/>
                  </a:cxn>
                  <a:cxn ang="0">
                    <a:pos x="341" y="2"/>
                  </a:cxn>
                  <a:cxn ang="0">
                    <a:pos x="322" y="4"/>
                  </a:cxn>
                  <a:cxn ang="0">
                    <a:pos x="281" y="13"/>
                  </a:cxn>
                  <a:cxn ang="0">
                    <a:pos x="270" y="17"/>
                  </a:cxn>
                  <a:cxn ang="0">
                    <a:pos x="242" y="33"/>
                  </a:cxn>
                  <a:cxn ang="0">
                    <a:pos x="175" y="96"/>
                  </a:cxn>
                  <a:cxn ang="0">
                    <a:pos x="299" y="35"/>
                  </a:cxn>
                  <a:cxn ang="0">
                    <a:pos x="351" y="0"/>
                  </a:cxn>
                  <a:cxn ang="0">
                    <a:pos x="330" y="2"/>
                  </a:cxn>
                  <a:cxn ang="0">
                    <a:pos x="271" y="14"/>
                  </a:cxn>
                  <a:cxn ang="0">
                    <a:pos x="319" y="3"/>
                  </a:cxn>
                  <a:cxn ang="0">
                    <a:pos x="186" y="52"/>
                  </a:cxn>
                  <a:cxn ang="0">
                    <a:pos x="208" y="42"/>
                  </a:cxn>
                  <a:cxn ang="0">
                    <a:pos x="179" y="53"/>
                  </a:cxn>
                  <a:cxn ang="0">
                    <a:pos x="193" y="48"/>
                  </a:cxn>
                  <a:cxn ang="0">
                    <a:pos x="108" y="138"/>
                  </a:cxn>
                  <a:cxn ang="0">
                    <a:pos x="86" y="134"/>
                  </a:cxn>
                  <a:cxn ang="0">
                    <a:pos x="66" y="186"/>
                  </a:cxn>
                </a:cxnLst>
                <a:rect l="0" t="0" r="r" b="b"/>
                <a:pathLst>
                  <a:path w="746" h="719">
                    <a:moveTo>
                      <a:pt x="713" y="218"/>
                    </a:moveTo>
                    <a:cubicBezTo>
                      <a:pt x="709" y="210"/>
                      <a:pt x="709" y="210"/>
                      <a:pt x="709" y="210"/>
                    </a:cubicBezTo>
                    <a:cubicBezTo>
                      <a:pt x="711" y="213"/>
                      <a:pt x="712" y="216"/>
                      <a:pt x="713" y="218"/>
                    </a:cubicBezTo>
                    <a:cubicBezTo>
                      <a:pt x="713" y="218"/>
                      <a:pt x="713" y="218"/>
                      <a:pt x="713" y="218"/>
                    </a:cubicBezTo>
                    <a:moveTo>
                      <a:pt x="709" y="210"/>
                    </a:moveTo>
                    <a:cubicBezTo>
                      <a:pt x="706" y="203"/>
                      <a:pt x="701" y="194"/>
                      <a:pt x="697" y="187"/>
                    </a:cubicBezTo>
                    <a:cubicBezTo>
                      <a:pt x="697" y="186"/>
                      <a:pt x="697" y="186"/>
                      <a:pt x="697" y="186"/>
                    </a:cubicBezTo>
                    <a:cubicBezTo>
                      <a:pt x="702" y="195"/>
                      <a:pt x="704" y="199"/>
                      <a:pt x="709" y="210"/>
                    </a:cubicBezTo>
                    <a:cubicBezTo>
                      <a:pt x="709" y="210"/>
                      <a:pt x="709" y="210"/>
                      <a:pt x="709" y="210"/>
                    </a:cubicBezTo>
                    <a:moveTo>
                      <a:pt x="696" y="186"/>
                    </a:moveTo>
                    <a:cubicBezTo>
                      <a:pt x="697" y="186"/>
                      <a:pt x="697" y="186"/>
                      <a:pt x="697" y="186"/>
                    </a:cubicBezTo>
                    <a:cubicBezTo>
                      <a:pt x="697" y="187"/>
                      <a:pt x="697" y="187"/>
                      <a:pt x="697" y="187"/>
                    </a:cubicBezTo>
                    <a:cubicBezTo>
                      <a:pt x="697" y="186"/>
                      <a:pt x="697" y="186"/>
                      <a:pt x="696" y="186"/>
                    </a:cubicBezTo>
                    <a:moveTo>
                      <a:pt x="746" y="352"/>
                    </a:moveTo>
                    <a:cubicBezTo>
                      <a:pt x="745" y="351"/>
                      <a:pt x="745" y="350"/>
                      <a:pt x="745" y="348"/>
                    </a:cubicBezTo>
                    <a:cubicBezTo>
                      <a:pt x="745" y="350"/>
                      <a:pt x="745" y="351"/>
                      <a:pt x="746" y="352"/>
                    </a:cubicBezTo>
                    <a:cubicBezTo>
                      <a:pt x="746" y="352"/>
                      <a:pt x="746" y="352"/>
                      <a:pt x="746" y="352"/>
                    </a:cubicBezTo>
                    <a:moveTo>
                      <a:pt x="745" y="347"/>
                    </a:moveTo>
                    <a:cubicBezTo>
                      <a:pt x="745" y="346"/>
                      <a:pt x="745" y="344"/>
                      <a:pt x="745" y="343"/>
                    </a:cubicBezTo>
                    <a:cubicBezTo>
                      <a:pt x="745" y="345"/>
                      <a:pt x="745" y="347"/>
                      <a:pt x="745" y="348"/>
                    </a:cubicBezTo>
                    <a:cubicBezTo>
                      <a:pt x="745" y="348"/>
                      <a:pt x="745" y="348"/>
                      <a:pt x="745" y="347"/>
                    </a:cubicBezTo>
                    <a:moveTo>
                      <a:pt x="743" y="327"/>
                    </a:moveTo>
                    <a:cubicBezTo>
                      <a:pt x="743" y="321"/>
                      <a:pt x="743" y="321"/>
                      <a:pt x="743" y="321"/>
                    </a:cubicBezTo>
                    <a:cubicBezTo>
                      <a:pt x="743" y="324"/>
                      <a:pt x="743" y="326"/>
                      <a:pt x="743" y="329"/>
                    </a:cubicBezTo>
                    <a:cubicBezTo>
                      <a:pt x="743" y="328"/>
                      <a:pt x="743" y="327"/>
                      <a:pt x="743" y="327"/>
                    </a:cubicBezTo>
                    <a:moveTo>
                      <a:pt x="309" y="4"/>
                    </a:moveTo>
                    <a:cubicBezTo>
                      <a:pt x="309" y="5"/>
                      <a:pt x="309" y="5"/>
                      <a:pt x="309" y="5"/>
                    </a:cubicBezTo>
                    <a:cubicBezTo>
                      <a:pt x="313" y="4"/>
                      <a:pt x="313" y="4"/>
                      <a:pt x="313" y="4"/>
                    </a:cubicBezTo>
                    <a:cubicBezTo>
                      <a:pt x="313" y="4"/>
                      <a:pt x="313" y="4"/>
                      <a:pt x="313" y="4"/>
                    </a:cubicBezTo>
                    <a:cubicBezTo>
                      <a:pt x="312" y="4"/>
                      <a:pt x="311" y="4"/>
                      <a:pt x="309" y="4"/>
                    </a:cubicBezTo>
                    <a:moveTo>
                      <a:pt x="307" y="5"/>
                    </a:moveTo>
                    <a:cubicBezTo>
                      <a:pt x="304" y="5"/>
                      <a:pt x="304" y="5"/>
                      <a:pt x="304" y="5"/>
                    </a:cubicBezTo>
                    <a:cubicBezTo>
                      <a:pt x="305" y="5"/>
                      <a:pt x="305" y="5"/>
                      <a:pt x="305" y="5"/>
                    </a:cubicBezTo>
                    <a:cubicBezTo>
                      <a:pt x="306" y="5"/>
                      <a:pt x="306" y="5"/>
                      <a:pt x="307" y="5"/>
                    </a:cubicBezTo>
                    <a:moveTo>
                      <a:pt x="259" y="17"/>
                    </a:moveTo>
                    <a:cubicBezTo>
                      <a:pt x="259" y="17"/>
                      <a:pt x="258" y="17"/>
                      <a:pt x="258" y="17"/>
                    </a:cubicBezTo>
                    <a:cubicBezTo>
                      <a:pt x="258" y="17"/>
                      <a:pt x="259" y="17"/>
                      <a:pt x="259" y="17"/>
                    </a:cubicBezTo>
                    <a:moveTo>
                      <a:pt x="266" y="15"/>
                    </a:moveTo>
                    <a:cubicBezTo>
                      <a:pt x="267" y="14"/>
                      <a:pt x="267" y="14"/>
                      <a:pt x="268" y="14"/>
                    </a:cubicBezTo>
                    <a:cubicBezTo>
                      <a:pt x="268" y="14"/>
                      <a:pt x="268" y="14"/>
                      <a:pt x="268" y="14"/>
                    </a:cubicBezTo>
                    <a:cubicBezTo>
                      <a:pt x="267" y="14"/>
                      <a:pt x="267" y="14"/>
                      <a:pt x="267" y="14"/>
                    </a:cubicBezTo>
                    <a:cubicBezTo>
                      <a:pt x="267" y="14"/>
                      <a:pt x="267" y="14"/>
                      <a:pt x="267" y="14"/>
                    </a:cubicBezTo>
                    <a:cubicBezTo>
                      <a:pt x="266" y="15"/>
                      <a:pt x="266" y="15"/>
                      <a:pt x="266" y="15"/>
                    </a:cubicBezTo>
                    <a:cubicBezTo>
                      <a:pt x="266" y="15"/>
                      <a:pt x="266" y="15"/>
                      <a:pt x="266" y="15"/>
                    </a:cubicBezTo>
                    <a:moveTo>
                      <a:pt x="269" y="14"/>
                    </a:moveTo>
                    <a:cubicBezTo>
                      <a:pt x="269" y="14"/>
                      <a:pt x="269" y="14"/>
                      <a:pt x="269" y="14"/>
                    </a:cubicBezTo>
                    <a:cubicBezTo>
                      <a:pt x="269" y="14"/>
                      <a:pt x="269" y="14"/>
                      <a:pt x="268" y="14"/>
                    </a:cubicBezTo>
                    <a:cubicBezTo>
                      <a:pt x="267" y="14"/>
                      <a:pt x="267" y="14"/>
                      <a:pt x="266" y="15"/>
                    </a:cubicBezTo>
                    <a:cubicBezTo>
                      <a:pt x="269" y="14"/>
                      <a:pt x="269" y="14"/>
                      <a:pt x="269" y="14"/>
                    </a:cubicBezTo>
                    <a:moveTo>
                      <a:pt x="267" y="14"/>
                    </a:moveTo>
                    <a:cubicBezTo>
                      <a:pt x="268" y="14"/>
                      <a:pt x="268" y="14"/>
                      <a:pt x="268" y="14"/>
                    </a:cubicBezTo>
                    <a:cubicBezTo>
                      <a:pt x="269" y="14"/>
                      <a:pt x="269" y="14"/>
                      <a:pt x="270" y="13"/>
                    </a:cubicBezTo>
                    <a:cubicBezTo>
                      <a:pt x="269" y="14"/>
                      <a:pt x="268" y="14"/>
                      <a:pt x="268" y="14"/>
                    </a:cubicBezTo>
                    <a:cubicBezTo>
                      <a:pt x="267" y="14"/>
                      <a:pt x="267" y="14"/>
                      <a:pt x="267" y="14"/>
                    </a:cubicBezTo>
                    <a:cubicBezTo>
                      <a:pt x="267" y="14"/>
                      <a:pt x="267" y="14"/>
                      <a:pt x="267" y="14"/>
                    </a:cubicBezTo>
                    <a:moveTo>
                      <a:pt x="270" y="13"/>
                    </a:moveTo>
                    <a:cubicBezTo>
                      <a:pt x="274" y="12"/>
                      <a:pt x="274" y="12"/>
                      <a:pt x="274" y="12"/>
                    </a:cubicBezTo>
                    <a:cubicBezTo>
                      <a:pt x="274" y="12"/>
                      <a:pt x="274" y="12"/>
                      <a:pt x="274" y="12"/>
                    </a:cubicBezTo>
                    <a:cubicBezTo>
                      <a:pt x="275" y="12"/>
                      <a:pt x="275" y="12"/>
                      <a:pt x="275" y="12"/>
                    </a:cubicBezTo>
                    <a:cubicBezTo>
                      <a:pt x="275" y="12"/>
                      <a:pt x="275" y="12"/>
                      <a:pt x="275" y="12"/>
                    </a:cubicBezTo>
                    <a:cubicBezTo>
                      <a:pt x="273" y="13"/>
                      <a:pt x="272" y="13"/>
                      <a:pt x="270" y="13"/>
                    </a:cubicBezTo>
                    <a:cubicBezTo>
                      <a:pt x="269" y="14"/>
                      <a:pt x="269" y="14"/>
                      <a:pt x="268" y="14"/>
                    </a:cubicBezTo>
                    <a:cubicBezTo>
                      <a:pt x="270" y="13"/>
                      <a:pt x="270" y="13"/>
                      <a:pt x="270" y="13"/>
                    </a:cubicBezTo>
                    <a:moveTo>
                      <a:pt x="279" y="11"/>
                    </a:moveTo>
                    <a:cubicBezTo>
                      <a:pt x="279" y="11"/>
                      <a:pt x="279" y="11"/>
                      <a:pt x="279" y="11"/>
                    </a:cubicBezTo>
                    <a:cubicBezTo>
                      <a:pt x="280" y="11"/>
                      <a:pt x="281" y="11"/>
                      <a:pt x="281" y="10"/>
                    </a:cubicBezTo>
                    <a:cubicBezTo>
                      <a:pt x="284" y="10"/>
                      <a:pt x="284" y="10"/>
                      <a:pt x="284" y="10"/>
                    </a:cubicBezTo>
                    <a:cubicBezTo>
                      <a:pt x="284" y="10"/>
                      <a:pt x="284" y="10"/>
                      <a:pt x="284" y="10"/>
                    </a:cubicBezTo>
                    <a:cubicBezTo>
                      <a:pt x="283" y="10"/>
                      <a:pt x="283" y="10"/>
                      <a:pt x="283" y="10"/>
                    </a:cubicBezTo>
                    <a:cubicBezTo>
                      <a:pt x="282" y="10"/>
                      <a:pt x="281" y="10"/>
                      <a:pt x="280" y="11"/>
                    </a:cubicBezTo>
                    <a:cubicBezTo>
                      <a:pt x="280" y="11"/>
                      <a:pt x="280" y="11"/>
                      <a:pt x="280" y="11"/>
                    </a:cubicBezTo>
                    <a:cubicBezTo>
                      <a:pt x="279" y="11"/>
                      <a:pt x="279" y="11"/>
                      <a:pt x="279" y="11"/>
                    </a:cubicBezTo>
                    <a:moveTo>
                      <a:pt x="286" y="9"/>
                    </a:moveTo>
                    <a:cubicBezTo>
                      <a:pt x="287" y="9"/>
                      <a:pt x="287" y="9"/>
                      <a:pt x="287" y="9"/>
                    </a:cubicBezTo>
                    <a:cubicBezTo>
                      <a:pt x="289" y="9"/>
                      <a:pt x="289" y="9"/>
                      <a:pt x="289" y="9"/>
                    </a:cubicBezTo>
                    <a:cubicBezTo>
                      <a:pt x="290" y="8"/>
                      <a:pt x="290" y="8"/>
                      <a:pt x="290" y="8"/>
                    </a:cubicBezTo>
                    <a:cubicBezTo>
                      <a:pt x="288" y="9"/>
                      <a:pt x="288" y="9"/>
                      <a:pt x="288" y="9"/>
                    </a:cubicBezTo>
                    <a:cubicBezTo>
                      <a:pt x="287" y="9"/>
                      <a:pt x="287" y="9"/>
                      <a:pt x="287" y="9"/>
                    </a:cubicBezTo>
                    <a:cubicBezTo>
                      <a:pt x="286" y="9"/>
                      <a:pt x="286" y="9"/>
                      <a:pt x="286" y="9"/>
                    </a:cubicBezTo>
                    <a:cubicBezTo>
                      <a:pt x="286" y="9"/>
                      <a:pt x="286" y="9"/>
                      <a:pt x="286" y="9"/>
                    </a:cubicBezTo>
                    <a:moveTo>
                      <a:pt x="293" y="8"/>
                    </a:moveTo>
                    <a:cubicBezTo>
                      <a:pt x="294" y="7"/>
                      <a:pt x="294" y="7"/>
                      <a:pt x="294" y="7"/>
                    </a:cubicBezTo>
                    <a:cubicBezTo>
                      <a:pt x="298" y="7"/>
                      <a:pt x="298" y="7"/>
                      <a:pt x="298" y="7"/>
                    </a:cubicBezTo>
                    <a:cubicBezTo>
                      <a:pt x="298" y="7"/>
                      <a:pt x="298" y="7"/>
                      <a:pt x="298" y="7"/>
                    </a:cubicBezTo>
                    <a:cubicBezTo>
                      <a:pt x="296" y="7"/>
                      <a:pt x="296" y="7"/>
                      <a:pt x="296" y="7"/>
                    </a:cubicBezTo>
                    <a:cubicBezTo>
                      <a:pt x="293" y="8"/>
                      <a:pt x="293" y="8"/>
                      <a:pt x="293" y="8"/>
                    </a:cubicBezTo>
                    <a:cubicBezTo>
                      <a:pt x="292" y="8"/>
                      <a:pt x="292" y="8"/>
                      <a:pt x="292" y="8"/>
                    </a:cubicBezTo>
                    <a:cubicBezTo>
                      <a:pt x="292" y="8"/>
                      <a:pt x="291" y="8"/>
                      <a:pt x="291" y="8"/>
                    </a:cubicBezTo>
                    <a:cubicBezTo>
                      <a:pt x="293" y="8"/>
                      <a:pt x="293" y="8"/>
                      <a:pt x="293" y="8"/>
                    </a:cubicBezTo>
                    <a:moveTo>
                      <a:pt x="298" y="7"/>
                    </a:moveTo>
                    <a:cubicBezTo>
                      <a:pt x="298" y="7"/>
                      <a:pt x="298" y="7"/>
                      <a:pt x="298" y="7"/>
                    </a:cubicBezTo>
                    <a:cubicBezTo>
                      <a:pt x="298" y="7"/>
                      <a:pt x="298" y="7"/>
                      <a:pt x="298" y="7"/>
                    </a:cubicBezTo>
                    <a:cubicBezTo>
                      <a:pt x="298" y="7"/>
                      <a:pt x="298" y="7"/>
                      <a:pt x="298" y="7"/>
                    </a:cubicBezTo>
                    <a:moveTo>
                      <a:pt x="309" y="5"/>
                    </a:moveTo>
                    <a:cubicBezTo>
                      <a:pt x="314" y="4"/>
                      <a:pt x="314" y="4"/>
                      <a:pt x="314" y="4"/>
                    </a:cubicBezTo>
                    <a:cubicBezTo>
                      <a:pt x="315" y="4"/>
                      <a:pt x="315" y="4"/>
                      <a:pt x="315" y="4"/>
                    </a:cubicBezTo>
                    <a:cubicBezTo>
                      <a:pt x="314" y="4"/>
                      <a:pt x="313" y="4"/>
                      <a:pt x="312" y="4"/>
                    </a:cubicBezTo>
                    <a:cubicBezTo>
                      <a:pt x="311" y="4"/>
                      <a:pt x="311" y="4"/>
                      <a:pt x="311" y="4"/>
                    </a:cubicBezTo>
                    <a:cubicBezTo>
                      <a:pt x="308" y="5"/>
                      <a:pt x="308" y="5"/>
                      <a:pt x="308" y="5"/>
                    </a:cubicBezTo>
                    <a:cubicBezTo>
                      <a:pt x="309" y="5"/>
                      <a:pt x="309" y="5"/>
                      <a:pt x="309" y="5"/>
                    </a:cubicBezTo>
                    <a:moveTo>
                      <a:pt x="315" y="4"/>
                    </a:moveTo>
                    <a:cubicBezTo>
                      <a:pt x="315" y="4"/>
                      <a:pt x="315" y="4"/>
                      <a:pt x="315" y="4"/>
                    </a:cubicBezTo>
                    <a:cubicBezTo>
                      <a:pt x="315" y="4"/>
                      <a:pt x="315" y="4"/>
                      <a:pt x="315" y="4"/>
                    </a:cubicBezTo>
                    <a:cubicBezTo>
                      <a:pt x="315" y="4"/>
                      <a:pt x="315" y="4"/>
                      <a:pt x="315" y="4"/>
                    </a:cubicBezTo>
                    <a:moveTo>
                      <a:pt x="295" y="7"/>
                    </a:moveTo>
                    <a:cubicBezTo>
                      <a:pt x="295" y="7"/>
                      <a:pt x="295" y="7"/>
                      <a:pt x="295" y="7"/>
                    </a:cubicBezTo>
                    <a:cubicBezTo>
                      <a:pt x="295" y="7"/>
                      <a:pt x="295" y="7"/>
                      <a:pt x="294" y="8"/>
                    </a:cubicBezTo>
                    <a:cubicBezTo>
                      <a:pt x="295" y="7"/>
                      <a:pt x="295" y="7"/>
                      <a:pt x="295" y="7"/>
                    </a:cubicBezTo>
                    <a:moveTo>
                      <a:pt x="295" y="7"/>
                    </a:moveTo>
                    <a:cubicBezTo>
                      <a:pt x="296" y="7"/>
                      <a:pt x="296" y="7"/>
                      <a:pt x="296" y="7"/>
                    </a:cubicBezTo>
                    <a:cubicBezTo>
                      <a:pt x="298" y="7"/>
                      <a:pt x="298" y="7"/>
                      <a:pt x="298" y="7"/>
                    </a:cubicBezTo>
                    <a:cubicBezTo>
                      <a:pt x="301" y="6"/>
                      <a:pt x="301" y="6"/>
                      <a:pt x="301" y="6"/>
                    </a:cubicBezTo>
                    <a:cubicBezTo>
                      <a:pt x="300" y="6"/>
                      <a:pt x="300" y="6"/>
                      <a:pt x="300" y="6"/>
                    </a:cubicBezTo>
                    <a:cubicBezTo>
                      <a:pt x="303" y="6"/>
                      <a:pt x="303" y="6"/>
                      <a:pt x="303" y="6"/>
                    </a:cubicBezTo>
                    <a:cubicBezTo>
                      <a:pt x="305" y="5"/>
                      <a:pt x="305" y="5"/>
                      <a:pt x="305" y="5"/>
                    </a:cubicBezTo>
                    <a:cubicBezTo>
                      <a:pt x="305" y="5"/>
                      <a:pt x="305" y="5"/>
                      <a:pt x="305" y="5"/>
                    </a:cubicBezTo>
                    <a:cubicBezTo>
                      <a:pt x="305" y="5"/>
                      <a:pt x="305" y="5"/>
                      <a:pt x="305" y="5"/>
                    </a:cubicBezTo>
                    <a:cubicBezTo>
                      <a:pt x="302" y="6"/>
                      <a:pt x="300" y="6"/>
                      <a:pt x="297" y="7"/>
                    </a:cubicBezTo>
                    <a:cubicBezTo>
                      <a:pt x="296" y="7"/>
                      <a:pt x="296" y="7"/>
                      <a:pt x="295" y="7"/>
                    </a:cubicBezTo>
                    <a:cubicBezTo>
                      <a:pt x="295" y="7"/>
                      <a:pt x="295" y="7"/>
                      <a:pt x="295" y="7"/>
                    </a:cubicBezTo>
                    <a:moveTo>
                      <a:pt x="2" y="405"/>
                    </a:moveTo>
                    <a:cubicBezTo>
                      <a:pt x="2" y="405"/>
                      <a:pt x="2" y="405"/>
                      <a:pt x="2" y="405"/>
                    </a:cubicBezTo>
                    <a:cubicBezTo>
                      <a:pt x="2" y="406"/>
                      <a:pt x="2" y="406"/>
                      <a:pt x="2" y="406"/>
                    </a:cubicBezTo>
                    <a:cubicBezTo>
                      <a:pt x="2" y="405"/>
                      <a:pt x="2" y="405"/>
                      <a:pt x="2" y="405"/>
                    </a:cubicBezTo>
                    <a:moveTo>
                      <a:pt x="2" y="404"/>
                    </a:moveTo>
                    <a:cubicBezTo>
                      <a:pt x="2" y="403"/>
                      <a:pt x="2" y="402"/>
                      <a:pt x="1" y="401"/>
                    </a:cubicBezTo>
                    <a:cubicBezTo>
                      <a:pt x="2" y="401"/>
                      <a:pt x="2" y="401"/>
                      <a:pt x="2" y="402"/>
                    </a:cubicBezTo>
                    <a:cubicBezTo>
                      <a:pt x="2" y="405"/>
                      <a:pt x="2" y="405"/>
                      <a:pt x="2" y="405"/>
                    </a:cubicBezTo>
                    <a:cubicBezTo>
                      <a:pt x="2" y="404"/>
                      <a:pt x="2" y="404"/>
                      <a:pt x="2" y="404"/>
                    </a:cubicBezTo>
                    <a:moveTo>
                      <a:pt x="1" y="383"/>
                    </a:moveTo>
                    <a:cubicBezTo>
                      <a:pt x="1" y="385"/>
                      <a:pt x="1" y="386"/>
                      <a:pt x="1" y="388"/>
                    </a:cubicBezTo>
                    <a:cubicBezTo>
                      <a:pt x="1" y="392"/>
                      <a:pt x="1" y="395"/>
                      <a:pt x="1" y="398"/>
                    </a:cubicBezTo>
                    <a:cubicBezTo>
                      <a:pt x="1" y="399"/>
                      <a:pt x="1" y="399"/>
                      <a:pt x="1" y="399"/>
                    </a:cubicBezTo>
                    <a:cubicBezTo>
                      <a:pt x="1" y="394"/>
                      <a:pt x="1" y="388"/>
                      <a:pt x="1" y="383"/>
                    </a:cubicBezTo>
                    <a:moveTo>
                      <a:pt x="23" y="243"/>
                    </a:moveTo>
                    <a:cubicBezTo>
                      <a:pt x="24" y="240"/>
                      <a:pt x="26" y="236"/>
                      <a:pt x="27" y="232"/>
                    </a:cubicBezTo>
                    <a:cubicBezTo>
                      <a:pt x="26" y="235"/>
                      <a:pt x="25" y="237"/>
                      <a:pt x="25" y="239"/>
                    </a:cubicBezTo>
                    <a:cubicBezTo>
                      <a:pt x="23" y="243"/>
                      <a:pt x="23" y="243"/>
                      <a:pt x="23" y="243"/>
                    </a:cubicBezTo>
                    <a:cubicBezTo>
                      <a:pt x="23" y="243"/>
                      <a:pt x="23" y="243"/>
                      <a:pt x="23" y="243"/>
                    </a:cubicBezTo>
                    <a:moveTo>
                      <a:pt x="33" y="217"/>
                    </a:moveTo>
                    <a:cubicBezTo>
                      <a:pt x="33" y="218"/>
                      <a:pt x="33" y="218"/>
                      <a:pt x="33" y="219"/>
                    </a:cubicBezTo>
                    <a:cubicBezTo>
                      <a:pt x="31" y="224"/>
                      <a:pt x="29" y="228"/>
                      <a:pt x="27" y="232"/>
                    </a:cubicBezTo>
                    <a:cubicBezTo>
                      <a:pt x="26" y="236"/>
                      <a:pt x="24" y="240"/>
                      <a:pt x="23" y="243"/>
                    </a:cubicBezTo>
                    <a:cubicBezTo>
                      <a:pt x="27" y="232"/>
                      <a:pt x="29" y="227"/>
                      <a:pt x="33" y="217"/>
                    </a:cubicBezTo>
                    <a:moveTo>
                      <a:pt x="33" y="217"/>
                    </a:moveTo>
                    <a:cubicBezTo>
                      <a:pt x="33" y="217"/>
                      <a:pt x="33" y="217"/>
                      <a:pt x="33" y="217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3" y="219"/>
                      <a:pt x="33" y="219"/>
                      <a:pt x="33" y="219"/>
                    </a:cubicBezTo>
                    <a:cubicBezTo>
                      <a:pt x="33" y="218"/>
                      <a:pt x="33" y="218"/>
                      <a:pt x="33" y="217"/>
                    </a:cubicBezTo>
                    <a:moveTo>
                      <a:pt x="47" y="190"/>
                    </a:moveTo>
                    <a:cubicBezTo>
                      <a:pt x="47" y="190"/>
                      <a:pt x="48" y="189"/>
                      <a:pt x="48" y="188"/>
                    </a:cubicBezTo>
                    <a:cubicBezTo>
                      <a:pt x="48" y="189"/>
                      <a:pt x="48" y="189"/>
                      <a:pt x="47" y="190"/>
                    </a:cubicBezTo>
                    <a:cubicBezTo>
                      <a:pt x="47" y="190"/>
                      <a:pt x="47" y="190"/>
                      <a:pt x="47" y="190"/>
                    </a:cubicBezTo>
                    <a:cubicBezTo>
                      <a:pt x="47" y="190"/>
                      <a:pt x="47" y="190"/>
                      <a:pt x="47" y="190"/>
                    </a:cubicBezTo>
                    <a:moveTo>
                      <a:pt x="47" y="190"/>
                    </a:moveTo>
                    <a:cubicBezTo>
                      <a:pt x="47" y="190"/>
                      <a:pt x="48" y="189"/>
                      <a:pt x="48" y="188"/>
                    </a:cubicBezTo>
                    <a:cubicBezTo>
                      <a:pt x="48" y="189"/>
                      <a:pt x="47" y="190"/>
                      <a:pt x="47" y="190"/>
                    </a:cubicBezTo>
                    <a:cubicBezTo>
                      <a:pt x="52" y="181"/>
                      <a:pt x="55" y="177"/>
                      <a:pt x="59" y="170"/>
                    </a:cubicBezTo>
                    <a:cubicBezTo>
                      <a:pt x="55" y="176"/>
                      <a:pt x="52" y="182"/>
                      <a:pt x="48" y="188"/>
                    </a:cubicBezTo>
                    <a:cubicBezTo>
                      <a:pt x="48" y="189"/>
                      <a:pt x="47" y="190"/>
                      <a:pt x="47" y="190"/>
                    </a:cubicBezTo>
                    <a:cubicBezTo>
                      <a:pt x="47" y="190"/>
                      <a:pt x="47" y="190"/>
                      <a:pt x="47" y="190"/>
                    </a:cubicBezTo>
                    <a:moveTo>
                      <a:pt x="135" y="87"/>
                    </a:moveTo>
                    <a:cubicBezTo>
                      <a:pt x="136" y="86"/>
                      <a:pt x="136" y="85"/>
                      <a:pt x="137" y="85"/>
                    </a:cubicBezTo>
                    <a:cubicBezTo>
                      <a:pt x="138" y="84"/>
                      <a:pt x="139" y="83"/>
                      <a:pt x="140" y="82"/>
                    </a:cubicBezTo>
                    <a:cubicBezTo>
                      <a:pt x="140" y="82"/>
                      <a:pt x="140" y="82"/>
                      <a:pt x="140" y="82"/>
                    </a:cubicBezTo>
                    <a:cubicBezTo>
                      <a:pt x="138" y="83"/>
                      <a:pt x="138" y="83"/>
                      <a:pt x="138" y="83"/>
                    </a:cubicBezTo>
                    <a:cubicBezTo>
                      <a:pt x="134" y="87"/>
                      <a:pt x="134" y="87"/>
                      <a:pt x="134" y="87"/>
                    </a:cubicBezTo>
                    <a:cubicBezTo>
                      <a:pt x="134" y="87"/>
                      <a:pt x="134" y="87"/>
                      <a:pt x="134" y="87"/>
                    </a:cubicBezTo>
                    <a:cubicBezTo>
                      <a:pt x="135" y="87"/>
                      <a:pt x="135" y="87"/>
                      <a:pt x="135" y="87"/>
                    </a:cubicBezTo>
                    <a:moveTo>
                      <a:pt x="140" y="81"/>
                    </a:moveTo>
                    <a:cubicBezTo>
                      <a:pt x="141" y="81"/>
                      <a:pt x="141" y="81"/>
                      <a:pt x="141" y="81"/>
                    </a:cubicBezTo>
                    <a:cubicBezTo>
                      <a:pt x="143" y="79"/>
                      <a:pt x="143" y="79"/>
                      <a:pt x="143" y="79"/>
                    </a:cubicBezTo>
                    <a:cubicBezTo>
                      <a:pt x="140" y="81"/>
                      <a:pt x="137" y="83"/>
                      <a:pt x="137" y="84"/>
                    </a:cubicBezTo>
                    <a:cubicBezTo>
                      <a:pt x="137" y="84"/>
                      <a:pt x="139" y="82"/>
                      <a:pt x="140" y="81"/>
                    </a:cubicBezTo>
                    <a:moveTo>
                      <a:pt x="231" y="28"/>
                    </a:moveTo>
                    <a:cubicBezTo>
                      <a:pt x="233" y="28"/>
                      <a:pt x="233" y="28"/>
                      <a:pt x="233" y="28"/>
                    </a:cubicBezTo>
                    <a:cubicBezTo>
                      <a:pt x="237" y="26"/>
                      <a:pt x="237" y="26"/>
                      <a:pt x="237" y="26"/>
                    </a:cubicBezTo>
                    <a:cubicBezTo>
                      <a:pt x="237" y="26"/>
                      <a:pt x="237" y="26"/>
                      <a:pt x="237" y="26"/>
                    </a:cubicBezTo>
                    <a:cubicBezTo>
                      <a:pt x="236" y="25"/>
                      <a:pt x="236" y="25"/>
                      <a:pt x="236" y="25"/>
                    </a:cubicBezTo>
                    <a:cubicBezTo>
                      <a:pt x="231" y="28"/>
                      <a:pt x="231" y="28"/>
                      <a:pt x="231" y="28"/>
                    </a:cubicBezTo>
                    <a:cubicBezTo>
                      <a:pt x="228" y="29"/>
                      <a:pt x="228" y="29"/>
                      <a:pt x="228" y="29"/>
                    </a:cubicBezTo>
                    <a:cubicBezTo>
                      <a:pt x="228" y="30"/>
                      <a:pt x="228" y="30"/>
                      <a:pt x="228" y="30"/>
                    </a:cubicBezTo>
                    <a:cubicBezTo>
                      <a:pt x="231" y="28"/>
                      <a:pt x="231" y="28"/>
                      <a:pt x="231" y="28"/>
                    </a:cubicBezTo>
                    <a:moveTo>
                      <a:pt x="695" y="448"/>
                    </a:moveTo>
                    <a:cubicBezTo>
                      <a:pt x="695" y="447"/>
                      <a:pt x="695" y="446"/>
                      <a:pt x="695" y="445"/>
                    </a:cubicBezTo>
                    <a:cubicBezTo>
                      <a:pt x="695" y="445"/>
                      <a:pt x="695" y="444"/>
                      <a:pt x="695" y="444"/>
                    </a:cubicBezTo>
                    <a:cubicBezTo>
                      <a:pt x="695" y="443"/>
                      <a:pt x="696" y="443"/>
                      <a:pt x="696" y="443"/>
                    </a:cubicBezTo>
                    <a:cubicBezTo>
                      <a:pt x="696" y="443"/>
                      <a:pt x="696" y="440"/>
                      <a:pt x="694" y="436"/>
                    </a:cubicBezTo>
                    <a:cubicBezTo>
                      <a:pt x="694" y="436"/>
                      <a:pt x="694" y="436"/>
                      <a:pt x="694" y="433"/>
                    </a:cubicBezTo>
                    <a:cubicBezTo>
                      <a:pt x="694" y="432"/>
                      <a:pt x="694" y="432"/>
                      <a:pt x="694" y="432"/>
                    </a:cubicBezTo>
                    <a:cubicBezTo>
                      <a:pt x="693" y="433"/>
                      <a:pt x="693" y="433"/>
                      <a:pt x="693" y="433"/>
                    </a:cubicBezTo>
                    <a:cubicBezTo>
                      <a:pt x="692" y="435"/>
                      <a:pt x="692" y="435"/>
                      <a:pt x="692" y="435"/>
                    </a:cubicBezTo>
                    <a:cubicBezTo>
                      <a:pt x="692" y="435"/>
                      <a:pt x="692" y="437"/>
                      <a:pt x="692" y="438"/>
                    </a:cubicBezTo>
                    <a:cubicBezTo>
                      <a:pt x="692" y="438"/>
                      <a:pt x="692" y="438"/>
                      <a:pt x="692" y="439"/>
                    </a:cubicBezTo>
                    <a:cubicBezTo>
                      <a:pt x="692" y="439"/>
                      <a:pt x="692" y="439"/>
                      <a:pt x="692" y="439"/>
                    </a:cubicBezTo>
                    <a:cubicBezTo>
                      <a:pt x="692" y="440"/>
                      <a:pt x="692" y="441"/>
                      <a:pt x="692" y="441"/>
                    </a:cubicBezTo>
                    <a:cubicBezTo>
                      <a:pt x="691" y="444"/>
                      <a:pt x="691" y="444"/>
                      <a:pt x="691" y="444"/>
                    </a:cubicBezTo>
                    <a:cubicBezTo>
                      <a:pt x="690" y="447"/>
                      <a:pt x="690" y="449"/>
                      <a:pt x="690" y="450"/>
                    </a:cubicBezTo>
                    <a:cubicBezTo>
                      <a:pt x="690" y="451"/>
                      <a:pt x="691" y="453"/>
                      <a:pt x="691" y="453"/>
                    </a:cubicBezTo>
                    <a:cubicBezTo>
                      <a:pt x="692" y="453"/>
                      <a:pt x="692" y="453"/>
                      <a:pt x="694" y="453"/>
                    </a:cubicBezTo>
                    <a:cubicBezTo>
                      <a:pt x="694" y="451"/>
                      <a:pt x="695" y="449"/>
                      <a:pt x="695" y="448"/>
                    </a:cubicBezTo>
                    <a:moveTo>
                      <a:pt x="711" y="529"/>
                    </a:moveTo>
                    <a:cubicBezTo>
                      <a:pt x="714" y="522"/>
                      <a:pt x="714" y="522"/>
                      <a:pt x="714" y="522"/>
                    </a:cubicBezTo>
                    <a:cubicBezTo>
                      <a:pt x="714" y="522"/>
                      <a:pt x="715" y="520"/>
                      <a:pt x="715" y="520"/>
                    </a:cubicBezTo>
                    <a:cubicBezTo>
                      <a:pt x="714" y="521"/>
                      <a:pt x="713" y="521"/>
                      <a:pt x="712" y="522"/>
                    </a:cubicBezTo>
                    <a:cubicBezTo>
                      <a:pt x="712" y="522"/>
                      <a:pt x="712" y="522"/>
                      <a:pt x="711" y="523"/>
                    </a:cubicBezTo>
                    <a:cubicBezTo>
                      <a:pt x="712" y="523"/>
                      <a:pt x="712" y="523"/>
                      <a:pt x="712" y="523"/>
                    </a:cubicBezTo>
                    <a:cubicBezTo>
                      <a:pt x="711" y="524"/>
                      <a:pt x="711" y="525"/>
                      <a:pt x="711" y="525"/>
                    </a:cubicBezTo>
                    <a:cubicBezTo>
                      <a:pt x="711" y="525"/>
                      <a:pt x="711" y="525"/>
                      <a:pt x="711" y="525"/>
                    </a:cubicBezTo>
                    <a:cubicBezTo>
                      <a:pt x="711" y="526"/>
                      <a:pt x="711" y="526"/>
                      <a:pt x="710" y="527"/>
                    </a:cubicBezTo>
                    <a:cubicBezTo>
                      <a:pt x="710" y="528"/>
                      <a:pt x="710" y="528"/>
                      <a:pt x="710" y="528"/>
                    </a:cubicBezTo>
                    <a:cubicBezTo>
                      <a:pt x="710" y="528"/>
                      <a:pt x="710" y="528"/>
                      <a:pt x="710" y="528"/>
                    </a:cubicBezTo>
                    <a:cubicBezTo>
                      <a:pt x="710" y="528"/>
                      <a:pt x="711" y="527"/>
                      <a:pt x="711" y="527"/>
                    </a:cubicBezTo>
                    <a:cubicBezTo>
                      <a:pt x="711" y="527"/>
                      <a:pt x="711" y="526"/>
                      <a:pt x="712" y="527"/>
                    </a:cubicBezTo>
                    <a:cubicBezTo>
                      <a:pt x="711" y="527"/>
                      <a:pt x="711" y="528"/>
                      <a:pt x="711" y="529"/>
                    </a:cubicBezTo>
                    <a:cubicBezTo>
                      <a:pt x="711" y="528"/>
                      <a:pt x="711" y="528"/>
                      <a:pt x="711" y="528"/>
                    </a:cubicBezTo>
                    <a:cubicBezTo>
                      <a:pt x="711" y="528"/>
                      <a:pt x="711" y="528"/>
                      <a:pt x="711" y="528"/>
                    </a:cubicBezTo>
                    <a:cubicBezTo>
                      <a:pt x="711" y="529"/>
                      <a:pt x="710" y="530"/>
                      <a:pt x="710" y="531"/>
                    </a:cubicBezTo>
                    <a:cubicBezTo>
                      <a:pt x="710" y="531"/>
                      <a:pt x="710" y="531"/>
                      <a:pt x="710" y="531"/>
                    </a:cubicBezTo>
                    <a:cubicBezTo>
                      <a:pt x="710" y="531"/>
                      <a:pt x="710" y="531"/>
                      <a:pt x="710" y="531"/>
                    </a:cubicBezTo>
                    <a:cubicBezTo>
                      <a:pt x="710" y="530"/>
                      <a:pt x="710" y="530"/>
                      <a:pt x="711" y="529"/>
                    </a:cubicBezTo>
                    <a:moveTo>
                      <a:pt x="712" y="517"/>
                    </a:moveTo>
                    <a:cubicBezTo>
                      <a:pt x="712" y="517"/>
                      <a:pt x="712" y="516"/>
                      <a:pt x="712" y="516"/>
                    </a:cubicBezTo>
                    <a:cubicBezTo>
                      <a:pt x="712" y="515"/>
                      <a:pt x="712" y="515"/>
                      <a:pt x="712" y="515"/>
                    </a:cubicBezTo>
                    <a:cubicBezTo>
                      <a:pt x="713" y="515"/>
                      <a:pt x="713" y="514"/>
                      <a:pt x="713" y="514"/>
                    </a:cubicBezTo>
                    <a:cubicBezTo>
                      <a:pt x="713" y="514"/>
                      <a:pt x="713" y="515"/>
                      <a:pt x="712" y="515"/>
                    </a:cubicBezTo>
                    <a:cubicBezTo>
                      <a:pt x="712" y="515"/>
                      <a:pt x="712" y="516"/>
                      <a:pt x="712" y="516"/>
                    </a:cubicBezTo>
                    <a:cubicBezTo>
                      <a:pt x="712" y="517"/>
                      <a:pt x="712" y="517"/>
                      <a:pt x="712" y="517"/>
                    </a:cubicBezTo>
                    <a:moveTo>
                      <a:pt x="728" y="487"/>
                    </a:moveTo>
                    <a:cubicBezTo>
                      <a:pt x="734" y="465"/>
                      <a:pt x="734" y="465"/>
                      <a:pt x="734" y="465"/>
                    </a:cubicBezTo>
                    <a:cubicBezTo>
                      <a:pt x="733" y="469"/>
                      <a:pt x="733" y="469"/>
                      <a:pt x="733" y="469"/>
                    </a:cubicBezTo>
                    <a:cubicBezTo>
                      <a:pt x="732" y="471"/>
                      <a:pt x="732" y="473"/>
                      <a:pt x="731" y="475"/>
                    </a:cubicBezTo>
                    <a:cubicBezTo>
                      <a:pt x="731" y="476"/>
                      <a:pt x="731" y="476"/>
                      <a:pt x="731" y="476"/>
                    </a:cubicBezTo>
                    <a:cubicBezTo>
                      <a:pt x="731" y="475"/>
                      <a:pt x="731" y="475"/>
                      <a:pt x="731" y="474"/>
                    </a:cubicBezTo>
                    <a:cubicBezTo>
                      <a:pt x="731" y="473"/>
                      <a:pt x="731" y="473"/>
                      <a:pt x="731" y="473"/>
                    </a:cubicBezTo>
                    <a:cubicBezTo>
                      <a:pt x="731" y="474"/>
                      <a:pt x="731" y="474"/>
                      <a:pt x="731" y="474"/>
                    </a:cubicBezTo>
                    <a:cubicBezTo>
                      <a:pt x="728" y="480"/>
                      <a:pt x="727" y="486"/>
                      <a:pt x="725" y="493"/>
                    </a:cubicBezTo>
                    <a:cubicBezTo>
                      <a:pt x="725" y="493"/>
                      <a:pt x="725" y="493"/>
                      <a:pt x="725" y="493"/>
                    </a:cubicBezTo>
                    <a:cubicBezTo>
                      <a:pt x="725" y="494"/>
                      <a:pt x="725" y="494"/>
                      <a:pt x="725" y="494"/>
                    </a:cubicBezTo>
                    <a:cubicBezTo>
                      <a:pt x="723" y="498"/>
                      <a:pt x="723" y="498"/>
                      <a:pt x="722" y="501"/>
                    </a:cubicBezTo>
                    <a:cubicBezTo>
                      <a:pt x="722" y="504"/>
                      <a:pt x="721" y="504"/>
                      <a:pt x="721" y="504"/>
                    </a:cubicBezTo>
                    <a:cubicBezTo>
                      <a:pt x="722" y="504"/>
                      <a:pt x="722" y="504"/>
                      <a:pt x="722" y="504"/>
                    </a:cubicBezTo>
                    <a:cubicBezTo>
                      <a:pt x="728" y="487"/>
                      <a:pt x="728" y="487"/>
                      <a:pt x="728" y="487"/>
                    </a:cubicBezTo>
                    <a:moveTo>
                      <a:pt x="714" y="506"/>
                    </a:moveTo>
                    <a:cubicBezTo>
                      <a:pt x="715" y="505"/>
                      <a:pt x="715" y="503"/>
                      <a:pt x="716" y="502"/>
                    </a:cubicBezTo>
                    <a:cubicBezTo>
                      <a:pt x="716" y="501"/>
                      <a:pt x="716" y="501"/>
                      <a:pt x="716" y="501"/>
                    </a:cubicBezTo>
                    <a:cubicBezTo>
                      <a:pt x="716" y="500"/>
                      <a:pt x="716" y="500"/>
                      <a:pt x="716" y="500"/>
                    </a:cubicBezTo>
                    <a:cubicBezTo>
                      <a:pt x="716" y="500"/>
                      <a:pt x="716" y="500"/>
                      <a:pt x="716" y="500"/>
                    </a:cubicBezTo>
                    <a:cubicBezTo>
                      <a:pt x="716" y="500"/>
                      <a:pt x="716" y="499"/>
                      <a:pt x="716" y="496"/>
                    </a:cubicBezTo>
                    <a:cubicBezTo>
                      <a:pt x="718" y="491"/>
                      <a:pt x="718" y="491"/>
                      <a:pt x="718" y="491"/>
                    </a:cubicBezTo>
                    <a:cubicBezTo>
                      <a:pt x="715" y="496"/>
                      <a:pt x="715" y="502"/>
                      <a:pt x="715" y="503"/>
                    </a:cubicBezTo>
                    <a:cubicBezTo>
                      <a:pt x="715" y="503"/>
                      <a:pt x="715" y="503"/>
                      <a:pt x="715" y="504"/>
                    </a:cubicBezTo>
                    <a:cubicBezTo>
                      <a:pt x="714" y="505"/>
                      <a:pt x="714" y="506"/>
                      <a:pt x="714" y="506"/>
                    </a:cubicBezTo>
                    <a:cubicBezTo>
                      <a:pt x="714" y="506"/>
                      <a:pt x="714" y="506"/>
                      <a:pt x="714" y="506"/>
                    </a:cubicBezTo>
                    <a:moveTo>
                      <a:pt x="719" y="481"/>
                    </a:moveTo>
                    <a:cubicBezTo>
                      <a:pt x="719" y="480"/>
                      <a:pt x="719" y="480"/>
                      <a:pt x="719" y="480"/>
                    </a:cubicBezTo>
                    <a:cubicBezTo>
                      <a:pt x="719" y="480"/>
                      <a:pt x="719" y="480"/>
                      <a:pt x="719" y="481"/>
                    </a:cubicBezTo>
                    <a:cubicBezTo>
                      <a:pt x="719" y="481"/>
                      <a:pt x="719" y="481"/>
                      <a:pt x="719" y="481"/>
                    </a:cubicBezTo>
                    <a:moveTo>
                      <a:pt x="719" y="485"/>
                    </a:moveTo>
                    <a:cubicBezTo>
                      <a:pt x="719" y="484"/>
                      <a:pt x="719" y="484"/>
                      <a:pt x="719" y="484"/>
                    </a:cubicBezTo>
                    <a:cubicBezTo>
                      <a:pt x="719" y="483"/>
                      <a:pt x="719" y="482"/>
                      <a:pt x="719" y="482"/>
                    </a:cubicBezTo>
                    <a:cubicBezTo>
                      <a:pt x="720" y="479"/>
                      <a:pt x="720" y="479"/>
                      <a:pt x="720" y="479"/>
                    </a:cubicBezTo>
                    <a:cubicBezTo>
                      <a:pt x="719" y="478"/>
                      <a:pt x="719" y="478"/>
                      <a:pt x="719" y="478"/>
                    </a:cubicBezTo>
                    <a:cubicBezTo>
                      <a:pt x="719" y="479"/>
                      <a:pt x="719" y="479"/>
                      <a:pt x="719" y="479"/>
                    </a:cubicBezTo>
                    <a:cubicBezTo>
                      <a:pt x="719" y="480"/>
                      <a:pt x="719" y="480"/>
                      <a:pt x="719" y="482"/>
                    </a:cubicBezTo>
                    <a:cubicBezTo>
                      <a:pt x="719" y="485"/>
                      <a:pt x="719" y="485"/>
                      <a:pt x="718" y="486"/>
                    </a:cubicBezTo>
                    <a:cubicBezTo>
                      <a:pt x="719" y="485"/>
                      <a:pt x="719" y="485"/>
                      <a:pt x="719" y="485"/>
                    </a:cubicBezTo>
                    <a:moveTo>
                      <a:pt x="720" y="475"/>
                    </a:moveTo>
                    <a:cubicBezTo>
                      <a:pt x="720" y="475"/>
                      <a:pt x="720" y="474"/>
                      <a:pt x="720" y="474"/>
                    </a:cubicBezTo>
                    <a:cubicBezTo>
                      <a:pt x="720" y="473"/>
                      <a:pt x="720" y="473"/>
                      <a:pt x="720" y="473"/>
                    </a:cubicBezTo>
                    <a:cubicBezTo>
                      <a:pt x="720" y="472"/>
                      <a:pt x="720" y="471"/>
                      <a:pt x="720" y="471"/>
                    </a:cubicBezTo>
                    <a:cubicBezTo>
                      <a:pt x="720" y="470"/>
                      <a:pt x="720" y="470"/>
                      <a:pt x="720" y="470"/>
                    </a:cubicBezTo>
                    <a:cubicBezTo>
                      <a:pt x="720" y="470"/>
                      <a:pt x="720" y="471"/>
                      <a:pt x="720" y="471"/>
                    </a:cubicBezTo>
                    <a:cubicBezTo>
                      <a:pt x="720" y="472"/>
                      <a:pt x="720" y="472"/>
                      <a:pt x="719" y="473"/>
                    </a:cubicBezTo>
                    <a:cubicBezTo>
                      <a:pt x="719" y="474"/>
                      <a:pt x="719" y="474"/>
                      <a:pt x="719" y="475"/>
                    </a:cubicBezTo>
                    <a:cubicBezTo>
                      <a:pt x="719" y="475"/>
                      <a:pt x="719" y="475"/>
                      <a:pt x="719" y="475"/>
                    </a:cubicBezTo>
                    <a:cubicBezTo>
                      <a:pt x="719" y="475"/>
                      <a:pt x="719" y="475"/>
                      <a:pt x="719" y="475"/>
                    </a:cubicBezTo>
                    <a:cubicBezTo>
                      <a:pt x="719" y="475"/>
                      <a:pt x="719" y="475"/>
                      <a:pt x="719" y="475"/>
                    </a:cubicBezTo>
                    <a:cubicBezTo>
                      <a:pt x="719" y="475"/>
                      <a:pt x="719" y="475"/>
                      <a:pt x="719" y="475"/>
                    </a:cubicBezTo>
                    <a:cubicBezTo>
                      <a:pt x="719" y="475"/>
                      <a:pt x="719" y="475"/>
                      <a:pt x="719" y="475"/>
                    </a:cubicBezTo>
                    <a:cubicBezTo>
                      <a:pt x="719" y="475"/>
                      <a:pt x="719" y="475"/>
                      <a:pt x="719" y="475"/>
                    </a:cubicBezTo>
                    <a:cubicBezTo>
                      <a:pt x="719" y="475"/>
                      <a:pt x="719" y="475"/>
                      <a:pt x="719" y="475"/>
                    </a:cubicBezTo>
                    <a:cubicBezTo>
                      <a:pt x="719" y="475"/>
                      <a:pt x="719" y="475"/>
                      <a:pt x="719" y="475"/>
                    </a:cubicBezTo>
                    <a:cubicBezTo>
                      <a:pt x="719" y="475"/>
                      <a:pt x="719" y="475"/>
                      <a:pt x="719" y="475"/>
                    </a:cubicBezTo>
                    <a:cubicBezTo>
                      <a:pt x="720" y="475"/>
                      <a:pt x="720" y="475"/>
                      <a:pt x="720" y="475"/>
                    </a:cubicBezTo>
                    <a:moveTo>
                      <a:pt x="721" y="502"/>
                    </a:moveTo>
                    <a:cubicBezTo>
                      <a:pt x="721" y="502"/>
                      <a:pt x="723" y="495"/>
                      <a:pt x="723" y="494"/>
                    </a:cubicBezTo>
                    <a:cubicBezTo>
                      <a:pt x="722" y="495"/>
                      <a:pt x="722" y="495"/>
                      <a:pt x="721" y="497"/>
                    </a:cubicBezTo>
                    <a:cubicBezTo>
                      <a:pt x="721" y="497"/>
                      <a:pt x="721" y="497"/>
                      <a:pt x="721" y="497"/>
                    </a:cubicBezTo>
                    <a:cubicBezTo>
                      <a:pt x="723" y="492"/>
                      <a:pt x="723" y="492"/>
                      <a:pt x="723" y="492"/>
                    </a:cubicBezTo>
                    <a:cubicBezTo>
                      <a:pt x="723" y="492"/>
                      <a:pt x="723" y="492"/>
                      <a:pt x="723" y="492"/>
                    </a:cubicBezTo>
                    <a:cubicBezTo>
                      <a:pt x="722" y="491"/>
                      <a:pt x="722" y="491"/>
                      <a:pt x="722" y="491"/>
                    </a:cubicBezTo>
                    <a:cubicBezTo>
                      <a:pt x="723" y="490"/>
                      <a:pt x="723" y="489"/>
                      <a:pt x="723" y="488"/>
                    </a:cubicBezTo>
                    <a:cubicBezTo>
                      <a:pt x="724" y="486"/>
                      <a:pt x="724" y="484"/>
                      <a:pt x="725" y="482"/>
                    </a:cubicBezTo>
                    <a:cubicBezTo>
                      <a:pt x="724" y="482"/>
                      <a:pt x="724" y="482"/>
                      <a:pt x="724" y="482"/>
                    </a:cubicBezTo>
                    <a:cubicBezTo>
                      <a:pt x="724" y="482"/>
                      <a:pt x="724" y="482"/>
                      <a:pt x="724" y="482"/>
                    </a:cubicBezTo>
                    <a:cubicBezTo>
                      <a:pt x="724" y="480"/>
                      <a:pt x="725" y="477"/>
                      <a:pt x="726" y="474"/>
                    </a:cubicBezTo>
                    <a:cubicBezTo>
                      <a:pt x="725" y="475"/>
                      <a:pt x="725" y="475"/>
                      <a:pt x="725" y="475"/>
                    </a:cubicBezTo>
                    <a:cubicBezTo>
                      <a:pt x="725" y="475"/>
                      <a:pt x="725" y="475"/>
                      <a:pt x="725" y="475"/>
                    </a:cubicBezTo>
                    <a:cubicBezTo>
                      <a:pt x="725" y="475"/>
                      <a:pt x="724" y="474"/>
                      <a:pt x="725" y="473"/>
                    </a:cubicBezTo>
                    <a:cubicBezTo>
                      <a:pt x="725" y="472"/>
                      <a:pt x="725" y="472"/>
                      <a:pt x="725" y="472"/>
                    </a:cubicBezTo>
                    <a:cubicBezTo>
                      <a:pt x="725" y="471"/>
                      <a:pt x="725" y="464"/>
                      <a:pt x="725" y="461"/>
                    </a:cubicBezTo>
                    <a:cubicBezTo>
                      <a:pt x="725" y="461"/>
                      <a:pt x="725" y="461"/>
                      <a:pt x="725" y="457"/>
                    </a:cubicBezTo>
                    <a:cubicBezTo>
                      <a:pt x="725" y="457"/>
                      <a:pt x="724" y="458"/>
                      <a:pt x="724" y="458"/>
                    </a:cubicBezTo>
                    <a:cubicBezTo>
                      <a:pt x="724" y="458"/>
                      <a:pt x="723" y="456"/>
                      <a:pt x="723" y="455"/>
                    </a:cubicBezTo>
                    <a:cubicBezTo>
                      <a:pt x="722" y="455"/>
                      <a:pt x="722" y="456"/>
                      <a:pt x="722" y="458"/>
                    </a:cubicBezTo>
                    <a:cubicBezTo>
                      <a:pt x="722" y="461"/>
                      <a:pt x="722" y="461"/>
                      <a:pt x="722" y="465"/>
                    </a:cubicBezTo>
                    <a:cubicBezTo>
                      <a:pt x="723" y="468"/>
                      <a:pt x="721" y="470"/>
                      <a:pt x="721" y="473"/>
                    </a:cubicBezTo>
                    <a:cubicBezTo>
                      <a:pt x="721" y="473"/>
                      <a:pt x="721" y="473"/>
                      <a:pt x="721" y="473"/>
                    </a:cubicBezTo>
                    <a:cubicBezTo>
                      <a:pt x="722" y="474"/>
                      <a:pt x="722" y="474"/>
                      <a:pt x="722" y="474"/>
                    </a:cubicBezTo>
                    <a:cubicBezTo>
                      <a:pt x="722" y="475"/>
                      <a:pt x="721" y="478"/>
                      <a:pt x="721" y="481"/>
                    </a:cubicBezTo>
                    <a:cubicBezTo>
                      <a:pt x="721" y="481"/>
                      <a:pt x="720" y="481"/>
                      <a:pt x="720" y="482"/>
                    </a:cubicBezTo>
                    <a:cubicBezTo>
                      <a:pt x="720" y="485"/>
                      <a:pt x="720" y="488"/>
                      <a:pt x="719" y="491"/>
                    </a:cubicBezTo>
                    <a:cubicBezTo>
                      <a:pt x="719" y="494"/>
                      <a:pt x="718" y="497"/>
                      <a:pt x="717" y="500"/>
                    </a:cubicBezTo>
                    <a:cubicBezTo>
                      <a:pt x="716" y="506"/>
                      <a:pt x="715" y="512"/>
                      <a:pt x="713" y="517"/>
                    </a:cubicBezTo>
                    <a:cubicBezTo>
                      <a:pt x="714" y="516"/>
                      <a:pt x="715" y="515"/>
                      <a:pt x="715" y="514"/>
                    </a:cubicBezTo>
                    <a:cubicBezTo>
                      <a:pt x="715" y="514"/>
                      <a:pt x="716" y="513"/>
                      <a:pt x="716" y="513"/>
                    </a:cubicBezTo>
                    <a:cubicBezTo>
                      <a:pt x="716" y="513"/>
                      <a:pt x="718" y="508"/>
                      <a:pt x="719" y="506"/>
                    </a:cubicBezTo>
                    <a:cubicBezTo>
                      <a:pt x="719" y="506"/>
                      <a:pt x="719" y="506"/>
                      <a:pt x="719" y="505"/>
                    </a:cubicBezTo>
                    <a:cubicBezTo>
                      <a:pt x="720" y="503"/>
                      <a:pt x="720" y="503"/>
                      <a:pt x="720" y="503"/>
                    </a:cubicBezTo>
                    <a:cubicBezTo>
                      <a:pt x="720" y="504"/>
                      <a:pt x="720" y="504"/>
                      <a:pt x="720" y="504"/>
                    </a:cubicBezTo>
                    <a:cubicBezTo>
                      <a:pt x="720" y="503"/>
                      <a:pt x="720" y="503"/>
                      <a:pt x="721" y="502"/>
                    </a:cubicBezTo>
                    <a:moveTo>
                      <a:pt x="482" y="16"/>
                    </a:moveTo>
                    <a:cubicBezTo>
                      <a:pt x="480" y="15"/>
                      <a:pt x="479" y="15"/>
                      <a:pt x="479" y="15"/>
                    </a:cubicBezTo>
                    <a:cubicBezTo>
                      <a:pt x="479" y="15"/>
                      <a:pt x="479" y="15"/>
                      <a:pt x="479" y="15"/>
                    </a:cubicBezTo>
                    <a:cubicBezTo>
                      <a:pt x="478" y="15"/>
                      <a:pt x="478" y="15"/>
                      <a:pt x="478" y="15"/>
                    </a:cubicBezTo>
                    <a:cubicBezTo>
                      <a:pt x="478" y="15"/>
                      <a:pt x="478" y="15"/>
                      <a:pt x="478" y="15"/>
                    </a:cubicBezTo>
                    <a:cubicBezTo>
                      <a:pt x="478" y="15"/>
                      <a:pt x="478" y="15"/>
                      <a:pt x="478" y="15"/>
                    </a:cubicBezTo>
                    <a:cubicBezTo>
                      <a:pt x="479" y="15"/>
                      <a:pt x="479" y="15"/>
                      <a:pt x="479" y="15"/>
                    </a:cubicBezTo>
                    <a:cubicBezTo>
                      <a:pt x="480" y="15"/>
                      <a:pt x="480" y="15"/>
                      <a:pt x="481" y="15"/>
                    </a:cubicBezTo>
                    <a:cubicBezTo>
                      <a:pt x="481" y="15"/>
                      <a:pt x="481" y="15"/>
                      <a:pt x="481" y="15"/>
                    </a:cubicBezTo>
                    <a:cubicBezTo>
                      <a:pt x="481" y="16"/>
                      <a:pt x="482" y="16"/>
                      <a:pt x="482" y="16"/>
                    </a:cubicBezTo>
                    <a:cubicBezTo>
                      <a:pt x="483" y="16"/>
                      <a:pt x="483" y="16"/>
                      <a:pt x="483" y="16"/>
                    </a:cubicBezTo>
                    <a:cubicBezTo>
                      <a:pt x="483" y="16"/>
                      <a:pt x="483" y="16"/>
                      <a:pt x="483" y="16"/>
                    </a:cubicBezTo>
                    <a:cubicBezTo>
                      <a:pt x="483" y="16"/>
                      <a:pt x="482" y="16"/>
                      <a:pt x="482" y="16"/>
                    </a:cubicBezTo>
                    <a:moveTo>
                      <a:pt x="492" y="21"/>
                    </a:moveTo>
                    <a:cubicBezTo>
                      <a:pt x="492" y="20"/>
                      <a:pt x="488" y="19"/>
                      <a:pt x="488" y="19"/>
                    </a:cubicBezTo>
                    <a:cubicBezTo>
                      <a:pt x="488" y="19"/>
                      <a:pt x="488" y="19"/>
                      <a:pt x="488" y="19"/>
                    </a:cubicBezTo>
                    <a:cubicBezTo>
                      <a:pt x="489" y="20"/>
                      <a:pt x="490" y="20"/>
                      <a:pt x="490" y="20"/>
                    </a:cubicBezTo>
                    <a:cubicBezTo>
                      <a:pt x="491" y="20"/>
                      <a:pt x="491" y="20"/>
                      <a:pt x="491" y="21"/>
                    </a:cubicBezTo>
                    <a:cubicBezTo>
                      <a:pt x="491" y="20"/>
                      <a:pt x="491" y="20"/>
                      <a:pt x="491" y="20"/>
                    </a:cubicBezTo>
                    <a:cubicBezTo>
                      <a:pt x="491" y="20"/>
                      <a:pt x="492" y="21"/>
                      <a:pt x="492" y="21"/>
                    </a:cubicBezTo>
                    <a:cubicBezTo>
                      <a:pt x="492" y="21"/>
                      <a:pt x="492" y="21"/>
                      <a:pt x="492" y="21"/>
                    </a:cubicBezTo>
                    <a:moveTo>
                      <a:pt x="476" y="14"/>
                    </a:moveTo>
                    <a:cubicBezTo>
                      <a:pt x="475" y="14"/>
                      <a:pt x="475" y="14"/>
                      <a:pt x="474" y="14"/>
                    </a:cubicBezTo>
                    <a:cubicBezTo>
                      <a:pt x="474" y="13"/>
                      <a:pt x="473" y="13"/>
                      <a:pt x="473" y="13"/>
                    </a:cubicBezTo>
                    <a:cubicBezTo>
                      <a:pt x="473" y="13"/>
                      <a:pt x="473" y="13"/>
                      <a:pt x="473" y="13"/>
                    </a:cubicBezTo>
                    <a:cubicBezTo>
                      <a:pt x="469" y="12"/>
                      <a:pt x="468" y="12"/>
                      <a:pt x="467" y="12"/>
                    </a:cubicBezTo>
                    <a:cubicBezTo>
                      <a:pt x="468" y="12"/>
                      <a:pt x="469" y="12"/>
                      <a:pt x="469" y="12"/>
                    </a:cubicBezTo>
                    <a:cubicBezTo>
                      <a:pt x="469" y="12"/>
                      <a:pt x="469" y="12"/>
                      <a:pt x="469" y="12"/>
                    </a:cubicBezTo>
                    <a:cubicBezTo>
                      <a:pt x="467" y="12"/>
                      <a:pt x="465" y="11"/>
                      <a:pt x="463" y="11"/>
                    </a:cubicBezTo>
                    <a:cubicBezTo>
                      <a:pt x="463" y="11"/>
                      <a:pt x="463" y="11"/>
                      <a:pt x="463" y="11"/>
                    </a:cubicBezTo>
                    <a:cubicBezTo>
                      <a:pt x="465" y="12"/>
                      <a:pt x="468" y="12"/>
                      <a:pt x="470" y="13"/>
                    </a:cubicBezTo>
                    <a:cubicBezTo>
                      <a:pt x="470" y="13"/>
                      <a:pt x="470" y="13"/>
                      <a:pt x="470" y="13"/>
                    </a:cubicBezTo>
                    <a:cubicBezTo>
                      <a:pt x="482" y="17"/>
                      <a:pt x="482" y="17"/>
                      <a:pt x="483" y="17"/>
                    </a:cubicBezTo>
                    <a:cubicBezTo>
                      <a:pt x="482" y="16"/>
                      <a:pt x="480" y="16"/>
                      <a:pt x="479" y="15"/>
                    </a:cubicBezTo>
                    <a:cubicBezTo>
                      <a:pt x="480" y="16"/>
                      <a:pt x="480" y="16"/>
                      <a:pt x="480" y="16"/>
                    </a:cubicBezTo>
                    <a:cubicBezTo>
                      <a:pt x="480" y="16"/>
                      <a:pt x="480" y="16"/>
                      <a:pt x="480" y="16"/>
                    </a:cubicBezTo>
                    <a:cubicBezTo>
                      <a:pt x="479" y="15"/>
                      <a:pt x="479" y="15"/>
                      <a:pt x="478" y="15"/>
                    </a:cubicBezTo>
                    <a:cubicBezTo>
                      <a:pt x="479" y="15"/>
                      <a:pt x="479" y="15"/>
                      <a:pt x="479" y="15"/>
                    </a:cubicBezTo>
                    <a:cubicBezTo>
                      <a:pt x="478" y="15"/>
                      <a:pt x="478" y="15"/>
                      <a:pt x="478" y="15"/>
                    </a:cubicBezTo>
                    <a:cubicBezTo>
                      <a:pt x="478" y="15"/>
                      <a:pt x="478" y="15"/>
                      <a:pt x="478" y="15"/>
                    </a:cubicBezTo>
                    <a:cubicBezTo>
                      <a:pt x="478" y="15"/>
                      <a:pt x="477" y="14"/>
                      <a:pt x="476" y="14"/>
                    </a:cubicBezTo>
                    <a:moveTo>
                      <a:pt x="460" y="10"/>
                    </a:moveTo>
                    <a:cubicBezTo>
                      <a:pt x="455" y="9"/>
                      <a:pt x="455" y="9"/>
                      <a:pt x="455" y="9"/>
                    </a:cubicBezTo>
                    <a:cubicBezTo>
                      <a:pt x="455" y="9"/>
                      <a:pt x="456" y="9"/>
                      <a:pt x="457" y="10"/>
                    </a:cubicBezTo>
                    <a:cubicBezTo>
                      <a:pt x="457" y="10"/>
                      <a:pt x="457" y="10"/>
                      <a:pt x="455" y="9"/>
                    </a:cubicBezTo>
                    <a:cubicBezTo>
                      <a:pt x="454" y="9"/>
                      <a:pt x="454" y="9"/>
                      <a:pt x="453" y="9"/>
                    </a:cubicBezTo>
                    <a:cubicBezTo>
                      <a:pt x="453" y="9"/>
                      <a:pt x="453" y="9"/>
                      <a:pt x="453" y="9"/>
                    </a:cubicBezTo>
                    <a:cubicBezTo>
                      <a:pt x="454" y="9"/>
                      <a:pt x="455" y="9"/>
                      <a:pt x="456" y="10"/>
                    </a:cubicBezTo>
                    <a:cubicBezTo>
                      <a:pt x="455" y="10"/>
                      <a:pt x="455" y="10"/>
                      <a:pt x="455" y="10"/>
                    </a:cubicBezTo>
                    <a:cubicBezTo>
                      <a:pt x="456" y="10"/>
                      <a:pt x="457" y="10"/>
                      <a:pt x="458" y="10"/>
                    </a:cubicBezTo>
                    <a:cubicBezTo>
                      <a:pt x="457" y="10"/>
                      <a:pt x="457" y="10"/>
                      <a:pt x="457" y="10"/>
                    </a:cubicBezTo>
                    <a:cubicBezTo>
                      <a:pt x="458" y="11"/>
                      <a:pt x="459" y="11"/>
                      <a:pt x="460" y="11"/>
                    </a:cubicBezTo>
                    <a:cubicBezTo>
                      <a:pt x="461" y="11"/>
                      <a:pt x="461" y="11"/>
                      <a:pt x="461" y="11"/>
                    </a:cubicBezTo>
                    <a:cubicBezTo>
                      <a:pt x="462" y="11"/>
                      <a:pt x="462" y="11"/>
                      <a:pt x="466" y="13"/>
                    </a:cubicBezTo>
                    <a:cubicBezTo>
                      <a:pt x="467" y="13"/>
                      <a:pt x="467" y="13"/>
                      <a:pt x="467" y="13"/>
                    </a:cubicBezTo>
                    <a:cubicBezTo>
                      <a:pt x="468" y="13"/>
                      <a:pt x="469" y="13"/>
                      <a:pt x="470" y="13"/>
                    </a:cubicBezTo>
                    <a:cubicBezTo>
                      <a:pt x="470" y="13"/>
                      <a:pt x="470" y="13"/>
                      <a:pt x="470" y="13"/>
                    </a:cubicBezTo>
                    <a:cubicBezTo>
                      <a:pt x="471" y="13"/>
                      <a:pt x="471" y="13"/>
                      <a:pt x="471" y="13"/>
                    </a:cubicBezTo>
                    <a:cubicBezTo>
                      <a:pt x="471" y="13"/>
                      <a:pt x="471" y="13"/>
                      <a:pt x="471" y="13"/>
                    </a:cubicBezTo>
                    <a:cubicBezTo>
                      <a:pt x="470" y="13"/>
                      <a:pt x="470" y="13"/>
                      <a:pt x="469" y="13"/>
                    </a:cubicBezTo>
                    <a:cubicBezTo>
                      <a:pt x="468" y="12"/>
                      <a:pt x="467" y="12"/>
                      <a:pt x="466" y="12"/>
                    </a:cubicBezTo>
                    <a:cubicBezTo>
                      <a:pt x="464" y="12"/>
                      <a:pt x="462" y="11"/>
                      <a:pt x="460" y="10"/>
                    </a:cubicBezTo>
                    <a:moveTo>
                      <a:pt x="445" y="7"/>
                    </a:moveTo>
                    <a:cubicBezTo>
                      <a:pt x="444" y="7"/>
                      <a:pt x="444" y="7"/>
                      <a:pt x="444" y="7"/>
                    </a:cubicBezTo>
                    <a:cubicBezTo>
                      <a:pt x="444" y="7"/>
                      <a:pt x="444" y="7"/>
                      <a:pt x="444" y="7"/>
                    </a:cubicBezTo>
                    <a:cubicBezTo>
                      <a:pt x="443" y="7"/>
                      <a:pt x="443" y="7"/>
                      <a:pt x="443" y="7"/>
                    </a:cubicBezTo>
                    <a:cubicBezTo>
                      <a:pt x="440" y="6"/>
                      <a:pt x="439" y="6"/>
                      <a:pt x="438" y="6"/>
                    </a:cubicBezTo>
                    <a:cubicBezTo>
                      <a:pt x="440" y="6"/>
                      <a:pt x="441" y="6"/>
                      <a:pt x="442" y="7"/>
                    </a:cubicBezTo>
                    <a:cubicBezTo>
                      <a:pt x="442" y="7"/>
                      <a:pt x="442" y="7"/>
                      <a:pt x="442" y="7"/>
                    </a:cubicBezTo>
                    <a:cubicBezTo>
                      <a:pt x="444" y="7"/>
                      <a:pt x="445" y="7"/>
                      <a:pt x="447" y="8"/>
                    </a:cubicBezTo>
                    <a:cubicBezTo>
                      <a:pt x="447" y="8"/>
                      <a:pt x="447" y="8"/>
                      <a:pt x="447" y="8"/>
                    </a:cubicBezTo>
                    <a:cubicBezTo>
                      <a:pt x="450" y="9"/>
                      <a:pt x="450" y="9"/>
                      <a:pt x="450" y="9"/>
                    </a:cubicBezTo>
                    <a:cubicBezTo>
                      <a:pt x="450" y="9"/>
                      <a:pt x="450" y="9"/>
                      <a:pt x="450" y="9"/>
                    </a:cubicBezTo>
                    <a:cubicBezTo>
                      <a:pt x="450" y="9"/>
                      <a:pt x="450" y="9"/>
                      <a:pt x="450" y="9"/>
                    </a:cubicBezTo>
                    <a:cubicBezTo>
                      <a:pt x="451" y="9"/>
                      <a:pt x="452" y="9"/>
                      <a:pt x="452" y="9"/>
                    </a:cubicBezTo>
                    <a:cubicBezTo>
                      <a:pt x="454" y="9"/>
                      <a:pt x="454" y="9"/>
                      <a:pt x="454" y="9"/>
                    </a:cubicBezTo>
                    <a:cubicBezTo>
                      <a:pt x="454" y="9"/>
                      <a:pt x="453" y="9"/>
                      <a:pt x="452" y="9"/>
                    </a:cubicBezTo>
                    <a:cubicBezTo>
                      <a:pt x="453" y="9"/>
                      <a:pt x="453" y="9"/>
                      <a:pt x="453" y="9"/>
                    </a:cubicBezTo>
                    <a:cubicBezTo>
                      <a:pt x="452" y="9"/>
                      <a:pt x="452" y="9"/>
                      <a:pt x="451" y="9"/>
                    </a:cubicBezTo>
                    <a:cubicBezTo>
                      <a:pt x="451" y="8"/>
                      <a:pt x="451" y="8"/>
                      <a:pt x="451" y="8"/>
                    </a:cubicBezTo>
                    <a:cubicBezTo>
                      <a:pt x="451" y="8"/>
                      <a:pt x="451" y="8"/>
                      <a:pt x="449" y="8"/>
                    </a:cubicBezTo>
                    <a:cubicBezTo>
                      <a:pt x="448" y="8"/>
                      <a:pt x="447" y="7"/>
                      <a:pt x="446" y="7"/>
                    </a:cubicBezTo>
                    <a:cubicBezTo>
                      <a:pt x="446" y="7"/>
                      <a:pt x="446" y="7"/>
                      <a:pt x="446" y="7"/>
                    </a:cubicBezTo>
                    <a:cubicBezTo>
                      <a:pt x="446" y="7"/>
                      <a:pt x="445" y="7"/>
                      <a:pt x="445" y="7"/>
                    </a:cubicBezTo>
                    <a:moveTo>
                      <a:pt x="459" y="11"/>
                    </a:moveTo>
                    <a:cubicBezTo>
                      <a:pt x="458" y="10"/>
                      <a:pt x="458" y="10"/>
                      <a:pt x="458" y="10"/>
                    </a:cubicBezTo>
                    <a:cubicBezTo>
                      <a:pt x="457" y="10"/>
                      <a:pt x="457" y="10"/>
                      <a:pt x="457" y="10"/>
                    </a:cubicBezTo>
                    <a:cubicBezTo>
                      <a:pt x="456" y="10"/>
                      <a:pt x="456" y="10"/>
                      <a:pt x="456" y="10"/>
                    </a:cubicBezTo>
                    <a:cubicBezTo>
                      <a:pt x="456" y="10"/>
                      <a:pt x="456" y="10"/>
                      <a:pt x="456" y="10"/>
                    </a:cubicBezTo>
                    <a:cubicBezTo>
                      <a:pt x="455" y="10"/>
                      <a:pt x="454" y="10"/>
                      <a:pt x="454" y="10"/>
                    </a:cubicBezTo>
                    <a:cubicBezTo>
                      <a:pt x="454" y="10"/>
                      <a:pt x="454" y="10"/>
                      <a:pt x="454" y="10"/>
                    </a:cubicBezTo>
                    <a:cubicBezTo>
                      <a:pt x="453" y="9"/>
                      <a:pt x="453" y="9"/>
                      <a:pt x="453" y="9"/>
                    </a:cubicBezTo>
                    <a:cubicBezTo>
                      <a:pt x="454" y="10"/>
                      <a:pt x="454" y="10"/>
                      <a:pt x="454" y="10"/>
                    </a:cubicBezTo>
                    <a:cubicBezTo>
                      <a:pt x="454" y="10"/>
                      <a:pt x="454" y="10"/>
                      <a:pt x="454" y="10"/>
                    </a:cubicBezTo>
                    <a:cubicBezTo>
                      <a:pt x="454" y="10"/>
                      <a:pt x="454" y="10"/>
                      <a:pt x="454" y="10"/>
                    </a:cubicBezTo>
                    <a:cubicBezTo>
                      <a:pt x="457" y="10"/>
                      <a:pt x="457" y="10"/>
                      <a:pt x="458" y="11"/>
                    </a:cubicBezTo>
                    <a:cubicBezTo>
                      <a:pt x="458" y="11"/>
                      <a:pt x="458" y="11"/>
                      <a:pt x="458" y="11"/>
                    </a:cubicBezTo>
                    <a:cubicBezTo>
                      <a:pt x="458" y="11"/>
                      <a:pt x="459" y="11"/>
                      <a:pt x="460" y="11"/>
                    </a:cubicBezTo>
                    <a:cubicBezTo>
                      <a:pt x="460" y="11"/>
                      <a:pt x="460" y="11"/>
                      <a:pt x="460" y="11"/>
                    </a:cubicBezTo>
                    <a:cubicBezTo>
                      <a:pt x="460" y="11"/>
                      <a:pt x="459" y="11"/>
                      <a:pt x="459" y="11"/>
                    </a:cubicBezTo>
                    <a:moveTo>
                      <a:pt x="440" y="6"/>
                    </a:moveTo>
                    <a:cubicBezTo>
                      <a:pt x="440" y="6"/>
                      <a:pt x="437" y="6"/>
                      <a:pt x="436" y="6"/>
                    </a:cubicBezTo>
                    <a:cubicBezTo>
                      <a:pt x="437" y="6"/>
                      <a:pt x="437" y="6"/>
                      <a:pt x="437" y="6"/>
                    </a:cubicBezTo>
                    <a:cubicBezTo>
                      <a:pt x="437" y="6"/>
                      <a:pt x="436" y="6"/>
                      <a:pt x="436" y="6"/>
                    </a:cubicBezTo>
                    <a:cubicBezTo>
                      <a:pt x="437" y="6"/>
                      <a:pt x="437" y="6"/>
                      <a:pt x="437" y="6"/>
                    </a:cubicBezTo>
                    <a:cubicBezTo>
                      <a:pt x="438" y="6"/>
                      <a:pt x="439" y="6"/>
                      <a:pt x="440" y="6"/>
                    </a:cubicBezTo>
                    <a:cubicBezTo>
                      <a:pt x="440" y="7"/>
                      <a:pt x="441" y="7"/>
                      <a:pt x="442" y="7"/>
                    </a:cubicBezTo>
                    <a:cubicBezTo>
                      <a:pt x="442" y="7"/>
                      <a:pt x="442" y="7"/>
                      <a:pt x="442" y="7"/>
                    </a:cubicBezTo>
                    <a:cubicBezTo>
                      <a:pt x="441" y="7"/>
                      <a:pt x="441" y="7"/>
                      <a:pt x="440" y="6"/>
                    </a:cubicBezTo>
                    <a:moveTo>
                      <a:pt x="487" y="60"/>
                    </a:moveTo>
                    <a:cubicBezTo>
                      <a:pt x="487" y="59"/>
                      <a:pt x="487" y="59"/>
                      <a:pt x="486" y="59"/>
                    </a:cubicBezTo>
                    <a:cubicBezTo>
                      <a:pt x="485" y="59"/>
                      <a:pt x="485" y="59"/>
                      <a:pt x="485" y="59"/>
                    </a:cubicBezTo>
                    <a:cubicBezTo>
                      <a:pt x="484" y="58"/>
                      <a:pt x="484" y="58"/>
                      <a:pt x="484" y="58"/>
                    </a:cubicBezTo>
                    <a:cubicBezTo>
                      <a:pt x="483" y="58"/>
                      <a:pt x="482" y="58"/>
                      <a:pt x="480" y="58"/>
                    </a:cubicBezTo>
                    <a:cubicBezTo>
                      <a:pt x="481" y="58"/>
                      <a:pt x="481" y="58"/>
                      <a:pt x="481" y="58"/>
                    </a:cubicBezTo>
                    <a:cubicBezTo>
                      <a:pt x="482" y="59"/>
                      <a:pt x="482" y="59"/>
                      <a:pt x="482" y="59"/>
                    </a:cubicBezTo>
                    <a:cubicBezTo>
                      <a:pt x="483" y="60"/>
                      <a:pt x="483" y="61"/>
                      <a:pt x="484" y="62"/>
                    </a:cubicBezTo>
                    <a:cubicBezTo>
                      <a:pt x="485" y="62"/>
                      <a:pt x="485" y="62"/>
                      <a:pt x="486" y="62"/>
                    </a:cubicBezTo>
                    <a:cubicBezTo>
                      <a:pt x="487" y="62"/>
                      <a:pt x="486" y="62"/>
                      <a:pt x="486" y="61"/>
                    </a:cubicBezTo>
                    <a:cubicBezTo>
                      <a:pt x="486" y="61"/>
                      <a:pt x="486" y="61"/>
                      <a:pt x="486" y="61"/>
                    </a:cubicBezTo>
                    <a:cubicBezTo>
                      <a:pt x="486" y="61"/>
                      <a:pt x="486" y="61"/>
                      <a:pt x="486" y="61"/>
                    </a:cubicBezTo>
                    <a:cubicBezTo>
                      <a:pt x="487" y="61"/>
                      <a:pt x="487" y="61"/>
                      <a:pt x="487" y="61"/>
                    </a:cubicBezTo>
                    <a:cubicBezTo>
                      <a:pt x="487" y="61"/>
                      <a:pt x="487" y="61"/>
                      <a:pt x="487" y="61"/>
                    </a:cubicBezTo>
                    <a:cubicBezTo>
                      <a:pt x="487" y="60"/>
                      <a:pt x="487" y="60"/>
                      <a:pt x="487" y="60"/>
                    </a:cubicBezTo>
                    <a:moveTo>
                      <a:pt x="473" y="23"/>
                    </a:moveTo>
                    <a:cubicBezTo>
                      <a:pt x="471" y="22"/>
                      <a:pt x="471" y="22"/>
                      <a:pt x="468" y="21"/>
                    </a:cubicBezTo>
                    <a:cubicBezTo>
                      <a:pt x="468" y="21"/>
                      <a:pt x="468" y="21"/>
                      <a:pt x="468" y="21"/>
                    </a:cubicBezTo>
                    <a:cubicBezTo>
                      <a:pt x="468" y="21"/>
                      <a:pt x="468" y="21"/>
                      <a:pt x="468" y="21"/>
                    </a:cubicBezTo>
                    <a:cubicBezTo>
                      <a:pt x="468" y="21"/>
                      <a:pt x="468" y="21"/>
                      <a:pt x="467" y="21"/>
                    </a:cubicBezTo>
                    <a:cubicBezTo>
                      <a:pt x="468" y="22"/>
                      <a:pt x="469" y="22"/>
                      <a:pt x="470" y="23"/>
                    </a:cubicBezTo>
                    <a:cubicBezTo>
                      <a:pt x="470" y="23"/>
                      <a:pt x="470" y="23"/>
                      <a:pt x="470" y="23"/>
                    </a:cubicBezTo>
                    <a:cubicBezTo>
                      <a:pt x="469" y="23"/>
                      <a:pt x="469" y="23"/>
                      <a:pt x="469" y="23"/>
                    </a:cubicBezTo>
                    <a:cubicBezTo>
                      <a:pt x="469" y="23"/>
                      <a:pt x="470" y="23"/>
                      <a:pt x="470" y="23"/>
                    </a:cubicBezTo>
                    <a:cubicBezTo>
                      <a:pt x="469" y="23"/>
                      <a:pt x="469" y="23"/>
                      <a:pt x="469" y="23"/>
                    </a:cubicBezTo>
                    <a:cubicBezTo>
                      <a:pt x="469" y="24"/>
                      <a:pt x="469" y="24"/>
                      <a:pt x="469" y="24"/>
                    </a:cubicBezTo>
                    <a:cubicBezTo>
                      <a:pt x="469" y="24"/>
                      <a:pt x="469" y="24"/>
                      <a:pt x="469" y="24"/>
                    </a:cubicBezTo>
                    <a:cubicBezTo>
                      <a:pt x="469" y="24"/>
                      <a:pt x="469" y="24"/>
                      <a:pt x="469" y="24"/>
                    </a:cubicBezTo>
                    <a:cubicBezTo>
                      <a:pt x="468" y="24"/>
                      <a:pt x="468" y="24"/>
                      <a:pt x="467" y="24"/>
                    </a:cubicBezTo>
                    <a:cubicBezTo>
                      <a:pt x="467" y="24"/>
                      <a:pt x="467" y="24"/>
                      <a:pt x="467" y="24"/>
                    </a:cubicBezTo>
                    <a:cubicBezTo>
                      <a:pt x="467" y="24"/>
                      <a:pt x="467" y="24"/>
                      <a:pt x="467" y="24"/>
                    </a:cubicBezTo>
                    <a:cubicBezTo>
                      <a:pt x="466" y="24"/>
                      <a:pt x="466" y="24"/>
                      <a:pt x="466" y="24"/>
                    </a:cubicBezTo>
                    <a:cubicBezTo>
                      <a:pt x="466" y="24"/>
                      <a:pt x="466" y="24"/>
                      <a:pt x="466" y="24"/>
                    </a:cubicBezTo>
                    <a:cubicBezTo>
                      <a:pt x="466" y="25"/>
                      <a:pt x="466" y="25"/>
                      <a:pt x="468" y="26"/>
                    </a:cubicBezTo>
                    <a:cubicBezTo>
                      <a:pt x="467" y="26"/>
                      <a:pt x="466" y="26"/>
                      <a:pt x="466" y="26"/>
                    </a:cubicBezTo>
                    <a:cubicBezTo>
                      <a:pt x="466" y="26"/>
                      <a:pt x="466" y="26"/>
                      <a:pt x="467" y="27"/>
                    </a:cubicBezTo>
                    <a:cubicBezTo>
                      <a:pt x="467" y="27"/>
                      <a:pt x="467" y="27"/>
                      <a:pt x="467" y="27"/>
                    </a:cubicBezTo>
                    <a:cubicBezTo>
                      <a:pt x="467" y="27"/>
                      <a:pt x="467" y="27"/>
                      <a:pt x="466" y="28"/>
                    </a:cubicBezTo>
                    <a:cubicBezTo>
                      <a:pt x="466" y="28"/>
                      <a:pt x="466" y="28"/>
                      <a:pt x="469" y="30"/>
                    </a:cubicBezTo>
                    <a:cubicBezTo>
                      <a:pt x="468" y="30"/>
                      <a:pt x="467" y="29"/>
                      <a:pt x="467" y="30"/>
                    </a:cubicBezTo>
                    <a:cubicBezTo>
                      <a:pt x="468" y="30"/>
                      <a:pt x="469" y="31"/>
                      <a:pt x="470" y="32"/>
                    </a:cubicBezTo>
                    <a:cubicBezTo>
                      <a:pt x="470" y="33"/>
                      <a:pt x="470" y="33"/>
                      <a:pt x="470" y="33"/>
                    </a:cubicBezTo>
                    <a:cubicBezTo>
                      <a:pt x="471" y="33"/>
                      <a:pt x="471" y="33"/>
                      <a:pt x="472" y="34"/>
                    </a:cubicBezTo>
                    <a:cubicBezTo>
                      <a:pt x="471" y="34"/>
                      <a:pt x="471" y="33"/>
                      <a:pt x="470" y="34"/>
                    </a:cubicBezTo>
                    <a:cubicBezTo>
                      <a:pt x="470" y="34"/>
                      <a:pt x="470" y="34"/>
                      <a:pt x="470" y="35"/>
                    </a:cubicBezTo>
                    <a:cubicBezTo>
                      <a:pt x="470" y="35"/>
                      <a:pt x="472" y="37"/>
                      <a:pt x="472" y="36"/>
                    </a:cubicBezTo>
                    <a:cubicBezTo>
                      <a:pt x="472" y="36"/>
                      <a:pt x="472" y="36"/>
                      <a:pt x="474" y="37"/>
                    </a:cubicBezTo>
                    <a:cubicBezTo>
                      <a:pt x="474" y="37"/>
                      <a:pt x="474" y="37"/>
                      <a:pt x="474" y="37"/>
                    </a:cubicBezTo>
                    <a:cubicBezTo>
                      <a:pt x="475" y="37"/>
                      <a:pt x="475" y="37"/>
                      <a:pt x="475" y="37"/>
                    </a:cubicBezTo>
                    <a:cubicBezTo>
                      <a:pt x="474" y="38"/>
                      <a:pt x="473" y="37"/>
                      <a:pt x="473" y="38"/>
                    </a:cubicBezTo>
                    <a:cubicBezTo>
                      <a:pt x="473" y="38"/>
                      <a:pt x="474" y="39"/>
                      <a:pt x="475" y="39"/>
                    </a:cubicBezTo>
                    <a:cubicBezTo>
                      <a:pt x="474" y="39"/>
                      <a:pt x="473" y="39"/>
                      <a:pt x="473" y="40"/>
                    </a:cubicBezTo>
                    <a:cubicBezTo>
                      <a:pt x="474" y="41"/>
                      <a:pt x="475" y="41"/>
                      <a:pt x="475" y="42"/>
                    </a:cubicBezTo>
                    <a:cubicBezTo>
                      <a:pt x="475" y="42"/>
                      <a:pt x="475" y="42"/>
                      <a:pt x="476" y="43"/>
                    </a:cubicBezTo>
                    <a:cubicBezTo>
                      <a:pt x="475" y="43"/>
                      <a:pt x="475" y="43"/>
                      <a:pt x="475" y="43"/>
                    </a:cubicBezTo>
                    <a:cubicBezTo>
                      <a:pt x="475" y="43"/>
                      <a:pt x="475" y="43"/>
                      <a:pt x="476" y="44"/>
                    </a:cubicBezTo>
                    <a:cubicBezTo>
                      <a:pt x="476" y="44"/>
                      <a:pt x="476" y="44"/>
                      <a:pt x="476" y="44"/>
                    </a:cubicBezTo>
                    <a:cubicBezTo>
                      <a:pt x="477" y="46"/>
                      <a:pt x="478" y="46"/>
                      <a:pt x="479" y="47"/>
                    </a:cubicBezTo>
                    <a:cubicBezTo>
                      <a:pt x="479" y="47"/>
                      <a:pt x="480" y="47"/>
                      <a:pt x="480" y="47"/>
                    </a:cubicBezTo>
                    <a:cubicBezTo>
                      <a:pt x="480" y="47"/>
                      <a:pt x="480" y="47"/>
                      <a:pt x="480" y="47"/>
                    </a:cubicBezTo>
                    <a:cubicBezTo>
                      <a:pt x="480" y="47"/>
                      <a:pt x="480" y="47"/>
                      <a:pt x="480" y="47"/>
                    </a:cubicBezTo>
                    <a:cubicBezTo>
                      <a:pt x="481" y="47"/>
                      <a:pt x="481" y="47"/>
                      <a:pt x="482" y="48"/>
                    </a:cubicBezTo>
                    <a:cubicBezTo>
                      <a:pt x="482" y="47"/>
                      <a:pt x="482" y="47"/>
                      <a:pt x="481" y="47"/>
                    </a:cubicBezTo>
                    <a:cubicBezTo>
                      <a:pt x="484" y="48"/>
                      <a:pt x="485" y="48"/>
                      <a:pt x="486" y="49"/>
                    </a:cubicBezTo>
                    <a:cubicBezTo>
                      <a:pt x="486" y="50"/>
                      <a:pt x="486" y="50"/>
                      <a:pt x="486" y="50"/>
                    </a:cubicBezTo>
                    <a:cubicBezTo>
                      <a:pt x="487" y="51"/>
                      <a:pt x="487" y="51"/>
                      <a:pt x="487" y="51"/>
                    </a:cubicBezTo>
                    <a:cubicBezTo>
                      <a:pt x="488" y="51"/>
                      <a:pt x="488" y="51"/>
                      <a:pt x="488" y="51"/>
                    </a:cubicBezTo>
                    <a:cubicBezTo>
                      <a:pt x="488" y="51"/>
                      <a:pt x="489" y="51"/>
                      <a:pt x="490" y="51"/>
                    </a:cubicBezTo>
                    <a:cubicBezTo>
                      <a:pt x="492" y="51"/>
                      <a:pt x="494" y="52"/>
                      <a:pt x="495" y="52"/>
                    </a:cubicBezTo>
                    <a:cubicBezTo>
                      <a:pt x="495" y="52"/>
                      <a:pt x="496" y="52"/>
                      <a:pt x="496" y="52"/>
                    </a:cubicBezTo>
                    <a:cubicBezTo>
                      <a:pt x="496" y="52"/>
                      <a:pt x="496" y="52"/>
                      <a:pt x="497" y="52"/>
                    </a:cubicBezTo>
                    <a:cubicBezTo>
                      <a:pt x="496" y="52"/>
                      <a:pt x="496" y="51"/>
                      <a:pt x="495" y="51"/>
                    </a:cubicBezTo>
                    <a:cubicBezTo>
                      <a:pt x="495" y="51"/>
                      <a:pt x="495" y="51"/>
                      <a:pt x="487" y="46"/>
                    </a:cubicBezTo>
                    <a:cubicBezTo>
                      <a:pt x="486" y="45"/>
                      <a:pt x="484" y="44"/>
                      <a:pt x="483" y="43"/>
                    </a:cubicBezTo>
                    <a:cubicBezTo>
                      <a:pt x="483" y="43"/>
                      <a:pt x="483" y="43"/>
                      <a:pt x="483" y="43"/>
                    </a:cubicBezTo>
                    <a:cubicBezTo>
                      <a:pt x="483" y="42"/>
                      <a:pt x="483" y="42"/>
                      <a:pt x="481" y="41"/>
                    </a:cubicBezTo>
                    <a:cubicBezTo>
                      <a:pt x="480" y="40"/>
                      <a:pt x="480" y="40"/>
                      <a:pt x="480" y="40"/>
                    </a:cubicBezTo>
                    <a:cubicBezTo>
                      <a:pt x="480" y="40"/>
                      <a:pt x="480" y="40"/>
                      <a:pt x="480" y="40"/>
                    </a:cubicBezTo>
                    <a:cubicBezTo>
                      <a:pt x="480" y="39"/>
                      <a:pt x="480" y="39"/>
                      <a:pt x="479" y="39"/>
                    </a:cubicBezTo>
                    <a:cubicBezTo>
                      <a:pt x="479" y="38"/>
                      <a:pt x="479" y="38"/>
                      <a:pt x="479" y="38"/>
                    </a:cubicBezTo>
                    <a:cubicBezTo>
                      <a:pt x="479" y="38"/>
                      <a:pt x="479" y="38"/>
                      <a:pt x="479" y="38"/>
                    </a:cubicBezTo>
                    <a:cubicBezTo>
                      <a:pt x="479" y="38"/>
                      <a:pt x="479" y="38"/>
                      <a:pt x="479" y="38"/>
                    </a:cubicBezTo>
                    <a:cubicBezTo>
                      <a:pt x="479" y="37"/>
                      <a:pt x="479" y="37"/>
                      <a:pt x="479" y="37"/>
                    </a:cubicBezTo>
                    <a:cubicBezTo>
                      <a:pt x="479" y="37"/>
                      <a:pt x="479" y="37"/>
                      <a:pt x="479" y="37"/>
                    </a:cubicBezTo>
                    <a:cubicBezTo>
                      <a:pt x="479" y="37"/>
                      <a:pt x="479" y="37"/>
                      <a:pt x="478" y="36"/>
                    </a:cubicBezTo>
                    <a:cubicBezTo>
                      <a:pt x="478" y="35"/>
                      <a:pt x="477" y="35"/>
                      <a:pt x="477" y="35"/>
                    </a:cubicBezTo>
                    <a:cubicBezTo>
                      <a:pt x="477" y="35"/>
                      <a:pt x="477" y="35"/>
                      <a:pt x="477" y="35"/>
                    </a:cubicBezTo>
                    <a:cubicBezTo>
                      <a:pt x="477" y="34"/>
                      <a:pt x="475" y="33"/>
                      <a:pt x="474" y="32"/>
                    </a:cubicBezTo>
                    <a:cubicBezTo>
                      <a:pt x="475" y="32"/>
                      <a:pt x="475" y="32"/>
                      <a:pt x="476" y="32"/>
                    </a:cubicBezTo>
                    <a:cubicBezTo>
                      <a:pt x="475" y="31"/>
                      <a:pt x="475" y="31"/>
                      <a:pt x="475" y="31"/>
                    </a:cubicBezTo>
                    <a:cubicBezTo>
                      <a:pt x="476" y="31"/>
                      <a:pt x="476" y="31"/>
                      <a:pt x="476" y="31"/>
                    </a:cubicBezTo>
                    <a:cubicBezTo>
                      <a:pt x="475" y="31"/>
                      <a:pt x="475" y="31"/>
                      <a:pt x="475" y="31"/>
                    </a:cubicBezTo>
                    <a:cubicBezTo>
                      <a:pt x="475" y="30"/>
                      <a:pt x="475" y="30"/>
                      <a:pt x="475" y="30"/>
                    </a:cubicBezTo>
                    <a:cubicBezTo>
                      <a:pt x="475" y="30"/>
                      <a:pt x="475" y="30"/>
                      <a:pt x="475" y="30"/>
                    </a:cubicBezTo>
                    <a:cubicBezTo>
                      <a:pt x="475" y="29"/>
                      <a:pt x="473" y="29"/>
                      <a:pt x="472" y="28"/>
                    </a:cubicBezTo>
                    <a:cubicBezTo>
                      <a:pt x="473" y="27"/>
                      <a:pt x="473" y="28"/>
                      <a:pt x="474" y="28"/>
                    </a:cubicBezTo>
                    <a:cubicBezTo>
                      <a:pt x="474" y="27"/>
                      <a:pt x="473" y="27"/>
                      <a:pt x="473" y="27"/>
                    </a:cubicBezTo>
                    <a:cubicBezTo>
                      <a:pt x="473" y="27"/>
                      <a:pt x="473" y="27"/>
                      <a:pt x="473" y="27"/>
                    </a:cubicBezTo>
                    <a:cubicBezTo>
                      <a:pt x="473" y="26"/>
                      <a:pt x="473" y="26"/>
                      <a:pt x="473" y="26"/>
                    </a:cubicBezTo>
                    <a:cubicBezTo>
                      <a:pt x="474" y="26"/>
                      <a:pt x="474" y="26"/>
                      <a:pt x="475" y="26"/>
                    </a:cubicBezTo>
                    <a:cubicBezTo>
                      <a:pt x="475" y="26"/>
                      <a:pt x="474" y="26"/>
                      <a:pt x="474" y="26"/>
                    </a:cubicBezTo>
                    <a:cubicBezTo>
                      <a:pt x="475" y="25"/>
                      <a:pt x="475" y="25"/>
                      <a:pt x="475" y="25"/>
                    </a:cubicBezTo>
                    <a:cubicBezTo>
                      <a:pt x="474" y="25"/>
                      <a:pt x="474" y="25"/>
                      <a:pt x="474" y="25"/>
                    </a:cubicBezTo>
                    <a:cubicBezTo>
                      <a:pt x="475" y="25"/>
                      <a:pt x="475" y="25"/>
                      <a:pt x="476" y="25"/>
                    </a:cubicBezTo>
                    <a:cubicBezTo>
                      <a:pt x="475" y="24"/>
                      <a:pt x="475" y="24"/>
                      <a:pt x="473" y="23"/>
                    </a:cubicBezTo>
                    <a:cubicBezTo>
                      <a:pt x="473" y="23"/>
                      <a:pt x="473" y="23"/>
                      <a:pt x="473" y="23"/>
                    </a:cubicBezTo>
                    <a:cubicBezTo>
                      <a:pt x="474" y="23"/>
                      <a:pt x="474" y="23"/>
                      <a:pt x="474" y="23"/>
                    </a:cubicBezTo>
                    <a:cubicBezTo>
                      <a:pt x="474" y="23"/>
                      <a:pt x="473" y="23"/>
                      <a:pt x="473" y="23"/>
                    </a:cubicBezTo>
                    <a:moveTo>
                      <a:pt x="504" y="38"/>
                    </a:moveTo>
                    <a:cubicBezTo>
                      <a:pt x="503" y="37"/>
                      <a:pt x="501" y="36"/>
                      <a:pt x="501" y="36"/>
                    </a:cubicBezTo>
                    <a:cubicBezTo>
                      <a:pt x="500" y="36"/>
                      <a:pt x="500" y="36"/>
                      <a:pt x="500" y="36"/>
                    </a:cubicBezTo>
                    <a:cubicBezTo>
                      <a:pt x="500" y="36"/>
                      <a:pt x="500" y="36"/>
                      <a:pt x="500" y="36"/>
                    </a:cubicBezTo>
                    <a:cubicBezTo>
                      <a:pt x="501" y="37"/>
                      <a:pt x="501" y="37"/>
                      <a:pt x="501" y="37"/>
                    </a:cubicBezTo>
                    <a:cubicBezTo>
                      <a:pt x="502" y="38"/>
                      <a:pt x="502" y="38"/>
                      <a:pt x="502" y="38"/>
                    </a:cubicBezTo>
                    <a:cubicBezTo>
                      <a:pt x="503" y="39"/>
                      <a:pt x="503" y="39"/>
                      <a:pt x="503" y="39"/>
                    </a:cubicBezTo>
                    <a:cubicBezTo>
                      <a:pt x="504" y="39"/>
                      <a:pt x="504" y="39"/>
                      <a:pt x="504" y="39"/>
                    </a:cubicBezTo>
                    <a:cubicBezTo>
                      <a:pt x="504" y="39"/>
                      <a:pt x="504" y="39"/>
                      <a:pt x="504" y="39"/>
                    </a:cubicBezTo>
                    <a:cubicBezTo>
                      <a:pt x="504" y="39"/>
                      <a:pt x="504" y="39"/>
                      <a:pt x="504" y="39"/>
                    </a:cubicBezTo>
                    <a:cubicBezTo>
                      <a:pt x="504" y="38"/>
                      <a:pt x="504" y="38"/>
                      <a:pt x="504" y="38"/>
                    </a:cubicBezTo>
                    <a:cubicBezTo>
                      <a:pt x="504" y="38"/>
                      <a:pt x="504" y="38"/>
                      <a:pt x="504" y="38"/>
                    </a:cubicBezTo>
                    <a:cubicBezTo>
                      <a:pt x="504" y="38"/>
                      <a:pt x="504" y="38"/>
                      <a:pt x="504" y="38"/>
                    </a:cubicBezTo>
                    <a:cubicBezTo>
                      <a:pt x="505" y="38"/>
                      <a:pt x="505" y="38"/>
                      <a:pt x="505" y="38"/>
                    </a:cubicBezTo>
                    <a:cubicBezTo>
                      <a:pt x="505" y="38"/>
                      <a:pt x="504" y="38"/>
                      <a:pt x="504" y="38"/>
                    </a:cubicBezTo>
                    <a:moveTo>
                      <a:pt x="428" y="7"/>
                    </a:moveTo>
                    <a:cubicBezTo>
                      <a:pt x="428" y="7"/>
                      <a:pt x="428" y="7"/>
                      <a:pt x="428" y="7"/>
                    </a:cubicBezTo>
                    <a:cubicBezTo>
                      <a:pt x="428" y="7"/>
                      <a:pt x="427" y="6"/>
                      <a:pt x="426" y="6"/>
                    </a:cubicBezTo>
                    <a:cubicBezTo>
                      <a:pt x="426" y="6"/>
                      <a:pt x="426" y="6"/>
                      <a:pt x="426" y="6"/>
                    </a:cubicBezTo>
                    <a:cubicBezTo>
                      <a:pt x="426" y="6"/>
                      <a:pt x="426" y="6"/>
                      <a:pt x="426" y="6"/>
                    </a:cubicBezTo>
                    <a:cubicBezTo>
                      <a:pt x="426" y="6"/>
                      <a:pt x="426" y="6"/>
                      <a:pt x="426" y="6"/>
                    </a:cubicBezTo>
                    <a:cubicBezTo>
                      <a:pt x="427" y="7"/>
                      <a:pt x="427" y="7"/>
                      <a:pt x="427" y="7"/>
                    </a:cubicBezTo>
                    <a:cubicBezTo>
                      <a:pt x="426" y="7"/>
                      <a:pt x="426" y="7"/>
                      <a:pt x="426" y="7"/>
                    </a:cubicBezTo>
                    <a:cubicBezTo>
                      <a:pt x="426" y="7"/>
                      <a:pt x="427" y="7"/>
                      <a:pt x="427" y="7"/>
                    </a:cubicBezTo>
                    <a:cubicBezTo>
                      <a:pt x="427" y="7"/>
                      <a:pt x="427" y="7"/>
                      <a:pt x="427" y="7"/>
                    </a:cubicBezTo>
                    <a:cubicBezTo>
                      <a:pt x="427" y="7"/>
                      <a:pt x="431" y="8"/>
                      <a:pt x="431" y="8"/>
                    </a:cubicBezTo>
                    <a:cubicBezTo>
                      <a:pt x="431" y="8"/>
                      <a:pt x="431" y="8"/>
                      <a:pt x="431" y="8"/>
                    </a:cubicBezTo>
                    <a:cubicBezTo>
                      <a:pt x="431" y="8"/>
                      <a:pt x="431" y="8"/>
                      <a:pt x="429" y="7"/>
                    </a:cubicBezTo>
                    <a:cubicBezTo>
                      <a:pt x="429" y="7"/>
                      <a:pt x="429" y="7"/>
                      <a:pt x="429" y="7"/>
                    </a:cubicBezTo>
                    <a:cubicBezTo>
                      <a:pt x="428" y="7"/>
                      <a:pt x="428" y="7"/>
                      <a:pt x="428" y="7"/>
                    </a:cubicBezTo>
                    <a:moveTo>
                      <a:pt x="431" y="8"/>
                    </a:moveTo>
                    <a:cubicBezTo>
                      <a:pt x="430" y="8"/>
                      <a:pt x="430" y="8"/>
                      <a:pt x="429" y="8"/>
                    </a:cubicBezTo>
                    <a:cubicBezTo>
                      <a:pt x="429" y="8"/>
                      <a:pt x="429" y="8"/>
                      <a:pt x="428" y="8"/>
                    </a:cubicBezTo>
                    <a:cubicBezTo>
                      <a:pt x="427" y="7"/>
                      <a:pt x="426" y="7"/>
                      <a:pt x="425" y="7"/>
                    </a:cubicBezTo>
                    <a:cubicBezTo>
                      <a:pt x="424" y="6"/>
                      <a:pt x="424" y="6"/>
                      <a:pt x="424" y="6"/>
                    </a:cubicBezTo>
                    <a:cubicBezTo>
                      <a:pt x="424" y="6"/>
                      <a:pt x="424" y="6"/>
                      <a:pt x="424" y="6"/>
                    </a:cubicBezTo>
                    <a:cubicBezTo>
                      <a:pt x="424" y="6"/>
                      <a:pt x="424" y="6"/>
                      <a:pt x="424" y="7"/>
                    </a:cubicBezTo>
                    <a:cubicBezTo>
                      <a:pt x="425" y="7"/>
                      <a:pt x="425" y="7"/>
                      <a:pt x="426" y="7"/>
                    </a:cubicBezTo>
                    <a:cubicBezTo>
                      <a:pt x="425" y="7"/>
                      <a:pt x="425" y="7"/>
                      <a:pt x="425" y="7"/>
                    </a:cubicBezTo>
                    <a:cubicBezTo>
                      <a:pt x="425" y="7"/>
                      <a:pt x="426" y="7"/>
                      <a:pt x="426" y="7"/>
                    </a:cubicBezTo>
                    <a:cubicBezTo>
                      <a:pt x="426" y="7"/>
                      <a:pt x="426" y="7"/>
                      <a:pt x="426" y="7"/>
                    </a:cubicBezTo>
                    <a:cubicBezTo>
                      <a:pt x="427" y="8"/>
                      <a:pt x="427" y="8"/>
                      <a:pt x="428" y="8"/>
                    </a:cubicBezTo>
                    <a:cubicBezTo>
                      <a:pt x="428" y="8"/>
                      <a:pt x="429" y="8"/>
                      <a:pt x="430" y="9"/>
                    </a:cubicBezTo>
                    <a:cubicBezTo>
                      <a:pt x="430" y="8"/>
                      <a:pt x="430" y="8"/>
                      <a:pt x="430" y="8"/>
                    </a:cubicBezTo>
                    <a:cubicBezTo>
                      <a:pt x="429" y="8"/>
                      <a:pt x="429" y="8"/>
                      <a:pt x="429" y="8"/>
                    </a:cubicBezTo>
                    <a:cubicBezTo>
                      <a:pt x="430" y="8"/>
                      <a:pt x="430" y="8"/>
                      <a:pt x="430" y="8"/>
                    </a:cubicBezTo>
                    <a:cubicBezTo>
                      <a:pt x="430" y="8"/>
                      <a:pt x="430" y="8"/>
                      <a:pt x="430" y="8"/>
                    </a:cubicBezTo>
                    <a:cubicBezTo>
                      <a:pt x="430" y="8"/>
                      <a:pt x="430" y="8"/>
                      <a:pt x="431" y="8"/>
                    </a:cubicBezTo>
                    <a:cubicBezTo>
                      <a:pt x="431" y="8"/>
                      <a:pt x="431" y="8"/>
                      <a:pt x="431" y="8"/>
                    </a:cubicBezTo>
                    <a:moveTo>
                      <a:pt x="433" y="10"/>
                    </a:moveTo>
                    <a:cubicBezTo>
                      <a:pt x="433" y="10"/>
                      <a:pt x="432" y="9"/>
                      <a:pt x="432" y="9"/>
                    </a:cubicBezTo>
                    <a:cubicBezTo>
                      <a:pt x="432" y="9"/>
                      <a:pt x="432" y="9"/>
                      <a:pt x="432" y="9"/>
                    </a:cubicBezTo>
                    <a:cubicBezTo>
                      <a:pt x="432" y="9"/>
                      <a:pt x="432" y="9"/>
                      <a:pt x="432" y="9"/>
                    </a:cubicBezTo>
                    <a:cubicBezTo>
                      <a:pt x="432" y="9"/>
                      <a:pt x="432" y="9"/>
                      <a:pt x="432" y="9"/>
                    </a:cubicBezTo>
                    <a:cubicBezTo>
                      <a:pt x="432" y="9"/>
                      <a:pt x="432" y="9"/>
                      <a:pt x="432" y="9"/>
                    </a:cubicBezTo>
                    <a:cubicBezTo>
                      <a:pt x="432" y="10"/>
                      <a:pt x="432" y="10"/>
                      <a:pt x="432" y="10"/>
                    </a:cubicBezTo>
                    <a:cubicBezTo>
                      <a:pt x="432" y="10"/>
                      <a:pt x="432" y="10"/>
                      <a:pt x="432" y="10"/>
                    </a:cubicBezTo>
                    <a:cubicBezTo>
                      <a:pt x="432" y="10"/>
                      <a:pt x="432" y="10"/>
                      <a:pt x="432" y="10"/>
                    </a:cubicBezTo>
                    <a:cubicBezTo>
                      <a:pt x="432" y="10"/>
                      <a:pt x="432" y="10"/>
                      <a:pt x="432" y="10"/>
                    </a:cubicBezTo>
                    <a:cubicBezTo>
                      <a:pt x="432" y="10"/>
                      <a:pt x="432" y="10"/>
                      <a:pt x="432" y="10"/>
                    </a:cubicBezTo>
                    <a:cubicBezTo>
                      <a:pt x="433" y="10"/>
                      <a:pt x="433" y="10"/>
                      <a:pt x="433" y="10"/>
                    </a:cubicBezTo>
                    <a:cubicBezTo>
                      <a:pt x="434" y="10"/>
                      <a:pt x="434" y="10"/>
                      <a:pt x="434" y="10"/>
                    </a:cubicBezTo>
                    <a:cubicBezTo>
                      <a:pt x="434" y="10"/>
                      <a:pt x="434" y="10"/>
                      <a:pt x="434" y="10"/>
                    </a:cubicBezTo>
                    <a:cubicBezTo>
                      <a:pt x="433" y="10"/>
                      <a:pt x="433" y="10"/>
                      <a:pt x="433" y="10"/>
                    </a:cubicBezTo>
                    <a:cubicBezTo>
                      <a:pt x="433" y="10"/>
                      <a:pt x="433" y="10"/>
                      <a:pt x="433" y="10"/>
                    </a:cubicBezTo>
                    <a:moveTo>
                      <a:pt x="430" y="9"/>
                    </a:moveTo>
                    <a:cubicBezTo>
                      <a:pt x="429" y="9"/>
                      <a:pt x="429" y="9"/>
                      <a:pt x="429" y="9"/>
                    </a:cubicBezTo>
                    <a:cubicBezTo>
                      <a:pt x="428" y="8"/>
                      <a:pt x="428" y="8"/>
                      <a:pt x="428" y="8"/>
                    </a:cubicBezTo>
                    <a:cubicBezTo>
                      <a:pt x="428" y="8"/>
                      <a:pt x="428" y="8"/>
                      <a:pt x="427" y="8"/>
                    </a:cubicBezTo>
                    <a:cubicBezTo>
                      <a:pt x="427" y="8"/>
                      <a:pt x="427" y="8"/>
                      <a:pt x="427" y="8"/>
                    </a:cubicBezTo>
                    <a:cubicBezTo>
                      <a:pt x="428" y="9"/>
                      <a:pt x="428" y="9"/>
                      <a:pt x="428" y="9"/>
                    </a:cubicBezTo>
                    <a:cubicBezTo>
                      <a:pt x="428" y="9"/>
                      <a:pt x="428" y="9"/>
                      <a:pt x="428" y="9"/>
                    </a:cubicBezTo>
                    <a:cubicBezTo>
                      <a:pt x="429" y="9"/>
                      <a:pt x="429" y="10"/>
                      <a:pt x="430" y="10"/>
                    </a:cubicBezTo>
                    <a:cubicBezTo>
                      <a:pt x="431" y="10"/>
                      <a:pt x="431" y="10"/>
                      <a:pt x="431" y="10"/>
                    </a:cubicBezTo>
                    <a:cubicBezTo>
                      <a:pt x="430" y="9"/>
                      <a:pt x="429" y="9"/>
                      <a:pt x="429" y="9"/>
                    </a:cubicBezTo>
                    <a:cubicBezTo>
                      <a:pt x="430" y="10"/>
                      <a:pt x="431" y="10"/>
                      <a:pt x="432" y="10"/>
                    </a:cubicBezTo>
                    <a:cubicBezTo>
                      <a:pt x="431" y="10"/>
                      <a:pt x="431" y="10"/>
                      <a:pt x="431" y="10"/>
                    </a:cubicBezTo>
                    <a:cubicBezTo>
                      <a:pt x="432" y="10"/>
                      <a:pt x="432" y="10"/>
                      <a:pt x="432" y="10"/>
                    </a:cubicBezTo>
                    <a:cubicBezTo>
                      <a:pt x="431" y="10"/>
                      <a:pt x="430" y="9"/>
                      <a:pt x="429" y="9"/>
                    </a:cubicBezTo>
                    <a:cubicBezTo>
                      <a:pt x="430" y="9"/>
                      <a:pt x="430" y="9"/>
                      <a:pt x="430" y="9"/>
                    </a:cubicBezTo>
                    <a:moveTo>
                      <a:pt x="425" y="7"/>
                    </a:moveTo>
                    <a:cubicBezTo>
                      <a:pt x="424" y="7"/>
                      <a:pt x="424" y="7"/>
                      <a:pt x="424" y="7"/>
                    </a:cubicBezTo>
                    <a:cubicBezTo>
                      <a:pt x="423" y="7"/>
                      <a:pt x="423" y="7"/>
                      <a:pt x="423" y="6"/>
                    </a:cubicBezTo>
                    <a:cubicBezTo>
                      <a:pt x="422" y="6"/>
                      <a:pt x="422" y="6"/>
                      <a:pt x="422" y="6"/>
                    </a:cubicBezTo>
                    <a:cubicBezTo>
                      <a:pt x="422" y="7"/>
                      <a:pt x="422" y="7"/>
                      <a:pt x="422" y="7"/>
                    </a:cubicBezTo>
                    <a:cubicBezTo>
                      <a:pt x="422" y="7"/>
                      <a:pt x="422" y="7"/>
                      <a:pt x="419" y="6"/>
                    </a:cubicBezTo>
                    <a:cubicBezTo>
                      <a:pt x="419" y="5"/>
                      <a:pt x="418" y="5"/>
                      <a:pt x="418" y="5"/>
                    </a:cubicBezTo>
                    <a:cubicBezTo>
                      <a:pt x="418" y="5"/>
                      <a:pt x="418" y="5"/>
                      <a:pt x="418" y="5"/>
                    </a:cubicBezTo>
                    <a:cubicBezTo>
                      <a:pt x="418" y="5"/>
                      <a:pt x="418" y="5"/>
                      <a:pt x="418" y="5"/>
                    </a:cubicBezTo>
                    <a:cubicBezTo>
                      <a:pt x="418" y="5"/>
                      <a:pt x="418" y="5"/>
                      <a:pt x="418" y="5"/>
                    </a:cubicBezTo>
                    <a:cubicBezTo>
                      <a:pt x="418" y="6"/>
                      <a:pt x="418" y="6"/>
                      <a:pt x="418" y="6"/>
                    </a:cubicBezTo>
                    <a:cubicBezTo>
                      <a:pt x="419" y="6"/>
                      <a:pt x="420" y="6"/>
                      <a:pt x="421" y="7"/>
                    </a:cubicBezTo>
                    <a:cubicBezTo>
                      <a:pt x="420" y="6"/>
                      <a:pt x="420" y="6"/>
                      <a:pt x="420" y="6"/>
                    </a:cubicBezTo>
                    <a:cubicBezTo>
                      <a:pt x="420" y="6"/>
                      <a:pt x="420" y="6"/>
                      <a:pt x="420" y="6"/>
                    </a:cubicBezTo>
                    <a:cubicBezTo>
                      <a:pt x="420" y="6"/>
                      <a:pt x="420" y="6"/>
                      <a:pt x="420" y="6"/>
                    </a:cubicBezTo>
                    <a:cubicBezTo>
                      <a:pt x="420" y="6"/>
                      <a:pt x="420" y="6"/>
                      <a:pt x="420" y="6"/>
                    </a:cubicBezTo>
                    <a:cubicBezTo>
                      <a:pt x="420" y="7"/>
                      <a:pt x="421" y="7"/>
                      <a:pt x="421" y="7"/>
                    </a:cubicBezTo>
                    <a:cubicBezTo>
                      <a:pt x="421" y="7"/>
                      <a:pt x="421" y="7"/>
                      <a:pt x="421" y="7"/>
                    </a:cubicBezTo>
                    <a:cubicBezTo>
                      <a:pt x="422" y="7"/>
                      <a:pt x="422" y="7"/>
                      <a:pt x="422" y="7"/>
                    </a:cubicBezTo>
                    <a:cubicBezTo>
                      <a:pt x="423" y="7"/>
                      <a:pt x="423" y="8"/>
                      <a:pt x="424" y="8"/>
                    </a:cubicBezTo>
                    <a:cubicBezTo>
                      <a:pt x="423" y="8"/>
                      <a:pt x="423" y="8"/>
                      <a:pt x="423" y="8"/>
                    </a:cubicBezTo>
                    <a:cubicBezTo>
                      <a:pt x="423" y="8"/>
                      <a:pt x="423" y="8"/>
                      <a:pt x="423" y="8"/>
                    </a:cubicBezTo>
                    <a:cubicBezTo>
                      <a:pt x="423" y="8"/>
                      <a:pt x="423" y="8"/>
                      <a:pt x="423" y="8"/>
                    </a:cubicBezTo>
                    <a:cubicBezTo>
                      <a:pt x="423" y="8"/>
                      <a:pt x="423" y="8"/>
                      <a:pt x="423" y="8"/>
                    </a:cubicBezTo>
                    <a:cubicBezTo>
                      <a:pt x="423" y="8"/>
                      <a:pt x="423" y="8"/>
                      <a:pt x="423" y="8"/>
                    </a:cubicBezTo>
                    <a:cubicBezTo>
                      <a:pt x="423" y="8"/>
                      <a:pt x="423" y="8"/>
                      <a:pt x="423" y="8"/>
                    </a:cubicBezTo>
                    <a:cubicBezTo>
                      <a:pt x="423" y="8"/>
                      <a:pt x="423" y="8"/>
                      <a:pt x="423" y="8"/>
                    </a:cubicBezTo>
                    <a:cubicBezTo>
                      <a:pt x="423" y="8"/>
                      <a:pt x="423" y="8"/>
                      <a:pt x="423" y="8"/>
                    </a:cubicBezTo>
                    <a:cubicBezTo>
                      <a:pt x="423" y="8"/>
                      <a:pt x="423" y="8"/>
                      <a:pt x="423" y="8"/>
                    </a:cubicBezTo>
                    <a:cubicBezTo>
                      <a:pt x="423" y="8"/>
                      <a:pt x="423" y="8"/>
                      <a:pt x="423" y="8"/>
                    </a:cubicBezTo>
                    <a:cubicBezTo>
                      <a:pt x="423" y="8"/>
                      <a:pt x="423" y="8"/>
                      <a:pt x="423" y="8"/>
                    </a:cubicBezTo>
                    <a:cubicBezTo>
                      <a:pt x="423" y="8"/>
                      <a:pt x="423" y="8"/>
                      <a:pt x="424" y="9"/>
                    </a:cubicBezTo>
                    <a:cubicBezTo>
                      <a:pt x="424" y="9"/>
                      <a:pt x="424" y="9"/>
                      <a:pt x="424" y="9"/>
                    </a:cubicBezTo>
                    <a:cubicBezTo>
                      <a:pt x="425" y="9"/>
                      <a:pt x="425" y="9"/>
                      <a:pt x="425" y="9"/>
                    </a:cubicBezTo>
                    <a:cubicBezTo>
                      <a:pt x="425" y="9"/>
                      <a:pt x="425" y="9"/>
                      <a:pt x="425" y="9"/>
                    </a:cubicBezTo>
                    <a:cubicBezTo>
                      <a:pt x="425" y="9"/>
                      <a:pt x="425" y="9"/>
                      <a:pt x="425" y="9"/>
                    </a:cubicBezTo>
                    <a:cubicBezTo>
                      <a:pt x="425" y="9"/>
                      <a:pt x="424" y="9"/>
                      <a:pt x="423" y="8"/>
                    </a:cubicBezTo>
                    <a:cubicBezTo>
                      <a:pt x="424" y="8"/>
                      <a:pt x="424" y="8"/>
                      <a:pt x="424" y="8"/>
                    </a:cubicBezTo>
                    <a:cubicBezTo>
                      <a:pt x="424" y="8"/>
                      <a:pt x="424" y="8"/>
                      <a:pt x="424" y="8"/>
                    </a:cubicBezTo>
                    <a:cubicBezTo>
                      <a:pt x="424" y="8"/>
                      <a:pt x="424" y="8"/>
                      <a:pt x="424" y="8"/>
                    </a:cubicBezTo>
                    <a:cubicBezTo>
                      <a:pt x="424" y="8"/>
                      <a:pt x="424" y="8"/>
                      <a:pt x="424" y="8"/>
                    </a:cubicBezTo>
                    <a:cubicBezTo>
                      <a:pt x="424" y="8"/>
                      <a:pt x="424" y="8"/>
                      <a:pt x="424" y="8"/>
                    </a:cubicBezTo>
                    <a:cubicBezTo>
                      <a:pt x="424" y="8"/>
                      <a:pt x="424" y="8"/>
                      <a:pt x="423" y="8"/>
                    </a:cubicBezTo>
                    <a:cubicBezTo>
                      <a:pt x="423" y="7"/>
                      <a:pt x="423" y="7"/>
                      <a:pt x="423" y="7"/>
                    </a:cubicBezTo>
                    <a:cubicBezTo>
                      <a:pt x="424" y="8"/>
                      <a:pt x="424" y="8"/>
                      <a:pt x="425" y="8"/>
                    </a:cubicBezTo>
                    <a:cubicBezTo>
                      <a:pt x="425" y="8"/>
                      <a:pt x="425" y="8"/>
                      <a:pt x="425" y="8"/>
                    </a:cubicBezTo>
                    <a:cubicBezTo>
                      <a:pt x="422" y="7"/>
                      <a:pt x="422" y="7"/>
                      <a:pt x="422" y="7"/>
                    </a:cubicBezTo>
                    <a:cubicBezTo>
                      <a:pt x="423" y="7"/>
                      <a:pt x="423" y="7"/>
                      <a:pt x="423" y="7"/>
                    </a:cubicBezTo>
                    <a:cubicBezTo>
                      <a:pt x="425" y="7"/>
                      <a:pt x="425" y="7"/>
                      <a:pt x="425" y="7"/>
                    </a:cubicBezTo>
                    <a:cubicBezTo>
                      <a:pt x="425" y="7"/>
                      <a:pt x="425" y="7"/>
                      <a:pt x="425" y="7"/>
                    </a:cubicBezTo>
                    <a:moveTo>
                      <a:pt x="421" y="8"/>
                    </a:moveTo>
                    <a:cubicBezTo>
                      <a:pt x="420" y="8"/>
                      <a:pt x="420" y="8"/>
                      <a:pt x="419" y="7"/>
                    </a:cubicBezTo>
                    <a:cubicBezTo>
                      <a:pt x="419" y="7"/>
                      <a:pt x="419" y="7"/>
                      <a:pt x="419" y="7"/>
                    </a:cubicBezTo>
                    <a:cubicBezTo>
                      <a:pt x="418" y="7"/>
                      <a:pt x="417" y="7"/>
                      <a:pt x="417" y="7"/>
                    </a:cubicBezTo>
                    <a:cubicBezTo>
                      <a:pt x="416" y="6"/>
                      <a:pt x="416" y="6"/>
                      <a:pt x="416" y="6"/>
                    </a:cubicBezTo>
                    <a:cubicBezTo>
                      <a:pt x="416" y="6"/>
                      <a:pt x="416" y="6"/>
                      <a:pt x="416" y="6"/>
                    </a:cubicBezTo>
                    <a:cubicBezTo>
                      <a:pt x="416" y="6"/>
                      <a:pt x="416" y="6"/>
                      <a:pt x="416" y="6"/>
                    </a:cubicBezTo>
                    <a:cubicBezTo>
                      <a:pt x="416" y="6"/>
                      <a:pt x="416" y="6"/>
                      <a:pt x="416" y="6"/>
                    </a:cubicBezTo>
                    <a:cubicBezTo>
                      <a:pt x="416" y="7"/>
                      <a:pt x="416" y="7"/>
                      <a:pt x="416" y="7"/>
                    </a:cubicBezTo>
                    <a:cubicBezTo>
                      <a:pt x="416" y="7"/>
                      <a:pt x="417" y="7"/>
                      <a:pt x="417" y="7"/>
                    </a:cubicBezTo>
                    <a:cubicBezTo>
                      <a:pt x="417" y="7"/>
                      <a:pt x="417" y="7"/>
                      <a:pt x="416" y="7"/>
                    </a:cubicBezTo>
                    <a:cubicBezTo>
                      <a:pt x="416" y="7"/>
                      <a:pt x="416" y="7"/>
                      <a:pt x="416" y="7"/>
                    </a:cubicBezTo>
                    <a:cubicBezTo>
                      <a:pt x="417" y="7"/>
                      <a:pt x="417" y="7"/>
                      <a:pt x="417" y="7"/>
                    </a:cubicBezTo>
                    <a:cubicBezTo>
                      <a:pt x="416" y="7"/>
                      <a:pt x="416" y="7"/>
                      <a:pt x="416" y="7"/>
                    </a:cubicBezTo>
                    <a:cubicBezTo>
                      <a:pt x="416" y="7"/>
                      <a:pt x="416" y="7"/>
                      <a:pt x="415" y="7"/>
                    </a:cubicBezTo>
                    <a:cubicBezTo>
                      <a:pt x="416" y="8"/>
                      <a:pt x="416" y="8"/>
                      <a:pt x="416" y="8"/>
                    </a:cubicBezTo>
                    <a:cubicBezTo>
                      <a:pt x="416" y="8"/>
                      <a:pt x="415" y="7"/>
                      <a:pt x="415" y="7"/>
                    </a:cubicBezTo>
                    <a:cubicBezTo>
                      <a:pt x="414" y="7"/>
                      <a:pt x="414" y="7"/>
                      <a:pt x="414" y="7"/>
                    </a:cubicBezTo>
                    <a:cubicBezTo>
                      <a:pt x="416" y="8"/>
                      <a:pt x="417" y="9"/>
                      <a:pt x="417" y="8"/>
                    </a:cubicBezTo>
                    <a:cubicBezTo>
                      <a:pt x="417" y="8"/>
                      <a:pt x="417" y="8"/>
                      <a:pt x="417" y="8"/>
                    </a:cubicBezTo>
                    <a:cubicBezTo>
                      <a:pt x="417" y="8"/>
                      <a:pt x="417" y="8"/>
                      <a:pt x="417" y="8"/>
                    </a:cubicBezTo>
                    <a:cubicBezTo>
                      <a:pt x="417" y="8"/>
                      <a:pt x="417" y="8"/>
                      <a:pt x="417" y="8"/>
                    </a:cubicBezTo>
                    <a:cubicBezTo>
                      <a:pt x="417" y="8"/>
                      <a:pt x="418" y="8"/>
                      <a:pt x="418" y="8"/>
                    </a:cubicBezTo>
                    <a:cubicBezTo>
                      <a:pt x="418" y="8"/>
                      <a:pt x="418" y="8"/>
                      <a:pt x="418" y="8"/>
                    </a:cubicBezTo>
                    <a:cubicBezTo>
                      <a:pt x="419" y="8"/>
                      <a:pt x="419" y="8"/>
                      <a:pt x="420" y="9"/>
                    </a:cubicBezTo>
                    <a:cubicBezTo>
                      <a:pt x="419" y="9"/>
                      <a:pt x="419" y="9"/>
                      <a:pt x="419" y="9"/>
                    </a:cubicBezTo>
                    <a:cubicBezTo>
                      <a:pt x="420" y="9"/>
                      <a:pt x="420" y="9"/>
                      <a:pt x="420" y="9"/>
                    </a:cubicBezTo>
                    <a:cubicBezTo>
                      <a:pt x="421" y="9"/>
                      <a:pt x="421" y="10"/>
                      <a:pt x="422" y="10"/>
                    </a:cubicBezTo>
                    <a:cubicBezTo>
                      <a:pt x="424" y="10"/>
                      <a:pt x="424" y="10"/>
                      <a:pt x="424" y="10"/>
                    </a:cubicBezTo>
                    <a:cubicBezTo>
                      <a:pt x="424" y="10"/>
                      <a:pt x="423" y="9"/>
                      <a:pt x="421" y="9"/>
                    </a:cubicBezTo>
                    <a:cubicBezTo>
                      <a:pt x="421" y="9"/>
                      <a:pt x="421" y="9"/>
                      <a:pt x="421" y="9"/>
                    </a:cubicBezTo>
                    <a:cubicBezTo>
                      <a:pt x="421" y="9"/>
                      <a:pt x="421" y="9"/>
                      <a:pt x="422" y="9"/>
                    </a:cubicBezTo>
                    <a:cubicBezTo>
                      <a:pt x="422" y="9"/>
                      <a:pt x="422" y="9"/>
                      <a:pt x="422" y="9"/>
                    </a:cubicBezTo>
                    <a:cubicBezTo>
                      <a:pt x="422" y="9"/>
                      <a:pt x="422" y="9"/>
                      <a:pt x="422" y="9"/>
                    </a:cubicBezTo>
                    <a:cubicBezTo>
                      <a:pt x="422" y="8"/>
                      <a:pt x="421" y="8"/>
                      <a:pt x="421" y="8"/>
                    </a:cubicBezTo>
                    <a:moveTo>
                      <a:pt x="399" y="10"/>
                    </a:moveTo>
                    <a:cubicBezTo>
                      <a:pt x="399" y="9"/>
                      <a:pt x="399" y="9"/>
                      <a:pt x="399" y="9"/>
                    </a:cubicBezTo>
                    <a:cubicBezTo>
                      <a:pt x="398" y="9"/>
                      <a:pt x="398" y="9"/>
                      <a:pt x="398" y="9"/>
                    </a:cubicBezTo>
                    <a:cubicBezTo>
                      <a:pt x="397" y="9"/>
                      <a:pt x="397" y="9"/>
                      <a:pt x="397" y="9"/>
                    </a:cubicBezTo>
                    <a:cubicBezTo>
                      <a:pt x="397" y="9"/>
                      <a:pt x="397" y="9"/>
                      <a:pt x="397" y="9"/>
                    </a:cubicBezTo>
                    <a:cubicBezTo>
                      <a:pt x="397" y="9"/>
                      <a:pt x="397" y="9"/>
                      <a:pt x="397" y="9"/>
                    </a:cubicBezTo>
                    <a:cubicBezTo>
                      <a:pt x="396" y="8"/>
                      <a:pt x="395" y="8"/>
                      <a:pt x="395" y="8"/>
                    </a:cubicBezTo>
                    <a:cubicBezTo>
                      <a:pt x="395" y="9"/>
                      <a:pt x="395" y="9"/>
                      <a:pt x="394" y="9"/>
                    </a:cubicBezTo>
                    <a:cubicBezTo>
                      <a:pt x="394" y="8"/>
                      <a:pt x="394" y="8"/>
                      <a:pt x="394" y="8"/>
                    </a:cubicBezTo>
                    <a:cubicBezTo>
                      <a:pt x="394" y="8"/>
                      <a:pt x="394" y="8"/>
                      <a:pt x="394" y="8"/>
                    </a:cubicBezTo>
                    <a:cubicBezTo>
                      <a:pt x="394" y="8"/>
                      <a:pt x="394" y="8"/>
                      <a:pt x="394" y="8"/>
                    </a:cubicBezTo>
                    <a:cubicBezTo>
                      <a:pt x="394" y="8"/>
                      <a:pt x="394" y="8"/>
                      <a:pt x="394" y="8"/>
                    </a:cubicBezTo>
                    <a:cubicBezTo>
                      <a:pt x="394" y="8"/>
                      <a:pt x="394" y="8"/>
                      <a:pt x="394" y="8"/>
                    </a:cubicBezTo>
                    <a:cubicBezTo>
                      <a:pt x="394" y="8"/>
                      <a:pt x="394" y="8"/>
                      <a:pt x="394" y="8"/>
                    </a:cubicBezTo>
                    <a:cubicBezTo>
                      <a:pt x="394" y="8"/>
                      <a:pt x="394" y="8"/>
                      <a:pt x="394" y="8"/>
                    </a:cubicBezTo>
                    <a:cubicBezTo>
                      <a:pt x="394" y="8"/>
                      <a:pt x="394" y="8"/>
                      <a:pt x="394" y="8"/>
                    </a:cubicBezTo>
                    <a:cubicBezTo>
                      <a:pt x="393" y="8"/>
                      <a:pt x="393" y="8"/>
                      <a:pt x="393" y="8"/>
                    </a:cubicBezTo>
                    <a:cubicBezTo>
                      <a:pt x="393" y="8"/>
                      <a:pt x="393" y="8"/>
                      <a:pt x="393" y="8"/>
                    </a:cubicBezTo>
                    <a:cubicBezTo>
                      <a:pt x="393" y="9"/>
                      <a:pt x="393" y="9"/>
                      <a:pt x="393" y="9"/>
                    </a:cubicBezTo>
                    <a:cubicBezTo>
                      <a:pt x="393" y="9"/>
                      <a:pt x="393" y="9"/>
                      <a:pt x="393" y="9"/>
                    </a:cubicBezTo>
                    <a:cubicBezTo>
                      <a:pt x="393" y="9"/>
                      <a:pt x="392" y="8"/>
                      <a:pt x="392" y="8"/>
                    </a:cubicBezTo>
                    <a:cubicBezTo>
                      <a:pt x="392" y="8"/>
                      <a:pt x="390" y="8"/>
                      <a:pt x="389" y="8"/>
                    </a:cubicBezTo>
                    <a:cubicBezTo>
                      <a:pt x="389" y="8"/>
                      <a:pt x="388" y="9"/>
                      <a:pt x="390" y="9"/>
                    </a:cubicBezTo>
                    <a:cubicBezTo>
                      <a:pt x="390" y="9"/>
                      <a:pt x="390" y="9"/>
                      <a:pt x="390" y="9"/>
                    </a:cubicBezTo>
                    <a:cubicBezTo>
                      <a:pt x="391" y="9"/>
                      <a:pt x="391" y="9"/>
                      <a:pt x="391" y="9"/>
                    </a:cubicBezTo>
                    <a:cubicBezTo>
                      <a:pt x="391" y="9"/>
                      <a:pt x="391" y="9"/>
                      <a:pt x="392" y="9"/>
                    </a:cubicBezTo>
                    <a:cubicBezTo>
                      <a:pt x="392" y="9"/>
                      <a:pt x="392" y="10"/>
                      <a:pt x="393" y="10"/>
                    </a:cubicBezTo>
                    <a:cubicBezTo>
                      <a:pt x="392" y="10"/>
                      <a:pt x="391" y="10"/>
                      <a:pt x="391" y="10"/>
                    </a:cubicBezTo>
                    <a:cubicBezTo>
                      <a:pt x="391" y="10"/>
                      <a:pt x="391" y="10"/>
                      <a:pt x="391" y="10"/>
                    </a:cubicBezTo>
                    <a:cubicBezTo>
                      <a:pt x="391" y="11"/>
                      <a:pt x="392" y="11"/>
                      <a:pt x="392" y="11"/>
                    </a:cubicBezTo>
                    <a:cubicBezTo>
                      <a:pt x="393" y="11"/>
                      <a:pt x="393" y="11"/>
                      <a:pt x="394" y="11"/>
                    </a:cubicBezTo>
                    <a:cubicBezTo>
                      <a:pt x="394" y="11"/>
                      <a:pt x="394" y="11"/>
                      <a:pt x="394" y="11"/>
                    </a:cubicBezTo>
                    <a:cubicBezTo>
                      <a:pt x="395" y="11"/>
                      <a:pt x="395" y="11"/>
                      <a:pt x="395" y="11"/>
                    </a:cubicBezTo>
                    <a:cubicBezTo>
                      <a:pt x="396" y="12"/>
                      <a:pt x="396" y="12"/>
                      <a:pt x="396" y="12"/>
                    </a:cubicBezTo>
                    <a:cubicBezTo>
                      <a:pt x="397" y="12"/>
                      <a:pt x="397" y="11"/>
                      <a:pt x="397" y="11"/>
                    </a:cubicBezTo>
                    <a:cubicBezTo>
                      <a:pt x="398" y="11"/>
                      <a:pt x="398" y="11"/>
                      <a:pt x="399" y="11"/>
                    </a:cubicBezTo>
                    <a:cubicBezTo>
                      <a:pt x="398" y="11"/>
                      <a:pt x="398" y="11"/>
                      <a:pt x="398" y="11"/>
                    </a:cubicBezTo>
                    <a:cubicBezTo>
                      <a:pt x="398" y="10"/>
                      <a:pt x="398" y="10"/>
                      <a:pt x="398" y="10"/>
                    </a:cubicBezTo>
                    <a:cubicBezTo>
                      <a:pt x="398" y="10"/>
                      <a:pt x="399" y="10"/>
                      <a:pt x="399" y="10"/>
                    </a:cubicBezTo>
                    <a:moveTo>
                      <a:pt x="390" y="11"/>
                    </a:moveTo>
                    <a:cubicBezTo>
                      <a:pt x="390" y="11"/>
                      <a:pt x="390" y="11"/>
                      <a:pt x="390" y="11"/>
                    </a:cubicBezTo>
                    <a:cubicBezTo>
                      <a:pt x="390" y="11"/>
                      <a:pt x="390" y="11"/>
                      <a:pt x="390" y="11"/>
                    </a:cubicBezTo>
                    <a:cubicBezTo>
                      <a:pt x="390" y="11"/>
                      <a:pt x="390" y="11"/>
                      <a:pt x="390" y="11"/>
                    </a:cubicBezTo>
                    <a:cubicBezTo>
                      <a:pt x="390" y="11"/>
                      <a:pt x="390" y="11"/>
                      <a:pt x="390" y="11"/>
                    </a:cubicBezTo>
                    <a:moveTo>
                      <a:pt x="401" y="18"/>
                    </a:moveTo>
                    <a:cubicBezTo>
                      <a:pt x="401" y="17"/>
                      <a:pt x="401" y="17"/>
                      <a:pt x="401" y="17"/>
                    </a:cubicBezTo>
                    <a:cubicBezTo>
                      <a:pt x="401" y="17"/>
                      <a:pt x="401" y="17"/>
                      <a:pt x="399" y="17"/>
                    </a:cubicBezTo>
                    <a:cubicBezTo>
                      <a:pt x="398" y="16"/>
                      <a:pt x="398" y="16"/>
                      <a:pt x="398" y="16"/>
                    </a:cubicBezTo>
                    <a:cubicBezTo>
                      <a:pt x="398" y="15"/>
                      <a:pt x="397" y="15"/>
                      <a:pt x="396" y="15"/>
                    </a:cubicBezTo>
                    <a:cubicBezTo>
                      <a:pt x="396" y="15"/>
                      <a:pt x="396" y="14"/>
                      <a:pt x="395" y="14"/>
                    </a:cubicBezTo>
                    <a:cubicBezTo>
                      <a:pt x="395" y="14"/>
                      <a:pt x="395" y="14"/>
                      <a:pt x="394" y="13"/>
                    </a:cubicBezTo>
                    <a:cubicBezTo>
                      <a:pt x="394" y="13"/>
                      <a:pt x="394" y="13"/>
                      <a:pt x="393" y="13"/>
                    </a:cubicBezTo>
                    <a:cubicBezTo>
                      <a:pt x="393" y="13"/>
                      <a:pt x="393" y="12"/>
                      <a:pt x="392" y="12"/>
                    </a:cubicBezTo>
                    <a:cubicBezTo>
                      <a:pt x="392" y="12"/>
                      <a:pt x="392" y="12"/>
                      <a:pt x="392" y="12"/>
                    </a:cubicBezTo>
                    <a:cubicBezTo>
                      <a:pt x="392" y="12"/>
                      <a:pt x="392" y="12"/>
                      <a:pt x="391" y="12"/>
                    </a:cubicBezTo>
                    <a:cubicBezTo>
                      <a:pt x="390" y="12"/>
                      <a:pt x="390" y="12"/>
                      <a:pt x="390" y="12"/>
                    </a:cubicBezTo>
                    <a:cubicBezTo>
                      <a:pt x="390" y="11"/>
                      <a:pt x="390" y="11"/>
                      <a:pt x="390" y="11"/>
                    </a:cubicBezTo>
                    <a:cubicBezTo>
                      <a:pt x="389" y="11"/>
                      <a:pt x="389" y="11"/>
                      <a:pt x="389" y="11"/>
                    </a:cubicBezTo>
                    <a:cubicBezTo>
                      <a:pt x="389" y="10"/>
                      <a:pt x="389" y="10"/>
                      <a:pt x="389" y="10"/>
                    </a:cubicBezTo>
                    <a:cubicBezTo>
                      <a:pt x="388" y="10"/>
                      <a:pt x="387" y="9"/>
                      <a:pt x="387" y="9"/>
                    </a:cubicBezTo>
                    <a:cubicBezTo>
                      <a:pt x="387" y="9"/>
                      <a:pt x="387" y="9"/>
                      <a:pt x="387" y="9"/>
                    </a:cubicBezTo>
                    <a:cubicBezTo>
                      <a:pt x="386" y="9"/>
                      <a:pt x="386" y="9"/>
                      <a:pt x="386" y="10"/>
                    </a:cubicBezTo>
                    <a:cubicBezTo>
                      <a:pt x="386" y="10"/>
                      <a:pt x="386" y="10"/>
                      <a:pt x="386" y="10"/>
                    </a:cubicBezTo>
                    <a:cubicBezTo>
                      <a:pt x="386" y="11"/>
                      <a:pt x="387" y="11"/>
                      <a:pt x="387" y="11"/>
                    </a:cubicBezTo>
                    <a:cubicBezTo>
                      <a:pt x="386" y="12"/>
                      <a:pt x="386" y="12"/>
                      <a:pt x="386" y="12"/>
                    </a:cubicBezTo>
                    <a:cubicBezTo>
                      <a:pt x="385" y="11"/>
                      <a:pt x="385" y="11"/>
                      <a:pt x="385" y="11"/>
                    </a:cubicBezTo>
                    <a:cubicBezTo>
                      <a:pt x="385" y="11"/>
                      <a:pt x="385" y="11"/>
                      <a:pt x="385" y="11"/>
                    </a:cubicBezTo>
                    <a:cubicBezTo>
                      <a:pt x="385" y="10"/>
                      <a:pt x="385" y="10"/>
                      <a:pt x="385" y="10"/>
                    </a:cubicBezTo>
                    <a:cubicBezTo>
                      <a:pt x="385" y="10"/>
                      <a:pt x="385" y="10"/>
                      <a:pt x="385" y="10"/>
                    </a:cubicBezTo>
                    <a:cubicBezTo>
                      <a:pt x="385" y="10"/>
                      <a:pt x="385" y="10"/>
                      <a:pt x="385" y="10"/>
                    </a:cubicBezTo>
                    <a:cubicBezTo>
                      <a:pt x="385" y="9"/>
                      <a:pt x="385" y="9"/>
                      <a:pt x="385" y="9"/>
                    </a:cubicBezTo>
                    <a:cubicBezTo>
                      <a:pt x="384" y="10"/>
                      <a:pt x="384" y="10"/>
                      <a:pt x="384" y="10"/>
                    </a:cubicBezTo>
                    <a:cubicBezTo>
                      <a:pt x="383" y="10"/>
                      <a:pt x="383" y="10"/>
                      <a:pt x="383" y="10"/>
                    </a:cubicBezTo>
                    <a:cubicBezTo>
                      <a:pt x="383" y="10"/>
                      <a:pt x="383" y="10"/>
                      <a:pt x="383" y="10"/>
                    </a:cubicBezTo>
                    <a:cubicBezTo>
                      <a:pt x="383" y="9"/>
                      <a:pt x="383" y="9"/>
                      <a:pt x="383" y="9"/>
                    </a:cubicBezTo>
                    <a:cubicBezTo>
                      <a:pt x="383" y="9"/>
                      <a:pt x="383" y="9"/>
                      <a:pt x="383" y="9"/>
                    </a:cubicBezTo>
                    <a:cubicBezTo>
                      <a:pt x="383" y="9"/>
                      <a:pt x="383" y="9"/>
                      <a:pt x="382" y="10"/>
                    </a:cubicBezTo>
                    <a:cubicBezTo>
                      <a:pt x="382" y="10"/>
                      <a:pt x="381" y="10"/>
                      <a:pt x="381" y="10"/>
                    </a:cubicBezTo>
                    <a:cubicBezTo>
                      <a:pt x="378" y="10"/>
                      <a:pt x="380" y="11"/>
                      <a:pt x="380" y="11"/>
                    </a:cubicBezTo>
                    <a:cubicBezTo>
                      <a:pt x="380" y="11"/>
                      <a:pt x="381" y="11"/>
                      <a:pt x="381" y="11"/>
                    </a:cubicBezTo>
                    <a:cubicBezTo>
                      <a:pt x="381" y="11"/>
                      <a:pt x="381" y="12"/>
                      <a:pt x="381" y="12"/>
                    </a:cubicBezTo>
                    <a:cubicBezTo>
                      <a:pt x="380" y="13"/>
                      <a:pt x="381" y="13"/>
                      <a:pt x="381" y="14"/>
                    </a:cubicBezTo>
                    <a:cubicBezTo>
                      <a:pt x="380" y="14"/>
                      <a:pt x="380" y="12"/>
                      <a:pt x="379" y="12"/>
                    </a:cubicBezTo>
                    <a:cubicBezTo>
                      <a:pt x="379" y="13"/>
                      <a:pt x="379" y="13"/>
                      <a:pt x="379" y="14"/>
                    </a:cubicBezTo>
                    <a:cubicBezTo>
                      <a:pt x="380" y="15"/>
                      <a:pt x="381" y="15"/>
                      <a:pt x="381" y="15"/>
                    </a:cubicBezTo>
                    <a:cubicBezTo>
                      <a:pt x="381" y="14"/>
                      <a:pt x="381" y="14"/>
                      <a:pt x="381" y="14"/>
                    </a:cubicBezTo>
                    <a:cubicBezTo>
                      <a:pt x="381" y="14"/>
                      <a:pt x="381" y="14"/>
                      <a:pt x="381" y="14"/>
                    </a:cubicBezTo>
                    <a:cubicBezTo>
                      <a:pt x="382" y="15"/>
                      <a:pt x="382" y="15"/>
                      <a:pt x="382" y="15"/>
                    </a:cubicBezTo>
                    <a:cubicBezTo>
                      <a:pt x="382" y="15"/>
                      <a:pt x="382" y="15"/>
                      <a:pt x="383" y="15"/>
                    </a:cubicBezTo>
                    <a:cubicBezTo>
                      <a:pt x="383" y="15"/>
                      <a:pt x="383" y="15"/>
                      <a:pt x="383" y="15"/>
                    </a:cubicBezTo>
                    <a:cubicBezTo>
                      <a:pt x="384" y="15"/>
                      <a:pt x="384" y="14"/>
                      <a:pt x="384" y="14"/>
                    </a:cubicBezTo>
                    <a:cubicBezTo>
                      <a:pt x="384" y="14"/>
                      <a:pt x="384" y="14"/>
                      <a:pt x="385" y="14"/>
                    </a:cubicBezTo>
                    <a:cubicBezTo>
                      <a:pt x="385" y="14"/>
                      <a:pt x="385" y="14"/>
                      <a:pt x="385" y="14"/>
                    </a:cubicBezTo>
                    <a:cubicBezTo>
                      <a:pt x="385" y="13"/>
                      <a:pt x="385" y="13"/>
                      <a:pt x="385" y="13"/>
                    </a:cubicBezTo>
                    <a:cubicBezTo>
                      <a:pt x="385" y="13"/>
                      <a:pt x="385" y="13"/>
                      <a:pt x="385" y="13"/>
                    </a:cubicBezTo>
                    <a:cubicBezTo>
                      <a:pt x="385" y="13"/>
                      <a:pt x="385" y="13"/>
                      <a:pt x="385" y="14"/>
                    </a:cubicBezTo>
                    <a:cubicBezTo>
                      <a:pt x="386" y="14"/>
                      <a:pt x="386" y="14"/>
                      <a:pt x="387" y="14"/>
                    </a:cubicBezTo>
                    <a:cubicBezTo>
                      <a:pt x="387" y="14"/>
                      <a:pt x="387" y="14"/>
                      <a:pt x="387" y="14"/>
                    </a:cubicBezTo>
                    <a:cubicBezTo>
                      <a:pt x="388" y="14"/>
                      <a:pt x="388" y="14"/>
                      <a:pt x="388" y="14"/>
                    </a:cubicBezTo>
                    <a:cubicBezTo>
                      <a:pt x="388" y="15"/>
                      <a:pt x="388" y="15"/>
                      <a:pt x="388" y="15"/>
                    </a:cubicBezTo>
                    <a:cubicBezTo>
                      <a:pt x="388" y="15"/>
                      <a:pt x="388" y="15"/>
                      <a:pt x="388" y="15"/>
                    </a:cubicBezTo>
                    <a:cubicBezTo>
                      <a:pt x="388" y="15"/>
                      <a:pt x="388" y="15"/>
                      <a:pt x="387" y="15"/>
                    </a:cubicBezTo>
                    <a:cubicBezTo>
                      <a:pt x="387" y="15"/>
                      <a:pt x="387" y="15"/>
                      <a:pt x="387" y="15"/>
                    </a:cubicBezTo>
                    <a:cubicBezTo>
                      <a:pt x="387" y="15"/>
                      <a:pt x="383" y="15"/>
                      <a:pt x="383" y="16"/>
                    </a:cubicBezTo>
                    <a:cubicBezTo>
                      <a:pt x="383" y="17"/>
                      <a:pt x="383" y="17"/>
                      <a:pt x="383" y="17"/>
                    </a:cubicBezTo>
                    <a:cubicBezTo>
                      <a:pt x="384" y="17"/>
                      <a:pt x="384" y="17"/>
                      <a:pt x="384" y="17"/>
                    </a:cubicBezTo>
                    <a:cubicBezTo>
                      <a:pt x="384" y="17"/>
                      <a:pt x="384" y="17"/>
                      <a:pt x="384" y="17"/>
                    </a:cubicBezTo>
                    <a:cubicBezTo>
                      <a:pt x="385" y="17"/>
                      <a:pt x="385" y="17"/>
                      <a:pt x="386" y="17"/>
                    </a:cubicBezTo>
                    <a:cubicBezTo>
                      <a:pt x="386" y="17"/>
                      <a:pt x="387" y="16"/>
                      <a:pt x="387" y="16"/>
                    </a:cubicBezTo>
                    <a:cubicBezTo>
                      <a:pt x="387" y="16"/>
                      <a:pt x="387" y="16"/>
                      <a:pt x="387" y="16"/>
                    </a:cubicBezTo>
                    <a:cubicBezTo>
                      <a:pt x="387" y="16"/>
                      <a:pt x="387" y="16"/>
                      <a:pt x="388" y="16"/>
                    </a:cubicBezTo>
                    <a:cubicBezTo>
                      <a:pt x="387" y="17"/>
                      <a:pt x="387" y="17"/>
                      <a:pt x="387" y="17"/>
                    </a:cubicBezTo>
                    <a:cubicBezTo>
                      <a:pt x="386" y="18"/>
                      <a:pt x="386" y="18"/>
                      <a:pt x="386" y="18"/>
                    </a:cubicBezTo>
                    <a:cubicBezTo>
                      <a:pt x="386" y="18"/>
                      <a:pt x="386" y="18"/>
                      <a:pt x="386" y="18"/>
                    </a:cubicBezTo>
                    <a:cubicBezTo>
                      <a:pt x="383" y="17"/>
                      <a:pt x="383" y="18"/>
                      <a:pt x="384" y="19"/>
                    </a:cubicBezTo>
                    <a:cubicBezTo>
                      <a:pt x="384" y="19"/>
                      <a:pt x="384" y="19"/>
                      <a:pt x="385" y="19"/>
                    </a:cubicBezTo>
                    <a:cubicBezTo>
                      <a:pt x="386" y="19"/>
                      <a:pt x="386" y="19"/>
                      <a:pt x="388" y="22"/>
                    </a:cubicBezTo>
                    <a:cubicBezTo>
                      <a:pt x="388" y="22"/>
                      <a:pt x="388" y="22"/>
                      <a:pt x="388" y="22"/>
                    </a:cubicBezTo>
                    <a:cubicBezTo>
                      <a:pt x="388" y="21"/>
                      <a:pt x="388" y="21"/>
                      <a:pt x="388" y="21"/>
                    </a:cubicBezTo>
                    <a:cubicBezTo>
                      <a:pt x="388" y="21"/>
                      <a:pt x="389" y="21"/>
                      <a:pt x="389" y="20"/>
                    </a:cubicBezTo>
                    <a:cubicBezTo>
                      <a:pt x="389" y="19"/>
                      <a:pt x="389" y="19"/>
                      <a:pt x="389" y="18"/>
                    </a:cubicBezTo>
                    <a:cubicBezTo>
                      <a:pt x="390" y="18"/>
                      <a:pt x="390" y="18"/>
                      <a:pt x="390" y="18"/>
                    </a:cubicBezTo>
                    <a:cubicBezTo>
                      <a:pt x="390" y="17"/>
                      <a:pt x="390" y="17"/>
                      <a:pt x="390" y="16"/>
                    </a:cubicBezTo>
                    <a:cubicBezTo>
                      <a:pt x="391" y="16"/>
                      <a:pt x="391" y="16"/>
                      <a:pt x="391" y="16"/>
                    </a:cubicBezTo>
                    <a:cubicBezTo>
                      <a:pt x="391" y="15"/>
                      <a:pt x="391" y="14"/>
                      <a:pt x="391" y="14"/>
                    </a:cubicBezTo>
                    <a:cubicBezTo>
                      <a:pt x="391" y="14"/>
                      <a:pt x="392" y="14"/>
                      <a:pt x="393" y="14"/>
                    </a:cubicBezTo>
                    <a:cubicBezTo>
                      <a:pt x="393" y="14"/>
                      <a:pt x="393" y="14"/>
                      <a:pt x="393" y="14"/>
                    </a:cubicBezTo>
                    <a:cubicBezTo>
                      <a:pt x="393" y="14"/>
                      <a:pt x="393" y="15"/>
                      <a:pt x="393" y="15"/>
                    </a:cubicBezTo>
                    <a:cubicBezTo>
                      <a:pt x="395" y="15"/>
                      <a:pt x="395" y="17"/>
                      <a:pt x="395" y="17"/>
                    </a:cubicBezTo>
                    <a:cubicBezTo>
                      <a:pt x="394" y="17"/>
                      <a:pt x="394" y="18"/>
                      <a:pt x="395" y="18"/>
                    </a:cubicBezTo>
                    <a:cubicBezTo>
                      <a:pt x="395" y="18"/>
                      <a:pt x="395" y="18"/>
                      <a:pt x="395" y="18"/>
                    </a:cubicBezTo>
                    <a:cubicBezTo>
                      <a:pt x="396" y="18"/>
                      <a:pt x="396" y="17"/>
                      <a:pt x="397" y="17"/>
                    </a:cubicBezTo>
                    <a:cubicBezTo>
                      <a:pt x="397" y="18"/>
                      <a:pt x="397" y="18"/>
                      <a:pt x="398" y="19"/>
                    </a:cubicBezTo>
                    <a:cubicBezTo>
                      <a:pt x="398" y="19"/>
                      <a:pt x="398" y="19"/>
                      <a:pt x="399" y="19"/>
                    </a:cubicBezTo>
                    <a:cubicBezTo>
                      <a:pt x="399" y="19"/>
                      <a:pt x="399" y="19"/>
                      <a:pt x="399" y="19"/>
                    </a:cubicBezTo>
                    <a:cubicBezTo>
                      <a:pt x="399" y="18"/>
                      <a:pt x="399" y="18"/>
                      <a:pt x="399" y="18"/>
                    </a:cubicBezTo>
                    <a:cubicBezTo>
                      <a:pt x="400" y="18"/>
                      <a:pt x="400" y="18"/>
                      <a:pt x="401" y="18"/>
                    </a:cubicBezTo>
                    <a:cubicBezTo>
                      <a:pt x="401" y="18"/>
                      <a:pt x="401" y="18"/>
                      <a:pt x="401" y="18"/>
                    </a:cubicBezTo>
                    <a:moveTo>
                      <a:pt x="609" y="325"/>
                    </a:moveTo>
                    <a:cubicBezTo>
                      <a:pt x="608" y="313"/>
                      <a:pt x="607" y="300"/>
                      <a:pt x="605" y="288"/>
                    </a:cubicBezTo>
                    <a:cubicBezTo>
                      <a:pt x="590" y="288"/>
                      <a:pt x="575" y="288"/>
                      <a:pt x="558" y="288"/>
                    </a:cubicBezTo>
                    <a:cubicBezTo>
                      <a:pt x="537" y="287"/>
                      <a:pt x="514" y="287"/>
                      <a:pt x="492" y="287"/>
                    </a:cubicBezTo>
                    <a:cubicBezTo>
                      <a:pt x="492" y="287"/>
                      <a:pt x="490" y="292"/>
                      <a:pt x="489" y="294"/>
                    </a:cubicBezTo>
                    <a:cubicBezTo>
                      <a:pt x="488" y="294"/>
                      <a:pt x="488" y="294"/>
                      <a:pt x="488" y="294"/>
                    </a:cubicBezTo>
                    <a:cubicBezTo>
                      <a:pt x="488" y="295"/>
                      <a:pt x="488" y="295"/>
                      <a:pt x="488" y="295"/>
                    </a:cubicBezTo>
                    <a:cubicBezTo>
                      <a:pt x="487" y="295"/>
                      <a:pt x="487" y="295"/>
                      <a:pt x="487" y="295"/>
                    </a:cubicBezTo>
                    <a:cubicBezTo>
                      <a:pt x="486" y="295"/>
                      <a:pt x="486" y="295"/>
                      <a:pt x="484" y="295"/>
                    </a:cubicBezTo>
                    <a:cubicBezTo>
                      <a:pt x="484" y="295"/>
                      <a:pt x="484" y="295"/>
                      <a:pt x="484" y="295"/>
                    </a:cubicBezTo>
                    <a:cubicBezTo>
                      <a:pt x="483" y="295"/>
                      <a:pt x="483" y="295"/>
                      <a:pt x="483" y="295"/>
                    </a:cubicBezTo>
                    <a:cubicBezTo>
                      <a:pt x="482" y="296"/>
                      <a:pt x="482" y="296"/>
                      <a:pt x="482" y="296"/>
                    </a:cubicBezTo>
                    <a:cubicBezTo>
                      <a:pt x="482" y="296"/>
                      <a:pt x="482" y="296"/>
                      <a:pt x="482" y="296"/>
                    </a:cubicBezTo>
                    <a:cubicBezTo>
                      <a:pt x="481" y="296"/>
                      <a:pt x="481" y="296"/>
                      <a:pt x="480" y="296"/>
                    </a:cubicBezTo>
                    <a:cubicBezTo>
                      <a:pt x="480" y="295"/>
                      <a:pt x="479" y="295"/>
                      <a:pt x="479" y="295"/>
                    </a:cubicBezTo>
                    <a:cubicBezTo>
                      <a:pt x="479" y="295"/>
                      <a:pt x="478" y="294"/>
                      <a:pt x="478" y="294"/>
                    </a:cubicBezTo>
                    <a:cubicBezTo>
                      <a:pt x="478" y="294"/>
                      <a:pt x="475" y="294"/>
                      <a:pt x="473" y="294"/>
                    </a:cubicBezTo>
                    <a:cubicBezTo>
                      <a:pt x="473" y="294"/>
                      <a:pt x="473" y="294"/>
                      <a:pt x="473" y="294"/>
                    </a:cubicBezTo>
                    <a:cubicBezTo>
                      <a:pt x="472" y="294"/>
                      <a:pt x="472" y="294"/>
                      <a:pt x="472" y="294"/>
                    </a:cubicBezTo>
                    <a:cubicBezTo>
                      <a:pt x="471" y="294"/>
                      <a:pt x="471" y="294"/>
                      <a:pt x="471" y="294"/>
                    </a:cubicBezTo>
                    <a:cubicBezTo>
                      <a:pt x="473" y="295"/>
                      <a:pt x="474" y="295"/>
                      <a:pt x="477" y="296"/>
                    </a:cubicBezTo>
                    <a:cubicBezTo>
                      <a:pt x="478" y="296"/>
                      <a:pt x="478" y="297"/>
                      <a:pt x="478" y="297"/>
                    </a:cubicBezTo>
                    <a:cubicBezTo>
                      <a:pt x="478" y="298"/>
                      <a:pt x="478" y="298"/>
                      <a:pt x="478" y="298"/>
                    </a:cubicBezTo>
                    <a:cubicBezTo>
                      <a:pt x="478" y="299"/>
                      <a:pt x="478" y="299"/>
                      <a:pt x="479" y="300"/>
                    </a:cubicBezTo>
                    <a:cubicBezTo>
                      <a:pt x="479" y="300"/>
                      <a:pt x="479" y="301"/>
                      <a:pt x="479" y="301"/>
                    </a:cubicBezTo>
                    <a:cubicBezTo>
                      <a:pt x="479" y="302"/>
                      <a:pt x="479" y="302"/>
                      <a:pt x="479" y="302"/>
                    </a:cubicBezTo>
                    <a:cubicBezTo>
                      <a:pt x="479" y="303"/>
                      <a:pt x="479" y="303"/>
                      <a:pt x="479" y="303"/>
                    </a:cubicBezTo>
                    <a:cubicBezTo>
                      <a:pt x="479" y="306"/>
                      <a:pt x="482" y="308"/>
                      <a:pt x="483" y="311"/>
                    </a:cubicBezTo>
                    <a:cubicBezTo>
                      <a:pt x="485" y="314"/>
                      <a:pt x="486" y="314"/>
                      <a:pt x="487" y="315"/>
                    </a:cubicBezTo>
                    <a:cubicBezTo>
                      <a:pt x="488" y="315"/>
                      <a:pt x="488" y="315"/>
                      <a:pt x="489" y="315"/>
                    </a:cubicBezTo>
                    <a:cubicBezTo>
                      <a:pt x="491" y="316"/>
                      <a:pt x="491" y="313"/>
                      <a:pt x="492" y="312"/>
                    </a:cubicBezTo>
                    <a:cubicBezTo>
                      <a:pt x="492" y="313"/>
                      <a:pt x="493" y="313"/>
                      <a:pt x="493" y="313"/>
                    </a:cubicBezTo>
                    <a:cubicBezTo>
                      <a:pt x="495" y="316"/>
                      <a:pt x="498" y="318"/>
                      <a:pt x="499" y="321"/>
                    </a:cubicBezTo>
                    <a:cubicBezTo>
                      <a:pt x="505" y="332"/>
                      <a:pt x="505" y="332"/>
                      <a:pt x="505" y="332"/>
                    </a:cubicBezTo>
                    <a:cubicBezTo>
                      <a:pt x="505" y="333"/>
                      <a:pt x="505" y="333"/>
                      <a:pt x="505" y="333"/>
                    </a:cubicBezTo>
                    <a:cubicBezTo>
                      <a:pt x="504" y="335"/>
                      <a:pt x="504" y="337"/>
                      <a:pt x="505" y="339"/>
                    </a:cubicBezTo>
                    <a:cubicBezTo>
                      <a:pt x="506" y="341"/>
                      <a:pt x="509" y="340"/>
                      <a:pt x="510" y="341"/>
                    </a:cubicBezTo>
                    <a:cubicBezTo>
                      <a:pt x="511" y="342"/>
                      <a:pt x="516" y="352"/>
                      <a:pt x="516" y="352"/>
                    </a:cubicBezTo>
                    <a:cubicBezTo>
                      <a:pt x="518" y="356"/>
                      <a:pt x="514" y="362"/>
                      <a:pt x="519" y="364"/>
                    </a:cubicBezTo>
                    <a:cubicBezTo>
                      <a:pt x="519" y="364"/>
                      <a:pt x="525" y="368"/>
                      <a:pt x="527" y="373"/>
                    </a:cubicBezTo>
                    <a:cubicBezTo>
                      <a:pt x="527" y="376"/>
                      <a:pt x="528" y="376"/>
                      <a:pt x="529" y="377"/>
                    </a:cubicBezTo>
                    <a:cubicBezTo>
                      <a:pt x="531" y="379"/>
                      <a:pt x="531" y="379"/>
                      <a:pt x="538" y="397"/>
                    </a:cubicBezTo>
                    <a:cubicBezTo>
                      <a:pt x="538" y="401"/>
                      <a:pt x="538" y="404"/>
                      <a:pt x="538" y="408"/>
                    </a:cubicBezTo>
                    <a:cubicBezTo>
                      <a:pt x="539" y="414"/>
                      <a:pt x="547" y="415"/>
                      <a:pt x="549" y="412"/>
                    </a:cubicBezTo>
                    <a:cubicBezTo>
                      <a:pt x="553" y="408"/>
                      <a:pt x="553" y="408"/>
                      <a:pt x="555" y="407"/>
                    </a:cubicBezTo>
                    <a:cubicBezTo>
                      <a:pt x="557" y="407"/>
                      <a:pt x="559" y="407"/>
                      <a:pt x="561" y="407"/>
                    </a:cubicBezTo>
                    <a:cubicBezTo>
                      <a:pt x="561" y="407"/>
                      <a:pt x="561" y="407"/>
                      <a:pt x="561" y="407"/>
                    </a:cubicBezTo>
                    <a:cubicBezTo>
                      <a:pt x="562" y="408"/>
                      <a:pt x="562" y="408"/>
                      <a:pt x="563" y="408"/>
                    </a:cubicBezTo>
                    <a:cubicBezTo>
                      <a:pt x="563" y="408"/>
                      <a:pt x="563" y="408"/>
                      <a:pt x="563" y="408"/>
                    </a:cubicBezTo>
                    <a:cubicBezTo>
                      <a:pt x="564" y="408"/>
                      <a:pt x="564" y="407"/>
                      <a:pt x="565" y="406"/>
                    </a:cubicBezTo>
                    <a:cubicBezTo>
                      <a:pt x="569" y="400"/>
                      <a:pt x="577" y="402"/>
                      <a:pt x="582" y="397"/>
                    </a:cubicBezTo>
                    <a:cubicBezTo>
                      <a:pt x="583" y="396"/>
                      <a:pt x="583" y="396"/>
                      <a:pt x="586" y="396"/>
                    </a:cubicBezTo>
                    <a:cubicBezTo>
                      <a:pt x="587" y="395"/>
                      <a:pt x="587" y="395"/>
                      <a:pt x="587" y="395"/>
                    </a:cubicBezTo>
                    <a:cubicBezTo>
                      <a:pt x="587" y="392"/>
                      <a:pt x="587" y="392"/>
                      <a:pt x="588" y="391"/>
                    </a:cubicBezTo>
                    <a:cubicBezTo>
                      <a:pt x="589" y="391"/>
                      <a:pt x="589" y="391"/>
                      <a:pt x="591" y="390"/>
                    </a:cubicBezTo>
                    <a:cubicBezTo>
                      <a:pt x="593" y="389"/>
                      <a:pt x="593" y="389"/>
                      <a:pt x="601" y="389"/>
                    </a:cubicBezTo>
                    <a:cubicBezTo>
                      <a:pt x="601" y="389"/>
                      <a:pt x="601" y="385"/>
                      <a:pt x="603" y="382"/>
                    </a:cubicBezTo>
                    <a:cubicBezTo>
                      <a:pt x="605" y="382"/>
                      <a:pt x="606" y="382"/>
                      <a:pt x="608" y="382"/>
                    </a:cubicBezTo>
                    <a:cubicBezTo>
                      <a:pt x="609" y="379"/>
                      <a:pt x="610" y="376"/>
                      <a:pt x="610" y="376"/>
                    </a:cubicBezTo>
                    <a:cubicBezTo>
                      <a:pt x="611" y="365"/>
                      <a:pt x="610" y="354"/>
                      <a:pt x="610" y="342"/>
                    </a:cubicBezTo>
                    <a:cubicBezTo>
                      <a:pt x="609" y="343"/>
                      <a:pt x="609" y="343"/>
                      <a:pt x="609" y="343"/>
                    </a:cubicBezTo>
                    <a:cubicBezTo>
                      <a:pt x="608" y="342"/>
                      <a:pt x="609" y="340"/>
                      <a:pt x="608" y="339"/>
                    </a:cubicBezTo>
                    <a:cubicBezTo>
                      <a:pt x="607" y="339"/>
                      <a:pt x="607" y="339"/>
                      <a:pt x="607" y="338"/>
                    </a:cubicBezTo>
                    <a:cubicBezTo>
                      <a:pt x="607" y="335"/>
                      <a:pt x="606" y="333"/>
                      <a:pt x="606" y="331"/>
                    </a:cubicBezTo>
                    <a:cubicBezTo>
                      <a:pt x="606" y="330"/>
                      <a:pt x="606" y="330"/>
                      <a:pt x="605" y="329"/>
                    </a:cubicBezTo>
                    <a:cubicBezTo>
                      <a:pt x="602" y="331"/>
                      <a:pt x="602" y="331"/>
                      <a:pt x="601" y="340"/>
                    </a:cubicBezTo>
                    <a:cubicBezTo>
                      <a:pt x="600" y="340"/>
                      <a:pt x="599" y="340"/>
                      <a:pt x="597" y="340"/>
                    </a:cubicBezTo>
                    <a:cubicBezTo>
                      <a:pt x="596" y="340"/>
                      <a:pt x="596" y="340"/>
                      <a:pt x="596" y="340"/>
                    </a:cubicBezTo>
                    <a:cubicBezTo>
                      <a:pt x="595" y="340"/>
                      <a:pt x="594" y="339"/>
                      <a:pt x="593" y="339"/>
                    </a:cubicBezTo>
                    <a:cubicBezTo>
                      <a:pt x="592" y="339"/>
                      <a:pt x="592" y="339"/>
                      <a:pt x="592" y="339"/>
                    </a:cubicBezTo>
                    <a:cubicBezTo>
                      <a:pt x="589" y="341"/>
                      <a:pt x="589" y="341"/>
                      <a:pt x="588" y="343"/>
                    </a:cubicBezTo>
                    <a:cubicBezTo>
                      <a:pt x="588" y="343"/>
                      <a:pt x="584" y="342"/>
                      <a:pt x="584" y="337"/>
                    </a:cubicBezTo>
                    <a:cubicBezTo>
                      <a:pt x="584" y="337"/>
                      <a:pt x="584" y="336"/>
                      <a:pt x="585" y="336"/>
                    </a:cubicBezTo>
                    <a:cubicBezTo>
                      <a:pt x="586" y="335"/>
                      <a:pt x="586" y="335"/>
                      <a:pt x="587" y="335"/>
                    </a:cubicBezTo>
                    <a:cubicBezTo>
                      <a:pt x="587" y="335"/>
                      <a:pt x="588" y="335"/>
                      <a:pt x="588" y="335"/>
                    </a:cubicBezTo>
                    <a:cubicBezTo>
                      <a:pt x="594" y="338"/>
                      <a:pt x="594" y="334"/>
                      <a:pt x="594" y="334"/>
                    </a:cubicBezTo>
                    <a:cubicBezTo>
                      <a:pt x="593" y="334"/>
                      <a:pt x="593" y="334"/>
                      <a:pt x="593" y="334"/>
                    </a:cubicBezTo>
                    <a:cubicBezTo>
                      <a:pt x="592" y="333"/>
                      <a:pt x="592" y="333"/>
                      <a:pt x="591" y="333"/>
                    </a:cubicBezTo>
                    <a:cubicBezTo>
                      <a:pt x="591" y="333"/>
                      <a:pt x="590" y="333"/>
                      <a:pt x="590" y="334"/>
                    </a:cubicBezTo>
                    <a:cubicBezTo>
                      <a:pt x="589" y="334"/>
                      <a:pt x="589" y="334"/>
                      <a:pt x="588" y="334"/>
                    </a:cubicBezTo>
                    <a:cubicBezTo>
                      <a:pt x="585" y="333"/>
                      <a:pt x="582" y="333"/>
                      <a:pt x="580" y="332"/>
                    </a:cubicBezTo>
                    <a:cubicBezTo>
                      <a:pt x="579" y="332"/>
                      <a:pt x="578" y="332"/>
                      <a:pt x="578" y="332"/>
                    </a:cubicBezTo>
                    <a:cubicBezTo>
                      <a:pt x="578" y="330"/>
                      <a:pt x="578" y="327"/>
                      <a:pt x="577" y="325"/>
                    </a:cubicBezTo>
                    <a:cubicBezTo>
                      <a:pt x="576" y="324"/>
                      <a:pt x="576" y="324"/>
                      <a:pt x="570" y="321"/>
                    </a:cubicBezTo>
                    <a:cubicBezTo>
                      <a:pt x="568" y="316"/>
                      <a:pt x="565" y="311"/>
                      <a:pt x="565" y="305"/>
                    </a:cubicBezTo>
                    <a:cubicBezTo>
                      <a:pt x="566" y="301"/>
                      <a:pt x="571" y="303"/>
                      <a:pt x="572" y="303"/>
                    </a:cubicBezTo>
                    <a:cubicBezTo>
                      <a:pt x="572" y="304"/>
                      <a:pt x="572" y="304"/>
                      <a:pt x="576" y="308"/>
                    </a:cubicBezTo>
                    <a:cubicBezTo>
                      <a:pt x="578" y="310"/>
                      <a:pt x="578" y="310"/>
                      <a:pt x="580" y="314"/>
                    </a:cubicBezTo>
                    <a:cubicBezTo>
                      <a:pt x="581" y="317"/>
                      <a:pt x="584" y="317"/>
                      <a:pt x="586" y="319"/>
                    </a:cubicBezTo>
                    <a:cubicBezTo>
                      <a:pt x="589" y="323"/>
                      <a:pt x="590" y="323"/>
                      <a:pt x="598" y="324"/>
                    </a:cubicBezTo>
                    <a:cubicBezTo>
                      <a:pt x="599" y="324"/>
                      <a:pt x="599" y="324"/>
                      <a:pt x="599" y="324"/>
                    </a:cubicBezTo>
                    <a:cubicBezTo>
                      <a:pt x="599" y="324"/>
                      <a:pt x="600" y="324"/>
                      <a:pt x="600" y="324"/>
                    </a:cubicBezTo>
                    <a:cubicBezTo>
                      <a:pt x="601" y="324"/>
                      <a:pt x="602" y="324"/>
                      <a:pt x="604" y="323"/>
                    </a:cubicBezTo>
                    <a:cubicBezTo>
                      <a:pt x="604" y="323"/>
                      <a:pt x="605" y="323"/>
                      <a:pt x="605" y="323"/>
                    </a:cubicBezTo>
                    <a:cubicBezTo>
                      <a:pt x="607" y="323"/>
                      <a:pt x="607" y="323"/>
                      <a:pt x="609" y="325"/>
                    </a:cubicBezTo>
                    <a:cubicBezTo>
                      <a:pt x="609" y="325"/>
                      <a:pt x="609" y="325"/>
                      <a:pt x="609" y="325"/>
                    </a:cubicBezTo>
                    <a:moveTo>
                      <a:pt x="680" y="160"/>
                    </a:moveTo>
                    <a:cubicBezTo>
                      <a:pt x="671" y="147"/>
                      <a:pt x="657" y="130"/>
                      <a:pt x="646" y="118"/>
                    </a:cubicBezTo>
                    <a:cubicBezTo>
                      <a:pt x="649" y="120"/>
                      <a:pt x="614" y="121"/>
                      <a:pt x="550" y="121"/>
                    </a:cubicBezTo>
                    <a:cubicBezTo>
                      <a:pt x="577" y="168"/>
                      <a:pt x="596" y="225"/>
                      <a:pt x="605" y="288"/>
                    </a:cubicBezTo>
                    <a:cubicBezTo>
                      <a:pt x="690" y="289"/>
                      <a:pt x="736" y="287"/>
                      <a:pt x="736" y="284"/>
                    </a:cubicBezTo>
                    <a:cubicBezTo>
                      <a:pt x="730" y="264"/>
                      <a:pt x="730" y="264"/>
                      <a:pt x="730" y="264"/>
                    </a:cubicBezTo>
                    <a:cubicBezTo>
                      <a:pt x="718" y="228"/>
                      <a:pt x="718" y="227"/>
                      <a:pt x="709" y="210"/>
                    </a:cubicBezTo>
                    <a:cubicBezTo>
                      <a:pt x="693" y="178"/>
                      <a:pt x="690" y="173"/>
                      <a:pt x="680" y="160"/>
                    </a:cubicBezTo>
                    <a:moveTo>
                      <a:pt x="415" y="119"/>
                    </a:moveTo>
                    <a:cubicBezTo>
                      <a:pt x="416" y="119"/>
                      <a:pt x="418" y="119"/>
                      <a:pt x="420" y="119"/>
                    </a:cubicBezTo>
                    <a:cubicBezTo>
                      <a:pt x="419" y="119"/>
                      <a:pt x="419" y="119"/>
                      <a:pt x="419" y="119"/>
                    </a:cubicBezTo>
                    <a:cubicBezTo>
                      <a:pt x="418" y="119"/>
                      <a:pt x="418" y="119"/>
                      <a:pt x="418" y="119"/>
                    </a:cubicBezTo>
                    <a:cubicBezTo>
                      <a:pt x="418" y="119"/>
                      <a:pt x="418" y="119"/>
                      <a:pt x="418" y="119"/>
                    </a:cubicBezTo>
                    <a:cubicBezTo>
                      <a:pt x="418" y="119"/>
                      <a:pt x="418" y="119"/>
                      <a:pt x="417" y="118"/>
                    </a:cubicBezTo>
                    <a:cubicBezTo>
                      <a:pt x="417" y="117"/>
                      <a:pt x="417" y="117"/>
                      <a:pt x="417" y="117"/>
                    </a:cubicBezTo>
                    <a:cubicBezTo>
                      <a:pt x="417" y="117"/>
                      <a:pt x="417" y="117"/>
                      <a:pt x="417" y="117"/>
                    </a:cubicBezTo>
                    <a:cubicBezTo>
                      <a:pt x="416" y="117"/>
                      <a:pt x="416" y="117"/>
                      <a:pt x="415" y="117"/>
                    </a:cubicBezTo>
                    <a:cubicBezTo>
                      <a:pt x="415" y="117"/>
                      <a:pt x="415" y="117"/>
                      <a:pt x="415" y="117"/>
                    </a:cubicBezTo>
                    <a:cubicBezTo>
                      <a:pt x="414" y="118"/>
                      <a:pt x="414" y="118"/>
                      <a:pt x="414" y="118"/>
                    </a:cubicBezTo>
                    <a:cubicBezTo>
                      <a:pt x="414" y="118"/>
                      <a:pt x="414" y="118"/>
                      <a:pt x="414" y="118"/>
                    </a:cubicBezTo>
                    <a:cubicBezTo>
                      <a:pt x="415" y="119"/>
                      <a:pt x="415" y="119"/>
                      <a:pt x="415" y="119"/>
                    </a:cubicBezTo>
                    <a:moveTo>
                      <a:pt x="416" y="52"/>
                    </a:moveTo>
                    <a:cubicBezTo>
                      <a:pt x="416" y="51"/>
                      <a:pt x="416" y="50"/>
                      <a:pt x="415" y="50"/>
                    </a:cubicBezTo>
                    <a:cubicBezTo>
                      <a:pt x="415" y="50"/>
                      <a:pt x="415" y="50"/>
                      <a:pt x="415" y="50"/>
                    </a:cubicBezTo>
                    <a:cubicBezTo>
                      <a:pt x="415" y="50"/>
                      <a:pt x="415" y="50"/>
                      <a:pt x="415" y="50"/>
                    </a:cubicBezTo>
                    <a:cubicBezTo>
                      <a:pt x="414" y="50"/>
                      <a:pt x="414" y="50"/>
                      <a:pt x="413" y="50"/>
                    </a:cubicBezTo>
                    <a:cubicBezTo>
                      <a:pt x="414" y="50"/>
                      <a:pt x="414" y="50"/>
                      <a:pt x="414" y="50"/>
                    </a:cubicBezTo>
                    <a:cubicBezTo>
                      <a:pt x="414" y="51"/>
                      <a:pt x="414" y="51"/>
                      <a:pt x="414" y="51"/>
                    </a:cubicBezTo>
                    <a:cubicBezTo>
                      <a:pt x="414" y="51"/>
                      <a:pt x="414" y="52"/>
                      <a:pt x="414" y="52"/>
                    </a:cubicBezTo>
                    <a:cubicBezTo>
                      <a:pt x="415" y="52"/>
                      <a:pt x="415" y="52"/>
                      <a:pt x="416" y="52"/>
                    </a:cubicBezTo>
                    <a:moveTo>
                      <a:pt x="550" y="121"/>
                    </a:moveTo>
                    <a:cubicBezTo>
                      <a:pt x="537" y="99"/>
                      <a:pt x="522" y="79"/>
                      <a:pt x="507" y="62"/>
                    </a:cubicBezTo>
                    <a:cubicBezTo>
                      <a:pt x="507" y="63"/>
                      <a:pt x="507" y="63"/>
                      <a:pt x="507" y="63"/>
                    </a:cubicBezTo>
                    <a:cubicBezTo>
                      <a:pt x="506" y="64"/>
                      <a:pt x="506" y="64"/>
                      <a:pt x="506" y="64"/>
                    </a:cubicBezTo>
                    <a:cubicBezTo>
                      <a:pt x="505" y="63"/>
                      <a:pt x="504" y="63"/>
                      <a:pt x="504" y="63"/>
                    </a:cubicBezTo>
                    <a:cubicBezTo>
                      <a:pt x="504" y="63"/>
                      <a:pt x="504" y="63"/>
                      <a:pt x="503" y="63"/>
                    </a:cubicBezTo>
                    <a:cubicBezTo>
                      <a:pt x="503" y="64"/>
                      <a:pt x="504" y="65"/>
                      <a:pt x="504" y="65"/>
                    </a:cubicBezTo>
                    <a:cubicBezTo>
                      <a:pt x="504" y="65"/>
                      <a:pt x="503" y="65"/>
                      <a:pt x="503" y="65"/>
                    </a:cubicBezTo>
                    <a:cubicBezTo>
                      <a:pt x="501" y="64"/>
                      <a:pt x="501" y="64"/>
                      <a:pt x="498" y="61"/>
                    </a:cubicBezTo>
                    <a:cubicBezTo>
                      <a:pt x="497" y="62"/>
                      <a:pt x="497" y="62"/>
                      <a:pt x="497" y="62"/>
                    </a:cubicBezTo>
                    <a:cubicBezTo>
                      <a:pt x="497" y="62"/>
                      <a:pt x="497" y="62"/>
                      <a:pt x="496" y="62"/>
                    </a:cubicBezTo>
                    <a:cubicBezTo>
                      <a:pt x="496" y="63"/>
                      <a:pt x="496" y="63"/>
                      <a:pt x="496" y="63"/>
                    </a:cubicBezTo>
                    <a:cubicBezTo>
                      <a:pt x="495" y="63"/>
                      <a:pt x="495" y="63"/>
                      <a:pt x="495" y="63"/>
                    </a:cubicBezTo>
                    <a:cubicBezTo>
                      <a:pt x="494" y="63"/>
                      <a:pt x="494" y="63"/>
                      <a:pt x="494" y="63"/>
                    </a:cubicBezTo>
                    <a:cubicBezTo>
                      <a:pt x="494" y="64"/>
                      <a:pt x="493" y="64"/>
                      <a:pt x="493" y="64"/>
                    </a:cubicBezTo>
                    <a:cubicBezTo>
                      <a:pt x="492" y="65"/>
                      <a:pt x="492" y="65"/>
                      <a:pt x="492" y="65"/>
                    </a:cubicBezTo>
                    <a:cubicBezTo>
                      <a:pt x="490" y="65"/>
                      <a:pt x="490" y="65"/>
                      <a:pt x="490" y="67"/>
                    </a:cubicBezTo>
                    <a:cubicBezTo>
                      <a:pt x="489" y="67"/>
                      <a:pt x="489" y="67"/>
                      <a:pt x="488" y="67"/>
                    </a:cubicBezTo>
                    <a:cubicBezTo>
                      <a:pt x="487" y="68"/>
                      <a:pt x="487" y="68"/>
                      <a:pt x="487" y="68"/>
                    </a:cubicBezTo>
                    <a:cubicBezTo>
                      <a:pt x="490" y="70"/>
                      <a:pt x="490" y="70"/>
                      <a:pt x="490" y="70"/>
                    </a:cubicBezTo>
                    <a:cubicBezTo>
                      <a:pt x="489" y="72"/>
                      <a:pt x="489" y="72"/>
                      <a:pt x="486" y="73"/>
                    </a:cubicBezTo>
                    <a:cubicBezTo>
                      <a:pt x="486" y="73"/>
                      <a:pt x="486" y="73"/>
                      <a:pt x="486" y="73"/>
                    </a:cubicBezTo>
                    <a:cubicBezTo>
                      <a:pt x="480" y="69"/>
                      <a:pt x="480" y="69"/>
                      <a:pt x="480" y="68"/>
                    </a:cubicBezTo>
                    <a:cubicBezTo>
                      <a:pt x="481" y="68"/>
                      <a:pt x="482" y="68"/>
                      <a:pt x="483" y="68"/>
                    </a:cubicBezTo>
                    <a:cubicBezTo>
                      <a:pt x="483" y="67"/>
                      <a:pt x="482" y="66"/>
                      <a:pt x="482" y="65"/>
                    </a:cubicBezTo>
                    <a:cubicBezTo>
                      <a:pt x="481" y="65"/>
                      <a:pt x="481" y="65"/>
                      <a:pt x="480" y="65"/>
                    </a:cubicBezTo>
                    <a:cubicBezTo>
                      <a:pt x="479" y="64"/>
                      <a:pt x="479" y="64"/>
                      <a:pt x="477" y="63"/>
                    </a:cubicBezTo>
                    <a:cubicBezTo>
                      <a:pt x="477" y="63"/>
                      <a:pt x="477" y="63"/>
                      <a:pt x="476" y="63"/>
                    </a:cubicBezTo>
                    <a:cubicBezTo>
                      <a:pt x="476" y="63"/>
                      <a:pt x="476" y="63"/>
                      <a:pt x="476" y="63"/>
                    </a:cubicBezTo>
                    <a:cubicBezTo>
                      <a:pt x="475" y="62"/>
                      <a:pt x="475" y="62"/>
                      <a:pt x="473" y="62"/>
                    </a:cubicBezTo>
                    <a:cubicBezTo>
                      <a:pt x="472" y="62"/>
                      <a:pt x="472" y="62"/>
                      <a:pt x="472" y="62"/>
                    </a:cubicBezTo>
                    <a:cubicBezTo>
                      <a:pt x="471" y="63"/>
                      <a:pt x="471" y="63"/>
                      <a:pt x="472" y="63"/>
                    </a:cubicBezTo>
                    <a:cubicBezTo>
                      <a:pt x="472" y="64"/>
                      <a:pt x="472" y="64"/>
                      <a:pt x="473" y="64"/>
                    </a:cubicBezTo>
                    <a:cubicBezTo>
                      <a:pt x="475" y="65"/>
                      <a:pt x="476" y="67"/>
                      <a:pt x="476" y="68"/>
                    </a:cubicBezTo>
                    <a:cubicBezTo>
                      <a:pt x="476" y="69"/>
                      <a:pt x="476" y="70"/>
                      <a:pt x="478" y="71"/>
                    </a:cubicBezTo>
                    <a:cubicBezTo>
                      <a:pt x="479" y="71"/>
                      <a:pt x="479" y="71"/>
                      <a:pt x="481" y="73"/>
                    </a:cubicBezTo>
                    <a:cubicBezTo>
                      <a:pt x="481" y="73"/>
                      <a:pt x="481" y="73"/>
                      <a:pt x="481" y="73"/>
                    </a:cubicBezTo>
                    <a:cubicBezTo>
                      <a:pt x="481" y="75"/>
                      <a:pt x="482" y="76"/>
                      <a:pt x="483" y="77"/>
                    </a:cubicBezTo>
                    <a:cubicBezTo>
                      <a:pt x="480" y="77"/>
                      <a:pt x="480" y="77"/>
                      <a:pt x="480" y="76"/>
                    </a:cubicBezTo>
                    <a:cubicBezTo>
                      <a:pt x="479" y="75"/>
                      <a:pt x="479" y="75"/>
                      <a:pt x="479" y="75"/>
                    </a:cubicBezTo>
                    <a:cubicBezTo>
                      <a:pt x="479" y="75"/>
                      <a:pt x="479" y="75"/>
                      <a:pt x="474" y="75"/>
                    </a:cubicBezTo>
                    <a:cubicBezTo>
                      <a:pt x="474" y="76"/>
                      <a:pt x="474" y="77"/>
                      <a:pt x="474" y="77"/>
                    </a:cubicBezTo>
                    <a:cubicBezTo>
                      <a:pt x="471" y="78"/>
                      <a:pt x="471" y="78"/>
                      <a:pt x="471" y="80"/>
                    </a:cubicBezTo>
                    <a:cubicBezTo>
                      <a:pt x="470" y="80"/>
                      <a:pt x="470" y="80"/>
                      <a:pt x="470" y="80"/>
                    </a:cubicBezTo>
                    <a:cubicBezTo>
                      <a:pt x="470" y="80"/>
                      <a:pt x="470" y="80"/>
                      <a:pt x="470" y="80"/>
                    </a:cubicBezTo>
                    <a:cubicBezTo>
                      <a:pt x="471" y="82"/>
                      <a:pt x="474" y="83"/>
                      <a:pt x="475" y="85"/>
                    </a:cubicBezTo>
                    <a:cubicBezTo>
                      <a:pt x="474" y="85"/>
                      <a:pt x="474" y="85"/>
                      <a:pt x="474" y="85"/>
                    </a:cubicBezTo>
                    <a:cubicBezTo>
                      <a:pt x="471" y="85"/>
                      <a:pt x="471" y="85"/>
                      <a:pt x="470" y="85"/>
                    </a:cubicBezTo>
                    <a:cubicBezTo>
                      <a:pt x="470" y="85"/>
                      <a:pt x="470" y="85"/>
                      <a:pt x="469" y="85"/>
                    </a:cubicBezTo>
                    <a:cubicBezTo>
                      <a:pt x="464" y="84"/>
                      <a:pt x="462" y="82"/>
                      <a:pt x="462" y="81"/>
                    </a:cubicBezTo>
                    <a:cubicBezTo>
                      <a:pt x="461" y="82"/>
                      <a:pt x="461" y="82"/>
                      <a:pt x="460" y="83"/>
                    </a:cubicBezTo>
                    <a:cubicBezTo>
                      <a:pt x="460" y="84"/>
                      <a:pt x="460" y="85"/>
                      <a:pt x="463" y="85"/>
                    </a:cubicBezTo>
                    <a:cubicBezTo>
                      <a:pt x="463" y="86"/>
                      <a:pt x="463" y="86"/>
                      <a:pt x="463" y="86"/>
                    </a:cubicBezTo>
                    <a:cubicBezTo>
                      <a:pt x="464" y="87"/>
                      <a:pt x="464" y="87"/>
                      <a:pt x="464" y="87"/>
                    </a:cubicBezTo>
                    <a:cubicBezTo>
                      <a:pt x="466" y="87"/>
                      <a:pt x="467" y="87"/>
                      <a:pt x="468" y="88"/>
                    </a:cubicBezTo>
                    <a:cubicBezTo>
                      <a:pt x="468" y="89"/>
                      <a:pt x="468" y="89"/>
                      <a:pt x="468" y="89"/>
                    </a:cubicBezTo>
                    <a:cubicBezTo>
                      <a:pt x="467" y="89"/>
                      <a:pt x="466" y="89"/>
                      <a:pt x="465" y="89"/>
                    </a:cubicBezTo>
                    <a:cubicBezTo>
                      <a:pt x="464" y="90"/>
                      <a:pt x="464" y="90"/>
                      <a:pt x="464" y="90"/>
                    </a:cubicBezTo>
                    <a:cubicBezTo>
                      <a:pt x="455" y="83"/>
                      <a:pt x="455" y="83"/>
                      <a:pt x="455" y="83"/>
                    </a:cubicBezTo>
                    <a:cubicBezTo>
                      <a:pt x="454" y="83"/>
                      <a:pt x="453" y="83"/>
                      <a:pt x="453" y="83"/>
                    </a:cubicBezTo>
                    <a:cubicBezTo>
                      <a:pt x="452" y="80"/>
                      <a:pt x="452" y="80"/>
                      <a:pt x="452" y="80"/>
                    </a:cubicBezTo>
                    <a:cubicBezTo>
                      <a:pt x="450" y="75"/>
                      <a:pt x="443" y="75"/>
                      <a:pt x="441" y="70"/>
                    </a:cubicBezTo>
                    <a:cubicBezTo>
                      <a:pt x="443" y="71"/>
                      <a:pt x="452" y="74"/>
                      <a:pt x="452" y="74"/>
                    </a:cubicBezTo>
                    <a:cubicBezTo>
                      <a:pt x="454" y="74"/>
                      <a:pt x="455" y="75"/>
                      <a:pt x="457" y="75"/>
                    </a:cubicBezTo>
                    <a:cubicBezTo>
                      <a:pt x="459" y="75"/>
                      <a:pt x="460" y="76"/>
                      <a:pt x="462" y="76"/>
                    </a:cubicBezTo>
                    <a:cubicBezTo>
                      <a:pt x="463" y="76"/>
                      <a:pt x="463" y="76"/>
                      <a:pt x="464" y="76"/>
                    </a:cubicBezTo>
                    <a:cubicBezTo>
                      <a:pt x="464" y="76"/>
                      <a:pt x="464" y="76"/>
                      <a:pt x="464" y="76"/>
                    </a:cubicBezTo>
                    <a:cubicBezTo>
                      <a:pt x="477" y="72"/>
                      <a:pt x="464" y="66"/>
                      <a:pt x="464" y="66"/>
                    </a:cubicBezTo>
                    <a:cubicBezTo>
                      <a:pt x="454" y="62"/>
                      <a:pt x="454" y="62"/>
                      <a:pt x="454" y="62"/>
                    </a:cubicBezTo>
                    <a:cubicBezTo>
                      <a:pt x="453" y="61"/>
                      <a:pt x="452" y="61"/>
                      <a:pt x="451" y="61"/>
                    </a:cubicBezTo>
                    <a:cubicBezTo>
                      <a:pt x="450" y="60"/>
                      <a:pt x="450" y="60"/>
                      <a:pt x="447" y="60"/>
                    </a:cubicBezTo>
                    <a:cubicBezTo>
                      <a:pt x="446" y="60"/>
                      <a:pt x="446" y="60"/>
                      <a:pt x="446" y="60"/>
                    </a:cubicBezTo>
                    <a:cubicBezTo>
                      <a:pt x="445" y="60"/>
                      <a:pt x="444" y="59"/>
                      <a:pt x="443" y="58"/>
                    </a:cubicBezTo>
                    <a:cubicBezTo>
                      <a:pt x="442" y="58"/>
                      <a:pt x="441" y="58"/>
                      <a:pt x="441" y="58"/>
                    </a:cubicBezTo>
                    <a:cubicBezTo>
                      <a:pt x="441" y="59"/>
                      <a:pt x="441" y="59"/>
                      <a:pt x="441" y="59"/>
                    </a:cubicBezTo>
                    <a:cubicBezTo>
                      <a:pt x="440" y="60"/>
                      <a:pt x="440" y="60"/>
                      <a:pt x="440" y="60"/>
                    </a:cubicBezTo>
                    <a:cubicBezTo>
                      <a:pt x="439" y="59"/>
                      <a:pt x="439" y="59"/>
                      <a:pt x="439" y="59"/>
                    </a:cubicBezTo>
                    <a:cubicBezTo>
                      <a:pt x="439" y="59"/>
                      <a:pt x="439" y="58"/>
                      <a:pt x="439" y="58"/>
                    </a:cubicBezTo>
                    <a:cubicBezTo>
                      <a:pt x="439" y="57"/>
                      <a:pt x="439" y="57"/>
                      <a:pt x="439" y="57"/>
                    </a:cubicBezTo>
                    <a:cubicBezTo>
                      <a:pt x="438" y="57"/>
                      <a:pt x="437" y="57"/>
                      <a:pt x="436" y="55"/>
                    </a:cubicBezTo>
                    <a:cubicBezTo>
                      <a:pt x="436" y="55"/>
                      <a:pt x="435" y="55"/>
                      <a:pt x="435" y="55"/>
                    </a:cubicBezTo>
                    <a:cubicBezTo>
                      <a:pt x="434" y="56"/>
                      <a:pt x="434" y="56"/>
                      <a:pt x="434" y="56"/>
                    </a:cubicBezTo>
                    <a:cubicBezTo>
                      <a:pt x="432" y="56"/>
                      <a:pt x="431" y="55"/>
                      <a:pt x="429" y="54"/>
                    </a:cubicBezTo>
                    <a:cubicBezTo>
                      <a:pt x="428" y="54"/>
                      <a:pt x="428" y="54"/>
                      <a:pt x="428" y="54"/>
                    </a:cubicBezTo>
                    <a:cubicBezTo>
                      <a:pt x="428" y="54"/>
                      <a:pt x="429" y="54"/>
                      <a:pt x="429" y="54"/>
                    </a:cubicBezTo>
                    <a:cubicBezTo>
                      <a:pt x="429" y="53"/>
                      <a:pt x="429" y="53"/>
                      <a:pt x="430" y="52"/>
                    </a:cubicBezTo>
                    <a:cubicBezTo>
                      <a:pt x="429" y="52"/>
                      <a:pt x="427" y="50"/>
                      <a:pt x="423" y="50"/>
                    </a:cubicBezTo>
                    <a:cubicBezTo>
                      <a:pt x="423" y="50"/>
                      <a:pt x="423" y="51"/>
                      <a:pt x="423" y="51"/>
                    </a:cubicBezTo>
                    <a:cubicBezTo>
                      <a:pt x="423" y="51"/>
                      <a:pt x="423" y="51"/>
                      <a:pt x="422" y="51"/>
                    </a:cubicBezTo>
                    <a:cubicBezTo>
                      <a:pt x="422" y="51"/>
                      <a:pt x="421" y="51"/>
                      <a:pt x="421" y="50"/>
                    </a:cubicBezTo>
                    <a:cubicBezTo>
                      <a:pt x="422" y="49"/>
                      <a:pt x="422" y="49"/>
                      <a:pt x="422" y="49"/>
                    </a:cubicBezTo>
                    <a:cubicBezTo>
                      <a:pt x="422" y="49"/>
                      <a:pt x="422" y="49"/>
                      <a:pt x="422" y="49"/>
                    </a:cubicBezTo>
                    <a:cubicBezTo>
                      <a:pt x="418" y="48"/>
                      <a:pt x="418" y="48"/>
                      <a:pt x="418" y="48"/>
                    </a:cubicBezTo>
                    <a:cubicBezTo>
                      <a:pt x="418" y="49"/>
                      <a:pt x="418" y="50"/>
                      <a:pt x="418" y="50"/>
                    </a:cubicBezTo>
                    <a:cubicBezTo>
                      <a:pt x="418" y="51"/>
                      <a:pt x="418" y="51"/>
                      <a:pt x="418" y="52"/>
                    </a:cubicBezTo>
                    <a:cubicBezTo>
                      <a:pt x="418" y="52"/>
                      <a:pt x="418" y="52"/>
                      <a:pt x="418" y="52"/>
                    </a:cubicBezTo>
                    <a:cubicBezTo>
                      <a:pt x="418" y="50"/>
                      <a:pt x="418" y="50"/>
                      <a:pt x="417" y="49"/>
                    </a:cubicBezTo>
                    <a:cubicBezTo>
                      <a:pt x="416" y="49"/>
                      <a:pt x="416" y="49"/>
                      <a:pt x="415" y="49"/>
                    </a:cubicBezTo>
                    <a:cubicBezTo>
                      <a:pt x="415" y="48"/>
                      <a:pt x="415" y="48"/>
                      <a:pt x="415" y="48"/>
                    </a:cubicBezTo>
                    <a:cubicBezTo>
                      <a:pt x="414" y="48"/>
                      <a:pt x="414" y="48"/>
                      <a:pt x="414" y="48"/>
                    </a:cubicBezTo>
                    <a:cubicBezTo>
                      <a:pt x="414" y="48"/>
                      <a:pt x="414" y="48"/>
                      <a:pt x="414" y="48"/>
                    </a:cubicBezTo>
                    <a:cubicBezTo>
                      <a:pt x="413" y="48"/>
                      <a:pt x="412" y="49"/>
                      <a:pt x="411" y="49"/>
                    </a:cubicBezTo>
                    <a:cubicBezTo>
                      <a:pt x="411" y="50"/>
                      <a:pt x="411" y="50"/>
                      <a:pt x="410" y="51"/>
                    </a:cubicBezTo>
                    <a:cubicBezTo>
                      <a:pt x="410" y="51"/>
                      <a:pt x="410" y="51"/>
                      <a:pt x="410" y="51"/>
                    </a:cubicBezTo>
                    <a:cubicBezTo>
                      <a:pt x="409" y="50"/>
                      <a:pt x="409" y="50"/>
                      <a:pt x="409" y="50"/>
                    </a:cubicBezTo>
                    <a:cubicBezTo>
                      <a:pt x="409" y="50"/>
                      <a:pt x="409" y="50"/>
                      <a:pt x="409" y="49"/>
                    </a:cubicBezTo>
                    <a:cubicBezTo>
                      <a:pt x="409" y="49"/>
                      <a:pt x="408" y="49"/>
                      <a:pt x="407" y="49"/>
                    </a:cubicBezTo>
                    <a:cubicBezTo>
                      <a:pt x="406" y="49"/>
                      <a:pt x="405" y="49"/>
                      <a:pt x="404" y="50"/>
                    </a:cubicBezTo>
                    <a:cubicBezTo>
                      <a:pt x="405" y="52"/>
                      <a:pt x="405" y="52"/>
                      <a:pt x="407" y="52"/>
                    </a:cubicBezTo>
                    <a:cubicBezTo>
                      <a:pt x="408" y="53"/>
                      <a:pt x="408" y="53"/>
                      <a:pt x="408" y="54"/>
                    </a:cubicBezTo>
                    <a:cubicBezTo>
                      <a:pt x="408" y="54"/>
                      <a:pt x="407" y="54"/>
                      <a:pt x="407" y="54"/>
                    </a:cubicBezTo>
                    <a:cubicBezTo>
                      <a:pt x="406" y="53"/>
                      <a:pt x="406" y="53"/>
                      <a:pt x="404" y="53"/>
                    </a:cubicBezTo>
                    <a:cubicBezTo>
                      <a:pt x="402" y="53"/>
                      <a:pt x="402" y="53"/>
                      <a:pt x="402" y="53"/>
                    </a:cubicBezTo>
                    <a:cubicBezTo>
                      <a:pt x="402" y="55"/>
                      <a:pt x="402" y="55"/>
                      <a:pt x="402" y="56"/>
                    </a:cubicBezTo>
                    <a:cubicBezTo>
                      <a:pt x="401" y="55"/>
                      <a:pt x="401" y="54"/>
                      <a:pt x="401" y="54"/>
                    </a:cubicBezTo>
                    <a:cubicBezTo>
                      <a:pt x="399" y="54"/>
                      <a:pt x="398" y="52"/>
                      <a:pt x="396" y="52"/>
                    </a:cubicBezTo>
                    <a:cubicBezTo>
                      <a:pt x="396" y="52"/>
                      <a:pt x="396" y="53"/>
                      <a:pt x="396" y="53"/>
                    </a:cubicBezTo>
                    <a:cubicBezTo>
                      <a:pt x="397" y="56"/>
                      <a:pt x="395" y="57"/>
                      <a:pt x="394" y="57"/>
                    </a:cubicBezTo>
                    <a:cubicBezTo>
                      <a:pt x="394" y="57"/>
                      <a:pt x="393" y="56"/>
                      <a:pt x="393" y="55"/>
                    </a:cubicBezTo>
                    <a:cubicBezTo>
                      <a:pt x="393" y="56"/>
                      <a:pt x="393" y="56"/>
                      <a:pt x="393" y="56"/>
                    </a:cubicBezTo>
                    <a:cubicBezTo>
                      <a:pt x="392" y="56"/>
                      <a:pt x="392" y="56"/>
                      <a:pt x="391" y="56"/>
                    </a:cubicBezTo>
                    <a:cubicBezTo>
                      <a:pt x="391" y="57"/>
                      <a:pt x="391" y="57"/>
                      <a:pt x="391" y="57"/>
                    </a:cubicBezTo>
                    <a:cubicBezTo>
                      <a:pt x="391" y="58"/>
                      <a:pt x="392" y="58"/>
                      <a:pt x="392" y="59"/>
                    </a:cubicBezTo>
                    <a:cubicBezTo>
                      <a:pt x="392" y="59"/>
                      <a:pt x="392" y="60"/>
                      <a:pt x="392" y="60"/>
                    </a:cubicBezTo>
                    <a:cubicBezTo>
                      <a:pt x="391" y="60"/>
                      <a:pt x="391" y="60"/>
                      <a:pt x="391" y="60"/>
                    </a:cubicBezTo>
                    <a:cubicBezTo>
                      <a:pt x="391" y="60"/>
                      <a:pt x="391" y="60"/>
                      <a:pt x="388" y="59"/>
                    </a:cubicBezTo>
                    <a:cubicBezTo>
                      <a:pt x="389" y="59"/>
                      <a:pt x="389" y="58"/>
                      <a:pt x="389" y="57"/>
                    </a:cubicBezTo>
                    <a:cubicBezTo>
                      <a:pt x="388" y="57"/>
                      <a:pt x="388" y="57"/>
                      <a:pt x="388" y="57"/>
                    </a:cubicBezTo>
                    <a:cubicBezTo>
                      <a:pt x="388" y="58"/>
                      <a:pt x="388" y="58"/>
                      <a:pt x="388" y="59"/>
                    </a:cubicBezTo>
                    <a:cubicBezTo>
                      <a:pt x="385" y="59"/>
                      <a:pt x="385" y="59"/>
                      <a:pt x="384" y="59"/>
                    </a:cubicBezTo>
                    <a:cubicBezTo>
                      <a:pt x="385" y="60"/>
                      <a:pt x="385" y="60"/>
                      <a:pt x="385" y="60"/>
                    </a:cubicBezTo>
                    <a:cubicBezTo>
                      <a:pt x="384" y="61"/>
                      <a:pt x="384" y="61"/>
                      <a:pt x="384" y="61"/>
                    </a:cubicBezTo>
                    <a:cubicBezTo>
                      <a:pt x="382" y="61"/>
                      <a:pt x="382" y="61"/>
                      <a:pt x="381" y="62"/>
                    </a:cubicBezTo>
                    <a:cubicBezTo>
                      <a:pt x="380" y="62"/>
                      <a:pt x="380" y="62"/>
                      <a:pt x="380" y="62"/>
                    </a:cubicBezTo>
                    <a:cubicBezTo>
                      <a:pt x="380" y="64"/>
                      <a:pt x="380" y="64"/>
                      <a:pt x="380" y="64"/>
                    </a:cubicBezTo>
                    <a:cubicBezTo>
                      <a:pt x="379" y="64"/>
                      <a:pt x="379" y="64"/>
                      <a:pt x="379" y="64"/>
                    </a:cubicBezTo>
                    <a:cubicBezTo>
                      <a:pt x="378" y="65"/>
                      <a:pt x="378" y="65"/>
                      <a:pt x="378" y="65"/>
                    </a:cubicBezTo>
                    <a:cubicBezTo>
                      <a:pt x="379" y="65"/>
                      <a:pt x="379" y="65"/>
                      <a:pt x="379" y="65"/>
                    </a:cubicBezTo>
                    <a:cubicBezTo>
                      <a:pt x="382" y="63"/>
                      <a:pt x="382" y="63"/>
                      <a:pt x="383" y="63"/>
                    </a:cubicBezTo>
                    <a:cubicBezTo>
                      <a:pt x="386" y="61"/>
                      <a:pt x="388" y="62"/>
                      <a:pt x="390" y="62"/>
                    </a:cubicBezTo>
                    <a:cubicBezTo>
                      <a:pt x="390" y="62"/>
                      <a:pt x="390" y="63"/>
                      <a:pt x="390" y="63"/>
                    </a:cubicBezTo>
                    <a:cubicBezTo>
                      <a:pt x="389" y="63"/>
                      <a:pt x="389" y="63"/>
                      <a:pt x="386" y="64"/>
                    </a:cubicBezTo>
                    <a:cubicBezTo>
                      <a:pt x="386" y="65"/>
                      <a:pt x="385" y="66"/>
                      <a:pt x="385" y="68"/>
                    </a:cubicBezTo>
                    <a:cubicBezTo>
                      <a:pt x="384" y="68"/>
                      <a:pt x="383" y="69"/>
                      <a:pt x="383" y="69"/>
                    </a:cubicBezTo>
                    <a:cubicBezTo>
                      <a:pt x="382" y="71"/>
                      <a:pt x="379" y="72"/>
                      <a:pt x="379" y="72"/>
                    </a:cubicBezTo>
                    <a:cubicBezTo>
                      <a:pt x="378" y="74"/>
                      <a:pt x="377" y="76"/>
                      <a:pt x="377" y="78"/>
                    </a:cubicBezTo>
                    <a:cubicBezTo>
                      <a:pt x="376" y="78"/>
                      <a:pt x="376" y="78"/>
                      <a:pt x="376" y="78"/>
                    </a:cubicBezTo>
                    <a:cubicBezTo>
                      <a:pt x="376" y="78"/>
                      <a:pt x="375" y="79"/>
                      <a:pt x="371" y="81"/>
                    </a:cubicBezTo>
                    <a:cubicBezTo>
                      <a:pt x="370" y="82"/>
                      <a:pt x="370" y="82"/>
                      <a:pt x="370" y="82"/>
                    </a:cubicBezTo>
                    <a:cubicBezTo>
                      <a:pt x="371" y="82"/>
                      <a:pt x="371" y="82"/>
                      <a:pt x="371" y="82"/>
                    </a:cubicBezTo>
                    <a:cubicBezTo>
                      <a:pt x="372" y="82"/>
                      <a:pt x="373" y="82"/>
                      <a:pt x="373" y="82"/>
                    </a:cubicBezTo>
                    <a:cubicBezTo>
                      <a:pt x="372" y="86"/>
                      <a:pt x="367" y="86"/>
                      <a:pt x="365" y="89"/>
                    </a:cubicBezTo>
                    <a:cubicBezTo>
                      <a:pt x="364" y="89"/>
                      <a:pt x="363" y="89"/>
                      <a:pt x="363" y="88"/>
                    </a:cubicBezTo>
                    <a:cubicBezTo>
                      <a:pt x="362" y="88"/>
                      <a:pt x="361" y="88"/>
                      <a:pt x="361" y="88"/>
                    </a:cubicBezTo>
                    <a:cubicBezTo>
                      <a:pt x="361" y="90"/>
                      <a:pt x="361" y="90"/>
                      <a:pt x="361" y="90"/>
                    </a:cubicBezTo>
                    <a:cubicBezTo>
                      <a:pt x="361" y="90"/>
                      <a:pt x="361" y="91"/>
                      <a:pt x="361" y="91"/>
                    </a:cubicBezTo>
                    <a:cubicBezTo>
                      <a:pt x="360" y="91"/>
                      <a:pt x="360" y="92"/>
                      <a:pt x="359" y="92"/>
                    </a:cubicBezTo>
                    <a:cubicBezTo>
                      <a:pt x="358" y="92"/>
                      <a:pt x="358" y="92"/>
                      <a:pt x="358" y="92"/>
                    </a:cubicBezTo>
                    <a:cubicBezTo>
                      <a:pt x="358" y="92"/>
                      <a:pt x="358" y="92"/>
                      <a:pt x="358" y="92"/>
                    </a:cubicBezTo>
                    <a:cubicBezTo>
                      <a:pt x="358" y="92"/>
                      <a:pt x="358" y="92"/>
                      <a:pt x="358" y="92"/>
                    </a:cubicBezTo>
                    <a:cubicBezTo>
                      <a:pt x="358" y="92"/>
                      <a:pt x="358" y="92"/>
                      <a:pt x="358" y="92"/>
                    </a:cubicBezTo>
                    <a:cubicBezTo>
                      <a:pt x="358" y="92"/>
                      <a:pt x="358" y="92"/>
                      <a:pt x="358" y="92"/>
                    </a:cubicBezTo>
                    <a:cubicBezTo>
                      <a:pt x="358" y="92"/>
                      <a:pt x="358" y="92"/>
                      <a:pt x="358" y="92"/>
                    </a:cubicBezTo>
                    <a:cubicBezTo>
                      <a:pt x="358" y="92"/>
                      <a:pt x="358" y="92"/>
                      <a:pt x="358" y="92"/>
                    </a:cubicBezTo>
                    <a:cubicBezTo>
                      <a:pt x="358" y="92"/>
                      <a:pt x="358" y="92"/>
                      <a:pt x="358" y="92"/>
                    </a:cubicBezTo>
                    <a:cubicBezTo>
                      <a:pt x="356" y="92"/>
                      <a:pt x="355" y="93"/>
                      <a:pt x="353" y="94"/>
                    </a:cubicBezTo>
                    <a:cubicBezTo>
                      <a:pt x="352" y="97"/>
                      <a:pt x="349" y="97"/>
                      <a:pt x="347" y="98"/>
                    </a:cubicBezTo>
                    <a:cubicBezTo>
                      <a:pt x="347" y="99"/>
                      <a:pt x="347" y="100"/>
                      <a:pt x="347" y="100"/>
                    </a:cubicBezTo>
                    <a:cubicBezTo>
                      <a:pt x="347" y="100"/>
                      <a:pt x="347" y="100"/>
                      <a:pt x="346" y="105"/>
                    </a:cubicBezTo>
                    <a:cubicBezTo>
                      <a:pt x="345" y="105"/>
                      <a:pt x="345" y="105"/>
                      <a:pt x="345" y="105"/>
                    </a:cubicBezTo>
                    <a:cubicBezTo>
                      <a:pt x="344" y="106"/>
                      <a:pt x="344" y="107"/>
                      <a:pt x="344" y="108"/>
                    </a:cubicBezTo>
                    <a:cubicBezTo>
                      <a:pt x="345" y="108"/>
                      <a:pt x="346" y="108"/>
                      <a:pt x="346" y="108"/>
                    </a:cubicBezTo>
                    <a:cubicBezTo>
                      <a:pt x="347" y="108"/>
                      <a:pt x="347" y="108"/>
                      <a:pt x="347" y="108"/>
                    </a:cubicBezTo>
                    <a:cubicBezTo>
                      <a:pt x="348" y="108"/>
                      <a:pt x="348" y="108"/>
                      <a:pt x="348" y="108"/>
                    </a:cubicBezTo>
                    <a:cubicBezTo>
                      <a:pt x="348" y="109"/>
                      <a:pt x="347" y="110"/>
                      <a:pt x="347" y="110"/>
                    </a:cubicBezTo>
                    <a:cubicBezTo>
                      <a:pt x="346" y="112"/>
                      <a:pt x="346" y="112"/>
                      <a:pt x="345" y="112"/>
                    </a:cubicBezTo>
                    <a:cubicBezTo>
                      <a:pt x="345" y="113"/>
                      <a:pt x="345" y="113"/>
                      <a:pt x="345" y="114"/>
                    </a:cubicBezTo>
                    <a:cubicBezTo>
                      <a:pt x="346" y="114"/>
                      <a:pt x="346" y="114"/>
                      <a:pt x="348" y="114"/>
                    </a:cubicBezTo>
                    <a:cubicBezTo>
                      <a:pt x="348" y="116"/>
                      <a:pt x="348" y="116"/>
                      <a:pt x="347" y="117"/>
                    </a:cubicBezTo>
                    <a:cubicBezTo>
                      <a:pt x="352" y="117"/>
                      <a:pt x="357" y="117"/>
                      <a:pt x="362" y="117"/>
                    </a:cubicBezTo>
                    <a:cubicBezTo>
                      <a:pt x="363" y="116"/>
                      <a:pt x="363" y="116"/>
                      <a:pt x="366" y="115"/>
                    </a:cubicBezTo>
                    <a:cubicBezTo>
                      <a:pt x="366" y="114"/>
                      <a:pt x="366" y="114"/>
                      <a:pt x="366" y="113"/>
                    </a:cubicBezTo>
                    <a:cubicBezTo>
                      <a:pt x="368" y="113"/>
                      <a:pt x="368" y="115"/>
                      <a:pt x="369" y="116"/>
                    </a:cubicBezTo>
                    <a:cubicBezTo>
                      <a:pt x="369" y="116"/>
                      <a:pt x="369" y="117"/>
                      <a:pt x="369" y="117"/>
                    </a:cubicBezTo>
                    <a:cubicBezTo>
                      <a:pt x="378" y="118"/>
                      <a:pt x="387" y="118"/>
                      <a:pt x="395" y="118"/>
                    </a:cubicBezTo>
                    <a:cubicBezTo>
                      <a:pt x="396" y="118"/>
                      <a:pt x="397" y="118"/>
                      <a:pt x="398" y="117"/>
                    </a:cubicBezTo>
                    <a:cubicBezTo>
                      <a:pt x="398" y="116"/>
                      <a:pt x="399" y="115"/>
                      <a:pt x="401" y="114"/>
                    </a:cubicBezTo>
                    <a:cubicBezTo>
                      <a:pt x="401" y="113"/>
                      <a:pt x="401" y="112"/>
                      <a:pt x="401" y="112"/>
                    </a:cubicBezTo>
                    <a:cubicBezTo>
                      <a:pt x="401" y="112"/>
                      <a:pt x="400" y="111"/>
                      <a:pt x="400" y="111"/>
                    </a:cubicBezTo>
                    <a:cubicBezTo>
                      <a:pt x="399" y="111"/>
                      <a:pt x="398" y="111"/>
                      <a:pt x="396" y="111"/>
                    </a:cubicBezTo>
                    <a:cubicBezTo>
                      <a:pt x="396" y="109"/>
                      <a:pt x="396" y="109"/>
                      <a:pt x="396" y="107"/>
                    </a:cubicBezTo>
                    <a:cubicBezTo>
                      <a:pt x="395" y="107"/>
                      <a:pt x="394" y="107"/>
                      <a:pt x="394" y="107"/>
                    </a:cubicBezTo>
                    <a:cubicBezTo>
                      <a:pt x="394" y="104"/>
                      <a:pt x="394" y="101"/>
                      <a:pt x="393" y="99"/>
                    </a:cubicBezTo>
                    <a:cubicBezTo>
                      <a:pt x="394" y="99"/>
                      <a:pt x="394" y="99"/>
                      <a:pt x="397" y="94"/>
                    </a:cubicBezTo>
                    <a:cubicBezTo>
                      <a:pt x="402" y="93"/>
                      <a:pt x="405" y="88"/>
                      <a:pt x="405" y="88"/>
                    </a:cubicBezTo>
                    <a:cubicBezTo>
                      <a:pt x="406" y="87"/>
                      <a:pt x="406" y="87"/>
                      <a:pt x="408" y="87"/>
                    </a:cubicBezTo>
                    <a:cubicBezTo>
                      <a:pt x="409" y="86"/>
                      <a:pt x="409" y="86"/>
                      <a:pt x="409" y="86"/>
                    </a:cubicBezTo>
                    <a:cubicBezTo>
                      <a:pt x="408" y="83"/>
                      <a:pt x="410" y="80"/>
                      <a:pt x="410" y="77"/>
                    </a:cubicBezTo>
                    <a:cubicBezTo>
                      <a:pt x="411" y="77"/>
                      <a:pt x="411" y="77"/>
                      <a:pt x="413" y="77"/>
                    </a:cubicBezTo>
                    <a:cubicBezTo>
                      <a:pt x="413" y="77"/>
                      <a:pt x="413" y="77"/>
                      <a:pt x="413" y="77"/>
                    </a:cubicBezTo>
                    <a:cubicBezTo>
                      <a:pt x="413" y="77"/>
                      <a:pt x="413" y="77"/>
                      <a:pt x="413" y="77"/>
                    </a:cubicBezTo>
                    <a:cubicBezTo>
                      <a:pt x="413" y="77"/>
                      <a:pt x="413" y="77"/>
                      <a:pt x="413" y="77"/>
                    </a:cubicBezTo>
                    <a:cubicBezTo>
                      <a:pt x="413" y="77"/>
                      <a:pt x="413" y="77"/>
                      <a:pt x="413" y="77"/>
                    </a:cubicBezTo>
                    <a:cubicBezTo>
                      <a:pt x="413" y="77"/>
                      <a:pt x="413" y="77"/>
                      <a:pt x="413" y="77"/>
                    </a:cubicBezTo>
                    <a:cubicBezTo>
                      <a:pt x="413" y="77"/>
                      <a:pt x="413" y="77"/>
                      <a:pt x="413" y="77"/>
                    </a:cubicBezTo>
                    <a:cubicBezTo>
                      <a:pt x="414" y="77"/>
                      <a:pt x="414" y="77"/>
                      <a:pt x="414" y="77"/>
                    </a:cubicBezTo>
                    <a:cubicBezTo>
                      <a:pt x="414" y="77"/>
                      <a:pt x="414" y="77"/>
                      <a:pt x="414" y="77"/>
                    </a:cubicBezTo>
                    <a:cubicBezTo>
                      <a:pt x="415" y="79"/>
                      <a:pt x="415" y="79"/>
                      <a:pt x="416" y="79"/>
                    </a:cubicBezTo>
                    <a:cubicBezTo>
                      <a:pt x="417" y="78"/>
                      <a:pt x="417" y="78"/>
                      <a:pt x="417" y="78"/>
                    </a:cubicBezTo>
                    <a:cubicBezTo>
                      <a:pt x="419" y="79"/>
                      <a:pt x="419" y="79"/>
                      <a:pt x="420" y="80"/>
                    </a:cubicBezTo>
                    <a:cubicBezTo>
                      <a:pt x="420" y="82"/>
                      <a:pt x="420" y="82"/>
                      <a:pt x="420" y="83"/>
                    </a:cubicBezTo>
                    <a:cubicBezTo>
                      <a:pt x="420" y="83"/>
                      <a:pt x="419" y="83"/>
                      <a:pt x="418" y="83"/>
                    </a:cubicBezTo>
                    <a:cubicBezTo>
                      <a:pt x="419" y="86"/>
                      <a:pt x="419" y="86"/>
                      <a:pt x="409" y="95"/>
                    </a:cubicBezTo>
                    <a:cubicBezTo>
                      <a:pt x="409" y="97"/>
                      <a:pt x="408" y="100"/>
                      <a:pt x="409" y="103"/>
                    </a:cubicBezTo>
                    <a:cubicBezTo>
                      <a:pt x="409" y="104"/>
                      <a:pt x="409" y="104"/>
                      <a:pt x="409" y="104"/>
                    </a:cubicBezTo>
                    <a:cubicBezTo>
                      <a:pt x="409" y="105"/>
                      <a:pt x="410" y="106"/>
                      <a:pt x="410" y="106"/>
                    </a:cubicBezTo>
                    <a:cubicBezTo>
                      <a:pt x="411" y="108"/>
                      <a:pt x="419" y="112"/>
                      <a:pt x="419" y="112"/>
                    </a:cubicBezTo>
                    <a:cubicBezTo>
                      <a:pt x="420" y="112"/>
                      <a:pt x="420" y="112"/>
                      <a:pt x="420" y="112"/>
                    </a:cubicBezTo>
                    <a:cubicBezTo>
                      <a:pt x="423" y="111"/>
                      <a:pt x="426" y="111"/>
                      <a:pt x="429" y="110"/>
                    </a:cubicBezTo>
                    <a:cubicBezTo>
                      <a:pt x="429" y="109"/>
                      <a:pt x="429" y="109"/>
                      <a:pt x="429" y="109"/>
                    </a:cubicBezTo>
                    <a:cubicBezTo>
                      <a:pt x="432" y="109"/>
                      <a:pt x="434" y="109"/>
                      <a:pt x="436" y="109"/>
                    </a:cubicBezTo>
                    <a:cubicBezTo>
                      <a:pt x="436" y="109"/>
                      <a:pt x="437" y="108"/>
                      <a:pt x="438" y="108"/>
                    </a:cubicBezTo>
                    <a:cubicBezTo>
                      <a:pt x="438" y="108"/>
                      <a:pt x="438" y="108"/>
                      <a:pt x="438" y="108"/>
                    </a:cubicBezTo>
                    <a:cubicBezTo>
                      <a:pt x="439" y="109"/>
                      <a:pt x="439" y="109"/>
                      <a:pt x="440" y="110"/>
                    </a:cubicBezTo>
                    <a:cubicBezTo>
                      <a:pt x="442" y="111"/>
                      <a:pt x="443" y="111"/>
                      <a:pt x="445" y="111"/>
                    </a:cubicBezTo>
                    <a:cubicBezTo>
                      <a:pt x="445" y="111"/>
                      <a:pt x="445" y="111"/>
                      <a:pt x="445" y="111"/>
                    </a:cubicBezTo>
                    <a:cubicBezTo>
                      <a:pt x="445" y="112"/>
                      <a:pt x="445" y="112"/>
                      <a:pt x="445" y="112"/>
                    </a:cubicBezTo>
                    <a:cubicBezTo>
                      <a:pt x="439" y="112"/>
                      <a:pt x="438" y="112"/>
                      <a:pt x="437" y="116"/>
                    </a:cubicBezTo>
                    <a:cubicBezTo>
                      <a:pt x="432" y="118"/>
                      <a:pt x="428" y="114"/>
                      <a:pt x="424" y="116"/>
                    </a:cubicBezTo>
                    <a:cubicBezTo>
                      <a:pt x="422" y="116"/>
                      <a:pt x="422" y="116"/>
                      <a:pt x="421" y="116"/>
                    </a:cubicBezTo>
                    <a:cubicBezTo>
                      <a:pt x="421" y="117"/>
                      <a:pt x="420" y="118"/>
                      <a:pt x="420" y="118"/>
                    </a:cubicBezTo>
                    <a:cubicBezTo>
                      <a:pt x="453" y="120"/>
                      <a:pt x="485" y="121"/>
                      <a:pt x="515" y="121"/>
                    </a:cubicBezTo>
                    <a:cubicBezTo>
                      <a:pt x="528" y="121"/>
                      <a:pt x="539" y="121"/>
                      <a:pt x="550" y="121"/>
                    </a:cubicBezTo>
                    <a:moveTo>
                      <a:pt x="362" y="117"/>
                    </a:moveTo>
                    <a:cubicBezTo>
                      <a:pt x="357" y="117"/>
                      <a:pt x="352" y="117"/>
                      <a:pt x="347" y="117"/>
                    </a:cubicBezTo>
                    <a:cubicBezTo>
                      <a:pt x="347" y="117"/>
                      <a:pt x="347" y="117"/>
                      <a:pt x="347" y="117"/>
                    </a:cubicBezTo>
                    <a:cubicBezTo>
                      <a:pt x="346" y="118"/>
                      <a:pt x="346" y="118"/>
                      <a:pt x="346" y="118"/>
                    </a:cubicBezTo>
                    <a:cubicBezTo>
                      <a:pt x="346" y="118"/>
                      <a:pt x="346" y="118"/>
                      <a:pt x="346" y="119"/>
                    </a:cubicBezTo>
                    <a:cubicBezTo>
                      <a:pt x="346" y="119"/>
                      <a:pt x="346" y="119"/>
                      <a:pt x="346" y="119"/>
                    </a:cubicBezTo>
                    <a:cubicBezTo>
                      <a:pt x="349" y="119"/>
                      <a:pt x="349" y="119"/>
                      <a:pt x="349" y="119"/>
                    </a:cubicBezTo>
                    <a:cubicBezTo>
                      <a:pt x="349" y="120"/>
                      <a:pt x="349" y="120"/>
                      <a:pt x="349" y="120"/>
                    </a:cubicBezTo>
                    <a:cubicBezTo>
                      <a:pt x="349" y="120"/>
                      <a:pt x="349" y="120"/>
                      <a:pt x="350" y="121"/>
                    </a:cubicBezTo>
                    <a:cubicBezTo>
                      <a:pt x="351" y="121"/>
                      <a:pt x="352" y="121"/>
                      <a:pt x="352" y="121"/>
                    </a:cubicBezTo>
                    <a:cubicBezTo>
                      <a:pt x="353" y="121"/>
                      <a:pt x="353" y="121"/>
                      <a:pt x="354" y="122"/>
                    </a:cubicBezTo>
                    <a:cubicBezTo>
                      <a:pt x="354" y="122"/>
                      <a:pt x="354" y="122"/>
                      <a:pt x="355" y="122"/>
                    </a:cubicBezTo>
                    <a:cubicBezTo>
                      <a:pt x="355" y="122"/>
                      <a:pt x="356" y="121"/>
                      <a:pt x="357" y="121"/>
                    </a:cubicBezTo>
                    <a:cubicBezTo>
                      <a:pt x="357" y="120"/>
                      <a:pt x="357" y="120"/>
                      <a:pt x="357" y="120"/>
                    </a:cubicBezTo>
                    <a:cubicBezTo>
                      <a:pt x="359" y="120"/>
                      <a:pt x="359" y="120"/>
                      <a:pt x="359" y="120"/>
                    </a:cubicBezTo>
                    <a:cubicBezTo>
                      <a:pt x="359" y="120"/>
                      <a:pt x="360" y="119"/>
                      <a:pt x="360" y="119"/>
                    </a:cubicBezTo>
                    <a:cubicBezTo>
                      <a:pt x="360" y="118"/>
                      <a:pt x="360" y="118"/>
                      <a:pt x="360" y="118"/>
                    </a:cubicBezTo>
                    <a:cubicBezTo>
                      <a:pt x="361" y="118"/>
                      <a:pt x="361" y="118"/>
                      <a:pt x="362" y="117"/>
                    </a:cubicBezTo>
                    <a:moveTo>
                      <a:pt x="395" y="118"/>
                    </a:moveTo>
                    <a:cubicBezTo>
                      <a:pt x="387" y="118"/>
                      <a:pt x="378" y="118"/>
                      <a:pt x="369" y="118"/>
                    </a:cubicBezTo>
                    <a:cubicBezTo>
                      <a:pt x="369" y="119"/>
                      <a:pt x="371" y="119"/>
                      <a:pt x="371" y="121"/>
                    </a:cubicBezTo>
                    <a:cubicBezTo>
                      <a:pt x="371" y="121"/>
                      <a:pt x="371" y="121"/>
                      <a:pt x="371" y="121"/>
                    </a:cubicBezTo>
                    <a:cubicBezTo>
                      <a:pt x="371" y="122"/>
                      <a:pt x="370" y="122"/>
                      <a:pt x="370" y="122"/>
                    </a:cubicBezTo>
                    <a:cubicBezTo>
                      <a:pt x="370" y="122"/>
                      <a:pt x="370" y="124"/>
                      <a:pt x="371" y="125"/>
                    </a:cubicBezTo>
                    <a:cubicBezTo>
                      <a:pt x="372" y="125"/>
                      <a:pt x="372" y="125"/>
                      <a:pt x="372" y="125"/>
                    </a:cubicBezTo>
                    <a:cubicBezTo>
                      <a:pt x="372" y="125"/>
                      <a:pt x="373" y="126"/>
                      <a:pt x="373" y="127"/>
                    </a:cubicBezTo>
                    <a:cubicBezTo>
                      <a:pt x="373" y="127"/>
                      <a:pt x="373" y="128"/>
                      <a:pt x="373" y="128"/>
                    </a:cubicBezTo>
                    <a:cubicBezTo>
                      <a:pt x="373" y="129"/>
                      <a:pt x="373" y="129"/>
                      <a:pt x="373" y="129"/>
                    </a:cubicBezTo>
                    <a:cubicBezTo>
                      <a:pt x="373" y="131"/>
                      <a:pt x="374" y="131"/>
                      <a:pt x="375" y="132"/>
                    </a:cubicBezTo>
                    <a:cubicBezTo>
                      <a:pt x="376" y="133"/>
                      <a:pt x="376" y="133"/>
                      <a:pt x="376" y="134"/>
                    </a:cubicBezTo>
                    <a:cubicBezTo>
                      <a:pt x="376" y="135"/>
                      <a:pt x="375" y="135"/>
                      <a:pt x="375" y="136"/>
                    </a:cubicBezTo>
                    <a:cubicBezTo>
                      <a:pt x="375" y="137"/>
                      <a:pt x="375" y="137"/>
                      <a:pt x="375" y="137"/>
                    </a:cubicBezTo>
                    <a:cubicBezTo>
                      <a:pt x="375" y="137"/>
                      <a:pt x="376" y="138"/>
                      <a:pt x="376" y="138"/>
                    </a:cubicBezTo>
                    <a:cubicBezTo>
                      <a:pt x="378" y="139"/>
                      <a:pt x="380" y="139"/>
                      <a:pt x="382" y="139"/>
                    </a:cubicBezTo>
                    <a:cubicBezTo>
                      <a:pt x="382" y="136"/>
                      <a:pt x="383" y="134"/>
                      <a:pt x="385" y="135"/>
                    </a:cubicBezTo>
                    <a:cubicBezTo>
                      <a:pt x="385" y="135"/>
                      <a:pt x="386" y="135"/>
                      <a:pt x="386" y="135"/>
                    </a:cubicBezTo>
                    <a:cubicBezTo>
                      <a:pt x="387" y="135"/>
                      <a:pt x="387" y="135"/>
                      <a:pt x="387" y="135"/>
                    </a:cubicBezTo>
                    <a:cubicBezTo>
                      <a:pt x="388" y="136"/>
                      <a:pt x="388" y="135"/>
                      <a:pt x="389" y="134"/>
                    </a:cubicBezTo>
                    <a:cubicBezTo>
                      <a:pt x="389" y="134"/>
                      <a:pt x="390" y="134"/>
                      <a:pt x="391" y="134"/>
                    </a:cubicBezTo>
                    <a:cubicBezTo>
                      <a:pt x="391" y="133"/>
                      <a:pt x="391" y="132"/>
                      <a:pt x="391" y="131"/>
                    </a:cubicBezTo>
                    <a:cubicBezTo>
                      <a:pt x="392" y="131"/>
                      <a:pt x="394" y="131"/>
                      <a:pt x="395" y="131"/>
                    </a:cubicBezTo>
                    <a:cubicBezTo>
                      <a:pt x="395" y="130"/>
                      <a:pt x="395" y="130"/>
                      <a:pt x="395" y="129"/>
                    </a:cubicBezTo>
                    <a:cubicBezTo>
                      <a:pt x="394" y="129"/>
                      <a:pt x="394" y="129"/>
                      <a:pt x="393" y="129"/>
                    </a:cubicBezTo>
                    <a:cubicBezTo>
                      <a:pt x="391" y="129"/>
                      <a:pt x="391" y="129"/>
                      <a:pt x="391" y="129"/>
                    </a:cubicBezTo>
                    <a:cubicBezTo>
                      <a:pt x="391" y="128"/>
                      <a:pt x="391" y="128"/>
                      <a:pt x="391" y="128"/>
                    </a:cubicBezTo>
                    <a:cubicBezTo>
                      <a:pt x="390" y="128"/>
                      <a:pt x="390" y="128"/>
                      <a:pt x="390" y="128"/>
                    </a:cubicBezTo>
                    <a:cubicBezTo>
                      <a:pt x="392" y="125"/>
                      <a:pt x="392" y="125"/>
                      <a:pt x="392" y="123"/>
                    </a:cubicBezTo>
                    <a:cubicBezTo>
                      <a:pt x="393" y="120"/>
                      <a:pt x="393" y="120"/>
                      <a:pt x="393" y="120"/>
                    </a:cubicBezTo>
                    <a:cubicBezTo>
                      <a:pt x="394" y="119"/>
                      <a:pt x="395" y="119"/>
                      <a:pt x="395" y="118"/>
                    </a:cubicBezTo>
                    <a:moveTo>
                      <a:pt x="605" y="288"/>
                    </a:moveTo>
                    <a:cubicBezTo>
                      <a:pt x="596" y="225"/>
                      <a:pt x="577" y="168"/>
                      <a:pt x="550" y="121"/>
                    </a:cubicBezTo>
                    <a:cubicBezTo>
                      <a:pt x="539" y="121"/>
                      <a:pt x="528" y="121"/>
                      <a:pt x="515" y="121"/>
                    </a:cubicBezTo>
                    <a:cubicBezTo>
                      <a:pt x="485" y="121"/>
                      <a:pt x="453" y="120"/>
                      <a:pt x="420" y="119"/>
                    </a:cubicBezTo>
                    <a:cubicBezTo>
                      <a:pt x="418" y="119"/>
                      <a:pt x="416" y="119"/>
                      <a:pt x="415" y="119"/>
                    </a:cubicBezTo>
                    <a:cubicBezTo>
                      <a:pt x="416" y="119"/>
                      <a:pt x="416" y="119"/>
                      <a:pt x="416" y="119"/>
                    </a:cubicBezTo>
                    <a:cubicBezTo>
                      <a:pt x="416" y="119"/>
                      <a:pt x="416" y="119"/>
                      <a:pt x="416" y="119"/>
                    </a:cubicBezTo>
                    <a:cubicBezTo>
                      <a:pt x="416" y="119"/>
                      <a:pt x="416" y="119"/>
                      <a:pt x="416" y="119"/>
                    </a:cubicBezTo>
                    <a:cubicBezTo>
                      <a:pt x="416" y="119"/>
                      <a:pt x="416" y="119"/>
                      <a:pt x="416" y="119"/>
                    </a:cubicBezTo>
                    <a:cubicBezTo>
                      <a:pt x="416" y="119"/>
                      <a:pt x="416" y="119"/>
                      <a:pt x="416" y="119"/>
                    </a:cubicBezTo>
                    <a:cubicBezTo>
                      <a:pt x="416" y="119"/>
                      <a:pt x="416" y="119"/>
                      <a:pt x="416" y="119"/>
                    </a:cubicBezTo>
                    <a:cubicBezTo>
                      <a:pt x="416" y="119"/>
                      <a:pt x="416" y="119"/>
                      <a:pt x="416" y="119"/>
                    </a:cubicBezTo>
                    <a:cubicBezTo>
                      <a:pt x="416" y="119"/>
                      <a:pt x="416" y="119"/>
                      <a:pt x="416" y="119"/>
                    </a:cubicBezTo>
                    <a:cubicBezTo>
                      <a:pt x="415" y="120"/>
                      <a:pt x="414" y="120"/>
                      <a:pt x="412" y="121"/>
                    </a:cubicBezTo>
                    <a:cubicBezTo>
                      <a:pt x="412" y="121"/>
                      <a:pt x="412" y="122"/>
                      <a:pt x="413" y="123"/>
                    </a:cubicBezTo>
                    <a:cubicBezTo>
                      <a:pt x="415" y="124"/>
                      <a:pt x="415" y="124"/>
                      <a:pt x="418" y="124"/>
                    </a:cubicBezTo>
                    <a:cubicBezTo>
                      <a:pt x="418" y="123"/>
                      <a:pt x="420" y="122"/>
                      <a:pt x="420" y="121"/>
                    </a:cubicBezTo>
                    <a:cubicBezTo>
                      <a:pt x="423" y="122"/>
                      <a:pt x="424" y="125"/>
                      <a:pt x="426" y="126"/>
                    </a:cubicBezTo>
                    <a:cubicBezTo>
                      <a:pt x="426" y="126"/>
                      <a:pt x="426" y="127"/>
                      <a:pt x="426" y="127"/>
                    </a:cubicBezTo>
                    <a:cubicBezTo>
                      <a:pt x="425" y="128"/>
                      <a:pt x="424" y="129"/>
                      <a:pt x="423" y="130"/>
                    </a:cubicBezTo>
                    <a:cubicBezTo>
                      <a:pt x="423" y="131"/>
                      <a:pt x="422" y="131"/>
                      <a:pt x="421" y="131"/>
                    </a:cubicBezTo>
                    <a:cubicBezTo>
                      <a:pt x="421" y="131"/>
                      <a:pt x="420" y="131"/>
                      <a:pt x="420" y="131"/>
                    </a:cubicBezTo>
                    <a:cubicBezTo>
                      <a:pt x="419" y="130"/>
                      <a:pt x="419" y="129"/>
                      <a:pt x="419" y="129"/>
                    </a:cubicBezTo>
                    <a:cubicBezTo>
                      <a:pt x="418" y="128"/>
                      <a:pt x="417" y="128"/>
                      <a:pt x="417" y="128"/>
                    </a:cubicBezTo>
                    <a:cubicBezTo>
                      <a:pt x="417" y="127"/>
                      <a:pt x="417" y="126"/>
                      <a:pt x="417" y="126"/>
                    </a:cubicBezTo>
                    <a:cubicBezTo>
                      <a:pt x="416" y="126"/>
                      <a:pt x="416" y="126"/>
                      <a:pt x="415" y="126"/>
                    </a:cubicBezTo>
                    <a:cubicBezTo>
                      <a:pt x="415" y="127"/>
                      <a:pt x="414" y="128"/>
                      <a:pt x="413" y="128"/>
                    </a:cubicBezTo>
                    <a:cubicBezTo>
                      <a:pt x="412" y="133"/>
                      <a:pt x="410" y="141"/>
                      <a:pt x="410" y="141"/>
                    </a:cubicBezTo>
                    <a:cubicBezTo>
                      <a:pt x="411" y="141"/>
                      <a:pt x="411" y="141"/>
                      <a:pt x="412" y="142"/>
                    </a:cubicBezTo>
                    <a:cubicBezTo>
                      <a:pt x="411" y="143"/>
                      <a:pt x="411" y="143"/>
                      <a:pt x="411" y="143"/>
                    </a:cubicBezTo>
                    <a:cubicBezTo>
                      <a:pt x="404" y="141"/>
                      <a:pt x="404" y="141"/>
                      <a:pt x="402" y="143"/>
                    </a:cubicBezTo>
                    <a:cubicBezTo>
                      <a:pt x="403" y="144"/>
                      <a:pt x="404" y="145"/>
                      <a:pt x="404" y="146"/>
                    </a:cubicBezTo>
                    <a:cubicBezTo>
                      <a:pt x="404" y="147"/>
                      <a:pt x="404" y="147"/>
                      <a:pt x="404" y="147"/>
                    </a:cubicBezTo>
                    <a:cubicBezTo>
                      <a:pt x="403" y="147"/>
                      <a:pt x="403" y="147"/>
                      <a:pt x="403" y="147"/>
                    </a:cubicBezTo>
                    <a:cubicBezTo>
                      <a:pt x="401" y="145"/>
                      <a:pt x="399" y="144"/>
                      <a:pt x="397" y="142"/>
                    </a:cubicBezTo>
                    <a:cubicBezTo>
                      <a:pt x="383" y="149"/>
                      <a:pt x="379" y="151"/>
                      <a:pt x="379" y="144"/>
                    </a:cubicBezTo>
                    <a:cubicBezTo>
                      <a:pt x="377" y="144"/>
                      <a:pt x="377" y="144"/>
                      <a:pt x="377" y="144"/>
                    </a:cubicBezTo>
                    <a:cubicBezTo>
                      <a:pt x="376" y="145"/>
                      <a:pt x="375" y="145"/>
                      <a:pt x="374" y="145"/>
                    </a:cubicBezTo>
                    <a:cubicBezTo>
                      <a:pt x="373" y="145"/>
                      <a:pt x="372" y="145"/>
                      <a:pt x="372" y="145"/>
                    </a:cubicBezTo>
                    <a:cubicBezTo>
                      <a:pt x="371" y="145"/>
                      <a:pt x="370" y="145"/>
                      <a:pt x="370" y="145"/>
                    </a:cubicBezTo>
                    <a:cubicBezTo>
                      <a:pt x="370" y="145"/>
                      <a:pt x="370" y="146"/>
                      <a:pt x="370" y="147"/>
                    </a:cubicBezTo>
                    <a:cubicBezTo>
                      <a:pt x="369" y="148"/>
                      <a:pt x="368" y="148"/>
                      <a:pt x="368" y="148"/>
                    </a:cubicBezTo>
                    <a:cubicBezTo>
                      <a:pt x="367" y="148"/>
                      <a:pt x="367" y="147"/>
                      <a:pt x="366" y="147"/>
                    </a:cubicBezTo>
                    <a:cubicBezTo>
                      <a:pt x="366" y="146"/>
                      <a:pt x="365" y="145"/>
                      <a:pt x="364" y="145"/>
                    </a:cubicBezTo>
                    <a:cubicBezTo>
                      <a:pt x="363" y="145"/>
                      <a:pt x="363" y="145"/>
                      <a:pt x="362" y="145"/>
                    </a:cubicBezTo>
                    <a:cubicBezTo>
                      <a:pt x="362" y="144"/>
                      <a:pt x="362" y="144"/>
                      <a:pt x="362" y="143"/>
                    </a:cubicBezTo>
                    <a:cubicBezTo>
                      <a:pt x="362" y="143"/>
                      <a:pt x="363" y="142"/>
                      <a:pt x="363" y="141"/>
                    </a:cubicBezTo>
                    <a:cubicBezTo>
                      <a:pt x="364" y="141"/>
                      <a:pt x="365" y="141"/>
                      <a:pt x="366" y="141"/>
                    </a:cubicBezTo>
                    <a:cubicBezTo>
                      <a:pt x="368" y="142"/>
                      <a:pt x="370" y="143"/>
                      <a:pt x="372" y="143"/>
                    </a:cubicBezTo>
                    <a:cubicBezTo>
                      <a:pt x="372" y="142"/>
                      <a:pt x="374" y="140"/>
                      <a:pt x="374" y="135"/>
                    </a:cubicBezTo>
                    <a:cubicBezTo>
                      <a:pt x="373" y="134"/>
                      <a:pt x="373" y="134"/>
                      <a:pt x="372" y="134"/>
                    </a:cubicBezTo>
                    <a:cubicBezTo>
                      <a:pt x="369" y="135"/>
                      <a:pt x="369" y="135"/>
                      <a:pt x="368" y="136"/>
                    </a:cubicBezTo>
                    <a:cubicBezTo>
                      <a:pt x="367" y="137"/>
                      <a:pt x="367" y="137"/>
                      <a:pt x="367" y="137"/>
                    </a:cubicBezTo>
                    <a:cubicBezTo>
                      <a:pt x="366" y="137"/>
                      <a:pt x="366" y="137"/>
                      <a:pt x="366" y="137"/>
                    </a:cubicBezTo>
                    <a:cubicBezTo>
                      <a:pt x="366" y="136"/>
                      <a:pt x="366" y="136"/>
                      <a:pt x="366" y="135"/>
                    </a:cubicBezTo>
                    <a:cubicBezTo>
                      <a:pt x="366" y="135"/>
                      <a:pt x="367" y="134"/>
                      <a:pt x="367" y="134"/>
                    </a:cubicBezTo>
                    <a:cubicBezTo>
                      <a:pt x="367" y="132"/>
                      <a:pt x="367" y="132"/>
                      <a:pt x="367" y="131"/>
                    </a:cubicBezTo>
                    <a:cubicBezTo>
                      <a:pt x="367" y="132"/>
                      <a:pt x="366" y="132"/>
                      <a:pt x="366" y="132"/>
                    </a:cubicBezTo>
                    <a:cubicBezTo>
                      <a:pt x="365" y="125"/>
                      <a:pt x="365" y="125"/>
                      <a:pt x="364" y="124"/>
                    </a:cubicBezTo>
                    <a:cubicBezTo>
                      <a:pt x="360" y="128"/>
                      <a:pt x="360" y="128"/>
                      <a:pt x="359" y="128"/>
                    </a:cubicBezTo>
                    <a:cubicBezTo>
                      <a:pt x="358" y="129"/>
                      <a:pt x="358" y="129"/>
                      <a:pt x="358" y="130"/>
                    </a:cubicBezTo>
                    <a:cubicBezTo>
                      <a:pt x="358" y="131"/>
                      <a:pt x="358" y="131"/>
                      <a:pt x="358" y="131"/>
                    </a:cubicBezTo>
                    <a:cubicBezTo>
                      <a:pt x="357" y="132"/>
                      <a:pt x="356" y="132"/>
                      <a:pt x="355" y="133"/>
                    </a:cubicBezTo>
                    <a:cubicBezTo>
                      <a:pt x="353" y="136"/>
                      <a:pt x="357" y="138"/>
                      <a:pt x="356" y="141"/>
                    </a:cubicBezTo>
                    <a:cubicBezTo>
                      <a:pt x="356" y="142"/>
                      <a:pt x="356" y="142"/>
                      <a:pt x="356" y="142"/>
                    </a:cubicBezTo>
                    <a:cubicBezTo>
                      <a:pt x="355" y="144"/>
                      <a:pt x="355" y="144"/>
                      <a:pt x="355" y="144"/>
                    </a:cubicBezTo>
                    <a:cubicBezTo>
                      <a:pt x="356" y="145"/>
                      <a:pt x="356" y="147"/>
                      <a:pt x="356" y="148"/>
                    </a:cubicBezTo>
                    <a:cubicBezTo>
                      <a:pt x="356" y="149"/>
                      <a:pt x="356" y="150"/>
                      <a:pt x="356" y="150"/>
                    </a:cubicBezTo>
                    <a:cubicBezTo>
                      <a:pt x="356" y="150"/>
                      <a:pt x="355" y="150"/>
                      <a:pt x="355" y="150"/>
                    </a:cubicBezTo>
                    <a:cubicBezTo>
                      <a:pt x="354" y="150"/>
                      <a:pt x="354" y="150"/>
                      <a:pt x="353" y="150"/>
                    </a:cubicBezTo>
                    <a:cubicBezTo>
                      <a:pt x="351" y="151"/>
                      <a:pt x="351" y="151"/>
                      <a:pt x="350" y="150"/>
                    </a:cubicBezTo>
                    <a:cubicBezTo>
                      <a:pt x="346" y="150"/>
                      <a:pt x="346" y="150"/>
                      <a:pt x="337" y="156"/>
                    </a:cubicBezTo>
                    <a:cubicBezTo>
                      <a:pt x="336" y="155"/>
                      <a:pt x="336" y="155"/>
                      <a:pt x="335" y="155"/>
                    </a:cubicBezTo>
                    <a:cubicBezTo>
                      <a:pt x="335" y="155"/>
                      <a:pt x="335" y="155"/>
                      <a:pt x="334" y="155"/>
                    </a:cubicBezTo>
                    <a:cubicBezTo>
                      <a:pt x="334" y="155"/>
                      <a:pt x="333" y="155"/>
                      <a:pt x="333" y="155"/>
                    </a:cubicBezTo>
                    <a:cubicBezTo>
                      <a:pt x="332" y="155"/>
                      <a:pt x="332" y="156"/>
                      <a:pt x="332" y="157"/>
                    </a:cubicBezTo>
                    <a:cubicBezTo>
                      <a:pt x="334" y="158"/>
                      <a:pt x="334" y="158"/>
                      <a:pt x="334" y="158"/>
                    </a:cubicBezTo>
                    <a:cubicBezTo>
                      <a:pt x="334" y="159"/>
                      <a:pt x="334" y="160"/>
                      <a:pt x="333" y="161"/>
                    </a:cubicBezTo>
                    <a:cubicBezTo>
                      <a:pt x="330" y="161"/>
                      <a:pt x="330" y="161"/>
                      <a:pt x="325" y="165"/>
                    </a:cubicBezTo>
                    <a:cubicBezTo>
                      <a:pt x="324" y="165"/>
                      <a:pt x="324" y="165"/>
                      <a:pt x="324" y="165"/>
                    </a:cubicBezTo>
                    <a:cubicBezTo>
                      <a:pt x="323" y="165"/>
                      <a:pt x="322" y="165"/>
                      <a:pt x="322" y="165"/>
                    </a:cubicBezTo>
                    <a:cubicBezTo>
                      <a:pt x="320" y="167"/>
                      <a:pt x="320" y="169"/>
                      <a:pt x="319" y="171"/>
                    </a:cubicBezTo>
                    <a:cubicBezTo>
                      <a:pt x="317" y="171"/>
                      <a:pt x="316" y="171"/>
                      <a:pt x="314" y="172"/>
                    </a:cubicBezTo>
                    <a:cubicBezTo>
                      <a:pt x="314" y="173"/>
                      <a:pt x="313" y="174"/>
                      <a:pt x="313" y="175"/>
                    </a:cubicBezTo>
                    <a:cubicBezTo>
                      <a:pt x="312" y="175"/>
                      <a:pt x="311" y="175"/>
                      <a:pt x="310" y="175"/>
                    </a:cubicBezTo>
                    <a:cubicBezTo>
                      <a:pt x="309" y="174"/>
                      <a:pt x="309" y="174"/>
                      <a:pt x="309" y="174"/>
                    </a:cubicBezTo>
                    <a:cubicBezTo>
                      <a:pt x="308" y="174"/>
                      <a:pt x="307" y="174"/>
                      <a:pt x="307" y="174"/>
                    </a:cubicBezTo>
                    <a:cubicBezTo>
                      <a:pt x="306" y="173"/>
                      <a:pt x="306" y="173"/>
                      <a:pt x="306" y="173"/>
                    </a:cubicBezTo>
                    <a:cubicBezTo>
                      <a:pt x="305" y="172"/>
                      <a:pt x="305" y="172"/>
                      <a:pt x="304" y="172"/>
                    </a:cubicBezTo>
                    <a:cubicBezTo>
                      <a:pt x="303" y="173"/>
                      <a:pt x="303" y="174"/>
                      <a:pt x="303" y="175"/>
                    </a:cubicBezTo>
                    <a:cubicBezTo>
                      <a:pt x="303" y="175"/>
                      <a:pt x="304" y="176"/>
                      <a:pt x="304" y="176"/>
                    </a:cubicBezTo>
                    <a:cubicBezTo>
                      <a:pt x="304" y="176"/>
                      <a:pt x="303" y="177"/>
                      <a:pt x="303" y="178"/>
                    </a:cubicBezTo>
                    <a:cubicBezTo>
                      <a:pt x="303" y="179"/>
                      <a:pt x="303" y="179"/>
                      <a:pt x="303" y="179"/>
                    </a:cubicBezTo>
                    <a:cubicBezTo>
                      <a:pt x="303" y="179"/>
                      <a:pt x="303" y="180"/>
                      <a:pt x="303" y="180"/>
                    </a:cubicBezTo>
                    <a:cubicBezTo>
                      <a:pt x="301" y="180"/>
                      <a:pt x="298" y="180"/>
                      <a:pt x="296" y="180"/>
                    </a:cubicBezTo>
                    <a:cubicBezTo>
                      <a:pt x="295" y="179"/>
                      <a:pt x="295" y="179"/>
                      <a:pt x="295" y="178"/>
                    </a:cubicBezTo>
                    <a:cubicBezTo>
                      <a:pt x="289" y="179"/>
                      <a:pt x="289" y="179"/>
                      <a:pt x="288" y="180"/>
                    </a:cubicBezTo>
                    <a:cubicBezTo>
                      <a:pt x="288" y="182"/>
                      <a:pt x="289" y="182"/>
                      <a:pt x="289" y="182"/>
                    </a:cubicBezTo>
                    <a:cubicBezTo>
                      <a:pt x="290" y="183"/>
                      <a:pt x="291" y="184"/>
                      <a:pt x="292" y="184"/>
                    </a:cubicBezTo>
                    <a:cubicBezTo>
                      <a:pt x="294" y="184"/>
                      <a:pt x="294" y="184"/>
                      <a:pt x="295" y="184"/>
                    </a:cubicBezTo>
                    <a:cubicBezTo>
                      <a:pt x="298" y="187"/>
                      <a:pt x="298" y="187"/>
                      <a:pt x="298" y="188"/>
                    </a:cubicBezTo>
                    <a:cubicBezTo>
                      <a:pt x="299" y="191"/>
                      <a:pt x="299" y="193"/>
                      <a:pt x="299" y="195"/>
                    </a:cubicBezTo>
                    <a:cubicBezTo>
                      <a:pt x="300" y="196"/>
                      <a:pt x="301" y="197"/>
                      <a:pt x="302" y="199"/>
                    </a:cubicBezTo>
                    <a:cubicBezTo>
                      <a:pt x="302" y="201"/>
                      <a:pt x="302" y="201"/>
                      <a:pt x="297" y="213"/>
                    </a:cubicBezTo>
                    <a:cubicBezTo>
                      <a:pt x="296" y="214"/>
                      <a:pt x="294" y="215"/>
                      <a:pt x="293" y="215"/>
                    </a:cubicBezTo>
                    <a:cubicBezTo>
                      <a:pt x="292" y="215"/>
                      <a:pt x="292" y="215"/>
                      <a:pt x="292" y="215"/>
                    </a:cubicBezTo>
                    <a:cubicBezTo>
                      <a:pt x="289" y="214"/>
                      <a:pt x="286" y="214"/>
                      <a:pt x="283" y="212"/>
                    </a:cubicBezTo>
                    <a:cubicBezTo>
                      <a:pt x="279" y="211"/>
                      <a:pt x="276" y="211"/>
                      <a:pt x="273" y="211"/>
                    </a:cubicBezTo>
                    <a:cubicBezTo>
                      <a:pt x="269" y="210"/>
                      <a:pt x="269" y="210"/>
                      <a:pt x="268" y="209"/>
                    </a:cubicBezTo>
                    <a:cubicBezTo>
                      <a:pt x="268" y="209"/>
                      <a:pt x="268" y="209"/>
                      <a:pt x="268" y="209"/>
                    </a:cubicBezTo>
                    <a:cubicBezTo>
                      <a:pt x="267" y="210"/>
                      <a:pt x="267" y="210"/>
                      <a:pt x="266" y="210"/>
                    </a:cubicBezTo>
                    <a:cubicBezTo>
                      <a:pt x="264" y="212"/>
                      <a:pt x="262" y="212"/>
                      <a:pt x="260" y="212"/>
                    </a:cubicBezTo>
                    <a:cubicBezTo>
                      <a:pt x="260" y="213"/>
                      <a:pt x="260" y="213"/>
                      <a:pt x="260" y="213"/>
                    </a:cubicBezTo>
                    <a:cubicBezTo>
                      <a:pt x="262" y="217"/>
                      <a:pt x="258" y="221"/>
                      <a:pt x="260" y="225"/>
                    </a:cubicBezTo>
                    <a:cubicBezTo>
                      <a:pt x="259" y="227"/>
                      <a:pt x="259" y="229"/>
                      <a:pt x="259" y="232"/>
                    </a:cubicBezTo>
                    <a:cubicBezTo>
                      <a:pt x="254" y="239"/>
                      <a:pt x="254" y="239"/>
                      <a:pt x="255" y="241"/>
                    </a:cubicBezTo>
                    <a:cubicBezTo>
                      <a:pt x="256" y="243"/>
                      <a:pt x="256" y="244"/>
                      <a:pt x="256" y="244"/>
                    </a:cubicBezTo>
                    <a:cubicBezTo>
                      <a:pt x="255" y="245"/>
                      <a:pt x="255" y="245"/>
                      <a:pt x="255" y="245"/>
                    </a:cubicBezTo>
                    <a:cubicBezTo>
                      <a:pt x="254" y="247"/>
                      <a:pt x="254" y="247"/>
                      <a:pt x="254" y="251"/>
                    </a:cubicBezTo>
                    <a:cubicBezTo>
                      <a:pt x="255" y="251"/>
                      <a:pt x="256" y="251"/>
                      <a:pt x="257" y="251"/>
                    </a:cubicBezTo>
                    <a:cubicBezTo>
                      <a:pt x="259" y="251"/>
                      <a:pt x="260" y="250"/>
                      <a:pt x="262" y="253"/>
                    </a:cubicBezTo>
                    <a:cubicBezTo>
                      <a:pt x="263" y="253"/>
                      <a:pt x="264" y="252"/>
                      <a:pt x="265" y="252"/>
                    </a:cubicBezTo>
                    <a:cubicBezTo>
                      <a:pt x="266" y="252"/>
                      <a:pt x="266" y="252"/>
                      <a:pt x="269" y="254"/>
                    </a:cubicBezTo>
                    <a:cubicBezTo>
                      <a:pt x="270" y="255"/>
                      <a:pt x="270" y="257"/>
                      <a:pt x="271" y="258"/>
                    </a:cubicBezTo>
                    <a:cubicBezTo>
                      <a:pt x="271" y="258"/>
                      <a:pt x="272" y="258"/>
                      <a:pt x="272" y="258"/>
                    </a:cubicBezTo>
                    <a:cubicBezTo>
                      <a:pt x="271" y="257"/>
                      <a:pt x="271" y="257"/>
                      <a:pt x="271" y="257"/>
                    </a:cubicBezTo>
                    <a:cubicBezTo>
                      <a:pt x="281" y="254"/>
                      <a:pt x="289" y="246"/>
                      <a:pt x="301" y="246"/>
                    </a:cubicBezTo>
                    <a:cubicBezTo>
                      <a:pt x="303" y="244"/>
                      <a:pt x="303" y="243"/>
                      <a:pt x="303" y="242"/>
                    </a:cubicBezTo>
                    <a:cubicBezTo>
                      <a:pt x="302" y="241"/>
                      <a:pt x="301" y="240"/>
                      <a:pt x="301" y="239"/>
                    </a:cubicBezTo>
                    <a:cubicBezTo>
                      <a:pt x="301" y="238"/>
                      <a:pt x="301" y="238"/>
                      <a:pt x="304" y="232"/>
                    </a:cubicBezTo>
                    <a:cubicBezTo>
                      <a:pt x="306" y="229"/>
                      <a:pt x="320" y="226"/>
                      <a:pt x="320" y="226"/>
                    </a:cubicBezTo>
                    <a:cubicBezTo>
                      <a:pt x="322" y="224"/>
                      <a:pt x="322" y="223"/>
                      <a:pt x="322" y="222"/>
                    </a:cubicBezTo>
                    <a:cubicBezTo>
                      <a:pt x="322" y="222"/>
                      <a:pt x="322" y="222"/>
                      <a:pt x="322" y="221"/>
                    </a:cubicBezTo>
                    <a:cubicBezTo>
                      <a:pt x="322" y="216"/>
                      <a:pt x="322" y="212"/>
                      <a:pt x="329" y="214"/>
                    </a:cubicBezTo>
                    <a:cubicBezTo>
                      <a:pt x="330" y="214"/>
                      <a:pt x="330" y="214"/>
                      <a:pt x="330" y="214"/>
                    </a:cubicBezTo>
                    <a:cubicBezTo>
                      <a:pt x="330" y="214"/>
                      <a:pt x="330" y="214"/>
                      <a:pt x="330" y="214"/>
                    </a:cubicBezTo>
                    <a:cubicBezTo>
                      <a:pt x="330" y="214"/>
                      <a:pt x="330" y="214"/>
                      <a:pt x="330" y="214"/>
                    </a:cubicBezTo>
                    <a:cubicBezTo>
                      <a:pt x="330" y="214"/>
                      <a:pt x="330" y="214"/>
                      <a:pt x="330" y="214"/>
                    </a:cubicBezTo>
                    <a:cubicBezTo>
                      <a:pt x="330" y="214"/>
                      <a:pt x="330" y="214"/>
                      <a:pt x="330" y="214"/>
                    </a:cubicBezTo>
                    <a:cubicBezTo>
                      <a:pt x="330" y="214"/>
                      <a:pt x="330" y="214"/>
                      <a:pt x="330" y="214"/>
                    </a:cubicBezTo>
                    <a:cubicBezTo>
                      <a:pt x="330" y="214"/>
                      <a:pt x="330" y="214"/>
                      <a:pt x="330" y="214"/>
                    </a:cubicBezTo>
                    <a:cubicBezTo>
                      <a:pt x="331" y="214"/>
                      <a:pt x="331" y="214"/>
                      <a:pt x="331" y="214"/>
                    </a:cubicBezTo>
                    <a:cubicBezTo>
                      <a:pt x="334" y="216"/>
                      <a:pt x="334" y="216"/>
                      <a:pt x="336" y="216"/>
                    </a:cubicBezTo>
                    <a:cubicBezTo>
                      <a:pt x="337" y="216"/>
                      <a:pt x="337" y="216"/>
                      <a:pt x="338" y="216"/>
                    </a:cubicBezTo>
                    <a:cubicBezTo>
                      <a:pt x="338" y="216"/>
                      <a:pt x="339" y="216"/>
                      <a:pt x="340" y="216"/>
                    </a:cubicBezTo>
                    <a:cubicBezTo>
                      <a:pt x="340" y="214"/>
                      <a:pt x="340" y="214"/>
                      <a:pt x="342" y="212"/>
                    </a:cubicBezTo>
                    <a:cubicBezTo>
                      <a:pt x="344" y="212"/>
                      <a:pt x="344" y="212"/>
                      <a:pt x="345" y="212"/>
                    </a:cubicBezTo>
                    <a:cubicBezTo>
                      <a:pt x="346" y="212"/>
                      <a:pt x="348" y="212"/>
                      <a:pt x="351" y="208"/>
                    </a:cubicBezTo>
                    <a:cubicBezTo>
                      <a:pt x="358" y="209"/>
                      <a:pt x="357" y="217"/>
                      <a:pt x="362" y="220"/>
                    </a:cubicBezTo>
                    <a:cubicBezTo>
                      <a:pt x="363" y="220"/>
                      <a:pt x="364" y="221"/>
                      <a:pt x="364" y="223"/>
                    </a:cubicBezTo>
                    <a:cubicBezTo>
                      <a:pt x="380" y="233"/>
                      <a:pt x="388" y="241"/>
                      <a:pt x="387" y="246"/>
                    </a:cubicBezTo>
                    <a:cubicBezTo>
                      <a:pt x="385" y="247"/>
                      <a:pt x="373" y="249"/>
                      <a:pt x="369" y="249"/>
                    </a:cubicBezTo>
                    <a:cubicBezTo>
                      <a:pt x="369" y="249"/>
                      <a:pt x="368" y="250"/>
                      <a:pt x="368" y="250"/>
                    </a:cubicBezTo>
                    <a:cubicBezTo>
                      <a:pt x="371" y="252"/>
                      <a:pt x="373" y="255"/>
                      <a:pt x="377" y="256"/>
                    </a:cubicBezTo>
                    <a:cubicBezTo>
                      <a:pt x="379" y="256"/>
                      <a:pt x="382" y="256"/>
                      <a:pt x="384" y="256"/>
                    </a:cubicBezTo>
                    <a:cubicBezTo>
                      <a:pt x="384" y="255"/>
                      <a:pt x="384" y="253"/>
                      <a:pt x="384" y="252"/>
                    </a:cubicBezTo>
                    <a:cubicBezTo>
                      <a:pt x="389" y="250"/>
                      <a:pt x="392" y="245"/>
                      <a:pt x="396" y="242"/>
                    </a:cubicBezTo>
                    <a:cubicBezTo>
                      <a:pt x="396" y="240"/>
                      <a:pt x="396" y="240"/>
                      <a:pt x="396" y="239"/>
                    </a:cubicBezTo>
                    <a:cubicBezTo>
                      <a:pt x="393" y="239"/>
                      <a:pt x="393" y="239"/>
                      <a:pt x="392" y="239"/>
                    </a:cubicBezTo>
                    <a:cubicBezTo>
                      <a:pt x="391" y="239"/>
                      <a:pt x="391" y="238"/>
                      <a:pt x="391" y="238"/>
                    </a:cubicBezTo>
                    <a:cubicBezTo>
                      <a:pt x="393" y="236"/>
                      <a:pt x="394" y="236"/>
                      <a:pt x="395" y="236"/>
                    </a:cubicBezTo>
                    <a:cubicBezTo>
                      <a:pt x="398" y="237"/>
                      <a:pt x="398" y="237"/>
                      <a:pt x="400" y="239"/>
                    </a:cubicBezTo>
                    <a:cubicBezTo>
                      <a:pt x="400" y="239"/>
                      <a:pt x="400" y="239"/>
                      <a:pt x="400" y="234"/>
                    </a:cubicBezTo>
                    <a:cubicBezTo>
                      <a:pt x="396" y="231"/>
                      <a:pt x="391" y="230"/>
                      <a:pt x="389" y="226"/>
                    </a:cubicBezTo>
                    <a:cubicBezTo>
                      <a:pt x="388" y="226"/>
                      <a:pt x="385" y="226"/>
                      <a:pt x="380" y="221"/>
                    </a:cubicBezTo>
                    <a:cubicBezTo>
                      <a:pt x="381" y="219"/>
                      <a:pt x="381" y="219"/>
                      <a:pt x="375" y="215"/>
                    </a:cubicBezTo>
                    <a:cubicBezTo>
                      <a:pt x="375" y="214"/>
                      <a:pt x="374" y="214"/>
                      <a:pt x="374" y="214"/>
                    </a:cubicBezTo>
                    <a:cubicBezTo>
                      <a:pt x="374" y="213"/>
                      <a:pt x="373" y="212"/>
                      <a:pt x="373" y="211"/>
                    </a:cubicBezTo>
                    <a:cubicBezTo>
                      <a:pt x="372" y="210"/>
                      <a:pt x="370" y="210"/>
                      <a:pt x="369" y="210"/>
                    </a:cubicBezTo>
                    <a:cubicBezTo>
                      <a:pt x="369" y="209"/>
                      <a:pt x="369" y="209"/>
                      <a:pt x="369" y="208"/>
                    </a:cubicBezTo>
                    <a:cubicBezTo>
                      <a:pt x="370" y="207"/>
                      <a:pt x="370" y="207"/>
                      <a:pt x="370" y="207"/>
                    </a:cubicBezTo>
                    <a:cubicBezTo>
                      <a:pt x="371" y="206"/>
                      <a:pt x="371" y="205"/>
                      <a:pt x="371" y="205"/>
                    </a:cubicBezTo>
                    <a:cubicBezTo>
                      <a:pt x="371" y="204"/>
                      <a:pt x="371" y="203"/>
                      <a:pt x="371" y="202"/>
                    </a:cubicBezTo>
                    <a:cubicBezTo>
                      <a:pt x="374" y="201"/>
                      <a:pt x="375" y="202"/>
                      <a:pt x="376" y="205"/>
                    </a:cubicBezTo>
                    <a:cubicBezTo>
                      <a:pt x="384" y="206"/>
                      <a:pt x="386" y="216"/>
                      <a:pt x="394" y="217"/>
                    </a:cubicBezTo>
                    <a:cubicBezTo>
                      <a:pt x="394" y="218"/>
                      <a:pt x="394" y="218"/>
                      <a:pt x="395" y="218"/>
                    </a:cubicBezTo>
                    <a:cubicBezTo>
                      <a:pt x="398" y="222"/>
                      <a:pt x="404" y="223"/>
                      <a:pt x="406" y="228"/>
                    </a:cubicBezTo>
                    <a:cubicBezTo>
                      <a:pt x="404" y="234"/>
                      <a:pt x="404" y="234"/>
                      <a:pt x="406" y="236"/>
                    </a:cubicBezTo>
                    <a:cubicBezTo>
                      <a:pt x="407" y="239"/>
                      <a:pt x="407" y="242"/>
                      <a:pt x="411" y="242"/>
                    </a:cubicBezTo>
                    <a:cubicBezTo>
                      <a:pt x="413" y="244"/>
                      <a:pt x="413" y="246"/>
                      <a:pt x="413" y="247"/>
                    </a:cubicBezTo>
                    <a:cubicBezTo>
                      <a:pt x="412" y="247"/>
                      <a:pt x="411" y="247"/>
                      <a:pt x="410" y="247"/>
                    </a:cubicBezTo>
                    <a:cubicBezTo>
                      <a:pt x="410" y="247"/>
                      <a:pt x="409" y="246"/>
                      <a:pt x="409" y="246"/>
                    </a:cubicBezTo>
                    <a:cubicBezTo>
                      <a:pt x="409" y="246"/>
                      <a:pt x="408" y="247"/>
                      <a:pt x="408" y="247"/>
                    </a:cubicBezTo>
                    <a:cubicBezTo>
                      <a:pt x="411" y="251"/>
                      <a:pt x="411" y="251"/>
                      <a:pt x="414" y="252"/>
                    </a:cubicBezTo>
                    <a:cubicBezTo>
                      <a:pt x="414" y="252"/>
                      <a:pt x="414" y="251"/>
                      <a:pt x="414" y="251"/>
                    </a:cubicBezTo>
                    <a:cubicBezTo>
                      <a:pt x="416" y="252"/>
                      <a:pt x="417" y="252"/>
                      <a:pt x="419" y="254"/>
                    </a:cubicBezTo>
                    <a:cubicBezTo>
                      <a:pt x="418" y="256"/>
                      <a:pt x="418" y="257"/>
                      <a:pt x="419" y="258"/>
                    </a:cubicBezTo>
                    <a:cubicBezTo>
                      <a:pt x="421" y="259"/>
                      <a:pt x="421" y="259"/>
                      <a:pt x="422" y="259"/>
                    </a:cubicBezTo>
                    <a:cubicBezTo>
                      <a:pt x="423" y="259"/>
                      <a:pt x="424" y="259"/>
                      <a:pt x="424" y="259"/>
                    </a:cubicBezTo>
                    <a:cubicBezTo>
                      <a:pt x="425" y="258"/>
                      <a:pt x="426" y="257"/>
                      <a:pt x="426" y="256"/>
                    </a:cubicBezTo>
                    <a:cubicBezTo>
                      <a:pt x="426" y="255"/>
                      <a:pt x="426" y="255"/>
                      <a:pt x="426" y="254"/>
                    </a:cubicBezTo>
                    <a:cubicBezTo>
                      <a:pt x="426" y="254"/>
                      <a:pt x="426" y="253"/>
                      <a:pt x="426" y="253"/>
                    </a:cubicBezTo>
                    <a:cubicBezTo>
                      <a:pt x="426" y="252"/>
                      <a:pt x="427" y="252"/>
                      <a:pt x="427" y="251"/>
                    </a:cubicBezTo>
                    <a:cubicBezTo>
                      <a:pt x="428" y="252"/>
                      <a:pt x="430" y="252"/>
                      <a:pt x="430" y="253"/>
                    </a:cubicBezTo>
                    <a:cubicBezTo>
                      <a:pt x="431" y="253"/>
                      <a:pt x="432" y="253"/>
                      <a:pt x="432" y="253"/>
                    </a:cubicBezTo>
                    <a:cubicBezTo>
                      <a:pt x="432" y="253"/>
                      <a:pt x="433" y="252"/>
                      <a:pt x="433" y="252"/>
                    </a:cubicBezTo>
                    <a:cubicBezTo>
                      <a:pt x="433" y="251"/>
                      <a:pt x="433" y="249"/>
                      <a:pt x="433" y="248"/>
                    </a:cubicBezTo>
                    <a:cubicBezTo>
                      <a:pt x="435" y="248"/>
                      <a:pt x="436" y="248"/>
                      <a:pt x="437" y="248"/>
                    </a:cubicBezTo>
                    <a:cubicBezTo>
                      <a:pt x="436" y="246"/>
                      <a:pt x="435" y="246"/>
                      <a:pt x="433" y="245"/>
                    </a:cubicBezTo>
                    <a:cubicBezTo>
                      <a:pt x="433" y="246"/>
                      <a:pt x="432" y="247"/>
                      <a:pt x="432" y="248"/>
                    </a:cubicBezTo>
                    <a:cubicBezTo>
                      <a:pt x="429" y="248"/>
                      <a:pt x="429" y="247"/>
                      <a:pt x="427" y="241"/>
                    </a:cubicBezTo>
                    <a:cubicBezTo>
                      <a:pt x="424" y="240"/>
                      <a:pt x="424" y="240"/>
                      <a:pt x="422" y="238"/>
                    </a:cubicBezTo>
                    <a:cubicBezTo>
                      <a:pt x="422" y="237"/>
                      <a:pt x="422" y="237"/>
                      <a:pt x="422" y="236"/>
                    </a:cubicBezTo>
                    <a:cubicBezTo>
                      <a:pt x="424" y="236"/>
                      <a:pt x="424" y="236"/>
                      <a:pt x="424" y="236"/>
                    </a:cubicBezTo>
                    <a:cubicBezTo>
                      <a:pt x="425" y="236"/>
                      <a:pt x="426" y="237"/>
                      <a:pt x="427" y="237"/>
                    </a:cubicBezTo>
                    <a:cubicBezTo>
                      <a:pt x="429" y="237"/>
                      <a:pt x="429" y="237"/>
                      <a:pt x="430" y="237"/>
                    </a:cubicBezTo>
                    <a:cubicBezTo>
                      <a:pt x="430" y="237"/>
                      <a:pt x="430" y="238"/>
                      <a:pt x="431" y="238"/>
                    </a:cubicBezTo>
                    <a:cubicBezTo>
                      <a:pt x="431" y="237"/>
                      <a:pt x="431" y="235"/>
                      <a:pt x="431" y="234"/>
                    </a:cubicBezTo>
                    <a:cubicBezTo>
                      <a:pt x="433" y="232"/>
                      <a:pt x="433" y="232"/>
                      <a:pt x="442" y="236"/>
                    </a:cubicBezTo>
                    <a:cubicBezTo>
                      <a:pt x="442" y="236"/>
                      <a:pt x="443" y="237"/>
                      <a:pt x="443" y="238"/>
                    </a:cubicBezTo>
                    <a:cubicBezTo>
                      <a:pt x="443" y="238"/>
                      <a:pt x="443" y="238"/>
                      <a:pt x="444" y="238"/>
                    </a:cubicBezTo>
                    <a:cubicBezTo>
                      <a:pt x="445" y="240"/>
                      <a:pt x="445" y="240"/>
                      <a:pt x="445" y="240"/>
                    </a:cubicBezTo>
                    <a:cubicBezTo>
                      <a:pt x="444" y="240"/>
                      <a:pt x="443" y="241"/>
                      <a:pt x="443" y="241"/>
                    </a:cubicBezTo>
                    <a:cubicBezTo>
                      <a:pt x="443" y="244"/>
                      <a:pt x="448" y="245"/>
                      <a:pt x="447" y="249"/>
                    </a:cubicBezTo>
                    <a:cubicBezTo>
                      <a:pt x="447" y="250"/>
                      <a:pt x="447" y="251"/>
                      <a:pt x="447" y="251"/>
                    </a:cubicBezTo>
                    <a:cubicBezTo>
                      <a:pt x="447" y="252"/>
                      <a:pt x="447" y="252"/>
                      <a:pt x="447" y="253"/>
                    </a:cubicBezTo>
                    <a:cubicBezTo>
                      <a:pt x="447" y="254"/>
                      <a:pt x="448" y="255"/>
                      <a:pt x="449" y="256"/>
                    </a:cubicBezTo>
                    <a:cubicBezTo>
                      <a:pt x="449" y="256"/>
                      <a:pt x="449" y="256"/>
                      <a:pt x="449" y="256"/>
                    </a:cubicBezTo>
                    <a:cubicBezTo>
                      <a:pt x="450" y="257"/>
                      <a:pt x="450" y="257"/>
                      <a:pt x="450" y="257"/>
                    </a:cubicBezTo>
                    <a:cubicBezTo>
                      <a:pt x="450" y="257"/>
                      <a:pt x="450" y="257"/>
                      <a:pt x="450" y="257"/>
                    </a:cubicBezTo>
                    <a:cubicBezTo>
                      <a:pt x="451" y="258"/>
                      <a:pt x="451" y="258"/>
                      <a:pt x="451" y="258"/>
                    </a:cubicBezTo>
                    <a:cubicBezTo>
                      <a:pt x="452" y="258"/>
                      <a:pt x="452" y="258"/>
                      <a:pt x="452" y="258"/>
                    </a:cubicBezTo>
                    <a:cubicBezTo>
                      <a:pt x="452" y="259"/>
                      <a:pt x="452" y="259"/>
                      <a:pt x="452" y="260"/>
                    </a:cubicBezTo>
                    <a:cubicBezTo>
                      <a:pt x="452" y="261"/>
                      <a:pt x="452" y="261"/>
                      <a:pt x="452" y="261"/>
                    </a:cubicBezTo>
                    <a:cubicBezTo>
                      <a:pt x="451" y="261"/>
                      <a:pt x="451" y="261"/>
                      <a:pt x="451" y="261"/>
                    </a:cubicBezTo>
                    <a:cubicBezTo>
                      <a:pt x="451" y="262"/>
                      <a:pt x="451" y="262"/>
                      <a:pt x="451" y="262"/>
                    </a:cubicBezTo>
                    <a:cubicBezTo>
                      <a:pt x="451" y="263"/>
                      <a:pt x="451" y="264"/>
                      <a:pt x="452" y="265"/>
                    </a:cubicBezTo>
                    <a:cubicBezTo>
                      <a:pt x="452" y="266"/>
                      <a:pt x="452" y="266"/>
                      <a:pt x="452" y="266"/>
                    </a:cubicBezTo>
                    <a:cubicBezTo>
                      <a:pt x="453" y="266"/>
                      <a:pt x="453" y="266"/>
                      <a:pt x="453" y="266"/>
                    </a:cubicBezTo>
                    <a:cubicBezTo>
                      <a:pt x="454" y="265"/>
                      <a:pt x="454" y="265"/>
                      <a:pt x="454" y="265"/>
                    </a:cubicBezTo>
                    <a:cubicBezTo>
                      <a:pt x="454" y="263"/>
                      <a:pt x="454" y="263"/>
                      <a:pt x="454" y="263"/>
                    </a:cubicBezTo>
                    <a:cubicBezTo>
                      <a:pt x="454" y="262"/>
                      <a:pt x="454" y="261"/>
                      <a:pt x="454" y="261"/>
                    </a:cubicBezTo>
                    <a:cubicBezTo>
                      <a:pt x="455" y="259"/>
                      <a:pt x="455" y="259"/>
                      <a:pt x="455" y="259"/>
                    </a:cubicBezTo>
                    <a:cubicBezTo>
                      <a:pt x="456" y="259"/>
                      <a:pt x="456" y="259"/>
                      <a:pt x="456" y="259"/>
                    </a:cubicBezTo>
                    <a:cubicBezTo>
                      <a:pt x="456" y="260"/>
                      <a:pt x="456" y="260"/>
                      <a:pt x="456" y="260"/>
                    </a:cubicBezTo>
                    <a:cubicBezTo>
                      <a:pt x="457" y="260"/>
                      <a:pt x="457" y="260"/>
                      <a:pt x="457" y="260"/>
                    </a:cubicBezTo>
                    <a:cubicBezTo>
                      <a:pt x="457" y="261"/>
                      <a:pt x="457" y="261"/>
                      <a:pt x="457" y="261"/>
                    </a:cubicBezTo>
                    <a:cubicBezTo>
                      <a:pt x="458" y="261"/>
                      <a:pt x="459" y="262"/>
                      <a:pt x="459" y="262"/>
                    </a:cubicBezTo>
                    <a:cubicBezTo>
                      <a:pt x="460" y="263"/>
                      <a:pt x="460" y="263"/>
                      <a:pt x="460" y="263"/>
                    </a:cubicBezTo>
                    <a:cubicBezTo>
                      <a:pt x="460" y="264"/>
                      <a:pt x="460" y="264"/>
                      <a:pt x="460" y="264"/>
                    </a:cubicBezTo>
                    <a:cubicBezTo>
                      <a:pt x="461" y="264"/>
                      <a:pt x="461" y="264"/>
                      <a:pt x="461" y="264"/>
                    </a:cubicBezTo>
                    <a:cubicBezTo>
                      <a:pt x="462" y="264"/>
                      <a:pt x="462" y="264"/>
                      <a:pt x="462" y="264"/>
                    </a:cubicBezTo>
                    <a:cubicBezTo>
                      <a:pt x="462" y="264"/>
                      <a:pt x="464" y="264"/>
                      <a:pt x="464" y="265"/>
                    </a:cubicBezTo>
                    <a:cubicBezTo>
                      <a:pt x="466" y="265"/>
                      <a:pt x="466" y="265"/>
                      <a:pt x="466" y="265"/>
                    </a:cubicBezTo>
                    <a:cubicBezTo>
                      <a:pt x="467" y="265"/>
                      <a:pt x="467" y="265"/>
                      <a:pt x="467" y="265"/>
                    </a:cubicBezTo>
                    <a:cubicBezTo>
                      <a:pt x="467" y="264"/>
                      <a:pt x="467" y="264"/>
                      <a:pt x="467" y="264"/>
                    </a:cubicBezTo>
                    <a:cubicBezTo>
                      <a:pt x="467" y="264"/>
                      <a:pt x="467" y="264"/>
                      <a:pt x="467" y="264"/>
                    </a:cubicBezTo>
                    <a:cubicBezTo>
                      <a:pt x="467" y="263"/>
                      <a:pt x="467" y="263"/>
                      <a:pt x="467" y="263"/>
                    </a:cubicBezTo>
                    <a:cubicBezTo>
                      <a:pt x="467" y="262"/>
                      <a:pt x="467" y="261"/>
                      <a:pt x="468" y="260"/>
                    </a:cubicBezTo>
                    <a:cubicBezTo>
                      <a:pt x="468" y="259"/>
                      <a:pt x="468" y="259"/>
                      <a:pt x="468" y="259"/>
                    </a:cubicBezTo>
                    <a:cubicBezTo>
                      <a:pt x="469" y="259"/>
                      <a:pt x="469" y="259"/>
                      <a:pt x="469" y="259"/>
                    </a:cubicBezTo>
                    <a:cubicBezTo>
                      <a:pt x="470" y="259"/>
                      <a:pt x="471" y="259"/>
                      <a:pt x="472" y="260"/>
                    </a:cubicBezTo>
                    <a:cubicBezTo>
                      <a:pt x="474" y="261"/>
                      <a:pt x="474" y="261"/>
                      <a:pt x="474" y="261"/>
                    </a:cubicBezTo>
                    <a:cubicBezTo>
                      <a:pt x="476" y="263"/>
                      <a:pt x="476" y="263"/>
                      <a:pt x="476" y="263"/>
                    </a:cubicBezTo>
                    <a:cubicBezTo>
                      <a:pt x="477" y="263"/>
                      <a:pt x="477" y="263"/>
                      <a:pt x="477" y="263"/>
                    </a:cubicBezTo>
                    <a:cubicBezTo>
                      <a:pt x="477" y="264"/>
                      <a:pt x="477" y="264"/>
                      <a:pt x="477" y="264"/>
                    </a:cubicBezTo>
                    <a:cubicBezTo>
                      <a:pt x="478" y="264"/>
                      <a:pt x="478" y="264"/>
                      <a:pt x="478" y="264"/>
                    </a:cubicBezTo>
                    <a:cubicBezTo>
                      <a:pt x="478" y="264"/>
                      <a:pt x="478" y="264"/>
                      <a:pt x="478" y="264"/>
                    </a:cubicBezTo>
                    <a:cubicBezTo>
                      <a:pt x="481" y="264"/>
                      <a:pt x="484" y="264"/>
                      <a:pt x="486" y="265"/>
                    </a:cubicBezTo>
                    <a:cubicBezTo>
                      <a:pt x="486" y="264"/>
                      <a:pt x="486" y="263"/>
                      <a:pt x="486" y="263"/>
                    </a:cubicBezTo>
                    <a:cubicBezTo>
                      <a:pt x="486" y="262"/>
                      <a:pt x="486" y="262"/>
                      <a:pt x="486" y="262"/>
                    </a:cubicBezTo>
                    <a:cubicBezTo>
                      <a:pt x="486" y="261"/>
                      <a:pt x="486" y="261"/>
                      <a:pt x="486" y="260"/>
                    </a:cubicBezTo>
                    <a:cubicBezTo>
                      <a:pt x="486" y="260"/>
                      <a:pt x="487" y="260"/>
                      <a:pt x="487" y="260"/>
                    </a:cubicBezTo>
                    <a:cubicBezTo>
                      <a:pt x="488" y="259"/>
                      <a:pt x="488" y="259"/>
                      <a:pt x="488" y="259"/>
                    </a:cubicBezTo>
                    <a:cubicBezTo>
                      <a:pt x="489" y="259"/>
                      <a:pt x="489" y="259"/>
                      <a:pt x="489" y="259"/>
                    </a:cubicBezTo>
                    <a:cubicBezTo>
                      <a:pt x="490" y="260"/>
                      <a:pt x="491" y="261"/>
                      <a:pt x="492" y="261"/>
                    </a:cubicBezTo>
                    <a:cubicBezTo>
                      <a:pt x="493" y="262"/>
                      <a:pt x="494" y="262"/>
                      <a:pt x="494" y="262"/>
                    </a:cubicBezTo>
                    <a:cubicBezTo>
                      <a:pt x="494" y="261"/>
                      <a:pt x="494" y="261"/>
                      <a:pt x="494" y="261"/>
                    </a:cubicBezTo>
                    <a:cubicBezTo>
                      <a:pt x="495" y="261"/>
                      <a:pt x="495" y="261"/>
                      <a:pt x="495" y="261"/>
                    </a:cubicBezTo>
                    <a:cubicBezTo>
                      <a:pt x="495" y="260"/>
                      <a:pt x="495" y="260"/>
                      <a:pt x="495" y="260"/>
                    </a:cubicBezTo>
                    <a:cubicBezTo>
                      <a:pt x="496" y="260"/>
                      <a:pt x="496" y="260"/>
                      <a:pt x="496" y="260"/>
                    </a:cubicBezTo>
                    <a:cubicBezTo>
                      <a:pt x="497" y="262"/>
                      <a:pt x="497" y="262"/>
                      <a:pt x="497" y="262"/>
                    </a:cubicBezTo>
                    <a:cubicBezTo>
                      <a:pt x="497" y="263"/>
                      <a:pt x="497" y="263"/>
                      <a:pt x="497" y="263"/>
                    </a:cubicBezTo>
                    <a:cubicBezTo>
                      <a:pt x="497" y="264"/>
                      <a:pt x="497" y="265"/>
                      <a:pt x="497" y="266"/>
                    </a:cubicBezTo>
                    <a:cubicBezTo>
                      <a:pt x="496" y="268"/>
                      <a:pt x="496" y="270"/>
                      <a:pt x="497" y="273"/>
                    </a:cubicBezTo>
                    <a:cubicBezTo>
                      <a:pt x="497" y="273"/>
                      <a:pt x="497" y="273"/>
                      <a:pt x="497" y="273"/>
                    </a:cubicBezTo>
                    <a:cubicBezTo>
                      <a:pt x="497" y="274"/>
                      <a:pt x="498" y="274"/>
                      <a:pt x="498" y="275"/>
                    </a:cubicBezTo>
                    <a:cubicBezTo>
                      <a:pt x="498" y="275"/>
                      <a:pt x="497" y="276"/>
                      <a:pt x="497" y="277"/>
                    </a:cubicBezTo>
                    <a:cubicBezTo>
                      <a:pt x="497" y="277"/>
                      <a:pt x="497" y="277"/>
                      <a:pt x="497" y="277"/>
                    </a:cubicBezTo>
                    <a:cubicBezTo>
                      <a:pt x="497" y="278"/>
                      <a:pt x="497" y="278"/>
                      <a:pt x="497" y="278"/>
                    </a:cubicBezTo>
                    <a:cubicBezTo>
                      <a:pt x="496" y="280"/>
                      <a:pt x="496" y="280"/>
                      <a:pt x="496" y="280"/>
                    </a:cubicBezTo>
                    <a:cubicBezTo>
                      <a:pt x="496" y="280"/>
                      <a:pt x="496" y="280"/>
                      <a:pt x="496" y="280"/>
                    </a:cubicBezTo>
                    <a:cubicBezTo>
                      <a:pt x="494" y="284"/>
                      <a:pt x="494" y="284"/>
                      <a:pt x="493" y="284"/>
                    </a:cubicBezTo>
                    <a:cubicBezTo>
                      <a:pt x="492" y="285"/>
                      <a:pt x="492" y="285"/>
                      <a:pt x="492" y="285"/>
                    </a:cubicBezTo>
                    <a:cubicBezTo>
                      <a:pt x="492" y="285"/>
                      <a:pt x="492" y="285"/>
                      <a:pt x="492" y="285"/>
                    </a:cubicBezTo>
                    <a:cubicBezTo>
                      <a:pt x="492" y="286"/>
                      <a:pt x="492" y="286"/>
                      <a:pt x="492" y="286"/>
                    </a:cubicBezTo>
                    <a:cubicBezTo>
                      <a:pt x="514" y="287"/>
                      <a:pt x="537" y="287"/>
                      <a:pt x="558" y="288"/>
                    </a:cubicBezTo>
                    <a:cubicBezTo>
                      <a:pt x="575" y="288"/>
                      <a:pt x="590" y="288"/>
                      <a:pt x="605" y="288"/>
                    </a:cubicBezTo>
                    <a:moveTo>
                      <a:pt x="554" y="46"/>
                    </a:moveTo>
                    <a:cubicBezTo>
                      <a:pt x="531" y="34"/>
                      <a:pt x="531" y="34"/>
                      <a:pt x="531" y="34"/>
                    </a:cubicBezTo>
                    <a:cubicBezTo>
                      <a:pt x="531" y="34"/>
                      <a:pt x="531" y="34"/>
                      <a:pt x="531" y="34"/>
                    </a:cubicBezTo>
                    <a:cubicBezTo>
                      <a:pt x="532" y="34"/>
                      <a:pt x="532" y="34"/>
                      <a:pt x="532" y="34"/>
                    </a:cubicBezTo>
                    <a:cubicBezTo>
                      <a:pt x="533" y="35"/>
                      <a:pt x="533" y="35"/>
                      <a:pt x="533" y="35"/>
                    </a:cubicBezTo>
                    <a:cubicBezTo>
                      <a:pt x="532" y="35"/>
                      <a:pt x="532" y="35"/>
                      <a:pt x="532" y="35"/>
                    </a:cubicBezTo>
                    <a:cubicBezTo>
                      <a:pt x="533" y="35"/>
                      <a:pt x="533" y="35"/>
                      <a:pt x="533" y="35"/>
                    </a:cubicBezTo>
                    <a:cubicBezTo>
                      <a:pt x="534" y="35"/>
                      <a:pt x="534" y="35"/>
                      <a:pt x="534" y="35"/>
                    </a:cubicBezTo>
                    <a:cubicBezTo>
                      <a:pt x="533" y="35"/>
                      <a:pt x="533" y="35"/>
                      <a:pt x="533" y="35"/>
                    </a:cubicBezTo>
                    <a:cubicBezTo>
                      <a:pt x="532" y="35"/>
                      <a:pt x="530" y="34"/>
                      <a:pt x="529" y="33"/>
                    </a:cubicBezTo>
                    <a:cubicBezTo>
                      <a:pt x="530" y="33"/>
                      <a:pt x="530" y="34"/>
                      <a:pt x="531" y="34"/>
                    </a:cubicBezTo>
                    <a:cubicBezTo>
                      <a:pt x="531" y="34"/>
                      <a:pt x="530" y="34"/>
                      <a:pt x="529" y="33"/>
                    </a:cubicBezTo>
                    <a:cubicBezTo>
                      <a:pt x="528" y="33"/>
                      <a:pt x="528" y="33"/>
                      <a:pt x="525" y="31"/>
                    </a:cubicBezTo>
                    <a:cubicBezTo>
                      <a:pt x="524" y="31"/>
                      <a:pt x="524" y="31"/>
                      <a:pt x="524" y="31"/>
                    </a:cubicBezTo>
                    <a:cubicBezTo>
                      <a:pt x="523" y="31"/>
                      <a:pt x="523" y="31"/>
                      <a:pt x="523" y="31"/>
                    </a:cubicBezTo>
                    <a:cubicBezTo>
                      <a:pt x="525" y="32"/>
                      <a:pt x="527" y="32"/>
                      <a:pt x="529" y="33"/>
                    </a:cubicBezTo>
                    <a:cubicBezTo>
                      <a:pt x="529" y="33"/>
                      <a:pt x="529" y="33"/>
                      <a:pt x="529" y="33"/>
                    </a:cubicBezTo>
                    <a:cubicBezTo>
                      <a:pt x="529" y="34"/>
                      <a:pt x="529" y="34"/>
                      <a:pt x="529" y="34"/>
                    </a:cubicBezTo>
                    <a:cubicBezTo>
                      <a:pt x="530" y="34"/>
                      <a:pt x="531" y="34"/>
                      <a:pt x="532" y="35"/>
                    </a:cubicBezTo>
                    <a:cubicBezTo>
                      <a:pt x="532" y="35"/>
                      <a:pt x="532" y="35"/>
                      <a:pt x="533" y="35"/>
                    </a:cubicBezTo>
                    <a:cubicBezTo>
                      <a:pt x="533" y="35"/>
                      <a:pt x="534" y="36"/>
                      <a:pt x="534" y="36"/>
                    </a:cubicBezTo>
                    <a:cubicBezTo>
                      <a:pt x="534" y="36"/>
                      <a:pt x="534" y="36"/>
                      <a:pt x="534" y="36"/>
                    </a:cubicBezTo>
                    <a:cubicBezTo>
                      <a:pt x="535" y="37"/>
                      <a:pt x="535" y="37"/>
                      <a:pt x="535" y="37"/>
                    </a:cubicBezTo>
                    <a:cubicBezTo>
                      <a:pt x="535" y="37"/>
                      <a:pt x="535" y="37"/>
                      <a:pt x="535" y="37"/>
                    </a:cubicBezTo>
                    <a:cubicBezTo>
                      <a:pt x="536" y="37"/>
                      <a:pt x="536" y="37"/>
                      <a:pt x="536" y="37"/>
                    </a:cubicBezTo>
                    <a:cubicBezTo>
                      <a:pt x="535" y="37"/>
                      <a:pt x="535" y="37"/>
                      <a:pt x="535" y="37"/>
                    </a:cubicBezTo>
                    <a:cubicBezTo>
                      <a:pt x="535" y="37"/>
                      <a:pt x="529" y="34"/>
                      <a:pt x="526" y="32"/>
                    </a:cubicBezTo>
                    <a:cubicBezTo>
                      <a:pt x="526" y="32"/>
                      <a:pt x="526" y="32"/>
                      <a:pt x="526" y="32"/>
                    </a:cubicBezTo>
                    <a:cubicBezTo>
                      <a:pt x="525" y="32"/>
                      <a:pt x="524" y="31"/>
                      <a:pt x="524" y="31"/>
                    </a:cubicBezTo>
                    <a:cubicBezTo>
                      <a:pt x="523" y="31"/>
                      <a:pt x="523" y="31"/>
                      <a:pt x="522" y="30"/>
                    </a:cubicBezTo>
                    <a:cubicBezTo>
                      <a:pt x="522" y="30"/>
                      <a:pt x="522" y="30"/>
                      <a:pt x="522" y="30"/>
                    </a:cubicBezTo>
                    <a:cubicBezTo>
                      <a:pt x="521" y="30"/>
                      <a:pt x="521" y="30"/>
                      <a:pt x="517" y="28"/>
                    </a:cubicBezTo>
                    <a:cubicBezTo>
                      <a:pt x="517" y="28"/>
                      <a:pt x="517" y="28"/>
                      <a:pt x="517" y="28"/>
                    </a:cubicBezTo>
                    <a:cubicBezTo>
                      <a:pt x="516" y="27"/>
                      <a:pt x="514" y="27"/>
                      <a:pt x="513" y="26"/>
                    </a:cubicBezTo>
                    <a:cubicBezTo>
                      <a:pt x="513" y="26"/>
                      <a:pt x="513" y="26"/>
                      <a:pt x="513" y="26"/>
                    </a:cubicBezTo>
                    <a:cubicBezTo>
                      <a:pt x="511" y="25"/>
                      <a:pt x="509" y="25"/>
                      <a:pt x="507" y="24"/>
                    </a:cubicBezTo>
                    <a:cubicBezTo>
                      <a:pt x="507" y="24"/>
                      <a:pt x="507" y="24"/>
                      <a:pt x="507" y="24"/>
                    </a:cubicBezTo>
                    <a:cubicBezTo>
                      <a:pt x="504" y="23"/>
                      <a:pt x="502" y="22"/>
                      <a:pt x="499" y="21"/>
                    </a:cubicBezTo>
                    <a:cubicBezTo>
                      <a:pt x="498" y="21"/>
                      <a:pt x="498" y="21"/>
                      <a:pt x="498" y="21"/>
                    </a:cubicBezTo>
                    <a:cubicBezTo>
                      <a:pt x="498" y="21"/>
                      <a:pt x="498" y="21"/>
                      <a:pt x="498" y="21"/>
                    </a:cubicBezTo>
                    <a:cubicBezTo>
                      <a:pt x="498" y="21"/>
                      <a:pt x="499" y="21"/>
                      <a:pt x="499" y="21"/>
                    </a:cubicBezTo>
                    <a:cubicBezTo>
                      <a:pt x="499" y="21"/>
                      <a:pt x="498" y="21"/>
                      <a:pt x="497" y="21"/>
                    </a:cubicBezTo>
                    <a:cubicBezTo>
                      <a:pt x="498" y="21"/>
                      <a:pt x="499" y="21"/>
                      <a:pt x="500" y="22"/>
                    </a:cubicBezTo>
                    <a:cubicBezTo>
                      <a:pt x="500" y="22"/>
                      <a:pt x="500" y="22"/>
                      <a:pt x="500" y="22"/>
                    </a:cubicBezTo>
                    <a:cubicBezTo>
                      <a:pt x="499" y="22"/>
                      <a:pt x="499" y="22"/>
                      <a:pt x="499" y="22"/>
                    </a:cubicBezTo>
                    <a:cubicBezTo>
                      <a:pt x="499" y="21"/>
                      <a:pt x="498" y="21"/>
                      <a:pt x="498" y="21"/>
                    </a:cubicBezTo>
                    <a:cubicBezTo>
                      <a:pt x="497" y="21"/>
                      <a:pt x="496" y="20"/>
                      <a:pt x="494" y="20"/>
                    </a:cubicBezTo>
                    <a:cubicBezTo>
                      <a:pt x="494" y="20"/>
                      <a:pt x="494" y="20"/>
                      <a:pt x="494" y="20"/>
                    </a:cubicBezTo>
                    <a:cubicBezTo>
                      <a:pt x="494" y="20"/>
                      <a:pt x="493" y="20"/>
                      <a:pt x="489" y="18"/>
                    </a:cubicBezTo>
                    <a:cubicBezTo>
                      <a:pt x="489" y="18"/>
                      <a:pt x="488" y="18"/>
                      <a:pt x="487" y="17"/>
                    </a:cubicBezTo>
                    <a:cubicBezTo>
                      <a:pt x="486" y="18"/>
                      <a:pt x="486" y="18"/>
                      <a:pt x="486" y="18"/>
                    </a:cubicBezTo>
                    <a:cubicBezTo>
                      <a:pt x="497" y="21"/>
                      <a:pt x="497" y="21"/>
                      <a:pt x="499" y="22"/>
                    </a:cubicBezTo>
                    <a:cubicBezTo>
                      <a:pt x="498" y="22"/>
                      <a:pt x="498" y="22"/>
                      <a:pt x="498" y="22"/>
                    </a:cubicBezTo>
                    <a:cubicBezTo>
                      <a:pt x="498" y="22"/>
                      <a:pt x="499" y="23"/>
                      <a:pt x="500" y="23"/>
                    </a:cubicBezTo>
                    <a:cubicBezTo>
                      <a:pt x="500" y="23"/>
                      <a:pt x="500" y="23"/>
                      <a:pt x="500" y="23"/>
                    </a:cubicBezTo>
                    <a:cubicBezTo>
                      <a:pt x="500" y="23"/>
                      <a:pt x="500" y="23"/>
                      <a:pt x="500" y="23"/>
                    </a:cubicBezTo>
                    <a:cubicBezTo>
                      <a:pt x="500" y="23"/>
                      <a:pt x="500" y="23"/>
                      <a:pt x="500" y="23"/>
                    </a:cubicBezTo>
                    <a:cubicBezTo>
                      <a:pt x="500" y="23"/>
                      <a:pt x="500" y="23"/>
                      <a:pt x="500" y="23"/>
                    </a:cubicBezTo>
                    <a:cubicBezTo>
                      <a:pt x="500" y="23"/>
                      <a:pt x="500" y="23"/>
                      <a:pt x="500" y="23"/>
                    </a:cubicBezTo>
                    <a:cubicBezTo>
                      <a:pt x="500" y="23"/>
                      <a:pt x="500" y="23"/>
                      <a:pt x="500" y="23"/>
                    </a:cubicBezTo>
                    <a:cubicBezTo>
                      <a:pt x="501" y="24"/>
                      <a:pt x="501" y="24"/>
                      <a:pt x="502" y="24"/>
                    </a:cubicBezTo>
                    <a:cubicBezTo>
                      <a:pt x="502" y="24"/>
                      <a:pt x="503" y="24"/>
                      <a:pt x="503" y="25"/>
                    </a:cubicBezTo>
                    <a:cubicBezTo>
                      <a:pt x="503" y="24"/>
                      <a:pt x="503" y="24"/>
                      <a:pt x="500" y="24"/>
                    </a:cubicBezTo>
                    <a:cubicBezTo>
                      <a:pt x="499" y="24"/>
                      <a:pt x="499" y="24"/>
                      <a:pt x="499" y="24"/>
                    </a:cubicBezTo>
                    <a:cubicBezTo>
                      <a:pt x="498" y="23"/>
                      <a:pt x="498" y="23"/>
                      <a:pt x="498" y="23"/>
                    </a:cubicBezTo>
                    <a:cubicBezTo>
                      <a:pt x="500" y="24"/>
                      <a:pt x="501" y="25"/>
                      <a:pt x="502" y="25"/>
                    </a:cubicBezTo>
                    <a:cubicBezTo>
                      <a:pt x="502" y="25"/>
                      <a:pt x="502" y="25"/>
                      <a:pt x="502" y="25"/>
                    </a:cubicBezTo>
                    <a:cubicBezTo>
                      <a:pt x="503" y="26"/>
                      <a:pt x="504" y="26"/>
                      <a:pt x="504" y="27"/>
                    </a:cubicBezTo>
                    <a:cubicBezTo>
                      <a:pt x="504" y="27"/>
                      <a:pt x="504" y="27"/>
                      <a:pt x="504" y="27"/>
                    </a:cubicBezTo>
                    <a:cubicBezTo>
                      <a:pt x="506" y="29"/>
                      <a:pt x="506" y="29"/>
                      <a:pt x="515" y="34"/>
                    </a:cubicBezTo>
                    <a:cubicBezTo>
                      <a:pt x="516" y="34"/>
                      <a:pt x="516" y="34"/>
                      <a:pt x="517" y="34"/>
                    </a:cubicBezTo>
                    <a:cubicBezTo>
                      <a:pt x="517" y="35"/>
                      <a:pt x="517" y="35"/>
                      <a:pt x="517" y="35"/>
                    </a:cubicBezTo>
                    <a:cubicBezTo>
                      <a:pt x="517" y="35"/>
                      <a:pt x="517" y="35"/>
                      <a:pt x="517" y="35"/>
                    </a:cubicBezTo>
                    <a:cubicBezTo>
                      <a:pt x="517" y="35"/>
                      <a:pt x="517" y="35"/>
                      <a:pt x="517" y="35"/>
                    </a:cubicBezTo>
                    <a:cubicBezTo>
                      <a:pt x="516" y="35"/>
                      <a:pt x="516" y="35"/>
                      <a:pt x="515" y="35"/>
                    </a:cubicBezTo>
                    <a:cubicBezTo>
                      <a:pt x="515" y="36"/>
                      <a:pt x="515" y="36"/>
                      <a:pt x="514" y="36"/>
                    </a:cubicBezTo>
                    <a:cubicBezTo>
                      <a:pt x="515" y="36"/>
                      <a:pt x="515" y="36"/>
                      <a:pt x="515" y="36"/>
                    </a:cubicBezTo>
                    <a:cubicBezTo>
                      <a:pt x="515" y="37"/>
                      <a:pt x="515" y="37"/>
                      <a:pt x="515" y="37"/>
                    </a:cubicBezTo>
                    <a:cubicBezTo>
                      <a:pt x="515" y="37"/>
                      <a:pt x="515" y="37"/>
                      <a:pt x="514" y="37"/>
                    </a:cubicBezTo>
                    <a:cubicBezTo>
                      <a:pt x="515" y="37"/>
                      <a:pt x="524" y="42"/>
                      <a:pt x="525" y="43"/>
                    </a:cubicBezTo>
                    <a:cubicBezTo>
                      <a:pt x="526" y="43"/>
                      <a:pt x="526" y="43"/>
                      <a:pt x="526" y="43"/>
                    </a:cubicBezTo>
                    <a:cubicBezTo>
                      <a:pt x="526" y="43"/>
                      <a:pt x="527" y="43"/>
                      <a:pt x="530" y="44"/>
                    </a:cubicBezTo>
                    <a:cubicBezTo>
                      <a:pt x="530" y="45"/>
                      <a:pt x="531" y="45"/>
                      <a:pt x="531" y="45"/>
                    </a:cubicBezTo>
                    <a:cubicBezTo>
                      <a:pt x="532" y="46"/>
                      <a:pt x="532" y="46"/>
                      <a:pt x="532" y="46"/>
                    </a:cubicBezTo>
                    <a:cubicBezTo>
                      <a:pt x="531" y="46"/>
                      <a:pt x="531" y="46"/>
                      <a:pt x="524" y="43"/>
                    </a:cubicBezTo>
                    <a:cubicBezTo>
                      <a:pt x="524" y="43"/>
                      <a:pt x="523" y="43"/>
                      <a:pt x="523" y="43"/>
                    </a:cubicBezTo>
                    <a:cubicBezTo>
                      <a:pt x="522" y="43"/>
                      <a:pt x="521" y="42"/>
                      <a:pt x="520" y="42"/>
                    </a:cubicBezTo>
                    <a:cubicBezTo>
                      <a:pt x="519" y="41"/>
                      <a:pt x="519" y="41"/>
                      <a:pt x="519" y="41"/>
                    </a:cubicBezTo>
                    <a:cubicBezTo>
                      <a:pt x="519" y="42"/>
                      <a:pt x="519" y="42"/>
                      <a:pt x="519" y="42"/>
                    </a:cubicBezTo>
                    <a:cubicBezTo>
                      <a:pt x="520" y="43"/>
                      <a:pt x="520" y="43"/>
                      <a:pt x="520" y="43"/>
                    </a:cubicBezTo>
                    <a:cubicBezTo>
                      <a:pt x="522" y="43"/>
                      <a:pt x="522" y="43"/>
                      <a:pt x="524" y="45"/>
                    </a:cubicBezTo>
                    <a:cubicBezTo>
                      <a:pt x="524" y="45"/>
                      <a:pt x="524" y="45"/>
                      <a:pt x="522" y="44"/>
                    </a:cubicBezTo>
                    <a:cubicBezTo>
                      <a:pt x="521" y="44"/>
                      <a:pt x="521" y="44"/>
                      <a:pt x="521" y="44"/>
                    </a:cubicBezTo>
                    <a:cubicBezTo>
                      <a:pt x="523" y="46"/>
                      <a:pt x="525" y="47"/>
                      <a:pt x="526" y="47"/>
                    </a:cubicBezTo>
                    <a:cubicBezTo>
                      <a:pt x="526" y="47"/>
                      <a:pt x="526" y="47"/>
                      <a:pt x="526" y="47"/>
                    </a:cubicBezTo>
                    <a:cubicBezTo>
                      <a:pt x="526" y="47"/>
                      <a:pt x="526" y="47"/>
                      <a:pt x="526" y="47"/>
                    </a:cubicBezTo>
                    <a:cubicBezTo>
                      <a:pt x="526" y="47"/>
                      <a:pt x="526" y="47"/>
                      <a:pt x="526" y="47"/>
                    </a:cubicBezTo>
                    <a:cubicBezTo>
                      <a:pt x="526" y="47"/>
                      <a:pt x="526" y="47"/>
                      <a:pt x="526" y="47"/>
                    </a:cubicBezTo>
                    <a:cubicBezTo>
                      <a:pt x="527" y="47"/>
                      <a:pt x="527" y="47"/>
                      <a:pt x="527" y="47"/>
                    </a:cubicBezTo>
                    <a:cubicBezTo>
                      <a:pt x="527" y="47"/>
                      <a:pt x="527" y="47"/>
                      <a:pt x="527" y="47"/>
                    </a:cubicBezTo>
                    <a:cubicBezTo>
                      <a:pt x="527" y="47"/>
                      <a:pt x="527" y="47"/>
                      <a:pt x="527" y="47"/>
                    </a:cubicBezTo>
                    <a:cubicBezTo>
                      <a:pt x="527" y="47"/>
                      <a:pt x="527" y="47"/>
                      <a:pt x="527" y="47"/>
                    </a:cubicBezTo>
                    <a:cubicBezTo>
                      <a:pt x="530" y="48"/>
                      <a:pt x="533" y="50"/>
                      <a:pt x="533" y="50"/>
                    </a:cubicBezTo>
                    <a:cubicBezTo>
                      <a:pt x="530" y="48"/>
                      <a:pt x="526" y="48"/>
                      <a:pt x="523" y="46"/>
                    </a:cubicBezTo>
                    <a:cubicBezTo>
                      <a:pt x="522" y="46"/>
                      <a:pt x="521" y="45"/>
                      <a:pt x="521" y="45"/>
                    </a:cubicBezTo>
                    <a:cubicBezTo>
                      <a:pt x="515" y="41"/>
                      <a:pt x="515" y="41"/>
                      <a:pt x="512" y="40"/>
                    </a:cubicBezTo>
                    <a:cubicBezTo>
                      <a:pt x="512" y="40"/>
                      <a:pt x="512" y="40"/>
                      <a:pt x="512" y="40"/>
                    </a:cubicBezTo>
                    <a:cubicBezTo>
                      <a:pt x="512" y="40"/>
                      <a:pt x="512" y="40"/>
                      <a:pt x="512" y="40"/>
                    </a:cubicBezTo>
                    <a:cubicBezTo>
                      <a:pt x="512" y="40"/>
                      <a:pt x="512" y="40"/>
                      <a:pt x="512" y="40"/>
                    </a:cubicBezTo>
                    <a:cubicBezTo>
                      <a:pt x="512" y="40"/>
                      <a:pt x="512" y="40"/>
                      <a:pt x="512" y="40"/>
                    </a:cubicBezTo>
                    <a:cubicBezTo>
                      <a:pt x="512" y="40"/>
                      <a:pt x="512" y="40"/>
                      <a:pt x="512" y="40"/>
                    </a:cubicBezTo>
                    <a:cubicBezTo>
                      <a:pt x="512" y="40"/>
                      <a:pt x="512" y="40"/>
                      <a:pt x="512" y="40"/>
                    </a:cubicBezTo>
                    <a:cubicBezTo>
                      <a:pt x="512" y="40"/>
                      <a:pt x="512" y="40"/>
                      <a:pt x="512" y="40"/>
                    </a:cubicBezTo>
                    <a:cubicBezTo>
                      <a:pt x="512" y="40"/>
                      <a:pt x="512" y="40"/>
                      <a:pt x="512" y="40"/>
                    </a:cubicBezTo>
                    <a:cubicBezTo>
                      <a:pt x="517" y="43"/>
                      <a:pt x="517" y="43"/>
                      <a:pt x="517" y="43"/>
                    </a:cubicBezTo>
                    <a:cubicBezTo>
                      <a:pt x="518" y="44"/>
                      <a:pt x="518" y="44"/>
                      <a:pt x="519" y="44"/>
                    </a:cubicBezTo>
                    <a:cubicBezTo>
                      <a:pt x="518" y="44"/>
                      <a:pt x="518" y="44"/>
                      <a:pt x="518" y="44"/>
                    </a:cubicBezTo>
                    <a:cubicBezTo>
                      <a:pt x="519" y="46"/>
                      <a:pt x="521" y="47"/>
                      <a:pt x="521" y="47"/>
                    </a:cubicBezTo>
                    <a:cubicBezTo>
                      <a:pt x="521" y="48"/>
                      <a:pt x="521" y="48"/>
                      <a:pt x="521" y="48"/>
                    </a:cubicBezTo>
                    <a:cubicBezTo>
                      <a:pt x="530" y="53"/>
                      <a:pt x="530" y="53"/>
                      <a:pt x="532" y="54"/>
                    </a:cubicBezTo>
                    <a:cubicBezTo>
                      <a:pt x="532" y="55"/>
                      <a:pt x="532" y="55"/>
                      <a:pt x="532" y="55"/>
                    </a:cubicBezTo>
                    <a:cubicBezTo>
                      <a:pt x="534" y="56"/>
                      <a:pt x="537" y="58"/>
                      <a:pt x="539" y="60"/>
                    </a:cubicBezTo>
                    <a:cubicBezTo>
                      <a:pt x="540" y="60"/>
                      <a:pt x="541" y="60"/>
                      <a:pt x="541" y="60"/>
                    </a:cubicBezTo>
                    <a:cubicBezTo>
                      <a:pt x="541" y="59"/>
                      <a:pt x="540" y="59"/>
                      <a:pt x="540" y="58"/>
                    </a:cubicBezTo>
                    <a:cubicBezTo>
                      <a:pt x="540" y="58"/>
                      <a:pt x="540" y="58"/>
                      <a:pt x="540" y="58"/>
                    </a:cubicBezTo>
                    <a:cubicBezTo>
                      <a:pt x="546" y="60"/>
                      <a:pt x="550" y="65"/>
                      <a:pt x="556" y="67"/>
                    </a:cubicBezTo>
                    <a:cubicBezTo>
                      <a:pt x="557" y="68"/>
                      <a:pt x="558" y="68"/>
                      <a:pt x="559" y="69"/>
                    </a:cubicBezTo>
                    <a:cubicBezTo>
                      <a:pt x="558" y="70"/>
                      <a:pt x="558" y="70"/>
                      <a:pt x="558" y="70"/>
                    </a:cubicBezTo>
                    <a:cubicBezTo>
                      <a:pt x="555" y="68"/>
                      <a:pt x="555" y="68"/>
                      <a:pt x="553" y="67"/>
                    </a:cubicBezTo>
                    <a:cubicBezTo>
                      <a:pt x="553" y="66"/>
                      <a:pt x="553" y="66"/>
                      <a:pt x="552" y="66"/>
                    </a:cubicBezTo>
                    <a:cubicBezTo>
                      <a:pt x="552" y="66"/>
                      <a:pt x="546" y="61"/>
                      <a:pt x="544" y="62"/>
                    </a:cubicBezTo>
                    <a:cubicBezTo>
                      <a:pt x="543" y="62"/>
                      <a:pt x="543" y="62"/>
                      <a:pt x="543" y="62"/>
                    </a:cubicBezTo>
                    <a:cubicBezTo>
                      <a:pt x="544" y="64"/>
                      <a:pt x="554" y="73"/>
                      <a:pt x="554" y="73"/>
                    </a:cubicBezTo>
                    <a:cubicBezTo>
                      <a:pt x="553" y="73"/>
                      <a:pt x="553" y="73"/>
                      <a:pt x="553" y="73"/>
                    </a:cubicBezTo>
                    <a:cubicBezTo>
                      <a:pt x="553" y="73"/>
                      <a:pt x="553" y="74"/>
                      <a:pt x="553" y="75"/>
                    </a:cubicBezTo>
                    <a:cubicBezTo>
                      <a:pt x="553" y="75"/>
                      <a:pt x="554" y="76"/>
                      <a:pt x="554" y="76"/>
                    </a:cubicBezTo>
                    <a:cubicBezTo>
                      <a:pt x="554" y="76"/>
                      <a:pt x="554" y="76"/>
                      <a:pt x="554" y="76"/>
                    </a:cubicBezTo>
                    <a:cubicBezTo>
                      <a:pt x="553" y="76"/>
                      <a:pt x="553" y="76"/>
                      <a:pt x="551" y="76"/>
                    </a:cubicBezTo>
                    <a:cubicBezTo>
                      <a:pt x="550" y="75"/>
                      <a:pt x="549" y="75"/>
                      <a:pt x="548" y="75"/>
                    </a:cubicBezTo>
                    <a:cubicBezTo>
                      <a:pt x="547" y="75"/>
                      <a:pt x="547" y="75"/>
                      <a:pt x="547" y="75"/>
                    </a:cubicBezTo>
                    <a:cubicBezTo>
                      <a:pt x="547" y="74"/>
                      <a:pt x="546" y="74"/>
                      <a:pt x="546" y="73"/>
                    </a:cubicBezTo>
                    <a:cubicBezTo>
                      <a:pt x="547" y="73"/>
                      <a:pt x="548" y="74"/>
                      <a:pt x="550" y="74"/>
                    </a:cubicBezTo>
                    <a:cubicBezTo>
                      <a:pt x="550" y="73"/>
                      <a:pt x="550" y="72"/>
                      <a:pt x="547" y="68"/>
                    </a:cubicBezTo>
                    <a:cubicBezTo>
                      <a:pt x="547" y="68"/>
                      <a:pt x="547" y="68"/>
                      <a:pt x="533" y="57"/>
                    </a:cubicBezTo>
                    <a:cubicBezTo>
                      <a:pt x="532" y="56"/>
                      <a:pt x="532" y="56"/>
                      <a:pt x="531" y="56"/>
                    </a:cubicBezTo>
                    <a:cubicBezTo>
                      <a:pt x="527" y="52"/>
                      <a:pt x="527" y="52"/>
                      <a:pt x="520" y="48"/>
                    </a:cubicBezTo>
                    <a:cubicBezTo>
                      <a:pt x="518" y="47"/>
                      <a:pt x="516" y="45"/>
                      <a:pt x="515" y="44"/>
                    </a:cubicBezTo>
                    <a:cubicBezTo>
                      <a:pt x="515" y="44"/>
                      <a:pt x="515" y="44"/>
                      <a:pt x="516" y="44"/>
                    </a:cubicBezTo>
                    <a:cubicBezTo>
                      <a:pt x="510" y="41"/>
                      <a:pt x="510" y="41"/>
                      <a:pt x="510" y="41"/>
                    </a:cubicBezTo>
                    <a:cubicBezTo>
                      <a:pt x="509" y="41"/>
                      <a:pt x="508" y="40"/>
                      <a:pt x="507" y="40"/>
                    </a:cubicBezTo>
                    <a:cubicBezTo>
                      <a:pt x="506" y="40"/>
                      <a:pt x="506" y="40"/>
                      <a:pt x="506" y="40"/>
                    </a:cubicBezTo>
                    <a:cubicBezTo>
                      <a:pt x="505" y="40"/>
                      <a:pt x="505" y="40"/>
                      <a:pt x="505" y="40"/>
                    </a:cubicBezTo>
                    <a:cubicBezTo>
                      <a:pt x="506" y="41"/>
                      <a:pt x="506" y="41"/>
                      <a:pt x="506" y="41"/>
                    </a:cubicBezTo>
                    <a:cubicBezTo>
                      <a:pt x="505" y="41"/>
                      <a:pt x="505" y="41"/>
                      <a:pt x="505" y="41"/>
                    </a:cubicBezTo>
                    <a:cubicBezTo>
                      <a:pt x="506" y="43"/>
                      <a:pt x="513" y="48"/>
                      <a:pt x="513" y="48"/>
                    </a:cubicBezTo>
                    <a:cubicBezTo>
                      <a:pt x="512" y="48"/>
                      <a:pt x="512" y="48"/>
                      <a:pt x="512" y="48"/>
                    </a:cubicBezTo>
                    <a:cubicBezTo>
                      <a:pt x="512" y="49"/>
                      <a:pt x="512" y="49"/>
                      <a:pt x="512" y="49"/>
                    </a:cubicBezTo>
                    <a:cubicBezTo>
                      <a:pt x="513" y="50"/>
                      <a:pt x="513" y="50"/>
                      <a:pt x="513" y="50"/>
                    </a:cubicBezTo>
                    <a:cubicBezTo>
                      <a:pt x="514" y="50"/>
                      <a:pt x="514" y="50"/>
                      <a:pt x="514" y="50"/>
                    </a:cubicBezTo>
                    <a:cubicBezTo>
                      <a:pt x="514" y="51"/>
                      <a:pt x="515" y="51"/>
                      <a:pt x="515" y="51"/>
                    </a:cubicBezTo>
                    <a:cubicBezTo>
                      <a:pt x="516" y="51"/>
                      <a:pt x="519" y="53"/>
                      <a:pt x="520" y="54"/>
                    </a:cubicBezTo>
                    <a:cubicBezTo>
                      <a:pt x="521" y="56"/>
                      <a:pt x="523" y="57"/>
                      <a:pt x="530" y="60"/>
                    </a:cubicBezTo>
                    <a:cubicBezTo>
                      <a:pt x="532" y="62"/>
                      <a:pt x="532" y="62"/>
                      <a:pt x="535" y="65"/>
                    </a:cubicBezTo>
                    <a:cubicBezTo>
                      <a:pt x="535" y="65"/>
                      <a:pt x="534" y="65"/>
                      <a:pt x="534" y="65"/>
                    </a:cubicBezTo>
                    <a:cubicBezTo>
                      <a:pt x="533" y="65"/>
                      <a:pt x="533" y="65"/>
                      <a:pt x="516" y="57"/>
                    </a:cubicBezTo>
                    <a:cubicBezTo>
                      <a:pt x="515" y="57"/>
                      <a:pt x="515" y="57"/>
                      <a:pt x="514" y="57"/>
                    </a:cubicBezTo>
                    <a:cubicBezTo>
                      <a:pt x="513" y="57"/>
                      <a:pt x="512" y="56"/>
                      <a:pt x="511" y="56"/>
                    </a:cubicBezTo>
                    <a:cubicBezTo>
                      <a:pt x="510" y="56"/>
                      <a:pt x="510" y="56"/>
                      <a:pt x="509" y="56"/>
                    </a:cubicBezTo>
                    <a:cubicBezTo>
                      <a:pt x="507" y="55"/>
                      <a:pt x="505" y="54"/>
                      <a:pt x="503" y="53"/>
                    </a:cubicBezTo>
                    <a:cubicBezTo>
                      <a:pt x="502" y="53"/>
                      <a:pt x="502" y="52"/>
                      <a:pt x="501" y="52"/>
                    </a:cubicBezTo>
                    <a:cubicBezTo>
                      <a:pt x="500" y="52"/>
                      <a:pt x="500" y="52"/>
                      <a:pt x="500" y="52"/>
                    </a:cubicBezTo>
                    <a:cubicBezTo>
                      <a:pt x="500" y="53"/>
                      <a:pt x="500" y="53"/>
                      <a:pt x="500" y="53"/>
                    </a:cubicBezTo>
                    <a:cubicBezTo>
                      <a:pt x="504" y="57"/>
                      <a:pt x="511" y="56"/>
                      <a:pt x="514" y="62"/>
                    </a:cubicBezTo>
                    <a:cubicBezTo>
                      <a:pt x="514" y="62"/>
                      <a:pt x="514" y="62"/>
                      <a:pt x="514" y="62"/>
                    </a:cubicBezTo>
                    <a:cubicBezTo>
                      <a:pt x="514" y="63"/>
                      <a:pt x="514" y="64"/>
                      <a:pt x="514" y="65"/>
                    </a:cubicBezTo>
                    <a:cubicBezTo>
                      <a:pt x="514" y="65"/>
                      <a:pt x="514" y="65"/>
                      <a:pt x="514" y="65"/>
                    </a:cubicBezTo>
                    <a:cubicBezTo>
                      <a:pt x="510" y="61"/>
                      <a:pt x="510" y="61"/>
                      <a:pt x="510" y="61"/>
                    </a:cubicBezTo>
                    <a:cubicBezTo>
                      <a:pt x="509" y="61"/>
                      <a:pt x="509" y="61"/>
                      <a:pt x="509" y="61"/>
                    </a:cubicBezTo>
                    <a:cubicBezTo>
                      <a:pt x="509" y="61"/>
                      <a:pt x="509" y="61"/>
                      <a:pt x="509" y="61"/>
                    </a:cubicBezTo>
                    <a:cubicBezTo>
                      <a:pt x="509" y="62"/>
                      <a:pt x="509" y="62"/>
                      <a:pt x="509" y="62"/>
                    </a:cubicBezTo>
                    <a:cubicBezTo>
                      <a:pt x="508" y="63"/>
                      <a:pt x="508" y="63"/>
                      <a:pt x="508" y="63"/>
                    </a:cubicBezTo>
                    <a:cubicBezTo>
                      <a:pt x="508" y="63"/>
                      <a:pt x="508" y="63"/>
                      <a:pt x="508" y="63"/>
                    </a:cubicBezTo>
                    <a:cubicBezTo>
                      <a:pt x="507" y="62"/>
                      <a:pt x="507" y="62"/>
                      <a:pt x="507" y="62"/>
                    </a:cubicBezTo>
                    <a:cubicBezTo>
                      <a:pt x="522" y="79"/>
                      <a:pt x="537" y="99"/>
                      <a:pt x="550" y="121"/>
                    </a:cubicBezTo>
                    <a:cubicBezTo>
                      <a:pt x="614" y="121"/>
                      <a:pt x="649" y="120"/>
                      <a:pt x="646" y="118"/>
                    </a:cubicBezTo>
                    <a:cubicBezTo>
                      <a:pt x="644" y="116"/>
                      <a:pt x="644" y="116"/>
                      <a:pt x="644" y="116"/>
                    </a:cubicBezTo>
                    <a:cubicBezTo>
                      <a:pt x="617" y="89"/>
                      <a:pt x="617" y="89"/>
                      <a:pt x="602" y="77"/>
                    </a:cubicBezTo>
                    <a:cubicBezTo>
                      <a:pt x="573" y="57"/>
                      <a:pt x="569" y="54"/>
                      <a:pt x="554" y="46"/>
                    </a:cubicBezTo>
                    <a:moveTo>
                      <a:pt x="624" y="357"/>
                    </a:moveTo>
                    <a:cubicBezTo>
                      <a:pt x="624" y="357"/>
                      <a:pt x="624" y="357"/>
                      <a:pt x="624" y="357"/>
                    </a:cubicBezTo>
                    <a:cubicBezTo>
                      <a:pt x="624" y="356"/>
                      <a:pt x="624" y="354"/>
                      <a:pt x="623" y="354"/>
                    </a:cubicBezTo>
                    <a:cubicBezTo>
                      <a:pt x="623" y="353"/>
                      <a:pt x="622" y="353"/>
                      <a:pt x="621" y="353"/>
                    </a:cubicBezTo>
                    <a:cubicBezTo>
                      <a:pt x="620" y="352"/>
                      <a:pt x="620" y="352"/>
                      <a:pt x="620" y="352"/>
                    </a:cubicBezTo>
                    <a:cubicBezTo>
                      <a:pt x="619" y="351"/>
                      <a:pt x="620" y="349"/>
                      <a:pt x="619" y="348"/>
                    </a:cubicBezTo>
                    <a:cubicBezTo>
                      <a:pt x="618" y="346"/>
                      <a:pt x="616" y="345"/>
                      <a:pt x="615" y="345"/>
                    </a:cubicBezTo>
                    <a:cubicBezTo>
                      <a:pt x="613" y="345"/>
                      <a:pt x="615" y="341"/>
                      <a:pt x="614" y="340"/>
                    </a:cubicBezTo>
                    <a:cubicBezTo>
                      <a:pt x="612" y="338"/>
                      <a:pt x="612" y="338"/>
                      <a:pt x="612" y="338"/>
                    </a:cubicBezTo>
                    <a:cubicBezTo>
                      <a:pt x="612" y="338"/>
                      <a:pt x="611" y="338"/>
                      <a:pt x="610" y="338"/>
                    </a:cubicBezTo>
                    <a:cubicBezTo>
                      <a:pt x="611" y="341"/>
                      <a:pt x="611" y="341"/>
                      <a:pt x="610" y="342"/>
                    </a:cubicBezTo>
                    <a:cubicBezTo>
                      <a:pt x="610" y="354"/>
                      <a:pt x="611" y="365"/>
                      <a:pt x="610" y="376"/>
                    </a:cubicBezTo>
                    <a:cubicBezTo>
                      <a:pt x="611" y="376"/>
                      <a:pt x="611" y="376"/>
                      <a:pt x="611" y="376"/>
                    </a:cubicBezTo>
                    <a:cubicBezTo>
                      <a:pt x="612" y="376"/>
                      <a:pt x="612" y="376"/>
                      <a:pt x="612" y="376"/>
                    </a:cubicBezTo>
                    <a:cubicBezTo>
                      <a:pt x="613" y="376"/>
                      <a:pt x="613" y="376"/>
                      <a:pt x="613" y="376"/>
                    </a:cubicBezTo>
                    <a:cubicBezTo>
                      <a:pt x="614" y="375"/>
                      <a:pt x="614" y="374"/>
                      <a:pt x="614" y="374"/>
                    </a:cubicBezTo>
                    <a:cubicBezTo>
                      <a:pt x="614" y="373"/>
                      <a:pt x="614" y="373"/>
                      <a:pt x="614" y="372"/>
                    </a:cubicBezTo>
                    <a:cubicBezTo>
                      <a:pt x="614" y="372"/>
                      <a:pt x="614" y="372"/>
                      <a:pt x="614" y="372"/>
                    </a:cubicBezTo>
                    <a:cubicBezTo>
                      <a:pt x="614" y="370"/>
                      <a:pt x="616" y="368"/>
                      <a:pt x="617" y="368"/>
                    </a:cubicBezTo>
                    <a:cubicBezTo>
                      <a:pt x="618" y="368"/>
                      <a:pt x="618" y="368"/>
                      <a:pt x="618" y="368"/>
                    </a:cubicBezTo>
                    <a:cubicBezTo>
                      <a:pt x="618" y="368"/>
                      <a:pt x="618" y="369"/>
                      <a:pt x="619" y="369"/>
                    </a:cubicBezTo>
                    <a:cubicBezTo>
                      <a:pt x="620" y="366"/>
                      <a:pt x="619" y="362"/>
                      <a:pt x="620" y="359"/>
                    </a:cubicBezTo>
                    <a:cubicBezTo>
                      <a:pt x="620" y="358"/>
                      <a:pt x="620" y="358"/>
                      <a:pt x="622" y="358"/>
                    </a:cubicBezTo>
                    <a:cubicBezTo>
                      <a:pt x="622" y="358"/>
                      <a:pt x="623" y="358"/>
                      <a:pt x="624" y="357"/>
                    </a:cubicBezTo>
                    <a:moveTo>
                      <a:pt x="743" y="321"/>
                    </a:moveTo>
                    <a:cubicBezTo>
                      <a:pt x="741" y="310"/>
                      <a:pt x="738" y="295"/>
                      <a:pt x="736" y="284"/>
                    </a:cubicBezTo>
                    <a:cubicBezTo>
                      <a:pt x="736" y="287"/>
                      <a:pt x="690" y="289"/>
                      <a:pt x="605" y="288"/>
                    </a:cubicBezTo>
                    <a:cubicBezTo>
                      <a:pt x="607" y="300"/>
                      <a:pt x="608" y="313"/>
                      <a:pt x="609" y="325"/>
                    </a:cubicBezTo>
                    <a:cubicBezTo>
                      <a:pt x="610" y="327"/>
                      <a:pt x="610" y="330"/>
                      <a:pt x="612" y="331"/>
                    </a:cubicBezTo>
                    <a:cubicBezTo>
                      <a:pt x="614" y="331"/>
                      <a:pt x="616" y="331"/>
                      <a:pt x="618" y="331"/>
                    </a:cubicBezTo>
                    <a:cubicBezTo>
                      <a:pt x="621" y="330"/>
                      <a:pt x="621" y="334"/>
                      <a:pt x="623" y="334"/>
                    </a:cubicBezTo>
                    <a:cubicBezTo>
                      <a:pt x="625" y="334"/>
                      <a:pt x="627" y="334"/>
                      <a:pt x="628" y="334"/>
                    </a:cubicBezTo>
                    <a:cubicBezTo>
                      <a:pt x="629" y="335"/>
                      <a:pt x="629" y="335"/>
                      <a:pt x="630" y="335"/>
                    </a:cubicBezTo>
                    <a:cubicBezTo>
                      <a:pt x="637" y="335"/>
                      <a:pt x="637" y="335"/>
                      <a:pt x="637" y="335"/>
                    </a:cubicBezTo>
                    <a:cubicBezTo>
                      <a:pt x="643" y="334"/>
                      <a:pt x="643" y="334"/>
                      <a:pt x="643" y="334"/>
                    </a:cubicBezTo>
                    <a:cubicBezTo>
                      <a:pt x="644" y="334"/>
                      <a:pt x="646" y="334"/>
                      <a:pt x="647" y="334"/>
                    </a:cubicBezTo>
                    <a:cubicBezTo>
                      <a:pt x="648" y="334"/>
                      <a:pt x="655" y="341"/>
                      <a:pt x="656" y="346"/>
                    </a:cubicBezTo>
                    <a:cubicBezTo>
                      <a:pt x="656" y="346"/>
                      <a:pt x="656" y="346"/>
                      <a:pt x="657" y="346"/>
                    </a:cubicBezTo>
                    <a:cubicBezTo>
                      <a:pt x="657" y="347"/>
                      <a:pt x="657" y="347"/>
                      <a:pt x="658" y="349"/>
                    </a:cubicBezTo>
                    <a:cubicBezTo>
                      <a:pt x="659" y="349"/>
                      <a:pt x="659" y="349"/>
                      <a:pt x="660" y="349"/>
                    </a:cubicBezTo>
                    <a:cubicBezTo>
                      <a:pt x="661" y="349"/>
                      <a:pt x="661" y="349"/>
                      <a:pt x="664" y="351"/>
                    </a:cubicBezTo>
                    <a:cubicBezTo>
                      <a:pt x="657" y="352"/>
                      <a:pt x="661" y="356"/>
                      <a:pt x="661" y="356"/>
                    </a:cubicBezTo>
                    <a:cubicBezTo>
                      <a:pt x="664" y="358"/>
                      <a:pt x="663" y="363"/>
                      <a:pt x="668" y="363"/>
                    </a:cubicBezTo>
                    <a:cubicBezTo>
                      <a:pt x="670" y="360"/>
                      <a:pt x="670" y="360"/>
                      <a:pt x="671" y="360"/>
                    </a:cubicBezTo>
                    <a:cubicBezTo>
                      <a:pt x="671" y="359"/>
                      <a:pt x="671" y="358"/>
                      <a:pt x="672" y="358"/>
                    </a:cubicBezTo>
                    <a:cubicBezTo>
                      <a:pt x="672" y="358"/>
                      <a:pt x="672" y="357"/>
                      <a:pt x="673" y="357"/>
                    </a:cubicBezTo>
                    <a:cubicBezTo>
                      <a:pt x="676" y="360"/>
                      <a:pt x="676" y="371"/>
                      <a:pt x="676" y="372"/>
                    </a:cubicBezTo>
                    <a:cubicBezTo>
                      <a:pt x="676" y="373"/>
                      <a:pt x="676" y="374"/>
                      <a:pt x="676" y="375"/>
                    </a:cubicBezTo>
                    <a:cubicBezTo>
                      <a:pt x="674" y="389"/>
                      <a:pt x="682" y="401"/>
                      <a:pt x="681" y="415"/>
                    </a:cubicBezTo>
                    <a:cubicBezTo>
                      <a:pt x="681" y="416"/>
                      <a:pt x="681" y="416"/>
                      <a:pt x="681" y="416"/>
                    </a:cubicBezTo>
                    <a:cubicBezTo>
                      <a:pt x="680" y="424"/>
                      <a:pt x="683" y="431"/>
                      <a:pt x="683" y="439"/>
                    </a:cubicBezTo>
                    <a:cubicBezTo>
                      <a:pt x="684" y="439"/>
                      <a:pt x="684" y="440"/>
                      <a:pt x="684" y="441"/>
                    </a:cubicBezTo>
                    <a:cubicBezTo>
                      <a:pt x="684" y="441"/>
                      <a:pt x="685" y="441"/>
                      <a:pt x="685" y="441"/>
                    </a:cubicBezTo>
                    <a:cubicBezTo>
                      <a:pt x="690" y="437"/>
                      <a:pt x="690" y="437"/>
                      <a:pt x="696" y="409"/>
                    </a:cubicBezTo>
                    <a:cubicBezTo>
                      <a:pt x="696" y="407"/>
                      <a:pt x="697" y="405"/>
                      <a:pt x="697" y="402"/>
                    </a:cubicBezTo>
                    <a:cubicBezTo>
                      <a:pt x="697" y="395"/>
                      <a:pt x="697" y="395"/>
                      <a:pt x="698" y="394"/>
                    </a:cubicBezTo>
                    <a:cubicBezTo>
                      <a:pt x="705" y="394"/>
                      <a:pt x="710" y="372"/>
                      <a:pt x="710" y="371"/>
                    </a:cubicBezTo>
                    <a:cubicBezTo>
                      <a:pt x="710" y="371"/>
                      <a:pt x="710" y="371"/>
                      <a:pt x="713" y="367"/>
                    </a:cubicBezTo>
                    <a:cubicBezTo>
                      <a:pt x="713" y="367"/>
                      <a:pt x="713" y="367"/>
                      <a:pt x="713" y="367"/>
                    </a:cubicBezTo>
                    <a:cubicBezTo>
                      <a:pt x="713" y="367"/>
                      <a:pt x="713" y="367"/>
                      <a:pt x="713" y="367"/>
                    </a:cubicBezTo>
                    <a:cubicBezTo>
                      <a:pt x="713" y="367"/>
                      <a:pt x="713" y="367"/>
                      <a:pt x="713" y="367"/>
                    </a:cubicBezTo>
                    <a:cubicBezTo>
                      <a:pt x="713" y="367"/>
                      <a:pt x="713" y="367"/>
                      <a:pt x="713" y="367"/>
                    </a:cubicBezTo>
                    <a:cubicBezTo>
                      <a:pt x="713" y="367"/>
                      <a:pt x="713" y="367"/>
                      <a:pt x="713" y="367"/>
                    </a:cubicBezTo>
                    <a:cubicBezTo>
                      <a:pt x="713" y="367"/>
                      <a:pt x="713" y="367"/>
                      <a:pt x="713" y="367"/>
                    </a:cubicBezTo>
                    <a:cubicBezTo>
                      <a:pt x="713" y="367"/>
                      <a:pt x="713" y="367"/>
                      <a:pt x="713" y="367"/>
                    </a:cubicBezTo>
                    <a:cubicBezTo>
                      <a:pt x="714" y="367"/>
                      <a:pt x="714" y="367"/>
                      <a:pt x="714" y="367"/>
                    </a:cubicBezTo>
                    <a:cubicBezTo>
                      <a:pt x="715" y="366"/>
                      <a:pt x="715" y="366"/>
                      <a:pt x="715" y="358"/>
                    </a:cubicBezTo>
                    <a:cubicBezTo>
                      <a:pt x="716" y="357"/>
                      <a:pt x="716" y="357"/>
                      <a:pt x="717" y="357"/>
                    </a:cubicBezTo>
                    <a:cubicBezTo>
                      <a:pt x="718" y="358"/>
                      <a:pt x="718" y="358"/>
                      <a:pt x="718" y="358"/>
                    </a:cubicBezTo>
                    <a:cubicBezTo>
                      <a:pt x="718" y="358"/>
                      <a:pt x="718" y="358"/>
                      <a:pt x="718" y="358"/>
                    </a:cubicBezTo>
                    <a:cubicBezTo>
                      <a:pt x="719" y="357"/>
                      <a:pt x="720" y="355"/>
                      <a:pt x="721" y="354"/>
                    </a:cubicBezTo>
                    <a:cubicBezTo>
                      <a:pt x="721" y="353"/>
                      <a:pt x="722" y="353"/>
                      <a:pt x="723" y="353"/>
                    </a:cubicBezTo>
                    <a:cubicBezTo>
                      <a:pt x="723" y="352"/>
                      <a:pt x="723" y="351"/>
                      <a:pt x="723" y="350"/>
                    </a:cubicBezTo>
                    <a:cubicBezTo>
                      <a:pt x="724" y="350"/>
                      <a:pt x="724" y="350"/>
                      <a:pt x="724" y="350"/>
                    </a:cubicBezTo>
                    <a:cubicBezTo>
                      <a:pt x="725" y="353"/>
                      <a:pt x="726" y="358"/>
                      <a:pt x="727" y="365"/>
                    </a:cubicBezTo>
                    <a:cubicBezTo>
                      <a:pt x="728" y="369"/>
                      <a:pt x="728" y="369"/>
                      <a:pt x="728" y="370"/>
                    </a:cubicBezTo>
                    <a:cubicBezTo>
                      <a:pt x="728" y="371"/>
                      <a:pt x="728" y="371"/>
                      <a:pt x="728" y="372"/>
                    </a:cubicBezTo>
                    <a:cubicBezTo>
                      <a:pt x="728" y="373"/>
                      <a:pt x="728" y="373"/>
                      <a:pt x="728" y="375"/>
                    </a:cubicBezTo>
                    <a:cubicBezTo>
                      <a:pt x="728" y="376"/>
                      <a:pt x="728" y="376"/>
                      <a:pt x="728" y="376"/>
                    </a:cubicBezTo>
                    <a:cubicBezTo>
                      <a:pt x="729" y="376"/>
                      <a:pt x="729" y="376"/>
                      <a:pt x="729" y="376"/>
                    </a:cubicBezTo>
                    <a:cubicBezTo>
                      <a:pt x="732" y="381"/>
                      <a:pt x="727" y="387"/>
                      <a:pt x="730" y="392"/>
                    </a:cubicBezTo>
                    <a:cubicBezTo>
                      <a:pt x="731" y="392"/>
                      <a:pt x="731" y="392"/>
                      <a:pt x="731" y="392"/>
                    </a:cubicBezTo>
                    <a:cubicBezTo>
                      <a:pt x="731" y="391"/>
                      <a:pt x="732" y="391"/>
                      <a:pt x="733" y="389"/>
                    </a:cubicBezTo>
                    <a:cubicBezTo>
                      <a:pt x="733" y="389"/>
                      <a:pt x="733" y="388"/>
                      <a:pt x="733" y="388"/>
                    </a:cubicBezTo>
                    <a:cubicBezTo>
                      <a:pt x="733" y="387"/>
                      <a:pt x="733" y="387"/>
                      <a:pt x="733" y="387"/>
                    </a:cubicBezTo>
                    <a:cubicBezTo>
                      <a:pt x="733" y="386"/>
                      <a:pt x="733" y="386"/>
                      <a:pt x="733" y="385"/>
                    </a:cubicBezTo>
                    <a:cubicBezTo>
                      <a:pt x="737" y="389"/>
                      <a:pt x="735" y="403"/>
                      <a:pt x="731" y="428"/>
                    </a:cubicBezTo>
                    <a:cubicBezTo>
                      <a:pt x="731" y="429"/>
                      <a:pt x="731" y="430"/>
                      <a:pt x="731" y="430"/>
                    </a:cubicBezTo>
                    <a:cubicBezTo>
                      <a:pt x="730" y="436"/>
                      <a:pt x="731" y="442"/>
                      <a:pt x="730" y="448"/>
                    </a:cubicBezTo>
                    <a:cubicBezTo>
                      <a:pt x="730" y="449"/>
                      <a:pt x="730" y="449"/>
                      <a:pt x="730" y="449"/>
                    </a:cubicBezTo>
                    <a:cubicBezTo>
                      <a:pt x="729" y="453"/>
                      <a:pt x="729" y="456"/>
                      <a:pt x="729" y="459"/>
                    </a:cubicBezTo>
                    <a:cubicBezTo>
                      <a:pt x="728" y="462"/>
                      <a:pt x="728" y="464"/>
                      <a:pt x="727" y="467"/>
                    </a:cubicBezTo>
                    <a:cubicBezTo>
                      <a:pt x="726" y="470"/>
                      <a:pt x="725" y="476"/>
                      <a:pt x="726" y="480"/>
                    </a:cubicBezTo>
                    <a:cubicBezTo>
                      <a:pt x="726" y="480"/>
                      <a:pt x="726" y="480"/>
                      <a:pt x="726" y="480"/>
                    </a:cubicBezTo>
                    <a:cubicBezTo>
                      <a:pt x="727" y="478"/>
                      <a:pt x="727" y="476"/>
                      <a:pt x="727" y="476"/>
                    </a:cubicBezTo>
                    <a:cubicBezTo>
                      <a:pt x="728" y="473"/>
                      <a:pt x="731" y="459"/>
                      <a:pt x="731" y="459"/>
                    </a:cubicBezTo>
                    <a:cubicBezTo>
                      <a:pt x="731" y="458"/>
                      <a:pt x="731" y="458"/>
                      <a:pt x="731" y="458"/>
                    </a:cubicBezTo>
                    <a:cubicBezTo>
                      <a:pt x="731" y="457"/>
                      <a:pt x="731" y="457"/>
                      <a:pt x="732" y="457"/>
                    </a:cubicBezTo>
                    <a:cubicBezTo>
                      <a:pt x="732" y="456"/>
                      <a:pt x="732" y="456"/>
                      <a:pt x="732" y="455"/>
                    </a:cubicBezTo>
                    <a:cubicBezTo>
                      <a:pt x="732" y="455"/>
                      <a:pt x="732" y="454"/>
                      <a:pt x="732" y="454"/>
                    </a:cubicBezTo>
                    <a:cubicBezTo>
                      <a:pt x="732" y="453"/>
                      <a:pt x="733" y="452"/>
                      <a:pt x="733" y="451"/>
                    </a:cubicBezTo>
                    <a:cubicBezTo>
                      <a:pt x="732" y="450"/>
                      <a:pt x="732" y="438"/>
                      <a:pt x="733" y="434"/>
                    </a:cubicBezTo>
                    <a:cubicBezTo>
                      <a:pt x="733" y="433"/>
                      <a:pt x="733" y="433"/>
                      <a:pt x="733" y="432"/>
                    </a:cubicBezTo>
                    <a:cubicBezTo>
                      <a:pt x="733" y="431"/>
                      <a:pt x="733" y="431"/>
                      <a:pt x="733" y="430"/>
                    </a:cubicBezTo>
                    <a:cubicBezTo>
                      <a:pt x="733" y="428"/>
                      <a:pt x="733" y="426"/>
                      <a:pt x="733" y="424"/>
                    </a:cubicBezTo>
                    <a:cubicBezTo>
                      <a:pt x="734" y="421"/>
                      <a:pt x="737" y="408"/>
                      <a:pt x="737" y="407"/>
                    </a:cubicBezTo>
                    <a:cubicBezTo>
                      <a:pt x="738" y="410"/>
                      <a:pt x="737" y="412"/>
                      <a:pt x="737" y="414"/>
                    </a:cubicBezTo>
                    <a:cubicBezTo>
                      <a:pt x="738" y="414"/>
                      <a:pt x="738" y="414"/>
                      <a:pt x="738" y="414"/>
                    </a:cubicBezTo>
                    <a:cubicBezTo>
                      <a:pt x="738" y="413"/>
                      <a:pt x="738" y="413"/>
                      <a:pt x="738" y="413"/>
                    </a:cubicBezTo>
                    <a:cubicBezTo>
                      <a:pt x="739" y="417"/>
                      <a:pt x="739" y="417"/>
                      <a:pt x="737" y="440"/>
                    </a:cubicBezTo>
                    <a:cubicBezTo>
                      <a:pt x="742" y="419"/>
                      <a:pt x="742" y="419"/>
                      <a:pt x="743" y="409"/>
                    </a:cubicBezTo>
                    <a:cubicBezTo>
                      <a:pt x="743" y="407"/>
                      <a:pt x="744" y="406"/>
                      <a:pt x="744" y="404"/>
                    </a:cubicBezTo>
                    <a:cubicBezTo>
                      <a:pt x="745" y="395"/>
                      <a:pt x="745" y="395"/>
                      <a:pt x="744" y="385"/>
                    </a:cubicBezTo>
                    <a:cubicBezTo>
                      <a:pt x="743" y="379"/>
                      <a:pt x="743" y="364"/>
                      <a:pt x="744" y="355"/>
                    </a:cubicBezTo>
                    <a:cubicBezTo>
                      <a:pt x="745" y="355"/>
                      <a:pt x="745" y="356"/>
                      <a:pt x="745" y="356"/>
                    </a:cubicBezTo>
                    <a:cubicBezTo>
                      <a:pt x="745" y="357"/>
                      <a:pt x="745" y="357"/>
                      <a:pt x="745" y="357"/>
                    </a:cubicBezTo>
                    <a:cubicBezTo>
                      <a:pt x="745" y="360"/>
                      <a:pt x="745" y="362"/>
                      <a:pt x="745" y="364"/>
                    </a:cubicBezTo>
                    <a:cubicBezTo>
                      <a:pt x="745" y="368"/>
                      <a:pt x="745" y="371"/>
                      <a:pt x="745" y="374"/>
                    </a:cubicBezTo>
                    <a:cubicBezTo>
                      <a:pt x="745" y="375"/>
                      <a:pt x="745" y="375"/>
                      <a:pt x="746" y="375"/>
                    </a:cubicBezTo>
                    <a:cubicBezTo>
                      <a:pt x="746" y="365"/>
                      <a:pt x="746" y="365"/>
                      <a:pt x="745" y="364"/>
                    </a:cubicBezTo>
                    <a:cubicBezTo>
                      <a:pt x="745" y="361"/>
                      <a:pt x="745" y="359"/>
                      <a:pt x="745" y="356"/>
                    </a:cubicBezTo>
                    <a:cubicBezTo>
                      <a:pt x="745" y="356"/>
                      <a:pt x="745" y="356"/>
                      <a:pt x="745" y="356"/>
                    </a:cubicBezTo>
                    <a:cubicBezTo>
                      <a:pt x="745" y="355"/>
                      <a:pt x="745" y="354"/>
                      <a:pt x="745" y="353"/>
                    </a:cubicBezTo>
                    <a:cubicBezTo>
                      <a:pt x="745" y="352"/>
                      <a:pt x="745" y="352"/>
                      <a:pt x="745" y="352"/>
                    </a:cubicBezTo>
                    <a:cubicBezTo>
                      <a:pt x="745" y="343"/>
                      <a:pt x="744" y="330"/>
                      <a:pt x="743" y="321"/>
                    </a:cubicBezTo>
                    <a:moveTo>
                      <a:pt x="299" y="117"/>
                    </a:moveTo>
                    <a:cubicBezTo>
                      <a:pt x="299" y="117"/>
                      <a:pt x="299" y="117"/>
                      <a:pt x="299" y="117"/>
                    </a:cubicBezTo>
                    <a:cubicBezTo>
                      <a:pt x="297" y="117"/>
                      <a:pt x="297" y="117"/>
                      <a:pt x="297" y="117"/>
                    </a:cubicBezTo>
                    <a:cubicBezTo>
                      <a:pt x="297" y="118"/>
                      <a:pt x="296" y="118"/>
                      <a:pt x="296" y="118"/>
                    </a:cubicBezTo>
                    <a:cubicBezTo>
                      <a:pt x="295" y="119"/>
                      <a:pt x="295" y="119"/>
                      <a:pt x="295" y="119"/>
                    </a:cubicBezTo>
                    <a:cubicBezTo>
                      <a:pt x="295" y="119"/>
                      <a:pt x="295" y="119"/>
                      <a:pt x="295" y="119"/>
                    </a:cubicBezTo>
                    <a:cubicBezTo>
                      <a:pt x="294" y="119"/>
                      <a:pt x="294" y="119"/>
                      <a:pt x="294" y="119"/>
                    </a:cubicBezTo>
                    <a:cubicBezTo>
                      <a:pt x="293" y="120"/>
                      <a:pt x="293" y="120"/>
                      <a:pt x="292" y="121"/>
                    </a:cubicBezTo>
                    <a:cubicBezTo>
                      <a:pt x="292" y="121"/>
                      <a:pt x="292" y="122"/>
                      <a:pt x="292" y="122"/>
                    </a:cubicBezTo>
                    <a:cubicBezTo>
                      <a:pt x="292" y="123"/>
                      <a:pt x="292" y="123"/>
                      <a:pt x="292" y="123"/>
                    </a:cubicBezTo>
                    <a:cubicBezTo>
                      <a:pt x="294" y="122"/>
                      <a:pt x="294" y="122"/>
                      <a:pt x="294" y="122"/>
                    </a:cubicBezTo>
                    <a:cubicBezTo>
                      <a:pt x="295" y="120"/>
                      <a:pt x="295" y="120"/>
                      <a:pt x="295" y="120"/>
                    </a:cubicBezTo>
                    <a:cubicBezTo>
                      <a:pt x="295" y="120"/>
                      <a:pt x="295" y="120"/>
                      <a:pt x="295" y="120"/>
                    </a:cubicBezTo>
                    <a:cubicBezTo>
                      <a:pt x="296" y="121"/>
                      <a:pt x="297" y="120"/>
                      <a:pt x="297" y="120"/>
                    </a:cubicBezTo>
                    <a:cubicBezTo>
                      <a:pt x="297" y="119"/>
                      <a:pt x="297" y="119"/>
                      <a:pt x="297" y="119"/>
                    </a:cubicBezTo>
                    <a:cubicBezTo>
                      <a:pt x="297" y="119"/>
                      <a:pt x="298" y="119"/>
                      <a:pt x="298" y="118"/>
                    </a:cubicBezTo>
                    <a:cubicBezTo>
                      <a:pt x="298" y="118"/>
                      <a:pt x="298" y="118"/>
                      <a:pt x="298" y="118"/>
                    </a:cubicBezTo>
                    <a:cubicBezTo>
                      <a:pt x="298" y="118"/>
                      <a:pt x="299" y="117"/>
                      <a:pt x="299" y="117"/>
                    </a:cubicBezTo>
                    <a:moveTo>
                      <a:pt x="324" y="158"/>
                    </a:moveTo>
                    <a:cubicBezTo>
                      <a:pt x="324" y="157"/>
                      <a:pt x="324" y="156"/>
                      <a:pt x="324" y="156"/>
                    </a:cubicBezTo>
                    <a:cubicBezTo>
                      <a:pt x="323" y="155"/>
                      <a:pt x="323" y="153"/>
                      <a:pt x="323" y="153"/>
                    </a:cubicBezTo>
                    <a:cubicBezTo>
                      <a:pt x="323" y="152"/>
                      <a:pt x="322" y="152"/>
                      <a:pt x="322" y="151"/>
                    </a:cubicBezTo>
                    <a:cubicBezTo>
                      <a:pt x="321" y="152"/>
                      <a:pt x="321" y="152"/>
                      <a:pt x="321" y="152"/>
                    </a:cubicBezTo>
                    <a:cubicBezTo>
                      <a:pt x="321" y="152"/>
                      <a:pt x="321" y="153"/>
                      <a:pt x="319" y="154"/>
                    </a:cubicBezTo>
                    <a:cubicBezTo>
                      <a:pt x="318" y="155"/>
                      <a:pt x="318" y="155"/>
                      <a:pt x="318" y="149"/>
                    </a:cubicBezTo>
                    <a:cubicBezTo>
                      <a:pt x="317" y="149"/>
                      <a:pt x="316" y="149"/>
                      <a:pt x="315" y="149"/>
                    </a:cubicBezTo>
                    <a:cubicBezTo>
                      <a:pt x="316" y="145"/>
                      <a:pt x="317" y="144"/>
                      <a:pt x="314" y="143"/>
                    </a:cubicBezTo>
                    <a:cubicBezTo>
                      <a:pt x="314" y="143"/>
                      <a:pt x="314" y="143"/>
                      <a:pt x="314" y="142"/>
                    </a:cubicBezTo>
                    <a:cubicBezTo>
                      <a:pt x="313" y="142"/>
                      <a:pt x="313" y="142"/>
                      <a:pt x="313" y="142"/>
                    </a:cubicBezTo>
                    <a:cubicBezTo>
                      <a:pt x="313" y="141"/>
                      <a:pt x="313" y="140"/>
                      <a:pt x="312" y="139"/>
                    </a:cubicBezTo>
                    <a:cubicBezTo>
                      <a:pt x="312" y="139"/>
                      <a:pt x="312" y="139"/>
                      <a:pt x="312" y="139"/>
                    </a:cubicBezTo>
                    <a:cubicBezTo>
                      <a:pt x="312" y="138"/>
                      <a:pt x="311" y="135"/>
                      <a:pt x="310" y="135"/>
                    </a:cubicBezTo>
                    <a:cubicBezTo>
                      <a:pt x="306" y="135"/>
                      <a:pt x="306" y="135"/>
                      <a:pt x="306" y="134"/>
                    </a:cubicBezTo>
                    <a:cubicBezTo>
                      <a:pt x="307" y="131"/>
                      <a:pt x="307" y="131"/>
                      <a:pt x="310" y="131"/>
                    </a:cubicBezTo>
                    <a:cubicBezTo>
                      <a:pt x="310" y="131"/>
                      <a:pt x="310" y="130"/>
                      <a:pt x="310" y="130"/>
                    </a:cubicBezTo>
                    <a:cubicBezTo>
                      <a:pt x="310" y="128"/>
                      <a:pt x="312" y="128"/>
                      <a:pt x="313" y="127"/>
                    </a:cubicBezTo>
                    <a:cubicBezTo>
                      <a:pt x="313" y="126"/>
                      <a:pt x="313" y="125"/>
                      <a:pt x="314" y="123"/>
                    </a:cubicBezTo>
                    <a:cubicBezTo>
                      <a:pt x="311" y="123"/>
                      <a:pt x="308" y="123"/>
                      <a:pt x="305" y="123"/>
                    </a:cubicBezTo>
                    <a:cubicBezTo>
                      <a:pt x="307" y="120"/>
                      <a:pt x="307" y="120"/>
                      <a:pt x="307" y="120"/>
                    </a:cubicBezTo>
                    <a:cubicBezTo>
                      <a:pt x="308" y="119"/>
                      <a:pt x="310" y="119"/>
                      <a:pt x="310" y="118"/>
                    </a:cubicBezTo>
                    <a:cubicBezTo>
                      <a:pt x="310" y="117"/>
                      <a:pt x="310" y="117"/>
                      <a:pt x="309" y="117"/>
                    </a:cubicBezTo>
                    <a:cubicBezTo>
                      <a:pt x="309" y="117"/>
                      <a:pt x="309" y="117"/>
                      <a:pt x="309" y="117"/>
                    </a:cubicBezTo>
                    <a:cubicBezTo>
                      <a:pt x="308" y="117"/>
                      <a:pt x="308" y="117"/>
                      <a:pt x="307" y="117"/>
                    </a:cubicBezTo>
                    <a:cubicBezTo>
                      <a:pt x="306" y="117"/>
                      <a:pt x="304" y="116"/>
                      <a:pt x="303" y="117"/>
                    </a:cubicBezTo>
                    <a:cubicBezTo>
                      <a:pt x="303" y="118"/>
                      <a:pt x="302" y="119"/>
                      <a:pt x="301" y="120"/>
                    </a:cubicBezTo>
                    <a:cubicBezTo>
                      <a:pt x="301" y="121"/>
                      <a:pt x="301" y="122"/>
                      <a:pt x="300" y="123"/>
                    </a:cubicBezTo>
                    <a:cubicBezTo>
                      <a:pt x="298" y="124"/>
                      <a:pt x="298" y="124"/>
                      <a:pt x="298" y="124"/>
                    </a:cubicBezTo>
                    <a:cubicBezTo>
                      <a:pt x="297" y="123"/>
                      <a:pt x="297" y="123"/>
                      <a:pt x="297" y="122"/>
                    </a:cubicBezTo>
                    <a:cubicBezTo>
                      <a:pt x="296" y="123"/>
                      <a:pt x="296" y="123"/>
                      <a:pt x="296" y="123"/>
                    </a:cubicBezTo>
                    <a:cubicBezTo>
                      <a:pt x="294" y="123"/>
                      <a:pt x="294" y="126"/>
                      <a:pt x="294" y="126"/>
                    </a:cubicBezTo>
                    <a:cubicBezTo>
                      <a:pt x="295" y="127"/>
                      <a:pt x="296" y="126"/>
                      <a:pt x="297" y="127"/>
                    </a:cubicBezTo>
                    <a:cubicBezTo>
                      <a:pt x="296" y="128"/>
                      <a:pt x="296" y="128"/>
                      <a:pt x="296" y="128"/>
                    </a:cubicBezTo>
                    <a:cubicBezTo>
                      <a:pt x="296" y="128"/>
                      <a:pt x="296" y="128"/>
                      <a:pt x="296" y="129"/>
                    </a:cubicBezTo>
                    <a:cubicBezTo>
                      <a:pt x="295" y="130"/>
                      <a:pt x="296" y="131"/>
                      <a:pt x="294" y="131"/>
                    </a:cubicBezTo>
                    <a:cubicBezTo>
                      <a:pt x="292" y="132"/>
                      <a:pt x="292" y="133"/>
                      <a:pt x="292" y="133"/>
                    </a:cubicBezTo>
                    <a:cubicBezTo>
                      <a:pt x="292" y="134"/>
                      <a:pt x="292" y="134"/>
                      <a:pt x="292" y="134"/>
                    </a:cubicBezTo>
                    <a:cubicBezTo>
                      <a:pt x="292" y="134"/>
                      <a:pt x="293" y="134"/>
                      <a:pt x="294" y="134"/>
                    </a:cubicBezTo>
                    <a:cubicBezTo>
                      <a:pt x="294" y="134"/>
                      <a:pt x="294" y="133"/>
                      <a:pt x="295" y="134"/>
                    </a:cubicBezTo>
                    <a:cubicBezTo>
                      <a:pt x="295" y="135"/>
                      <a:pt x="295" y="135"/>
                      <a:pt x="296" y="135"/>
                    </a:cubicBezTo>
                    <a:cubicBezTo>
                      <a:pt x="296" y="136"/>
                      <a:pt x="297" y="136"/>
                      <a:pt x="297" y="135"/>
                    </a:cubicBezTo>
                    <a:cubicBezTo>
                      <a:pt x="297" y="135"/>
                      <a:pt x="297" y="135"/>
                      <a:pt x="298" y="134"/>
                    </a:cubicBezTo>
                    <a:cubicBezTo>
                      <a:pt x="299" y="135"/>
                      <a:pt x="299" y="135"/>
                      <a:pt x="299" y="135"/>
                    </a:cubicBezTo>
                    <a:cubicBezTo>
                      <a:pt x="298" y="136"/>
                      <a:pt x="299" y="137"/>
                      <a:pt x="299" y="138"/>
                    </a:cubicBezTo>
                    <a:cubicBezTo>
                      <a:pt x="298" y="139"/>
                      <a:pt x="297" y="138"/>
                      <a:pt x="296" y="139"/>
                    </a:cubicBezTo>
                    <a:cubicBezTo>
                      <a:pt x="296" y="140"/>
                      <a:pt x="296" y="140"/>
                      <a:pt x="296" y="141"/>
                    </a:cubicBezTo>
                    <a:cubicBezTo>
                      <a:pt x="298" y="141"/>
                      <a:pt x="299" y="141"/>
                      <a:pt x="301" y="141"/>
                    </a:cubicBezTo>
                    <a:cubicBezTo>
                      <a:pt x="302" y="140"/>
                      <a:pt x="302" y="140"/>
                      <a:pt x="302" y="140"/>
                    </a:cubicBezTo>
                    <a:cubicBezTo>
                      <a:pt x="304" y="142"/>
                      <a:pt x="301" y="145"/>
                      <a:pt x="304" y="146"/>
                    </a:cubicBezTo>
                    <a:cubicBezTo>
                      <a:pt x="304" y="146"/>
                      <a:pt x="304" y="146"/>
                      <a:pt x="304" y="146"/>
                    </a:cubicBezTo>
                    <a:cubicBezTo>
                      <a:pt x="304" y="147"/>
                      <a:pt x="303" y="148"/>
                      <a:pt x="303" y="149"/>
                    </a:cubicBezTo>
                    <a:cubicBezTo>
                      <a:pt x="304" y="150"/>
                      <a:pt x="303" y="151"/>
                      <a:pt x="302" y="151"/>
                    </a:cubicBezTo>
                    <a:cubicBezTo>
                      <a:pt x="300" y="152"/>
                      <a:pt x="299" y="150"/>
                      <a:pt x="297" y="150"/>
                    </a:cubicBezTo>
                    <a:cubicBezTo>
                      <a:pt x="297" y="150"/>
                      <a:pt x="297" y="150"/>
                      <a:pt x="297" y="150"/>
                    </a:cubicBezTo>
                    <a:cubicBezTo>
                      <a:pt x="296" y="150"/>
                      <a:pt x="296" y="150"/>
                      <a:pt x="295" y="151"/>
                    </a:cubicBezTo>
                    <a:cubicBezTo>
                      <a:pt x="295" y="152"/>
                      <a:pt x="295" y="152"/>
                      <a:pt x="295" y="152"/>
                    </a:cubicBezTo>
                    <a:cubicBezTo>
                      <a:pt x="294" y="152"/>
                      <a:pt x="294" y="152"/>
                      <a:pt x="293" y="152"/>
                    </a:cubicBezTo>
                    <a:cubicBezTo>
                      <a:pt x="292" y="153"/>
                      <a:pt x="292" y="153"/>
                      <a:pt x="292" y="153"/>
                    </a:cubicBezTo>
                    <a:cubicBezTo>
                      <a:pt x="294" y="154"/>
                      <a:pt x="295" y="153"/>
                      <a:pt x="297" y="154"/>
                    </a:cubicBezTo>
                    <a:cubicBezTo>
                      <a:pt x="297" y="154"/>
                      <a:pt x="297" y="155"/>
                      <a:pt x="296" y="156"/>
                    </a:cubicBezTo>
                    <a:cubicBezTo>
                      <a:pt x="296" y="156"/>
                      <a:pt x="296" y="156"/>
                      <a:pt x="295" y="156"/>
                    </a:cubicBezTo>
                    <a:cubicBezTo>
                      <a:pt x="292" y="157"/>
                      <a:pt x="292" y="157"/>
                      <a:pt x="292" y="157"/>
                    </a:cubicBezTo>
                    <a:cubicBezTo>
                      <a:pt x="292" y="157"/>
                      <a:pt x="292" y="157"/>
                      <a:pt x="292" y="157"/>
                    </a:cubicBezTo>
                    <a:cubicBezTo>
                      <a:pt x="292" y="157"/>
                      <a:pt x="292" y="157"/>
                      <a:pt x="292" y="157"/>
                    </a:cubicBezTo>
                    <a:cubicBezTo>
                      <a:pt x="292" y="157"/>
                      <a:pt x="292" y="157"/>
                      <a:pt x="292" y="157"/>
                    </a:cubicBezTo>
                    <a:cubicBezTo>
                      <a:pt x="292" y="157"/>
                      <a:pt x="292" y="157"/>
                      <a:pt x="292" y="157"/>
                    </a:cubicBezTo>
                    <a:cubicBezTo>
                      <a:pt x="292" y="157"/>
                      <a:pt x="292" y="157"/>
                      <a:pt x="292" y="157"/>
                    </a:cubicBezTo>
                    <a:cubicBezTo>
                      <a:pt x="292" y="157"/>
                      <a:pt x="292" y="157"/>
                      <a:pt x="292" y="157"/>
                    </a:cubicBezTo>
                    <a:cubicBezTo>
                      <a:pt x="292" y="157"/>
                      <a:pt x="292" y="157"/>
                      <a:pt x="292" y="157"/>
                    </a:cubicBezTo>
                    <a:cubicBezTo>
                      <a:pt x="292" y="157"/>
                      <a:pt x="292" y="157"/>
                      <a:pt x="292" y="157"/>
                    </a:cubicBezTo>
                    <a:cubicBezTo>
                      <a:pt x="291" y="159"/>
                      <a:pt x="291" y="159"/>
                      <a:pt x="291" y="160"/>
                    </a:cubicBezTo>
                    <a:cubicBezTo>
                      <a:pt x="293" y="161"/>
                      <a:pt x="295" y="159"/>
                      <a:pt x="296" y="160"/>
                    </a:cubicBezTo>
                    <a:cubicBezTo>
                      <a:pt x="298" y="161"/>
                      <a:pt x="299" y="160"/>
                      <a:pt x="301" y="161"/>
                    </a:cubicBezTo>
                    <a:cubicBezTo>
                      <a:pt x="301" y="162"/>
                      <a:pt x="301" y="162"/>
                      <a:pt x="300" y="163"/>
                    </a:cubicBezTo>
                    <a:cubicBezTo>
                      <a:pt x="300" y="163"/>
                      <a:pt x="299" y="163"/>
                      <a:pt x="296" y="163"/>
                    </a:cubicBezTo>
                    <a:cubicBezTo>
                      <a:pt x="295" y="163"/>
                      <a:pt x="295" y="164"/>
                      <a:pt x="294" y="165"/>
                    </a:cubicBezTo>
                    <a:cubicBezTo>
                      <a:pt x="293" y="165"/>
                      <a:pt x="292" y="165"/>
                      <a:pt x="291" y="165"/>
                    </a:cubicBezTo>
                    <a:cubicBezTo>
                      <a:pt x="291" y="168"/>
                      <a:pt x="291" y="168"/>
                      <a:pt x="287" y="169"/>
                    </a:cubicBezTo>
                    <a:cubicBezTo>
                      <a:pt x="288" y="170"/>
                      <a:pt x="288" y="170"/>
                      <a:pt x="291" y="169"/>
                    </a:cubicBezTo>
                    <a:cubicBezTo>
                      <a:pt x="292" y="169"/>
                      <a:pt x="292" y="169"/>
                      <a:pt x="293" y="168"/>
                    </a:cubicBezTo>
                    <a:cubicBezTo>
                      <a:pt x="293" y="168"/>
                      <a:pt x="293" y="168"/>
                      <a:pt x="295" y="169"/>
                    </a:cubicBezTo>
                    <a:cubicBezTo>
                      <a:pt x="296" y="169"/>
                      <a:pt x="296" y="169"/>
                      <a:pt x="297" y="169"/>
                    </a:cubicBezTo>
                    <a:cubicBezTo>
                      <a:pt x="298" y="167"/>
                      <a:pt x="298" y="167"/>
                      <a:pt x="298" y="166"/>
                    </a:cubicBezTo>
                    <a:cubicBezTo>
                      <a:pt x="300" y="167"/>
                      <a:pt x="302" y="166"/>
                      <a:pt x="304" y="167"/>
                    </a:cubicBezTo>
                    <a:cubicBezTo>
                      <a:pt x="306" y="167"/>
                      <a:pt x="306" y="165"/>
                      <a:pt x="307" y="165"/>
                    </a:cubicBezTo>
                    <a:cubicBezTo>
                      <a:pt x="309" y="165"/>
                      <a:pt x="309" y="167"/>
                      <a:pt x="310" y="167"/>
                    </a:cubicBezTo>
                    <a:cubicBezTo>
                      <a:pt x="311" y="167"/>
                      <a:pt x="311" y="167"/>
                      <a:pt x="311" y="167"/>
                    </a:cubicBezTo>
                    <a:cubicBezTo>
                      <a:pt x="312" y="167"/>
                      <a:pt x="314" y="167"/>
                      <a:pt x="316" y="166"/>
                    </a:cubicBezTo>
                    <a:cubicBezTo>
                      <a:pt x="317" y="165"/>
                      <a:pt x="317" y="165"/>
                      <a:pt x="317" y="165"/>
                    </a:cubicBezTo>
                    <a:cubicBezTo>
                      <a:pt x="319" y="165"/>
                      <a:pt x="319" y="165"/>
                      <a:pt x="320" y="165"/>
                    </a:cubicBezTo>
                    <a:cubicBezTo>
                      <a:pt x="320" y="164"/>
                      <a:pt x="320" y="164"/>
                      <a:pt x="320" y="164"/>
                    </a:cubicBezTo>
                    <a:cubicBezTo>
                      <a:pt x="320" y="163"/>
                      <a:pt x="319" y="162"/>
                      <a:pt x="319" y="161"/>
                    </a:cubicBezTo>
                    <a:cubicBezTo>
                      <a:pt x="319" y="161"/>
                      <a:pt x="319" y="161"/>
                      <a:pt x="319" y="161"/>
                    </a:cubicBezTo>
                    <a:cubicBezTo>
                      <a:pt x="319" y="160"/>
                      <a:pt x="319" y="159"/>
                      <a:pt x="321" y="160"/>
                    </a:cubicBezTo>
                    <a:cubicBezTo>
                      <a:pt x="321" y="160"/>
                      <a:pt x="321" y="160"/>
                      <a:pt x="322" y="158"/>
                    </a:cubicBezTo>
                    <a:cubicBezTo>
                      <a:pt x="323" y="158"/>
                      <a:pt x="323" y="158"/>
                      <a:pt x="324" y="158"/>
                    </a:cubicBezTo>
                    <a:moveTo>
                      <a:pt x="281" y="142"/>
                    </a:moveTo>
                    <a:cubicBezTo>
                      <a:pt x="281" y="142"/>
                      <a:pt x="281" y="142"/>
                      <a:pt x="281" y="142"/>
                    </a:cubicBezTo>
                    <a:cubicBezTo>
                      <a:pt x="281" y="142"/>
                      <a:pt x="281" y="142"/>
                      <a:pt x="281" y="142"/>
                    </a:cubicBezTo>
                    <a:cubicBezTo>
                      <a:pt x="281" y="142"/>
                      <a:pt x="281" y="142"/>
                      <a:pt x="281" y="142"/>
                    </a:cubicBezTo>
                    <a:moveTo>
                      <a:pt x="293" y="143"/>
                    </a:moveTo>
                    <a:cubicBezTo>
                      <a:pt x="293" y="143"/>
                      <a:pt x="294" y="142"/>
                      <a:pt x="293" y="141"/>
                    </a:cubicBezTo>
                    <a:cubicBezTo>
                      <a:pt x="292" y="140"/>
                      <a:pt x="293" y="139"/>
                      <a:pt x="293" y="139"/>
                    </a:cubicBezTo>
                    <a:cubicBezTo>
                      <a:pt x="293" y="139"/>
                      <a:pt x="293" y="138"/>
                      <a:pt x="292" y="138"/>
                    </a:cubicBezTo>
                    <a:cubicBezTo>
                      <a:pt x="292" y="138"/>
                      <a:pt x="291" y="138"/>
                      <a:pt x="291" y="138"/>
                    </a:cubicBezTo>
                    <a:cubicBezTo>
                      <a:pt x="291" y="137"/>
                      <a:pt x="291" y="137"/>
                      <a:pt x="291" y="137"/>
                    </a:cubicBezTo>
                    <a:cubicBezTo>
                      <a:pt x="290" y="137"/>
                      <a:pt x="290" y="137"/>
                      <a:pt x="290" y="137"/>
                    </a:cubicBezTo>
                    <a:cubicBezTo>
                      <a:pt x="289" y="137"/>
                      <a:pt x="288" y="138"/>
                      <a:pt x="288" y="138"/>
                    </a:cubicBezTo>
                    <a:cubicBezTo>
                      <a:pt x="287" y="138"/>
                      <a:pt x="287" y="138"/>
                      <a:pt x="287" y="139"/>
                    </a:cubicBezTo>
                    <a:cubicBezTo>
                      <a:pt x="287" y="139"/>
                      <a:pt x="286" y="139"/>
                      <a:pt x="286" y="139"/>
                    </a:cubicBezTo>
                    <a:cubicBezTo>
                      <a:pt x="285" y="139"/>
                      <a:pt x="285" y="139"/>
                      <a:pt x="285" y="139"/>
                    </a:cubicBezTo>
                    <a:cubicBezTo>
                      <a:pt x="285" y="138"/>
                      <a:pt x="285" y="138"/>
                      <a:pt x="285" y="137"/>
                    </a:cubicBezTo>
                    <a:cubicBezTo>
                      <a:pt x="284" y="137"/>
                      <a:pt x="284" y="137"/>
                      <a:pt x="282" y="137"/>
                    </a:cubicBezTo>
                    <a:cubicBezTo>
                      <a:pt x="282" y="139"/>
                      <a:pt x="281" y="140"/>
                      <a:pt x="281" y="142"/>
                    </a:cubicBezTo>
                    <a:cubicBezTo>
                      <a:pt x="280" y="142"/>
                      <a:pt x="280" y="143"/>
                      <a:pt x="279" y="142"/>
                    </a:cubicBezTo>
                    <a:cubicBezTo>
                      <a:pt x="278" y="142"/>
                      <a:pt x="278" y="143"/>
                      <a:pt x="277" y="143"/>
                    </a:cubicBezTo>
                    <a:cubicBezTo>
                      <a:pt x="277" y="143"/>
                      <a:pt x="277" y="143"/>
                      <a:pt x="276" y="142"/>
                    </a:cubicBezTo>
                    <a:cubicBezTo>
                      <a:pt x="275" y="142"/>
                      <a:pt x="275" y="142"/>
                      <a:pt x="275" y="142"/>
                    </a:cubicBezTo>
                    <a:cubicBezTo>
                      <a:pt x="274" y="145"/>
                      <a:pt x="273" y="147"/>
                      <a:pt x="273" y="149"/>
                    </a:cubicBezTo>
                    <a:cubicBezTo>
                      <a:pt x="274" y="149"/>
                      <a:pt x="274" y="149"/>
                      <a:pt x="276" y="149"/>
                    </a:cubicBezTo>
                    <a:cubicBezTo>
                      <a:pt x="275" y="150"/>
                      <a:pt x="275" y="151"/>
                      <a:pt x="275" y="152"/>
                    </a:cubicBezTo>
                    <a:cubicBezTo>
                      <a:pt x="272" y="153"/>
                      <a:pt x="272" y="153"/>
                      <a:pt x="271" y="154"/>
                    </a:cubicBezTo>
                    <a:cubicBezTo>
                      <a:pt x="271" y="154"/>
                      <a:pt x="271" y="154"/>
                      <a:pt x="271" y="154"/>
                    </a:cubicBezTo>
                    <a:cubicBezTo>
                      <a:pt x="271" y="155"/>
                      <a:pt x="271" y="156"/>
                      <a:pt x="270" y="156"/>
                    </a:cubicBezTo>
                    <a:cubicBezTo>
                      <a:pt x="270" y="157"/>
                      <a:pt x="269" y="157"/>
                      <a:pt x="269" y="157"/>
                    </a:cubicBezTo>
                    <a:cubicBezTo>
                      <a:pt x="269" y="158"/>
                      <a:pt x="269" y="158"/>
                      <a:pt x="269" y="158"/>
                    </a:cubicBezTo>
                    <a:cubicBezTo>
                      <a:pt x="269" y="158"/>
                      <a:pt x="268" y="159"/>
                      <a:pt x="269" y="159"/>
                    </a:cubicBezTo>
                    <a:cubicBezTo>
                      <a:pt x="270" y="160"/>
                      <a:pt x="271" y="160"/>
                      <a:pt x="271" y="160"/>
                    </a:cubicBezTo>
                    <a:cubicBezTo>
                      <a:pt x="273" y="159"/>
                      <a:pt x="274" y="160"/>
                      <a:pt x="274" y="160"/>
                    </a:cubicBezTo>
                    <a:cubicBezTo>
                      <a:pt x="275" y="160"/>
                      <a:pt x="277" y="159"/>
                      <a:pt x="277" y="159"/>
                    </a:cubicBezTo>
                    <a:cubicBezTo>
                      <a:pt x="277" y="159"/>
                      <a:pt x="277" y="159"/>
                      <a:pt x="277" y="158"/>
                    </a:cubicBezTo>
                    <a:cubicBezTo>
                      <a:pt x="278" y="157"/>
                      <a:pt x="278" y="157"/>
                      <a:pt x="278" y="157"/>
                    </a:cubicBezTo>
                    <a:cubicBezTo>
                      <a:pt x="281" y="157"/>
                      <a:pt x="284" y="157"/>
                      <a:pt x="286" y="157"/>
                    </a:cubicBezTo>
                    <a:cubicBezTo>
                      <a:pt x="286" y="157"/>
                      <a:pt x="287" y="156"/>
                      <a:pt x="287" y="156"/>
                    </a:cubicBezTo>
                    <a:cubicBezTo>
                      <a:pt x="287" y="155"/>
                      <a:pt x="286" y="155"/>
                      <a:pt x="286" y="154"/>
                    </a:cubicBezTo>
                    <a:cubicBezTo>
                      <a:pt x="287" y="153"/>
                      <a:pt x="287" y="154"/>
                      <a:pt x="288" y="153"/>
                    </a:cubicBezTo>
                    <a:cubicBezTo>
                      <a:pt x="288" y="152"/>
                      <a:pt x="288" y="152"/>
                      <a:pt x="289" y="150"/>
                    </a:cubicBezTo>
                    <a:cubicBezTo>
                      <a:pt x="289" y="149"/>
                      <a:pt x="290" y="148"/>
                      <a:pt x="290" y="147"/>
                    </a:cubicBezTo>
                    <a:cubicBezTo>
                      <a:pt x="290" y="146"/>
                      <a:pt x="290" y="145"/>
                      <a:pt x="290" y="145"/>
                    </a:cubicBezTo>
                    <a:cubicBezTo>
                      <a:pt x="292" y="145"/>
                      <a:pt x="293" y="144"/>
                      <a:pt x="293" y="143"/>
                    </a:cubicBezTo>
                    <a:moveTo>
                      <a:pt x="544" y="571"/>
                    </a:moveTo>
                    <a:cubicBezTo>
                      <a:pt x="544" y="571"/>
                      <a:pt x="544" y="570"/>
                      <a:pt x="545" y="570"/>
                    </a:cubicBezTo>
                    <a:cubicBezTo>
                      <a:pt x="548" y="559"/>
                      <a:pt x="548" y="559"/>
                      <a:pt x="548" y="559"/>
                    </a:cubicBezTo>
                    <a:cubicBezTo>
                      <a:pt x="547" y="558"/>
                      <a:pt x="547" y="556"/>
                      <a:pt x="543" y="555"/>
                    </a:cubicBezTo>
                    <a:cubicBezTo>
                      <a:pt x="542" y="559"/>
                      <a:pt x="542" y="559"/>
                      <a:pt x="542" y="559"/>
                    </a:cubicBezTo>
                    <a:cubicBezTo>
                      <a:pt x="541" y="560"/>
                      <a:pt x="541" y="560"/>
                      <a:pt x="535" y="564"/>
                    </a:cubicBezTo>
                    <a:cubicBezTo>
                      <a:pt x="535" y="564"/>
                      <a:pt x="533" y="567"/>
                      <a:pt x="533" y="567"/>
                    </a:cubicBezTo>
                    <a:cubicBezTo>
                      <a:pt x="533" y="568"/>
                      <a:pt x="533" y="568"/>
                      <a:pt x="533" y="568"/>
                    </a:cubicBezTo>
                    <a:cubicBezTo>
                      <a:pt x="532" y="569"/>
                      <a:pt x="531" y="568"/>
                      <a:pt x="531" y="569"/>
                    </a:cubicBezTo>
                    <a:cubicBezTo>
                      <a:pt x="530" y="570"/>
                      <a:pt x="530" y="571"/>
                      <a:pt x="528" y="572"/>
                    </a:cubicBezTo>
                    <a:cubicBezTo>
                      <a:pt x="525" y="575"/>
                      <a:pt x="522" y="572"/>
                      <a:pt x="518" y="573"/>
                    </a:cubicBezTo>
                    <a:cubicBezTo>
                      <a:pt x="517" y="574"/>
                      <a:pt x="516" y="574"/>
                      <a:pt x="516" y="575"/>
                    </a:cubicBezTo>
                    <a:cubicBezTo>
                      <a:pt x="515" y="576"/>
                      <a:pt x="515" y="577"/>
                      <a:pt x="514" y="579"/>
                    </a:cubicBezTo>
                    <a:cubicBezTo>
                      <a:pt x="513" y="580"/>
                      <a:pt x="512" y="581"/>
                      <a:pt x="511" y="582"/>
                    </a:cubicBezTo>
                    <a:cubicBezTo>
                      <a:pt x="511" y="582"/>
                      <a:pt x="509" y="588"/>
                      <a:pt x="510" y="589"/>
                    </a:cubicBezTo>
                    <a:cubicBezTo>
                      <a:pt x="510" y="590"/>
                      <a:pt x="510" y="590"/>
                      <a:pt x="510" y="591"/>
                    </a:cubicBezTo>
                    <a:cubicBezTo>
                      <a:pt x="510" y="591"/>
                      <a:pt x="509" y="594"/>
                      <a:pt x="509" y="594"/>
                    </a:cubicBezTo>
                    <a:cubicBezTo>
                      <a:pt x="509" y="595"/>
                      <a:pt x="508" y="595"/>
                      <a:pt x="508" y="594"/>
                    </a:cubicBezTo>
                    <a:cubicBezTo>
                      <a:pt x="507" y="594"/>
                      <a:pt x="507" y="594"/>
                      <a:pt x="504" y="597"/>
                    </a:cubicBezTo>
                    <a:cubicBezTo>
                      <a:pt x="503" y="599"/>
                      <a:pt x="503" y="601"/>
                      <a:pt x="501" y="603"/>
                    </a:cubicBezTo>
                    <a:cubicBezTo>
                      <a:pt x="501" y="603"/>
                      <a:pt x="501" y="603"/>
                      <a:pt x="500" y="604"/>
                    </a:cubicBezTo>
                    <a:cubicBezTo>
                      <a:pt x="500" y="604"/>
                      <a:pt x="500" y="604"/>
                      <a:pt x="500" y="605"/>
                    </a:cubicBezTo>
                    <a:cubicBezTo>
                      <a:pt x="500" y="606"/>
                      <a:pt x="500" y="608"/>
                      <a:pt x="500" y="609"/>
                    </a:cubicBezTo>
                    <a:cubicBezTo>
                      <a:pt x="499" y="610"/>
                      <a:pt x="499" y="610"/>
                      <a:pt x="499" y="611"/>
                    </a:cubicBezTo>
                    <a:cubicBezTo>
                      <a:pt x="498" y="614"/>
                      <a:pt x="498" y="614"/>
                      <a:pt x="497" y="616"/>
                    </a:cubicBezTo>
                    <a:cubicBezTo>
                      <a:pt x="499" y="617"/>
                      <a:pt x="501" y="616"/>
                      <a:pt x="503" y="616"/>
                    </a:cubicBezTo>
                    <a:cubicBezTo>
                      <a:pt x="503" y="617"/>
                      <a:pt x="503" y="617"/>
                      <a:pt x="503" y="618"/>
                    </a:cubicBezTo>
                    <a:cubicBezTo>
                      <a:pt x="505" y="619"/>
                      <a:pt x="510" y="620"/>
                      <a:pt x="515" y="615"/>
                    </a:cubicBezTo>
                    <a:cubicBezTo>
                      <a:pt x="517" y="612"/>
                      <a:pt x="517" y="609"/>
                      <a:pt x="519" y="606"/>
                    </a:cubicBezTo>
                    <a:cubicBezTo>
                      <a:pt x="521" y="604"/>
                      <a:pt x="523" y="603"/>
                      <a:pt x="524" y="601"/>
                    </a:cubicBezTo>
                    <a:cubicBezTo>
                      <a:pt x="526" y="599"/>
                      <a:pt x="526" y="596"/>
                      <a:pt x="528" y="593"/>
                    </a:cubicBezTo>
                    <a:cubicBezTo>
                      <a:pt x="529" y="592"/>
                      <a:pt x="531" y="592"/>
                      <a:pt x="532" y="591"/>
                    </a:cubicBezTo>
                    <a:cubicBezTo>
                      <a:pt x="533" y="590"/>
                      <a:pt x="534" y="591"/>
                      <a:pt x="535" y="590"/>
                    </a:cubicBezTo>
                    <a:cubicBezTo>
                      <a:pt x="536" y="588"/>
                      <a:pt x="535" y="585"/>
                      <a:pt x="536" y="583"/>
                    </a:cubicBezTo>
                    <a:cubicBezTo>
                      <a:pt x="537" y="582"/>
                      <a:pt x="539" y="581"/>
                      <a:pt x="539" y="579"/>
                    </a:cubicBezTo>
                    <a:cubicBezTo>
                      <a:pt x="539" y="579"/>
                      <a:pt x="540" y="578"/>
                      <a:pt x="540" y="577"/>
                    </a:cubicBezTo>
                    <a:cubicBezTo>
                      <a:pt x="540" y="577"/>
                      <a:pt x="540" y="576"/>
                      <a:pt x="540" y="575"/>
                    </a:cubicBezTo>
                    <a:cubicBezTo>
                      <a:pt x="540" y="575"/>
                      <a:pt x="541" y="575"/>
                      <a:pt x="541" y="574"/>
                    </a:cubicBezTo>
                    <a:cubicBezTo>
                      <a:pt x="541" y="573"/>
                      <a:pt x="543" y="572"/>
                      <a:pt x="544" y="571"/>
                    </a:cubicBezTo>
                    <a:moveTo>
                      <a:pt x="577" y="426"/>
                    </a:moveTo>
                    <a:cubicBezTo>
                      <a:pt x="577" y="425"/>
                      <a:pt x="577" y="423"/>
                      <a:pt x="575" y="421"/>
                    </a:cubicBezTo>
                    <a:cubicBezTo>
                      <a:pt x="568" y="420"/>
                      <a:pt x="563" y="428"/>
                      <a:pt x="556" y="426"/>
                    </a:cubicBezTo>
                    <a:cubicBezTo>
                      <a:pt x="555" y="426"/>
                      <a:pt x="554" y="426"/>
                      <a:pt x="552" y="426"/>
                    </a:cubicBezTo>
                    <a:cubicBezTo>
                      <a:pt x="546" y="427"/>
                      <a:pt x="544" y="426"/>
                      <a:pt x="541" y="425"/>
                    </a:cubicBezTo>
                    <a:cubicBezTo>
                      <a:pt x="539" y="419"/>
                      <a:pt x="539" y="419"/>
                      <a:pt x="539" y="417"/>
                    </a:cubicBezTo>
                    <a:cubicBezTo>
                      <a:pt x="538" y="417"/>
                      <a:pt x="537" y="416"/>
                      <a:pt x="537" y="416"/>
                    </a:cubicBezTo>
                    <a:cubicBezTo>
                      <a:pt x="536" y="414"/>
                      <a:pt x="536" y="412"/>
                      <a:pt x="536" y="411"/>
                    </a:cubicBezTo>
                    <a:cubicBezTo>
                      <a:pt x="519" y="396"/>
                      <a:pt x="504" y="384"/>
                      <a:pt x="507" y="371"/>
                    </a:cubicBezTo>
                    <a:cubicBezTo>
                      <a:pt x="507" y="371"/>
                      <a:pt x="507" y="370"/>
                      <a:pt x="507" y="367"/>
                    </a:cubicBezTo>
                    <a:cubicBezTo>
                      <a:pt x="507" y="365"/>
                      <a:pt x="507" y="364"/>
                      <a:pt x="506" y="362"/>
                    </a:cubicBezTo>
                    <a:cubicBezTo>
                      <a:pt x="506" y="362"/>
                      <a:pt x="477" y="309"/>
                      <a:pt x="477" y="300"/>
                    </a:cubicBezTo>
                    <a:cubicBezTo>
                      <a:pt x="474" y="297"/>
                      <a:pt x="470" y="297"/>
                      <a:pt x="468" y="295"/>
                    </a:cubicBezTo>
                    <a:cubicBezTo>
                      <a:pt x="467" y="295"/>
                      <a:pt x="467" y="295"/>
                      <a:pt x="465" y="295"/>
                    </a:cubicBezTo>
                    <a:cubicBezTo>
                      <a:pt x="464" y="295"/>
                      <a:pt x="462" y="296"/>
                      <a:pt x="461" y="297"/>
                    </a:cubicBezTo>
                    <a:cubicBezTo>
                      <a:pt x="460" y="297"/>
                      <a:pt x="460" y="297"/>
                      <a:pt x="460" y="297"/>
                    </a:cubicBezTo>
                    <a:cubicBezTo>
                      <a:pt x="443" y="293"/>
                      <a:pt x="427" y="284"/>
                      <a:pt x="410" y="284"/>
                    </a:cubicBezTo>
                    <a:cubicBezTo>
                      <a:pt x="409" y="297"/>
                      <a:pt x="409" y="297"/>
                      <a:pt x="408" y="299"/>
                    </a:cubicBezTo>
                    <a:cubicBezTo>
                      <a:pt x="408" y="299"/>
                      <a:pt x="407" y="299"/>
                      <a:pt x="406" y="299"/>
                    </a:cubicBezTo>
                    <a:cubicBezTo>
                      <a:pt x="405" y="299"/>
                      <a:pt x="405" y="299"/>
                      <a:pt x="403" y="299"/>
                    </a:cubicBezTo>
                    <a:cubicBezTo>
                      <a:pt x="399" y="298"/>
                      <a:pt x="397" y="294"/>
                      <a:pt x="394" y="293"/>
                    </a:cubicBezTo>
                    <a:cubicBezTo>
                      <a:pt x="390" y="293"/>
                      <a:pt x="386" y="293"/>
                      <a:pt x="381" y="291"/>
                    </a:cubicBezTo>
                    <a:cubicBezTo>
                      <a:pt x="379" y="283"/>
                      <a:pt x="367" y="283"/>
                      <a:pt x="367" y="283"/>
                    </a:cubicBezTo>
                    <a:cubicBezTo>
                      <a:pt x="361" y="283"/>
                      <a:pt x="361" y="283"/>
                      <a:pt x="354" y="261"/>
                    </a:cubicBezTo>
                    <a:cubicBezTo>
                      <a:pt x="355" y="260"/>
                      <a:pt x="355" y="260"/>
                      <a:pt x="360" y="258"/>
                    </a:cubicBezTo>
                    <a:cubicBezTo>
                      <a:pt x="360" y="258"/>
                      <a:pt x="359" y="257"/>
                      <a:pt x="359" y="256"/>
                    </a:cubicBezTo>
                    <a:cubicBezTo>
                      <a:pt x="357" y="255"/>
                      <a:pt x="355" y="254"/>
                      <a:pt x="353" y="254"/>
                    </a:cubicBezTo>
                    <a:cubicBezTo>
                      <a:pt x="337" y="254"/>
                      <a:pt x="337" y="254"/>
                      <a:pt x="329" y="258"/>
                    </a:cubicBezTo>
                    <a:cubicBezTo>
                      <a:pt x="325" y="255"/>
                      <a:pt x="318" y="249"/>
                      <a:pt x="310" y="257"/>
                    </a:cubicBezTo>
                    <a:cubicBezTo>
                      <a:pt x="306" y="257"/>
                      <a:pt x="303" y="257"/>
                      <a:pt x="299" y="257"/>
                    </a:cubicBezTo>
                    <a:cubicBezTo>
                      <a:pt x="299" y="258"/>
                      <a:pt x="299" y="258"/>
                      <a:pt x="285" y="264"/>
                    </a:cubicBezTo>
                    <a:cubicBezTo>
                      <a:pt x="285" y="264"/>
                      <a:pt x="285" y="264"/>
                      <a:pt x="284" y="264"/>
                    </a:cubicBezTo>
                    <a:cubicBezTo>
                      <a:pt x="279" y="263"/>
                      <a:pt x="274" y="265"/>
                      <a:pt x="270" y="261"/>
                    </a:cubicBezTo>
                    <a:cubicBezTo>
                      <a:pt x="270" y="261"/>
                      <a:pt x="268" y="260"/>
                      <a:pt x="268" y="260"/>
                    </a:cubicBezTo>
                    <a:cubicBezTo>
                      <a:pt x="266" y="263"/>
                      <a:pt x="265" y="269"/>
                      <a:pt x="265" y="269"/>
                    </a:cubicBezTo>
                    <a:cubicBezTo>
                      <a:pt x="263" y="270"/>
                      <a:pt x="262" y="271"/>
                      <a:pt x="257" y="270"/>
                    </a:cubicBezTo>
                    <a:cubicBezTo>
                      <a:pt x="256" y="273"/>
                      <a:pt x="256" y="276"/>
                      <a:pt x="255" y="280"/>
                    </a:cubicBezTo>
                    <a:cubicBezTo>
                      <a:pt x="253" y="280"/>
                      <a:pt x="250" y="279"/>
                      <a:pt x="247" y="281"/>
                    </a:cubicBezTo>
                    <a:cubicBezTo>
                      <a:pt x="246" y="286"/>
                      <a:pt x="244" y="291"/>
                      <a:pt x="243" y="297"/>
                    </a:cubicBezTo>
                    <a:cubicBezTo>
                      <a:pt x="243" y="298"/>
                      <a:pt x="243" y="299"/>
                      <a:pt x="243" y="301"/>
                    </a:cubicBezTo>
                    <a:cubicBezTo>
                      <a:pt x="240" y="301"/>
                      <a:pt x="238" y="301"/>
                      <a:pt x="236" y="301"/>
                    </a:cubicBezTo>
                    <a:cubicBezTo>
                      <a:pt x="235" y="307"/>
                      <a:pt x="227" y="311"/>
                      <a:pt x="224" y="311"/>
                    </a:cubicBezTo>
                    <a:cubicBezTo>
                      <a:pt x="220" y="319"/>
                      <a:pt x="213" y="326"/>
                      <a:pt x="211" y="334"/>
                    </a:cubicBezTo>
                    <a:cubicBezTo>
                      <a:pt x="210" y="334"/>
                      <a:pt x="210" y="334"/>
                      <a:pt x="209" y="334"/>
                    </a:cubicBezTo>
                    <a:cubicBezTo>
                      <a:pt x="209" y="334"/>
                      <a:pt x="209" y="334"/>
                      <a:pt x="207" y="335"/>
                    </a:cubicBezTo>
                    <a:cubicBezTo>
                      <a:pt x="207" y="335"/>
                      <a:pt x="206" y="335"/>
                      <a:pt x="205" y="335"/>
                    </a:cubicBezTo>
                    <a:cubicBezTo>
                      <a:pt x="204" y="348"/>
                      <a:pt x="204" y="349"/>
                      <a:pt x="198" y="351"/>
                    </a:cubicBezTo>
                    <a:cubicBezTo>
                      <a:pt x="198" y="351"/>
                      <a:pt x="198" y="352"/>
                      <a:pt x="197" y="353"/>
                    </a:cubicBezTo>
                    <a:cubicBezTo>
                      <a:pt x="197" y="354"/>
                      <a:pt x="197" y="356"/>
                      <a:pt x="198" y="357"/>
                    </a:cubicBezTo>
                    <a:cubicBezTo>
                      <a:pt x="206" y="359"/>
                      <a:pt x="206" y="359"/>
                      <a:pt x="207" y="361"/>
                    </a:cubicBezTo>
                    <a:cubicBezTo>
                      <a:pt x="204" y="366"/>
                      <a:pt x="204" y="366"/>
                      <a:pt x="204" y="381"/>
                    </a:cubicBezTo>
                    <a:cubicBezTo>
                      <a:pt x="204" y="382"/>
                      <a:pt x="204" y="383"/>
                      <a:pt x="204" y="386"/>
                    </a:cubicBezTo>
                    <a:cubicBezTo>
                      <a:pt x="204" y="386"/>
                      <a:pt x="204" y="386"/>
                      <a:pt x="200" y="390"/>
                    </a:cubicBezTo>
                    <a:cubicBezTo>
                      <a:pt x="200" y="393"/>
                      <a:pt x="201" y="396"/>
                      <a:pt x="202" y="399"/>
                    </a:cubicBezTo>
                    <a:cubicBezTo>
                      <a:pt x="202" y="402"/>
                      <a:pt x="202" y="402"/>
                      <a:pt x="202" y="402"/>
                    </a:cubicBezTo>
                    <a:cubicBezTo>
                      <a:pt x="202" y="413"/>
                      <a:pt x="220" y="423"/>
                      <a:pt x="220" y="424"/>
                    </a:cubicBezTo>
                    <a:cubicBezTo>
                      <a:pt x="220" y="430"/>
                      <a:pt x="220" y="435"/>
                      <a:pt x="234" y="438"/>
                    </a:cubicBezTo>
                    <a:cubicBezTo>
                      <a:pt x="235" y="441"/>
                      <a:pt x="235" y="441"/>
                      <a:pt x="235" y="445"/>
                    </a:cubicBezTo>
                    <a:cubicBezTo>
                      <a:pt x="247" y="456"/>
                      <a:pt x="255" y="455"/>
                      <a:pt x="255" y="455"/>
                    </a:cubicBezTo>
                    <a:cubicBezTo>
                      <a:pt x="255" y="454"/>
                      <a:pt x="256" y="452"/>
                      <a:pt x="257" y="451"/>
                    </a:cubicBezTo>
                    <a:cubicBezTo>
                      <a:pt x="260" y="450"/>
                      <a:pt x="262" y="451"/>
                      <a:pt x="265" y="451"/>
                    </a:cubicBezTo>
                    <a:cubicBezTo>
                      <a:pt x="266" y="451"/>
                      <a:pt x="266" y="451"/>
                      <a:pt x="268" y="451"/>
                    </a:cubicBezTo>
                    <a:cubicBezTo>
                      <a:pt x="270" y="451"/>
                      <a:pt x="273" y="451"/>
                      <a:pt x="275" y="451"/>
                    </a:cubicBezTo>
                    <a:cubicBezTo>
                      <a:pt x="277" y="456"/>
                      <a:pt x="281" y="455"/>
                      <a:pt x="290" y="453"/>
                    </a:cubicBezTo>
                    <a:cubicBezTo>
                      <a:pt x="293" y="447"/>
                      <a:pt x="295" y="447"/>
                      <a:pt x="305" y="449"/>
                    </a:cubicBezTo>
                    <a:cubicBezTo>
                      <a:pt x="305" y="449"/>
                      <a:pt x="306" y="449"/>
                      <a:pt x="306" y="449"/>
                    </a:cubicBezTo>
                    <a:cubicBezTo>
                      <a:pt x="312" y="443"/>
                      <a:pt x="317" y="446"/>
                      <a:pt x="319" y="446"/>
                    </a:cubicBezTo>
                    <a:cubicBezTo>
                      <a:pt x="321" y="456"/>
                      <a:pt x="323" y="457"/>
                      <a:pt x="327" y="458"/>
                    </a:cubicBezTo>
                    <a:cubicBezTo>
                      <a:pt x="334" y="458"/>
                      <a:pt x="341" y="458"/>
                      <a:pt x="347" y="459"/>
                    </a:cubicBezTo>
                    <a:cubicBezTo>
                      <a:pt x="347" y="461"/>
                      <a:pt x="347" y="463"/>
                      <a:pt x="347" y="467"/>
                    </a:cubicBezTo>
                    <a:cubicBezTo>
                      <a:pt x="347" y="467"/>
                      <a:pt x="345" y="485"/>
                      <a:pt x="343" y="489"/>
                    </a:cubicBezTo>
                    <a:cubicBezTo>
                      <a:pt x="342" y="489"/>
                      <a:pt x="341" y="489"/>
                      <a:pt x="341" y="489"/>
                    </a:cubicBezTo>
                    <a:cubicBezTo>
                      <a:pt x="340" y="490"/>
                      <a:pt x="340" y="491"/>
                      <a:pt x="340" y="491"/>
                    </a:cubicBezTo>
                    <a:cubicBezTo>
                      <a:pt x="355" y="500"/>
                      <a:pt x="356" y="518"/>
                      <a:pt x="365" y="531"/>
                    </a:cubicBezTo>
                    <a:cubicBezTo>
                      <a:pt x="364" y="532"/>
                      <a:pt x="364" y="533"/>
                      <a:pt x="364" y="533"/>
                    </a:cubicBezTo>
                    <a:cubicBezTo>
                      <a:pt x="364" y="534"/>
                      <a:pt x="364" y="535"/>
                      <a:pt x="364" y="536"/>
                    </a:cubicBezTo>
                    <a:cubicBezTo>
                      <a:pt x="364" y="540"/>
                      <a:pt x="365" y="540"/>
                      <a:pt x="367" y="541"/>
                    </a:cubicBezTo>
                    <a:cubicBezTo>
                      <a:pt x="367" y="553"/>
                      <a:pt x="357" y="562"/>
                      <a:pt x="356" y="574"/>
                    </a:cubicBezTo>
                    <a:cubicBezTo>
                      <a:pt x="356" y="580"/>
                      <a:pt x="357" y="580"/>
                      <a:pt x="361" y="583"/>
                    </a:cubicBezTo>
                    <a:cubicBezTo>
                      <a:pt x="361" y="589"/>
                      <a:pt x="361" y="591"/>
                      <a:pt x="366" y="594"/>
                    </a:cubicBezTo>
                    <a:cubicBezTo>
                      <a:pt x="368" y="603"/>
                      <a:pt x="368" y="603"/>
                      <a:pt x="370" y="604"/>
                    </a:cubicBezTo>
                    <a:cubicBezTo>
                      <a:pt x="370" y="607"/>
                      <a:pt x="369" y="610"/>
                      <a:pt x="369" y="613"/>
                    </a:cubicBezTo>
                    <a:cubicBezTo>
                      <a:pt x="369" y="614"/>
                      <a:pt x="375" y="632"/>
                      <a:pt x="382" y="639"/>
                    </a:cubicBezTo>
                    <a:cubicBezTo>
                      <a:pt x="381" y="642"/>
                      <a:pt x="381" y="642"/>
                      <a:pt x="383" y="645"/>
                    </a:cubicBezTo>
                    <a:cubicBezTo>
                      <a:pt x="383" y="646"/>
                      <a:pt x="383" y="646"/>
                      <a:pt x="383" y="647"/>
                    </a:cubicBezTo>
                    <a:cubicBezTo>
                      <a:pt x="382" y="648"/>
                      <a:pt x="380" y="649"/>
                      <a:pt x="380" y="650"/>
                    </a:cubicBezTo>
                    <a:cubicBezTo>
                      <a:pt x="380" y="650"/>
                      <a:pt x="381" y="651"/>
                      <a:pt x="381" y="651"/>
                    </a:cubicBezTo>
                    <a:cubicBezTo>
                      <a:pt x="382" y="651"/>
                      <a:pt x="383" y="651"/>
                      <a:pt x="383" y="651"/>
                    </a:cubicBezTo>
                    <a:cubicBezTo>
                      <a:pt x="383" y="654"/>
                      <a:pt x="383" y="654"/>
                      <a:pt x="386" y="656"/>
                    </a:cubicBezTo>
                    <a:cubicBezTo>
                      <a:pt x="389" y="656"/>
                      <a:pt x="391" y="656"/>
                      <a:pt x="394" y="656"/>
                    </a:cubicBezTo>
                    <a:cubicBezTo>
                      <a:pt x="398" y="655"/>
                      <a:pt x="398" y="655"/>
                      <a:pt x="401" y="654"/>
                    </a:cubicBezTo>
                    <a:cubicBezTo>
                      <a:pt x="404" y="654"/>
                      <a:pt x="408" y="654"/>
                      <a:pt x="412" y="653"/>
                    </a:cubicBezTo>
                    <a:cubicBezTo>
                      <a:pt x="413" y="653"/>
                      <a:pt x="413" y="652"/>
                      <a:pt x="413" y="651"/>
                    </a:cubicBezTo>
                    <a:cubicBezTo>
                      <a:pt x="422" y="650"/>
                      <a:pt x="422" y="650"/>
                      <a:pt x="424" y="647"/>
                    </a:cubicBezTo>
                    <a:cubicBezTo>
                      <a:pt x="424" y="647"/>
                      <a:pt x="451" y="634"/>
                      <a:pt x="448" y="620"/>
                    </a:cubicBezTo>
                    <a:cubicBezTo>
                      <a:pt x="448" y="619"/>
                      <a:pt x="460" y="612"/>
                      <a:pt x="465" y="610"/>
                    </a:cubicBezTo>
                    <a:cubicBezTo>
                      <a:pt x="466" y="606"/>
                      <a:pt x="466" y="606"/>
                      <a:pt x="464" y="592"/>
                    </a:cubicBezTo>
                    <a:cubicBezTo>
                      <a:pt x="476" y="582"/>
                      <a:pt x="492" y="578"/>
                      <a:pt x="500" y="564"/>
                    </a:cubicBezTo>
                    <a:cubicBezTo>
                      <a:pt x="500" y="563"/>
                      <a:pt x="501" y="562"/>
                      <a:pt x="501" y="560"/>
                    </a:cubicBezTo>
                    <a:cubicBezTo>
                      <a:pt x="502" y="558"/>
                      <a:pt x="502" y="557"/>
                      <a:pt x="501" y="555"/>
                    </a:cubicBezTo>
                    <a:cubicBezTo>
                      <a:pt x="502" y="551"/>
                      <a:pt x="503" y="547"/>
                      <a:pt x="503" y="542"/>
                    </a:cubicBezTo>
                    <a:cubicBezTo>
                      <a:pt x="499" y="535"/>
                      <a:pt x="505" y="528"/>
                      <a:pt x="502" y="521"/>
                    </a:cubicBezTo>
                    <a:cubicBezTo>
                      <a:pt x="502" y="519"/>
                      <a:pt x="502" y="519"/>
                      <a:pt x="502" y="519"/>
                    </a:cubicBezTo>
                    <a:cubicBezTo>
                      <a:pt x="515" y="479"/>
                      <a:pt x="568" y="470"/>
                      <a:pt x="577" y="426"/>
                    </a:cubicBezTo>
                    <a:moveTo>
                      <a:pt x="133" y="516"/>
                    </a:moveTo>
                    <a:cubicBezTo>
                      <a:pt x="132" y="514"/>
                      <a:pt x="129" y="503"/>
                      <a:pt x="124" y="501"/>
                    </a:cubicBezTo>
                    <a:cubicBezTo>
                      <a:pt x="123" y="501"/>
                      <a:pt x="122" y="501"/>
                      <a:pt x="120" y="501"/>
                    </a:cubicBezTo>
                    <a:cubicBezTo>
                      <a:pt x="114" y="498"/>
                      <a:pt x="113" y="486"/>
                      <a:pt x="105" y="490"/>
                    </a:cubicBezTo>
                    <a:cubicBezTo>
                      <a:pt x="103" y="490"/>
                      <a:pt x="101" y="490"/>
                      <a:pt x="99" y="489"/>
                    </a:cubicBezTo>
                    <a:cubicBezTo>
                      <a:pt x="96" y="486"/>
                      <a:pt x="96" y="486"/>
                      <a:pt x="93" y="486"/>
                    </a:cubicBezTo>
                    <a:cubicBezTo>
                      <a:pt x="93" y="487"/>
                      <a:pt x="93" y="489"/>
                      <a:pt x="93" y="490"/>
                    </a:cubicBezTo>
                    <a:cubicBezTo>
                      <a:pt x="89" y="489"/>
                      <a:pt x="89" y="488"/>
                      <a:pt x="89" y="486"/>
                    </a:cubicBezTo>
                    <a:cubicBezTo>
                      <a:pt x="89" y="486"/>
                      <a:pt x="90" y="485"/>
                      <a:pt x="90" y="485"/>
                    </a:cubicBezTo>
                    <a:cubicBezTo>
                      <a:pt x="83" y="478"/>
                      <a:pt x="82" y="478"/>
                      <a:pt x="80" y="478"/>
                    </a:cubicBezTo>
                    <a:cubicBezTo>
                      <a:pt x="80" y="478"/>
                      <a:pt x="80" y="478"/>
                      <a:pt x="79" y="477"/>
                    </a:cubicBezTo>
                    <a:cubicBezTo>
                      <a:pt x="77" y="475"/>
                      <a:pt x="77" y="475"/>
                      <a:pt x="74" y="476"/>
                    </a:cubicBezTo>
                    <a:cubicBezTo>
                      <a:pt x="75" y="477"/>
                      <a:pt x="75" y="479"/>
                      <a:pt x="76" y="481"/>
                    </a:cubicBezTo>
                    <a:cubicBezTo>
                      <a:pt x="75" y="481"/>
                      <a:pt x="74" y="481"/>
                      <a:pt x="73" y="481"/>
                    </a:cubicBezTo>
                    <a:cubicBezTo>
                      <a:pt x="73" y="480"/>
                      <a:pt x="73" y="479"/>
                      <a:pt x="72" y="478"/>
                    </a:cubicBezTo>
                    <a:cubicBezTo>
                      <a:pt x="72" y="477"/>
                      <a:pt x="73" y="476"/>
                      <a:pt x="73" y="475"/>
                    </a:cubicBezTo>
                    <a:cubicBezTo>
                      <a:pt x="73" y="475"/>
                      <a:pt x="73" y="474"/>
                      <a:pt x="73" y="474"/>
                    </a:cubicBezTo>
                    <a:cubicBezTo>
                      <a:pt x="73" y="472"/>
                      <a:pt x="73" y="472"/>
                      <a:pt x="68" y="470"/>
                    </a:cubicBezTo>
                    <a:cubicBezTo>
                      <a:pt x="68" y="470"/>
                      <a:pt x="68" y="470"/>
                      <a:pt x="68" y="470"/>
                    </a:cubicBezTo>
                    <a:cubicBezTo>
                      <a:pt x="68" y="470"/>
                      <a:pt x="67" y="470"/>
                      <a:pt x="66" y="470"/>
                    </a:cubicBezTo>
                    <a:cubicBezTo>
                      <a:pt x="67" y="474"/>
                      <a:pt x="67" y="474"/>
                      <a:pt x="67" y="475"/>
                    </a:cubicBezTo>
                    <a:cubicBezTo>
                      <a:pt x="66" y="475"/>
                      <a:pt x="65" y="475"/>
                      <a:pt x="65" y="475"/>
                    </a:cubicBezTo>
                    <a:cubicBezTo>
                      <a:pt x="65" y="474"/>
                      <a:pt x="64" y="473"/>
                      <a:pt x="64" y="472"/>
                    </a:cubicBezTo>
                    <a:cubicBezTo>
                      <a:pt x="65" y="471"/>
                      <a:pt x="66" y="470"/>
                      <a:pt x="66" y="469"/>
                    </a:cubicBezTo>
                    <a:cubicBezTo>
                      <a:pt x="65" y="461"/>
                      <a:pt x="65" y="461"/>
                      <a:pt x="64" y="459"/>
                    </a:cubicBezTo>
                    <a:cubicBezTo>
                      <a:pt x="64" y="459"/>
                      <a:pt x="63" y="459"/>
                      <a:pt x="62" y="459"/>
                    </a:cubicBezTo>
                    <a:cubicBezTo>
                      <a:pt x="62" y="457"/>
                      <a:pt x="62" y="454"/>
                      <a:pt x="61" y="451"/>
                    </a:cubicBezTo>
                    <a:cubicBezTo>
                      <a:pt x="59" y="446"/>
                      <a:pt x="55" y="442"/>
                      <a:pt x="52" y="437"/>
                    </a:cubicBezTo>
                    <a:cubicBezTo>
                      <a:pt x="51" y="437"/>
                      <a:pt x="50" y="436"/>
                      <a:pt x="49" y="436"/>
                    </a:cubicBezTo>
                    <a:cubicBezTo>
                      <a:pt x="49" y="435"/>
                      <a:pt x="48" y="435"/>
                      <a:pt x="48" y="434"/>
                    </a:cubicBezTo>
                    <a:cubicBezTo>
                      <a:pt x="47" y="435"/>
                      <a:pt x="45" y="435"/>
                      <a:pt x="45" y="435"/>
                    </a:cubicBezTo>
                    <a:cubicBezTo>
                      <a:pt x="44" y="435"/>
                      <a:pt x="44" y="435"/>
                      <a:pt x="44" y="435"/>
                    </a:cubicBezTo>
                    <a:cubicBezTo>
                      <a:pt x="44" y="435"/>
                      <a:pt x="34" y="422"/>
                      <a:pt x="32" y="419"/>
                    </a:cubicBezTo>
                    <a:cubicBezTo>
                      <a:pt x="32" y="419"/>
                      <a:pt x="32" y="418"/>
                      <a:pt x="31" y="417"/>
                    </a:cubicBezTo>
                    <a:cubicBezTo>
                      <a:pt x="30" y="415"/>
                      <a:pt x="30" y="415"/>
                      <a:pt x="30" y="412"/>
                    </a:cubicBezTo>
                    <a:cubicBezTo>
                      <a:pt x="30" y="412"/>
                      <a:pt x="30" y="412"/>
                      <a:pt x="29" y="412"/>
                    </a:cubicBezTo>
                    <a:cubicBezTo>
                      <a:pt x="29" y="412"/>
                      <a:pt x="28" y="413"/>
                      <a:pt x="28" y="413"/>
                    </a:cubicBezTo>
                    <a:cubicBezTo>
                      <a:pt x="27" y="412"/>
                      <a:pt x="27" y="412"/>
                      <a:pt x="26" y="408"/>
                    </a:cubicBezTo>
                    <a:cubicBezTo>
                      <a:pt x="26" y="408"/>
                      <a:pt x="27" y="407"/>
                      <a:pt x="27" y="407"/>
                    </a:cubicBezTo>
                    <a:cubicBezTo>
                      <a:pt x="26" y="406"/>
                      <a:pt x="26" y="405"/>
                      <a:pt x="25" y="404"/>
                    </a:cubicBezTo>
                    <a:cubicBezTo>
                      <a:pt x="24" y="406"/>
                      <a:pt x="24" y="406"/>
                      <a:pt x="24" y="406"/>
                    </a:cubicBezTo>
                    <a:cubicBezTo>
                      <a:pt x="24" y="406"/>
                      <a:pt x="24" y="406"/>
                      <a:pt x="24" y="406"/>
                    </a:cubicBezTo>
                    <a:cubicBezTo>
                      <a:pt x="23" y="405"/>
                      <a:pt x="22" y="405"/>
                      <a:pt x="22" y="405"/>
                    </a:cubicBezTo>
                    <a:cubicBezTo>
                      <a:pt x="22" y="406"/>
                      <a:pt x="22" y="407"/>
                      <a:pt x="22" y="409"/>
                    </a:cubicBezTo>
                    <a:cubicBezTo>
                      <a:pt x="21" y="409"/>
                      <a:pt x="21" y="409"/>
                      <a:pt x="21" y="410"/>
                    </a:cubicBezTo>
                    <a:cubicBezTo>
                      <a:pt x="20" y="406"/>
                      <a:pt x="20" y="406"/>
                      <a:pt x="18" y="405"/>
                    </a:cubicBezTo>
                    <a:cubicBezTo>
                      <a:pt x="18" y="405"/>
                      <a:pt x="17" y="405"/>
                      <a:pt x="16" y="405"/>
                    </a:cubicBezTo>
                    <a:cubicBezTo>
                      <a:pt x="16" y="404"/>
                      <a:pt x="15" y="404"/>
                      <a:pt x="15" y="403"/>
                    </a:cubicBezTo>
                    <a:cubicBezTo>
                      <a:pt x="15" y="402"/>
                      <a:pt x="15" y="401"/>
                      <a:pt x="14" y="399"/>
                    </a:cubicBezTo>
                    <a:cubicBezTo>
                      <a:pt x="13" y="398"/>
                      <a:pt x="12" y="397"/>
                      <a:pt x="12" y="396"/>
                    </a:cubicBezTo>
                    <a:cubicBezTo>
                      <a:pt x="12" y="396"/>
                      <a:pt x="12" y="409"/>
                      <a:pt x="11" y="413"/>
                    </a:cubicBezTo>
                    <a:cubicBezTo>
                      <a:pt x="9" y="402"/>
                      <a:pt x="10" y="396"/>
                      <a:pt x="10" y="393"/>
                    </a:cubicBezTo>
                    <a:cubicBezTo>
                      <a:pt x="10" y="392"/>
                      <a:pt x="10" y="392"/>
                      <a:pt x="10" y="392"/>
                    </a:cubicBezTo>
                    <a:cubicBezTo>
                      <a:pt x="10" y="392"/>
                      <a:pt x="10" y="392"/>
                      <a:pt x="9" y="392"/>
                    </a:cubicBezTo>
                    <a:cubicBezTo>
                      <a:pt x="9" y="394"/>
                      <a:pt x="9" y="394"/>
                      <a:pt x="9" y="397"/>
                    </a:cubicBezTo>
                    <a:cubicBezTo>
                      <a:pt x="8" y="397"/>
                      <a:pt x="8" y="397"/>
                      <a:pt x="7" y="398"/>
                    </a:cubicBezTo>
                    <a:cubicBezTo>
                      <a:pt x="7" y="399"/>
                      <a:pt x="6" y="401"/>
                      <a:pt x="6" y="401"/>
                    </a:cubicBezTo>
                    <a:cubicBezTo>
                      <a:pt x="6" y="404"/>
                      <a:pt x="6" y="406"/>
                      <a:pt x="6" y="410"/>
                    </a:cubicBezTo>
                    <a:cubicBezTo>
                      <a:pt x="2" y="424"/>
                      <a:pt x="12" y="436"/>
                      <a:pt x="10" y="449"/>
                    </a:cubicBezTo>
                    <a:cubicBezTo>
                      <a:pt x="11" y="454"/>
                      <a:pt x="11" y="454"/>
                      <a:pt x="11" y="456"/>
                    </a:cubicBezTo>
                    <a:cubicBezTo>
                      <a:pt x="12" y="461"/>
                      <a:pt x="12" y="461"/>
                      <a:pt x="13" y="465"/>
                    </a:cubicBezTo>
                    <a:cubicBezTo>
                      <a:pt x="13" y="465"/>
                      <a:pt x="13" y="465"/>
                      <a:pt x="13" y="466"/>
                    </a:cubicBezTo>
                    <a:cubicBezTo>
                      <a:pt x="16" y="475"/>
                      <a:pt x="16" y="475"/>
                      <a:pt x="16" y="476"/>
                    </a:cubicBezTo>
                    <a:cubicBezTo>
                      <a:pt x="17" y="477"/>
                      <a:pt x="17" y="478"/>
                      <a:pt x="17" y="479"/>
                    </a:cubicBezTo>
                    <a:cubicBezTo>
                      <a:pt x="17" y="479"/>
                      <a:pt x="18" y="484"/>
                      <a:pt x="21" y="492"/>
                    </a:cubicBezTo>
                    <a:cubicBezTo>
                      <a:pt x="21" y="493"/>
                      <a:pt x="21" y="493"/>
                      <a:pt x="22" y="494"/>
                    </a:cubicBezTo>
                    <a:cubicBezTo>
                      <a:pt x="25" y="502"/>
                      <a:pt x="28" y="509"/>
                      <a:pt x="32" y="517"/>
                    </a:cubicBezTo>
                    <a:cubicBezTo>
                      <a:pt x="32" y="518"/>
                      <a:pt x="32" y="519"/>
                      <a:pt x="33" y="520"/>
                    </a:cubicBezTo>
                    <a:cubicBezTo>
                      <a:pt x="38" y="531"/>
                      <a:pt x="50" y="555"/>
                      <a:pt x="61" y="564"/>
                    </a:cubicBezTo>
                    <a:cubicBezTo>
                      <a:pt x="64" y="567"/>
                      <a:pt x="66" y="571"/>
                      <a:pt x="68" y="575"/>
                    </a:cubicBezTo>
                    <a:cubicBezTo>
                      <a:pt x="69" y="576"/>
                      <a:pt x="70" y="577"/>
                      <a:pt x="70" y="578"/>
                    </a:cubicBezTo>
                    <a:cubicBezTo>
                      <a:pt x="70" y="579"/>
                      <a:pt x="70" y="579"/>
                      <a:pt x="70" y="579"/>
                    </a:cubicBezTo>
                    <a:cubicBezTo>
                      <a:pt x="71" y="579"/>
                      <a:pt x="71" y="579"/>
                      <a:pt x="72" y="580"/>
                    </a:cubicBezTo>
                    <a:cubicBezTo>
                      <a:pt x="72" y="581"/>
                      <a:pt x="72" y="581"/>
                      <a:pt x="73" y="582"/>
                    </a:cubicBezTo>
                    <a:cubicBezTo>
                      <a:pt x="73" y="582"/>
                      <a:pt x="73" y="582"/>
                      <a:pt x="73" y="583"/>
                    </a:cubicBezTo>
                    <a:cubicBezTo>
                      <a:pt x="75" y="586"/>
                      <a:pt x="75" y="586"/>
                      <a:pt x="76" y="587"/>
                    </a:cubicBezTo>
                    <a:cubicBezTo>
                      <a:pt x="76" y="587"/>
                      <a:pt x="76" y="587"/>
                      <a:pt x="76" y="587"/>
                    </a:cubicBezTo>
                    <a:cubicBezTo>
                      <a:pt x="77" y="588"/>
                      <a:pt x="77" y="588"/>
                      <a:pt x="78" y="590"/>
                    </a:cubicBezTo>
                    <a:cubicBezTo>
                      <a:pt x="78" y="590"/>
                      <a:pt x="79" y="591"/>
                      <a:pt x="79" y="591"/>
                    </a:cubicBezTo>
                    <a:cubicBezTo>
                      <a:pt x="79" y="592"/>
                      <a:pt x="79" y="592"/>
                      <a:pt x="79" y="592"/>
                    </a:cubicBezTo>
                    <a:cubicBezTo>
                      <a:pt x="79" y="592"/>
                      <a:pt x="80" y="592"/>
                      <a:pt x="80" y="592"/>
                    </a:cubicBezTo>
                    <a:cubicBezTo>
                      <a:pt x="81" y="594"/>
                      <a:pt x="81" y="595"/>
                      <a:pt x="83" y="597"/>
                    </a:cubicBezTo>
                    <a:cubicBezTo>
                      <a:pt x="83" y="597"/>
                      <a:pt x="84" y="598"/>
                      <a:pt x="84" y="598"/>
                    </a:cubicBezTo>
                    <a:cubicBezTo>
                      <a:pt x="84" y="598"/>
                      <a:pt x="84" y="599"/>
                      <a:pt x="85" y="599"/>
                    </a:cubicBezTo>
                    <a:cubicBezTo>
                      <a:pt x="87" y="602"/>
                      <a:pt x="89" y="606"/>
                      <a:pt x="92" y="609"/>
                    </a:cubicBezTo>
                    <a:cubicBezTo>
                      <a:pt x="92" y="609"/>
                      <a:pt x="100" y="619"/>
                      <a:pt x="102" y="622"/>
                    </a:cubicBezTo>
                    <a:cubicBezTo>
                      <a:pt x="103" y="622"/>
                      <a:pt x="103" y="623"/>
                      <a:pt x="103" y="623"/>
                    </a:cubicBezTo>
                    <a:cubicBezTo>
                      <a:pt x="110" y="630"/>
                      <a:pt x="117" y="637"/>
                      <a:pt x="123" y="644"/>
                    </a:cubicBezTo>
                    <a:cubicBezTo>
                      <a:pt x="124" y="645"/>
                      <a:pt x="124" y="645"/>
                      <a:pt x="126" y="647"/>
                    </a:cubicBezTo>
                    <a:cubicBezTo>
                      <a:pt x="126" y="647"/>
                      <a:pt x="127" y="648"/>
                      <a:pt x="127" y="648"/>
                    </a:cubicBezTo>
                    <a:cubicBezTo>
                      <a:pt x="148" y="666"/>
                      <a:pt x="148" y="666"/>
                      <a:pt x="152" y="669"/>
                    </a:cubicBezTo>
                    <a:cubicBezTo>
                      <a:pt x="156" y="672"/>
                      <a:pt x="160" y="675"/>
                      <a:pt x="165" y="678"/>
                    </a:cubicBezTo>
                    <a:cubicBezTo>
                      <a:pt x="165" y="678"/>
                      <a:pt x="165" y="678"/>
                      <a:pt x="165" y="678"/>
                    </a:cubicBezTo>
                    <a:cubicBezTo>
                      <a:pt x="156" y="672"/>
                      <a:pt x="156" y="672"/>
                      <a:pt x="156" y="672"/>
                    </a:cubicBezTo>
                    <a:cubicBezTo>
                      <a:pt x="157" y="672"/>
                      <a:pt x="157" y="672"/>
                      <a:pt x="157" y="672"/>
                    </a:cubicBezTo>
                    <a:cubicBezTo>
                      <a:pt x="158" y="673"/>
                      <a:pt x="159" y="674"/>
                      <a:pt x="161" y="675"/>
                    </a:cubicBezTo>
                    <a:cubicBezTo>
                      <a:pt x="161" y="675"/>
                      <a:pt x="161" y="676"/>
                      <a:pt x="162" y="676"/>
                    </a:cubicBezTo>
                    <a:cubicBezTo>
                      <a:pt x="163" y="677"/>
                      <a:pt x="165" y="678"/>
                      <a:pt x="167" y="680"/>
                    </a:cubicBezTo>
                    <a:cubicBezTo>
                      <a:pt x="169" y="681"/>
                      <a:pt x="169" y="681"/>
                      <a:pt x="178" y="687"/>
                    </a:cubicBezTo>
                    <a:cubicBezTo>
                      <a:pt x="177" y="686"/>
                      <a:pt x="175" y="685"/>
                      <a:pt x="174" y="685"/>
                    </a:cubicBezTo>
                    <a:cubicBezTo>
                      <a:pt x="174" y="684"/>
                      <a:pt x="174" y="684"/>
                      <a:pt x="173" y="684"/>
                    </a:cubicBezTo>
                    <a:cubicBezTo>
                      <a:pt x="172" y="683"/>
                      <a:pt x="172" y="683"/>
                      <a:pt x="171" y="683"/>
                    </a:cubicBezTo>
                    <a:cubicBezTo>
                      <a:pt x="172" y="683"/>
                      <a:pt x="172" y="683"/>
                      <a:pt x="172" y="683"/>
                    </a:cubicBezTo>
                    <a:cubicBezTo>
                      <a:pt x="173" y="684"/>
                      <a:pt x="174" y="684"/>
                      <a:pt x="175" y="685"/>
                    </a:cubicBezTo>
                    <a:cubicBezTo>
                      <a:pt x="177" y="686"/>
                      <a:pt x="180" y="688"/>
                      <a:pt x="182" y="689"/>
                    </a:cubicBezTo>
                    <a:cubicBezTo>
                      <a:pt x="181" y="689"/>
                      <a:pt x="179" y="688"/>
                      <a:pt x="178" y="687"/>
                    </a:cubicBezTo>
                    <a:cubicBezTo>
                      <a:pt x="179" y="688"/>
                      <a:pt x="180" y="688"/>
                      <a:pt x="181" y="689"/>
                    </a:cubicBezTo>
                    <a:cubicBezTo>
                      <a:pt x="186" y="692"/>
                      <a:pt x="191" y="695"/>
                      <a:pt x="196" y="698"/>
                    </a:cubicBezTo>
                    <a:cubicBezTo>
                      <a:pt x="197" y="698"/>
                      <a:pt x="197" y="698"/>
                      <a:pt x="198" y="699"/>
                    </a:cubicBezTo>
                    <a:cubicBezTo>
                      <a:pt x="199" y="700"/>
                      <a:pt x="201" y="700"/>
                      <a:pt x="202" y="701"/>
                    </a:cubicBezTo>
                    <a:cubicBezTo>
                      <a:pt x="203" y="701"/>
                      <a:pt x="203" y="701"/>
                      <a:pt x="203" y="702"/>
                    </a:cubicBezTo>
                    <a:cubicBezTo>
                      <a:pt x="207" y="703"/>
                      <a:pt x="210" y="705"/>
                      <a:pt x="213" y="706"/>
                    </a:cubicBezTo>
                    <a:cubicBezTo>
                      <a:pt x="214" y="707"/>
                      <a:pt x="214" y="707"/>
                      <a:pt x="214" y="707"/>
                    </a:cubicBezTo>
                    <a:cubicBezTo>
                      <a:pt x="215" y="707"/>
                      <a:pt x="215" y="707"/>
                      <a:pt x="215" y="707"/>
                    </a:cubicBezTo>
                    <a:cubicBezTo>
                      <a:pt x="215" y="708"/>
                      <a:pt x="215" y="708"/>
                      <a:pt x="215" y="708"/>
                    </a:cubicBezTo>
                    <a:cubicBezTo>
                      <a:pt x="219" y="709"/>
                      <a:pt x="219" y="709"/>
                      <a:pt x="220" y="710"/>
                    </a:cubicBezTo>
                    <a:cubicBezTo>
                      <a:pt x="221" y="710"/>
                      <a:pt x="221" y="710"/>
                      <a:pt x="221" y="710"/>
                    </a:cubicBezTo>
                    <a:cubicBezTo>
                      <a:pt x="228" y="713"/>
                      <a:pt x="237" y="717"/>
                      <a:pt x="237" y="717"/>
                    </a:cubicBezTo>
                    <a:cubicBezTo>
                      <a:pt x="237" y="717"/>
                      <a:pt x="238" y="717"/>
                      <a:pt x="238" y="717"/>
                    </a:cubicBezTo>
                    <a:cubicBezTo>
                      <a:pt x="240" y="718"/>
                      <a:pt x="240" y="718"/>
                      <a:pt x="243" y="719"/>
                    </a:cubicBezTo>
                    <a:cubicBezTo>
                      <a:pt x="243" y="719"/>
                      <a:pt x="243" y="719"/>
                      <a:pt x="245" y="719"/>
                    </a:cubicBezTo>
                    <a:cubicBezTo>
                      <a:pt x="245" y="719"/>
                      <a:pt x="245" y="719"/>
                      <a:pt x="245" y="719"/>
                    </a:cubicBezTo>
                    <a:cubicBezTo>
                      <a:pt x="241" y="717"/>
                      <a:pt x="241" y="717"/>
                      <a:pt x="239" y="717"/>
                    </a:cubicBezTo>
                    <a:cubicBezTo>
                      <a:pt x="238" y="717"/>
                      <a:pt x="238" y="716"/>
                      <a:pt x="236" y="716"/>
                    </a:cubicBezTo>
                    <a:cubicBezTo>
                      <a:pt x="236" y="716"/>
                      <a:pt x="230" y="713"/>
                      <a:pt x="227" y="712"/>
                    </a:cubicBezTo>
                    <a:cubicBezTo>
                      <a:pt x="226" y="712"/>
                      <a:pt x="226" y="712"/>
                      <a:pt x="225" y="711"/>
                    </a:cubicBezTo>
                    <a:cubicBezTo>
                      <a:pt x="218" y="708"/>
                      <a:pt x="218" y="708"/>
                      <a:pt x="217" y="707"/>
                    </a:cubicBezTo>
                    <a:cubicBezTo>
                      <a:pt x="217" y="707"/>
                      <a:pt x="216" y="707"/>
                      <a:pt x="215" y="706"/>
                    </a:cubicBezTo>
                    <a:cubicBezTo>
                      <a:pt x="214" y="706"/>
                      <a:pt x="212" y="705"/>
                      <a:pt x="210" y="704"/>
                    </a:cubicBezTo>
                    <a:cubicBezTo>
                      <a:pt x="210" y="704"/>
                      <a:pt x="209" y="704"/>
                      <a:pt x="209" y="703"/>
                    </a:cubicBezTo>
                    <a:cubicBezTo>
                      <a:pt x="209" y="703"/>
                      <a:pt x="209" y="704"/>
                      <a:pt x="208" y="703"/>
                    </a:cubicBezTo>
                    <a:cubicBezTo>
                      <a:pt x="203" y="700"/>
                      <a:pt x="196" y="695"/>
                      <a:pt x="196" y="695"/>
                    </a:cubicBezTo>
                    <a:cubicBezTo>
                      <a:pt x="195" y="695"/>
                      <a:pt x="194" y="694"/>
                      <a:pt x="194" y="694"/>
                    </a:cubicBezTo>
                    <a:cubicBezTo>
                      <a:pt x="193" y="694"/>
                      <a:pt x="193" y="694"/>
                      <a:pt x="192" y="693"/>
                    </a:cubicBezTo>
                    <a:cubicBezTo>
                      <a:pt x="190" y="692"/>
                      <a:pt x="187" y="691"/>
                      <a:pt x="184" y="689"/>
                    </a:cubicBezTo>
                    <a:cubicBezTo>
                      <a:pt x="184" y="689"/>
                      <a:pt x="184" y="689"/>
                      <a:pt x="183" y="688"/>
                    </a:cubicBezTo>
                    <a:cubicBezTo>
                      <a:pt x="182" y="688"/>
                      <a:pt x="181" y="687"/>
                      <a:pt x="180" y="686"/>
                    </a:cubicBezTo>
                    <a:cubicBezTo>
                      <a:pt x="181" y="686"/>
                      <a:pt x="181" y="686"/>
                      <a:pt x="182" y="686"/>
                    </a:cubicBezTo>
                    <a:cubicBezTo>
                      <a:pt x="180" y="685"/>
                      <a:pt x="178" y="684"/>
                      <a:pt x="176" y="682"/>
                    </a:cubicBezTo>
                    <a:cubicBezTo>
                      <a:pt x="173" y="680"/>
                      <a:pt x="171" y="678"/>
                      <a:pt x="168" y="676"/>
                    </a:cubicBezTo>
                    <a:cubicBezTo>
                      <a:pt x="168" y="675"/>
                      <a:pt x="168" y="675"/>
                      <a:pt x="166" y="674"/>
                    </a:cubicBezTo>
                    <a:cubicBezTo>
                      <a:pt x="166" y="674"/>
                      <a:pt x="166" y="674"/>
                      <a:pt x="166" y="674"/>
                    </a:cubicBezTo>
                    <a:cubicBezTo>
                      <a:pt x="166" y="674"/>
                      <a:pt x="166" y="674"/>
                      <a:pt x="166" y="674"/>
                    </a:cubicBezTo>
                    <a:cubicBezTo>
                      <a:pt x="166" y="674"/>
                      <a:pt x="166" y="674"/>
                      <a:pt x="166" y="674"/>
                    </a:cubicBezTo>
                    <a:cubicBezTo>
                      <a:pt x="166" y="674"/>
                      <a:pt x="166" y="674"/>
                      <a:pt x="166" y="674"/>
                    </a:cubicBezTo>
                    <a:cubicBezTo>
                      <a:pt x="166" y="674"/>
                      <a:pt x="166" y="674"/>
                      <a:pt x="166" y="674"/>
                    </a:cubicBezTo>
                    <a:cubicBezTo>
                      <a:pt x="166" y="674"/>
                      <a:pt x="166" y="674"/>
                      <a:pt x="166" y="674"/>
                    </a:cubicBezTo>
                    <a:cubicBezTo>
                      <a:pt x="166" y="674"/>
                      <a:pt x="166" y="674"/>
                      <a:pt x="166" y="674"/>
                    </a:cubicBezTo>
                    <a:cubicBezTo>
                      <a:pt x="166" y="674"/>
                      <a:pt x="166" y="674"/>
                      <a:pt x="167" y="675"/>
                    </a:cubicBezTo>
                    <a:cubicBezTo>
                      <a:pt x="165" y="675"/>
                      <a:pt x="165" y="675"/>
                      <a:pt x="161" y="671"/>
                    </a:cubicBezTo>
                    <a:cubicBezTo>
                      <a:pt x="160" y="671"/>
                      <a:pt x="159" y="670"/>
                      <a:pt x="158" y="669"/>
                    </a:cubicBezTo>
                    <a:cubicBezTo>
                      <a:pt x="158" y="669"/>
                      <a:pt x="158" y="669"/>
                      <a:pt x="160" y="670"/>
                    </a:cubicBezTo>
                    <a:cubicBezTo>
                      <a:pt x="161" y="670"/>
                      <a:pt x="161" y="671"/>
                      <a:pt x="162" y="671"/>
                    </a:cubicBezTo>
                    <a:cubicBezTo>
                      <a:pt x="162" y="671"/>
                      <a:pt x="163" y="671"/>
                      <a:pt x="163" y="671"/>
                    </a:cubicBezTo>
                    <a:cubicBezTo>
                      <a:pt x="162" y="670"/>
                      <a:pt x="162" y="670"/>
                      <a:pt x="161" y="670"/>
                    </a:cubicBezTo>
                    <a:cubicBezTo>
                      <a:pt x="161" y="669"/>
                      <a:pt x="161" y="669"/>
                      <a:pt x="159" y="668"/>
                    </a:cubicBezTo>
                    <a:cubicBezTo>
                      <a:pt x="158" y="667"/>
                      <a:pt x="158" y="667"/>
                      <a:pt x="154" y="663"/>
                    </a:cubicBezTo>
                    <a:cubicBezTo>
                      <a:pt x="153" y="663"/>
                      <a:pt x="153" y="662"/>
                      <a:pt x="152" y="662"/>
                    </a:cubicBezTo>
                    <a:cubicBezTo>
                      <a:pt x="152" y="662"/>
                      <a:pt x="153" y="662"/>
                      <a:pt x="153" y="662"/>
                    </a:cubicBezTo>
                    <a:cubicBezTo>
                      <a:pt x="154" y="662"/>
                      <a:pt x="154" y="662"/>
                      <a:pt x="154" y="661"/>
                    </a:cubicBezTo>
                    <a:cubicBezTo>
                      <a:pt x="155" y="661"/>
                      <a:pt x="155" y="661"/>
                      <a:pt x="157" y="662"/>
                    </a:cubicBezTo>
                    <a:cubicBezTo>
                      <a:pt x="155" y="660"/>
                      <a:pt x="153" y="657"/>
                      <a:pt x="152" y="655"/>
                    </a:cubicBezTo>
                    <a:cubicBezTo>
                      <a:pt x="151" y="653"/>
                      <a:pt x="151" y="653"/>
                      <a:pt x="151" y="653"/>
                    </a:cubicBezTo>
                    <a:cubicBezTo>
                      <a:pt x="150" y="653"/>
                      <a:pt x="149" y="652"/>
                      <a:pt x="148" y="651"/>
                    </a:cubicBezTo>
                    <a:cubicBezTo>
                      <a:pt x="148" y="651"/>
                      <a:pt x="148" y="651"/>
                      <a:pt x="147" y="651"/>
                    </a:cubicBezTo>
                    <a:cubicBezTo>
                      <a:pt x="147" y="650"/>
                      <a:pt x="146" y="650"/>
                      <a:pt x="145" y="648"/>
                    </a:cubicBezTo>
                    <a:cubicBezTo>
                      <a:pt x="142" y="646"/>
                      <a:pt x="139" y="645"/>
                      <a:pt x="137" y="643"/>
                    </a:cubicBezTo>
                    <a:cubicBezTo>
                      <a:pt x="138" y="643"/>
                      <a:pt x="138" y="643"/>
                      <a:pt x="139" y="643"/>
                    </a:cubicBezTo>
                    <a:cubicBezTo>
                      <a:pt x="145" y="646"/>
                      <a:pt x="145" y="646"/>
                      <a:pt x="146" y="644"/>
                    </a:cubicBezTo>
                    <a:cubicBezTo>
                      <a:pt x="137" y="630"/>
                      <a:pt x="137" y="628"/>
                      <a:pt x="137" y="627"/>
                    </a:cubicBezTo>
                    <a:cubicBezTo>
                      <a:pt x="138" y="628"/>
                      <a:pt x="139" y="630"/>
                      <a:pt x="140" y="631"/>
                    </a:cubicBezTo>
                    <a:cubicBezTo>
                      <a:pt x="137" y="619"/>
                      <a:pt x="125" y="611"/>
                      <a:pt x="127" y="597"/>
                    </a:cubicBezTo>
                    <a:cubicBezTo>
                      <a:pt x="128" y="597"/>
                      <a:pt x="129" y="597"/>
                      <a:pt x="130" y="597"/>
                    </a:cubicBezTo>
                    <a:cubicBezTo>
                      <a:pt x="130" y="596"/>
                      <a:pt x="131" y="594"/>
                      <a:pt x="131" y="593"/>
                    </a:cubicBezTo>
                    <a:cubicBezTo>
                      <a:pt x="133" y="594"/>
                      <a:pt x="136" y="594"/>
                      <a:pt x="138" y="594"/>
                    </a:cubicBezTo>
                    <a:cubicBezTo>
                      <a:pt x="138" y="593"/>
                      <a:pt x="138" y="592"/>
                      <a:pt x="137" y="591"/>
                    </a:cubicBezTo>
                    <a:cubicBezTo>
                      <a:pt x="138" y="590"/>
                      <a:pt x="138" y="590"/>
                      <a:pt x="138" y="590"/>
                    </a:cubicBezTo>
                    <a:cubicBezTo>
                      <a:pt x="137" y="585"/>
                      <a:pt x="137" y="585"/>
                      <a:pt x="137" y="584"/>
                    </a:cubicBezTo>
                    <a:cubicBezTo>
                      <a:pt x="137" y="583"/>
                      <a:pt x="138" y="583"/>
                      <a:pt x="138" y="583"/>
                    </a:cubicBezTo>
                    <a:cubicBezTo>
                      <a:pt x="136" y="579"/>
                      <a:pt x="136" y="578"/>
                      <a:pt x="136" y="575"/>
                    </a:cubicBezTo>
                    <a:cubicBezTo>
                      <a:pt x="136" y="575"/>
                      <a:pt x="136" y="575"/>
                      <a:pt x="136" y="575"/>
                    </a:cubicBezTo>
                    <a:cubicBezTo>
                      <a:pt x="136" y="572"/>
                      <a:pt x="134" y="569"/>
                      <a:pt x="133" y="566"/>
                    </a:cubicBezTo>
                    <a:cubicBezTo>
                      <a:pt x="133" y="566"/>
                      <a:pt x="133" y="566"/>
                      <a:pt x="133" y="564"/>
                    </a:cubicBezTo>
                    <a:cubicBezTo>
                      <a:pt x="133" y="561"/>
                      <a:pt x="132" y="559"/>
                      <a:pt x="131" y="557"/>
                    </a:cubicBezTo>
                    <a:cubicBezTo>
                      <a:pt x="131" y="557"/>
                      <a:pt x="131" y="556"/>
                      <a:pt x="130" y="555"/>
                    </a:cubicBezTo>
                    <a:cubicBezTo>
                      <a:pt x="130" y="554"/>
                      <a:pt x="130" y="554"/>
                      <a:pt x="129" y="553"/>
                    </a:cubicBezTo>
                    <a:cubicBezTo>
                      <a:pt x="129" y="552"/>
                      <a:pt x="129" y="552"/>
                      <a:pt x="128" y="550"/>
                    </a:cubicBezTo>
                    <a:cubicBezTo>
                      <a:pt x="127" y="548"/>
                      <a:pt x="126" y="545"/>
                      <a:pt x="126" y="543"/>
                    </a:cubicBezTo>
                    <a:cubicBezTo>
                      <a:pt x="126" y="543"/>
                      <a:pt x="126" y="543"/>
                      <a:pt x="129" y="535"/>
                    </a:cubicBezTo>
                    <a:cubicBezTo>
                      <a:pt x="129" y="534"/>
                      <a:pt x="130" y="534"/>
                      <a:pt x="130" y="534"/>
                    </a:cubicBezTo>
                    <a:cubicBezTo>
                      <a:pt x="130" y="533"/>
                      <a:pt x="131" y="533"/>
                      <a:pt x="131" y="532"/>
                    </a:cubicBezTo>
                    <a:cubicBezTo>
                      <a:pt x="131" y="532"/>
                      <a:pt x="132" y="525"/>
                      <a:pt x="133" y="522"/>
                    </a:cubicBezTo>
                    <a:cubicBezTo>
                      <a:pt x="134" y="519"/>
                      <a:pt x="134" y="519"/>
                      <a:pt x="133" y="516"/>
                    </a:cubicBezTo>
                    <a:moveTo>
                      <a:pt x="19" y="357"/>
                    </a:moveTo>
                    <a:cubicBezTo>
                      <a:pt x="20" y="357"/>
                      <a:pt x="20" y="357"/>
                      <a:pt x="20" y="357"/>
                    </a:cubicBezTo>
                    <a:cubicBezTo>
                      <a:pt x="19" y="357"/>
                      <a:pt x="19" y="356"/>
                      <a:pt x="19" y="356"/>
                    </a:cubicBezTo>
                    <a:cubicBezTo>
                      <a:pt x="19" y="355"/>
                      <a:pt x="19" y="353"/>
                      <a:pt x="19" y="352"/>
                    </a:cubicBezTo>
                    <a:cubicBezTo>
                      <a:pt x="17" y="353"/>
                      <a:pt x="17" y="353"/>
                      <a:pt x="17" y="353"/>
                    </a:cubicBezTo>
                    <a:cubicBezTo>
                      <a:pt x="16" y="353"/>
                      <a:pt x="16" y="353"/>
                      <a:pt x="16" y="353"/>
                    </a:cubicBezTo>
                    <a:cubicBezTo>
                      <a:pt x="16" y="352"/>
                      <a:pt x="16" y="352"/>
                      <a:pt x="15" y="351"/>
                    </a:cubicBezTo>
                    <a:cubicBezTo>
                      <a:pt x="15" y="351"/>
                      <a:pt x="15" y="351"/>
                      <a:pt x="15" y="351"/>
                    </a:cubicBezTo>
                    <a:cubicBezTo>
                      <a:pt x="14" y="352"/>
                      <a:pt x="14" y="353"/>
                      <a:pt x="14" y="353"/>
                    </a:cubicBezTo>
                    <a:cubicBezTo>
                      <a:pt x="13" y="353"/>
                      <a:pt x="13" y="353"/>
                      <a:pt x="13" y="353"/>
                    </a:cubicBezTo>
                    <a:cubicBezTo>
                      <a:pt x="13" y="353"/>
                      <a:pt x="13" y="353"/>
                      <a:pt x="12" y="352"/>
                    </a:cubicBezTo>
                    <a:cubicBezTo>
                      <a:pt x="12" y="351"/>
                      <a:pt x="12" y="351"/>
                      <a:pt x="12" y="351"/>
                    </a:cubicBezTo>
                    <a:cubicBezTo>
                      <a:pt x="12" y="350"/>
                      <a:pt x="12" y="350"/>
                      <a:pt x="11" y="349"/>
                    </a:cubicBezTo>
                    <a:cubicBezTo>
                      <a:pt x="11" y="348"/>
                      <a:pt x="11" y="348"/>
                      <a:pt x="11" y="348"/>
                    </a:cubicBezTo>
                    <a:cubicBezTo>
                      <a:pt x="11" y="348"/>
                      <a:pt x="11" y="348"/>
                      <a:pt x="11" y="348"/>
                    </a:cubicBezTo>
                    <a:cubicBezTo>
                      <a:pt x="10" y="348"/>
                      <a:pt x="10" y="348"/>
                      <a:pt x="10" y="348"/>
                    </a:cubicBezTo>
                    <a:cubicBezTo>
                      <a:pt x="10" y="348"/>
                      <a:pt x="10" y="347"/>
                      <a:pt x="9" y="347"/>
                    </a:cubicBezTo>
                    <a:cubicBezTo>
                      <a:pt x="9" y="347"/>
                      <a:pt x="9" y="347"/>
                      <a:pt x="8" y="348"/>
                    </a:cubicBezTo>
                    <a:cubicBezTo>
                      <a:pt x="8" y="350"/>
                      <a:pt x="8" y="353"/>
                      <a:pt x="8" y="355"/>
                    </a:cubicBezTo>
                    <a:cubicBezTo>
                      <a:pt x="8" y="359"/>
                      <a:pt x="8" y="360"/>
                      <a:pt x="8" y="360"/>
                    </a:cubicBezTo>
                    <a:cubicBezTo>
                      <a:pt x="9" y="360"/>
                      <a:pt x="9" y="360"/>
                      <a:pt x="9" y="360"/>
                    </a:cubicBezTo>
                    <a:cubicBezTo>
                      <a:pt x="9" y="360"/>
                      <a:pt x="9" y="360"/>
                      <a:pt x="10" y="358"/>
                    </a:cubicBezTo>
                    <a:cubicBezTo>
                      <a:pt x="10" y="357"/>
                      <a:pt x="11" y="357"/>
                      <a:pt x="11" y="357"/>
                    </a:cubicBezTo>
                    <a:cubicBezTo>
                      <a:pt x="11" y="357"/>
                      <a:pt x="11" y="357"/>
                      <a:pt x="12" y="358"/>
                    </a:cubicBezTo>
                    <a:cubicBezTo>
                      <a:pt x="12" y="358"/>
                      <a:pt x="12" y="358"/>
                      <a:pt x="12" y="358"/>
                    </a:cubicBezTo>
                    <a:cubicBezTo>
                      <a:pt x="12" y="358"/>
                      <a:pt x="12" y="358"/>
                      <a:pt x="12" y="358"/>
                    </a:cubicBezTo>
                    <a:cubicBezTo>
                      <a:pt x="12" y="357"/>
                      <a:pt x="12" y="357"/>
                      <a:pt x="13" y="358"/>
                    </a:cubicBezTo>
                    <a:cubicBezTo>
                      <a:pt x="14" y="358"/>
                      <a:pt x="15" y="357"/>
                      <a:pt x="15" y="357"/>
                    </a:cubicBezTo>
                    <a:cubicBezTo>
                      <a:pt x="16" y="357"/>
                      <a:pt x="16" y="357"/>
                      <a:pt x="16" y="357"/>
                    </a:cubicBezTo>
                    <a:cubicBezTo>
                      <a:pt x="17" y="358"/>
                      <a:pt x="18" y="358"/>
                      <a:pt x="18" y="358"/>
                    </a:cubicBezTo>
                    <a:cubicBezTo>
                      <a:pt x="19" y="358"/>
                      <a:pt x="19" y="358"/>
                      <a:pt x="19" y="358"/>
                    </a:cubicBezTo>
                    <a:cubicBezTo>
                      <a:pt x="19" y="358"/>
                      <a:pt x="19" y="358"/>
                      <a:pt x="19" y="357"/>
                    </a:cubicBezTo>
                    <a:moveTo>
                      <a:pt x="4" y="358"/>
                    </a:moveTo>
                    <a:cubicBezTo>
                      <a:pt x="4" y="357"/>
                      <a:pt x="4" y="355"/>
                      <a:pt x="4" y="355"/>
                    </a:cubicBezTo>
                    <a:cubicBezTo>
                      <a:pt x="4" y="354"/>
                      <a:pt x="4" y="354"/>
                      <a:pt x="4" y="354"/>
                    </a:cubicBezTo>
                    <a:cubicBezTo>
                      <a:pt x="4" y="354"/>
                      <a:pt x="4" y="353"/>
                      <a:pt x="4" y="353"/>
                    </a:cubicBezTo>
                    <a:cubicBezTo>
                      <a:pt x="4" y="353"/>
                      <a:pt x="4" y="353"/>
                      <a:pt x="4" y="353"/>
                    </a:cubicBezTo>
                    <a:cubicBezTo>
                      <a:pt x="3" y="353"/>
                      <a:pt x="3" y="352"/>
                      <a:pt x="3" y="352"/>
                    </a:cubicBezTo>
                    <a:cubicBezTo>
                      <a:pt x="3" y="356"/>
                      <a:pt x="3" y="356"/>
                      <a:pt x="3" y="356"/>
                    </a:cubicBezTo>
                    <a:cubicBezTo>
                      <a:pt x="3" y="356"/>
                      <a:pt x="3" y="356"/>
                      <a:pt x="3" y="356"/>
                    </a:cubicBezTo>
                    <a:cubicBezTo>
                      <a:pt x="3" y="356"/>
                      <a:pt x="3" y="356"/>
                      <a:pt x="3" y="356"/>
                    </a:cubicBezTo>
                    <a:cubicBezTo>
                      <a:pt x="3" y="356"/>
                      <a:pt x="4" y="357"/>
                      <a:pt x="4" y="357"/>
                    </a:cubicBezTo>
                    <a:cubicBezTo>
                      <a:pt x="4" y="358"/>
                      <a:pt x="4" y="359"/>
                      <a:pt x="4" y="360"/>
                    </a:cubicBezTo>
                    <a:cubicBezTo>
                      <a:pt x="4" y="360"/>
                      <a:pt x="4" y="360"/>
                      <a:pt x="4" y="360"/>
                    </a:cubicBezTo>
                    <a:cubicBezTo>
                      <a:pt x="4" y="360"/>
                      <a:pt x="4" y="360"/>
                      <a:pt x="4" y="358"/>
                    </a:cubicBezTo>
                    <a:moveTo>
                      <a:pt x="4" y="343"/>
                    </a:moveTo>
                    <a:cubicBezTo>
                      <a:pt x="5" y="343"/>
                      <a:pt x="6" y="343"/>
                      <a:pt x="7" y="343"/>
                    </a:cubicBezTo>
                    <a:cubicBezTo>
                      <a:pt x="7" y="342"/>
                      <a:pt x="7" y="336"/>
                      <a:pt x="6" y="335"/>
                    </a:cubicBezTo>
                    <a:cubicBezTo>
                      <a:pt x="6" y="335"/>
                      <a:pt x="6" y="335"/>
                      <a:pt x="6" y="335"/>
                    </a:cubicBezTo>
                    <a:cubicBezTo>
                      <a:pt x="5" y="335"/>
                      <a:pt x="5" y="335"/>
                      <a:pt x="5" y="335"/>
                    </a:cubicBezTo>
                    <a:cubicBezTo>
                      <a:pt x="5" y="335"/>
                      <a:pt x="5" y="335"/>
                      <a:pt x="5" y="335"/>
                    </a:cubicBezTo>
                    <a:cubicBezTo>
                      <a:pt x="5" y="335"/>
                      <a:pt x="5" y="335"/>
                      <a:pt x="4" y="327"/>
                    </a:cubicBezTo>
                    <a:cubicBezTo>
                      <a:pt x="4" y="325"/>
                      <a:pt x="4" y="325"/>
                      <a:pt x="4" y="324"/>
                    </a:cubicBezTo>
                    <a:cubicBezTo>
                      <a:pt x="5" y="323"/>
                      <a:pt x="5" y="323"/>
                      <a:pt x="4" y="323"/>
                    </a:cubicBezTo>
                    <a:cubicBezTo>
                      <a:pt x="4" y="323"/>
                      <a:pt x="4" y="323"/>
                      <a:pt x="4" y="323"/>
                    </a:cubicBezTo>
                    <a:cubicBezTo>
                      <a:pt x="4" y="323"/>
                      <a:pt x="4" y="323"/>
                      <a:pt x="4" y="323"/>
                    </a:cubicBezTo>
                    <a:cubicBezTo>
                      <a:pt x="4" y="323"/>
                      <a:pt x="4" y="323"/>
                      <a:pt x="4" y="323"/>
                    </a:cubicBezTo>
                    <a:cubicBezTo>
                      <a:pt x="4" y="323"/>
                      <a:pt x="4" y="323"/>
                      <a:pt x="4" y="324"/>
                    </a:cubicBezTo>
                    <a:cubicBezTo>
                      <a:pt x="4" y="323"/>
                      <a:pt x="4" y="323"/>
                      <a:pt x="4" y="323"/>
                    </a:cubicBezTo>
                    <a:cubicBezTo>
                      <a:pt x="4" y="323"/>
                      <a:pt x="4" y="323"/>
                      <a:pt x="4" y="323"/>
                    </a:cubicBezTo>
                    <a:cubicBezTo>
                      <a:pt x="3" y="323"/>
                      <a:pt x="3" y="323"/>
                      <a:pt x="3" y="323"/>
                    </a:cubicBezTo>
                    <a:cubicBezTo>
                      <a:pt x="3" y="323"/>
                      <a:pt x="2" y="331"/>
                      <a:pt x="3" y="332"/>
                    </a:cubicBezTo>
                    <a:cubicBezTo>
                      <a:pt x="3" y="331"/>
                      <a:pt x="3" y="330"/>
                      <a:pt x="3" y="329"/>
                    </a:cubicBezTo>
                    <a:cubicBezTo>
                      <a:pt x="4" y="329"/>
                      <a:pt x="3" y="332"/>
                      <a:pt x="3" y="334"/>
                    </a:cubicBezTo>
                    <a:cubicBezTo>
                      <a:pt x="3" y="335"/>
                      <a:pt x="3" y="337"/>
                      <a:pt x="4" y="337"/>
                    </a:cubicBezTo>
                    <a:cubicBezTo>
                      <a:pt x="4" y="337"/>
                      <a:pt x="4" y="337"/>
                      <a:pt x="4" y="337"/>
                    </a:cubicBezTo>
                    <a:cubicBezTo>
                      <a:pt x="4" y="337"/>
                      <a:pt x="4" y="337"/>
                      <a:pt x="4" y="339"/>
                    </a:cubicBezTo>
                    <a:cubicBezTo>
                      <a:pt x="4" y="339"/>
                      <a:pt x="4" y="342"/>
                      <a:pt x="4" y="343"/>
                    </a:cubicBezTo>
                    <a:moveTo>
                      <a:pt x="287" y="80"/>
                    </a:moveTo>
                    <a:cubicBezTo>
                      <a:pt x="287" y="79"/>
                      <a:pt x="288" y="78"/>
                      <a:pt x="289" y="77"/>
                    </a:cubicBezTo>
                    <a:cubicBezTo>
                      <a:pt x="289" y="76"/>
                      <a:pt x="289" y="76"/>
                      <a:pt x="289" y="75"/>
                    </a:cubicBezTo>
                    <a:cubicBezTo>
                      <a:pt x="288" y="75"/>
                      <a:pt x="288" y="75"/>
                      <a:pt x="287" y="74"/>
                    </a:cubicBezTo>
                    <a:cubicBezTo>
                      <a:pt x="289" y="71"/>
                      <a:pt x="289" y="71"/>
                      <a:pt x="290" y="70"/>
                    </a:cubicBezTo>
                    <a:cubicBezTo>
                      <a:pt x="289" y="70"/>
                      <a:pt x="288" y="70"/>
                      <a:pt x="287" y="70"/>
                    </a:cubicBezTo>
                    <a:cubicBezTo>
                      <a:pt x="286" y="70"/>
                      <a:pt x="286" y="70"/>
                      <a:pt x="286" y="70"/>
                    </a:cubicBezTo>
                    <a:cubicBezTo>
                      <a:pt x="284" y="70"/>
                      <a:pt x="282" y="72"/>
                      <a:pt x="280" y="72"/>
                    </a:cubicBezTo>
                    <a:cubicBezTo>
                      <a:pt x="279" y="72"/>
                      <a:pt x="279" y="72"/>
                      <a:pt x="278" y="72"/>
                    </a:cubicBezTo>
                    <a:cubicBezTo>
                      <a:pt x="278" y="71"/>
                      <a:pt x="277" y="71"/>
                      <a:pt x="276" y="71"/>
                    </a:cubicBezTo>
                    <a:cubicBezTo>
                      <a:pt x="274" y="71"/>
                      <a:pt x="272" y="73"/>
                      <a:pt x="270" y="73"/>
                    </a:cubicBezTo>
                    <a:cubicBezTo>
                      <a:pt x="270" y="73"/>
                      <a:pt x="269" y="73"/>
                      <a:pt x="268" y="73"/>
                    </a:cubicBezTo>
                    <a:cubicBezTo>
                      <a:pt x="268" y="72"/>
                      <a:pt x="269" y="72"/>
                      <a:pt x="269" y="71"/>
                    </a:cubicBezTo>
                    <a:cubicBezTo>
                      <a:pt x="269" y="71"/>
                      <a:pt x="270" y="70"/>
                      <a:pt x="270" y="70"/>
                    </a:cubicBezTo>
                    <a:cubicBezTo>
                      <a:pt x="270" y="69"/>
                      <a:pt x="270" y="69"/>
                      <a:pt x="270" y="68"/>
                    </a:cubicBezTo>
                    <a:cubicBezTo>
                      <a:pt x="269" y="69"/>
                      <a:pt x="269" y="69"/>
                      <a:pt x="269" y="69"/>
                    </a:cubicBezTo>
                    <a:cubicBezTo>
                      <a:pt x="268" y="69"/>
                      <a:pt x="268" y="70"/>
                      <a:pt x="268" y="70"/>
                    </a:cubicBezTo>
                    <a:cubicBezTo>
                      <a:pt x="268" y="70"/>
                      <a:pt x="262" y="67"/>
                      <a:pt x="258" y="73"/>
                    </a:cubicBezTo>
                    <a:cubicBezTo>
                      <a:pt x="259" y="73"/>
                      <a:pt x="260" y="73"/>
                      <a:pt x="261" y="73"/>
                    </a:cubicBezTo>
                    <a:cubicBezTo>
                      <a:pt x="263" y="73"/>
                      <a:pt x="263" y="73"/>
                      <a:pt x="263" y="73"/>
                    </a:cubicBezTo>
                    <a:cubicBezTo>
                      <a:pt x="263" y="75"/>
                      <a:pt x="263" y="75"/>
                      <a:pt x="263" y="75"/>
                    </a:cubicBezTo>
                    <a:cubicBezTo>
                      <a:pt x="264" y="76"/>
                      <a:pt x="262" y="76"/>
                      <a:pt x="262" y="77"/>
                    </a:cubicBezTo>
                    <a:cubicBezTo>
                      <a:pt x="260" y="76"/>
                      <a:pt x="257" y="76"/>
                      <a:pt x="256" y="76"/>
                    </a:cubicBezTo>
                    <a:cubicBezTo>
                      <a:pt x="255" y="77"/>
                      <a:pt x="255" y="78"/>
                      <a:pt x="254" y="79"/>
                    </a:cubicBezTo>
                    <a:cubicBezTo>
                      <a:pt x="255" y="78"/>
                      <a:pt x="255" y="78"/>
                      <a:pt x="256" y="78"/>
                    </a:cubicBezTo>
                    <a:cubicBezTo>
                      <a:pt x="257" y="78"/>
                      <a:pt x="258" y="78"/>
                      <a:pt x="258" y="78"/>
                    </a:cubicBezTo>
                    <a:cubicBezTo>
                      <a:pt x="259" y="79"/>
                      <a:pt x="259" y="79"/>
                      <a:pt x="259" y="79"/>
                    </a:cubicBezTo>
                    <a:cubicBezTo>
                      <a:pt x="258" y="80"/>
                      <a:pt x="257" y="81"/>
                      <a:pt x="256" y="82"/>
                    </a:cubicBezTo>
                    <a:cubicBezTo>
                      <a:pt x="256" y="83"/>
                      <a:pt x="256" y="83"/>
                      <a:pt x="256" y="83"/>
                    </a:cubicBezTo>
                    <a:cubicBezTo>
                      <a:pt x="256" y="83"/>
                      <a:pt x="257" y="83"/>
                      <a:pt x="257" y="83"/>
                    </a:cubicBezTo>
                    <a:cubicBezTo>
                      <a:pt x="259" y="83"/>
                      <a:pt x="260" y="83"/>
                      <a:pt x="261" y="83"/>
                    </a:cubicBezTo>
                    <a:cubicBezTo>
                      <a:pt x="262" y="83"/>
                      <a:pt x="262" y="83"/>
                      <a:pt x="263" y="83"/>
                    </a:cubicBezTo>
                    <a:cubicBezTo>
                      <a:pt x="264" y="83"/>
                      <a:pt x="264" y="83"/>
                      <a:pt x="264" y="84"/>
                    </a:cubicBezTo>
                    <a:cubicBezTo>
                      <a:pt x="264" y="84"/>
                      <a:pt x="264" y="86"/>
                      <a:pt x="266" y="86"/>
                    </a:cubicBezTo>
                    <a:cubicBezTo>
                      <a:pt x="267" y="86"/>
                      <a:pt x="268" y="86"/>
                      <a:pt x="269" y="86"/>
                    </a:cubicBezTo>
                    <a:cubicBezTo>
                      <a:pt x="270" y="85"/>
                      <a:pt x="270" y="85"/>
                      <a:pt x="272" y="83"/>
                    </a:cubicBezTo>
                    <a:cubicBezTo>
                      <a:pt x="273" y="83"/>
                      <a:pt x="275" y="82"/>
                      <a:pt x="275" y="82"/>
                    </a:cubicBezTo>
                    <a:cubicBezTo>
                      <a:pt x="276" y="82"/>
                      <a:pt x="277" y="82"/>
                      <a:pt x="277" y="81"/>
                    </a:cubicBezTo>
                    <a:cubicBezTo>
                      <a:pt x="278" y="80"/>
                      <a:pt x="279" y="80"/>
                      <a:pt x="281" y="80"/>
                    </a:cubicBezTo>
                    <a:cubicBezTo>
                      <a:pt x="282" y="79"/>
                      <a:pt x="282" y="79"/>
                      <a:pt x="287" y="80"/>
                    </a:cubicBezTo>
                    <a:moveTo>
                      <a:pt x="103" y="171"/>
                    </a:moveTo>
                    <a:cubicBezTo>
                      <a:pt x="104" y="170"/>
                      <a:pt x="104" y="170"/>
                      <a:pt x="104" y="170"/>
                    </a:cubicBezTo>
                    <a:cubicBezTo>
                      <a:pt x="104" y="169"/>
                      <a:pt x="104" y="169"/>
                      <a:pt x="104" y="168"/>
                    </a:cubicBezTo>
                    <a:cubicBezTo>
                      <a:pt x="104" y="168"/>
                      <a:pt x="104" y="168"/>
                      <a:pt x="104" y="168"/>
                    </a:cubicBezTo>
                    <a:cubicBezTo>
                      <a:pt x="103" y="168"/>
                      <a:pt x="103" y="164"/>
                      <a:pt x="103" y="164"/>
                    </a:cubicBezTo>
                    <a:cubicBezTo>
                      <a:pt x="103" y="163"/>
                      <a:pt x="103" y="163"/>
                      <a:pt x="101" y="162"/>
                    </a:cubicBezTo>
                    <a:cubicBezTo>
                      <a:pt x="101" y="162"/>
                      <a:pt x="101" y="162"/>
                      <a:pt x="101" y="161"/>
                    </a:cubicBezTo>
                    <a:cubicBezTo>
                      <a:pt x="104" y="158"/>
                      <a:pt x="104" y="158"/>
                      <a:pt x="104" y="158"/>
                    </a:cubicBezTo>
                    <a:cubicBezTo>
                      <a:pt x="105" y="157"/>
                      <a:pt x="106" y="157"/>
                      <a:pt x="106" y="157"/>
                    </a:cubicBezTo>
                    <a:cubicBezTo>
                      <a:pt x="108" y="155"/>
                      <a:pt x="108" y="154"/>
                      <a:pt x="108" y="153"/>
                    </a:cubicBezTo>
                    <a:cubicBezTo>
                      <a:pt x="108" y="152"/>
                      <a:pt x="108" y="152"/>
                      <a:pt x="108" y="152"/>
                    </a:cubicBezTo>
                    <a:cubicBezTo>
                      <a:pt x="108" y="152"/>
                      <a:pt x="106" y="153"/>
                      <a:pt x="106" y="153"/>
                    </a:cubicBezTo>
                    <a:cubicBezTo>
                      <a:pt x="104" y="155"/>
                      <a:pt x="104" y="157"/>
                      <a:pt x="102" y="158"/>
                    </a:cubicBezTo>
                    <a:cubicBezTo>
                      <a:pt x="99" y="162"/>
                      <a:pt x="95" y="165"/>
                      <a:pt x="92" y="168"/>
                    </a:cubicBezTo>
                    <a:cubicBezTo>
                      <a:pt x="90" y="170"/>
                      <a:pt x="90" y="170"/>
                      <a:pt x="88" y="174"/>
                    </a:cubicBezTo>
                    <a:cubicBezTo>
                      <a:pt x="90" y="175"/>
                      <a:pt x="92" y="175"/>
                      <a:pt x="94" y="175"/>
                    </a:cubicBezTo>
                    <a:cubicBezTo>
                      <a:pt x="95" y="175"/>
                      <a:pt x="95" y="175"/>
                      <a:pt x="95" y="177"/>
                    </a:cubicBezTo>
                    <a:cubicBezTo>
                      <a:pt x="94" y="180"/>
                      <a:pt x="95" y="181"/>
                      <a:pt x="95" y="182"/>
                    </a:cubicBezTo>
                    <a:cubicBezTo>
                      <a:pt x="96" y="181"/>
                      <a:pt x="96" y="181"/>
                      <a:pt x="96" y="181"/>
                    </a:cubicBezTo>
                    <a:cubicBezTo>
                      <a:pt x="97" y="181"/>
                      <a:pt x="97" y="180"/>
                      <a:pt x="99" y="176"/>
                    </a:cubicBezTo>
                    <a:cubicBezTo>
                      <a:pt x="101" y="173"/>
                      <a:pt x="101" y="173"/>
                      <a:pt x="103" y="171"/>
                    </a:cubicBezTo>
                    <a:moveTo>
                      <a:pt x="89" y="162"/>
                    </a:moveTo>
                    <a:cubicBezTo>
                      <a:pt x="89" y="162"/>
                      <a:pt x="89" y="162"/>
                      <a:pt x="89" y="162"/>
                    </a:cubicBezTo>
                    <a:cubicBezTo>
                      <a:pt x="89" y="162"/>
                      <a:pt x="89" y="161"/>
                      <a:pt x="88" y="161"/>
                    </a:cubicBezTo>
                    <a:cubicBezTo>
                      <a:pt x="88" y="161"/>
                      <a:pt x="88" y="161"/>
                      <a:pt x="88" y="161"/>
                    </a:cubicBezTo>
                    <a:cubicBezTo>
                      <a:pt x="88" y="160"/>
                      <a:pt x="88" y="160"/>
                      <a:pt x="88" y="159"/>
                    </a:cubicBezTo>
                    <a:cubicBezTo>
                      <a:pt x="88" y="158"/>
                      <a:pt x="88" y="158"/>
                      <a:pt x="88" y="158"/>
                    </a:cubicBezTo>
                    <a:cubicBezTo>
                      <a:pt x="88" y="158"/>
                      <a:pt x="88" y="158"/>
                      <a:pt x="88" y="158"/>
                    </a:cubicBezTo>
                    <a:cubicBezTo>
                      <a:pt x="87" y="158"/>
                      <a:pt x="87" y="159"/>
                      <a:pt x="86" y="159"/>
                    </a:cubicBezTo>
                    <a:cubicBezTo>
                      <a:pt x="86" y="159"/>
                      <a:pt x="86" y="160"/>
                      <a:pt x="86" y="160"/>
                    </a:cubicBezTo>
                    <a:cubicBezTo>
                      <a:pt x="86" y="161"/>
                      <a:pt x="86" y="161"/>
                      <a:pt x="86" y="162"/>
                    </a:cubicBezTo>
                    <a:cubicBezTo>
                      <a:pt x="85" y="165"/>
                      <a:pt x="85" y="165"/>
                      <a:pt x="85" y="165"/>
                    </a:cubicBezTo>
                    <a:cubicBezTo>
                      <a:pt x="85" y="166"/>
                      <a:pt x="85" y="166"/>
                      <a:pt x="89" y="162"/>
                    </a:cubicBezTo>
                    <a:moveTo>
                      <a:pt x="363" y="4"/>
                    </a:moveTo>
                    <a:cubicBezTo>
                      <a:pt x="363" y="3"/>
                      <a:pt x="363" y="3"/>
                      <a:pt x="363" y="3"/>
                    </a:cubicBezTo>
                    <a:cubicBezTo>
                      <a:pt x="363" y="3"/>
                      <a:pt x="363" y="3"/>
                      <a:pt x="362" y="3"/>
                    </a:cubicBezTo>
                    <a:cubicBezTo>
                      <a:pt x="362" y="3"/>
                      <a:pt x="362" y="3"/>
                      <a:pt x="362" y="3"/>
                    </a:cubicBezTo>
                    <a:cubicBezTo>
                      <a:pt x="362" y="3"/>
                      <a:pt x="362" y="3"/>
                      <a:pt x="362" y="3"/>
                    </a:cubicBezTo>
                    <a:cubicBezTo>
                      <a:pt x="362" y="3"/>
                      <a:pt x="362" y="3"/>
                      <a:pt x="362" y="3"/>
                    </a:cubicBezTo>
                    <a:cubicBezTo>
                      <a:pt x="362" y="3"/>
                      <a:pt x="362" y="3"/>
                      <a:pt x="362" y="3"/>
                    </a:cubicBezTo>
                    <a:cubicBezTo>
                      <a:pt x="362" y="3"/>
                      <a:pt x="362" y="3"/>
                      <a:pt x="362" y="3"/>
                    </a:cubicBezTo>
                    <a:cubicBezTo>
                      <a:pt x="362" y="3"/>
                      <a:pt x="362" y="3"/>
                      <a:pt x="362" y="3"/>
                    </a:cubicBezTo>
                    <a:cubicBezTo>
                      <a:pt x="362" y="3"/>
                      <a:pt x="362" y="3"/>
                      <a:pt x="362" y="3"/>
                    </a:cubicBezTo>
                    <a:cubicBezTo>
                      <a:pt x="362" y="3"/>
                      <a:pt x="362" y="3"/>
                      <a:pt x="362" y="3"/>
                    </a:cubicBezTo>
                    <a:cubicBezTo>
                      <a:pt x="362" y="3"/>
                      <a:pt x="362" y="3"/>
                      <a:pt x="361" y="3"/>
                    </a:cubicBezTo>
                    <a:cubicBezTo>
                      <a:pt x="361" y="3"/>
                      <a:pt x="356" y="4"/>
                      <a:pt x="354" y="4"/>
                    </a:cubicBezTo>
                    <a:cubicBezTo>
                      <a:pt x="354" y="4"/>
                      <a:pt x="354" y="4"/>
                      <a:pt x="354" y="4"/>
                    </a:cubicBezTo>
                    <a:cubicBezTo>
                      <a:pt x="354" y="4"/>
                      <a:pt x="354" y="4"/>
                      <a:pt x="354" y="4"/>
                    </a:cubicBezTo>
                    <a:cubicBezTo>
                      <a:pt x="354" y="4"/>
                      <a:pt x="354" y="4"/>
                      <a:pt x="354" y="4"/>
                    </a:cubicBezTo>
                    <a:cubicBezTo>
                      <a:pt x="354" y="4"/>
                      <a:pt x="354" y="4"/>
                      <a:pt x="354" y="4"/>
                    </a:cubicBezTo>
                    <a:cubicBezTo>
                      <a:pt x="354" y="4"/>
                      <a:pt x="354" y="4"/>
                      <a:pt x="354" y="4"/>
                    </a:cubicBezTo>
                    <a:cubicBezTo>
                      <a:pt x="354" y="4"/>
                      <a:pt x="354" y="4"/>
                      <a:pt x="354" y="4"/>
                    </a:cubicBezTo>
                    <a:cubicBezTo>
                      <a:pt x="354" y="4"/>
                      <a:pt x="354" y="4"/>
                      <a:pt x="354" y="4"/>
                    </a:cubicBezTo>
                    <a:cubicBezTo>
                      <a:pt x="354" y="4"/>
                      <a:pt x="354" y="4"/>
                      <a:pt x="353" y="4"/>
                    </a:cubicBezTo>
                    <a:cubicBezTo>
                      <a:pt x="351" y="5"/>
                      <a:pt x="349" y="5"/>
                      <a:pt x="348" y="6"/>
                    </a:cubicBezTo>
                    <a:cubicBezTo>
                      <a:pt x="350" y="5"/>
                      <a:pt x="352" y="5"/>
                      <a:pt x="354" y="4"/>
                    </a:cubicBezTo>
                    <a:cubicBezTo>
                      <a:pt x="354" y="4"/>
                      <a:pt x="355" y="4"/>
                      <a:pt x="355" y="4"/>
                    </a:cubicBezTo>
                    <a:cubicBezTo>
                      <a:pt x="358" y="3"/>
                      <a:pt x="358" y="3"/>
                      <a:pt x="360" y="3"/>
                    </a:cubicBezTo>
                    <a:cubicBezTo>
                      <a:pt x="359" y="3"/>
                      <a:pt x="359" y="3"/>
                      <a:pt x="359" y="3"/>
                    </a:cubicBezTo>
                    <a:cubicBezTo>
                      <a:pt x="357" y="3"/>
                      <a:pt x="354" y="3"/>
                      <a:pt x="352" y="4"/>
                    </a:cubicBezTo>
                    <a:cubicBezTo>
                      <a:pt x="354" y="3"/>
                      <a:pt x="354" y="3"/>
                      <a:pt x="355" y="3"/>
                    </a:cubicBezTo>
                    <a:cubicBezTo>
                      <a:pt x="355" y="3"/>
                      <a:pt x="355" y="3"/>
                      <a:pt x="356" y="3"/>
                    </a:cubicBezTo>
                    <a:cubicBezTo>
                      <a:pt x="357" y="3"/>
                      <a:pt x="357" y="3"/>
                      <a:pt x="357" y="3"/>
                    </a:cubicBezTo>
                    <a:cubicBezTo>
                      <a:pt x="357" y="3"/>
                      <a:pt x="357" y="3"/>
                      <a:pt x="357" y="3"/>
                    </a:cubicBezTo>
                    <a:cubicBezTo>
                      <a:pt x="357" y="3"/>
                      <a:pt x="356" y="3"/>
                      <a:pt x="356" y="3"/>
                    </a:cubicBezTo>
                    <a:cubicBezTo>
                      <a:pt x="355" y="3"/>
                      <a:pt x="355" y="3"/>
                      <a:pt x="354" y="3"/>
                    </a:cubicBezTo>
                    <a:cubicBezTo>
                      <a:pt x="354" y="3"/>
                      <a:pt x="353" y="3"/>
                      <a:pt x="352" y="3"/>
                    </a:cubicBezTo>
                    <a:cubicBezTo>
                      <a:pt x="352" y="3"/>
                      <a:pt x="352" y="3"/>
                      <a:pt x="352" y="3"/>
                    </a:cubicBezTo>
                    <a:cubicBezTo>
                      <a:pt x="352" y="3"/>
                      <a:pt x="352" y="3"/>
                      <a:pt x="352" y="3"/>
                    </a:cubicBezTo>
                    <a:cubicBezTo>
                      <a:pt x="352" y="3"/>
                      <a:pt x="352" y="3"/>
                      <a:pt x="352" y="3"/>
                    </a:cubicBezTo>
                    <a:cubicBezTo>
                      <a:pt x="352" y="3"/>
                      <a:pt x="352" y="3"/>
                      <a:pt x="352" y="3"/>
                    </a:cubicBezTo>
                    <a:cubicBezTo>
                      <a:pt x="352" y="3"/>
                      <a:pt x="352" y="3"/>
                      <a:pt x="352" y="3"/>
                    </a:cubicBezTo>
                    <a:cubicBezTo>
                      <a:pt x="352" y="3"/>
                      <a:pt x="352" y="3"/>
                      <a:pt x="352" y="3"/>
                    </a:cubicBezTo>
                    <a:cubicBezTo>
                      <a:pt x="352" y="3"/>
                      <a:pt x="352" y="3"/>
                      <a:pt x="352" y="3"/>
                    </a:cubicBezTo>
                    <a:cubicBezTo>
                      <a:pt x="352" y="3"/>
                      <a:pt x="352" y="3"/>
                      <a:pt x="351" y="3"/>
                    </a:cubicBezTo>
                    <a:cubicBezTo>
                      <a:pt x="351" y="3"/>
                      <a:pt x="351" y="3"/>
                      <a:pt x="351" y="3"/>
                    </a:cubicBezTo>
                    <a:cubicBezTo>
                      <a:pt x="351" y="3"/>
                      <a:pt x="351" y="3"/>
                      <a:pt x="351" y="3"/>
                    </a:cubicBezTo>
                    <a:cubicBezTo>
                      <a:pt x="351" y="3"/>
                      <a:pt x="351" y="3"/>
                      <a:pt x="351" y="3"/>
                    </a:cubicBezTo>
                    <a:cubicBezTo>
                      <a:pt x="351" y="3"/>
                      <a:pt x="351" y="3"/>
                      <a:pt x="351" y="3"/>
                    </a:cubicBezTo>
                    <a:cubicBezTo>
                      <a:pt x="351" y="3"/>
                      <a:pt x="351" y="3"/>
                      <a:pt x="351" y="3"/>
                    </a:cubicBezTo>
                    <a:cubicBezTo>
                      <a:pt x="351" y="3"/>
                      <a:pt x="351" y="3"/>
                      <a:pt x="351" y="3"/>
                    </a:cubicBezTo>
                    <a:cubicBezTo>
                      <a:pt x="351" y="3"/>
                      <a:pt x="351" y="3"/>
                      <a:pt x="351" y="3"/>
                    </a:cubicBezTo>
                    <a:cubicBezTo>
                      <a:pt x="351" y="3"/>
                      <a:pt x="351" y="3"/>
                      <a:pt x="351" y="3"/>
                    </a:cubicBezTo>
                    <a:cubicBezTo>
                      <a:pt x="351" y="3"/>
                      <a:pt x="350" y="3"/>
                      <a:pt x="350" y="3"/>
                    </a:cubicBezTo>
                    <a:cubicBezTo>
                      <a:pt x="351" y="3"/>
                      <a:pt x="353" y="2"/>
                      <a:pt x="355" y="2"/>
                    </a:cubicBezTo>
                    <a:cubicBezTo>
                      <a:pt x="356" y="2"/>
                      <a:pt x="356" y="2"/>
                      <a:pt x="358" y="2"/>
                    </a:cubicBezTo>
                    <a:cubicBezTo>
                      <a:pt x="359" y="2"/>
                      <a:pt x="359" y="2"/>
                      <a:pt x="359" y="2"/>
                    </a:cubicBezTo>
                    <a:cubicBezTo>
                      <a:pt x="359" y="2"/>
                      <a:pt x="360" y="2"/>
                      <a:pt x="361" y="2"/>
                    </a:cubicBezTo>
                    <a:cubicBezTo>
                      <a:pt x="362" y="2"/>
                      <a:pt x="362" y="2"/>
                      <a:pt x="364" y="2"/>
                    </a:cubicBezTo>
                    <a:cubicBezTo>
                      <a:pt x="364" y="2"/>
                      <a:pt x="365" y="2"/>
                      <a:pt x="365" y="1"/>
                    </a:cubicBezTo>
                    <a:cubicBezTo>
                      <a:pt x="365" y="1"/>
                      <a:pt x="365" y="1"/>
                      <a:pt x="365" y="1"/>
                    </a:cubicBezTo>
                    <a:cubicBezTo>
                      <a:pt x="365" y="1"/>
                      <a:pt x="365" y="1"/>
                      <a:pt x="365" y="1"/>
                    </a:cubicBezTo>
                    <a:cubicBezTo>
                      <a:pt x="366" y="1"/>
                      <a:pt x="366" y="1"/>
                      <a:pt x="366" y="1"/>
                    </a:cubicBezTo>
                    <a:cubicBezTo>
                      <a:pt x="366" y="1"/>
                      <a:pt x="366" y="1"/>
                      <a:pt x="366" y="1"/>
                    </a:cubicBezTo>
                    <a:cubicBezTo>
                      <a:pt x="366" y="1"/>
                      <a:pt x="365" y="1"/>
                      <a:pt x="366" y="1"/>
                    </a:cubicBezTo>
                    <a:cubicBezTo>
                      <a:pt x="366" y="1"/>
                      <a:pt x="366" y="1"/>
                      <a:pt x="366" y="1"/>
                    </a:cubicBezTo>
                    <a:cubicBezTo>
                      <a:pt x="365" y="1"/>
                      <a:pt x="365" y="1"/>
                      <a:pt x="365" y="1"/>
                    </a:cubicBezTo>
                    <a:cubicBezTo>
                      <a:pt x="365" y="1"/>
                      <a:pt x="365" y="1"/>
                      <a:pt x="365" y="1"/>
                    </a:cubicBezTo>
                    <a:cubicBezTo>
                      <a:pt x="365" y="1"/>
                      <a:pt x="365" y="1"/>
                      <a:pt x="365" y="1"/>
                    </a:cubicBezTo>
                    <a:cubicBezTo>
                      <a:pt x="364" y="1"/>
                      <a:pt x="364" y="1"/>
                      <a:pt x="364" y="1"/>
                    </a:cubicBezTo>
                    <a:cubicBezTo>
                      <a:pt x="363" y="1"/>
                      <a:pt x="363" y="1"/>
                      <a:pt x="363" y="1"/>
                    </a:cubicBezTo>
                    <a:cubicBezTo>
                      <a:pt x="364" y="1"/>
                      <a:pt x="364" y="1"/>
                      <a:pt x="364" y="1"/>
                    </a:cubicBezTo>
                    <a:cubicBezTo>
                      <a:pt x="364" y="1"/>
                      <a:pt x="364" y="1"/>
                      <a:pt x="365" y="1"/>
                    </a:cubicBezTo>
                    <a:cubicBezTo>
                      <a:pt x="365" y="1"/>
                      <a:pt x="366" y="1"/>
                      <a:pt x="366" y="1"/>
                    </a:cubicBezTo>
                    <a:cubicBezTo>
                      <a:pt x="367" y="1"/>
                      <a:pt x="367" y="1"/>
                      <a:pt x="368" y="1"/>
                    </a:cubicBezTo>
                    <a:cubicBezTo>
                      <a:pt x="369" y="1"/>
                      <a:pt x="370" y="0"/>
                      <a:pt x="370" y="0"/>
                    </a:cubicBezTo>
                    <a:cubicBezTo>
                      <a:pt x="370" y="0"/>
                      <a:pt x="370" y="0"/>
                      <a:pt x="370" y="0"/>
                    </a:cubicBezTo>
                    <a:cubicBezTo>
                      <a:pt x="370" y="0"/>
                      <a:pt x="370" y="0"/>
                      <a:pt x="370" y="0"/>
                    </a:cubicBezTo>
                    <a:cubicBezTo>
                      <a:pt x="370" y="0"/>
                      <a:pt x="370" y="0"/>
                      <a:pt x="369" y="0"/>
                    </a:cubicBezTo>
                    <a:cubicBezTo>
                      <a:pt x="369" y="0"/>
                      <a:pt x="368" y="0"/>
                      <a:pt x="367" y="0"/>
                    </a:cubicBezTo>
                    <a:cubicBezTo>
                      <a:pt x="367" y="0"/>
                      <a:pt x="367" y="0"/>
                      <a:pt x="367" y="0"/>
                    </a:cubicBezTo>
                    <a:cubicBezTo>
                      <a:pt x="367" y="0"/>
                      <a:pt x="367" y="0"/>
                      <a:pt x="367" y="0"/>
                    </a:cubicBezTo>
                    <a:cubicBezTo>
                      <a:pt x="365" y="0"/>
                      <a:pt x="363" y="1"/>
                      <a:pt x="362" y="1"/>
                    </a:cubicBezTo>
                    <a:cubicBezTo>
                      <a:pt x="361" y="1"/>
                      <a:pt x="361" y="1"/>
                      <a:pt x="362" y="0"/>
                    </a:cubicBezTo>
                    <a:cubicBezTo>
                      <a:pt x="362" y="0"/>
                      <a:pt x="363" y="0"/>
                      <a:pt x="363" y="0"/>
                    </a:cubicBezTo>
                    <a:cubicBezTo>
                      <a:pt x="363" y="0"/>
                      <a:pt x="362" y="0"/>
                      <a:pt x="361" y="0"/>
                    </a:cubicBezTo>
                    <a:cubicBezTo>
                      <a:pt x="361" y="0"/>
                      <a:pt x="361" y="0"/>
                      <a:pt x="361" y="0"/>
                    </a:cubicBezTo>
                    <a:cubicBezTo>
                      <a:pt x="360" y="0"/>
                      <a:pt x="360" y="0"/>
                      <a:pt x="360" y="0"/>
                    </a:cubicBezTo>
                    <a:cubicBezTo>
                      <a:pt x="360" y="0"/>
                      <a:pt x="360" y="0"/>
                      <a:pt x="360" y="0"/>
                    </a:cubicBezTo>
                    <a:cubicBezTo>
                      <a:pt x="359" y="0"/>
                      <a:pt x="359" y="1"/>
                      <a:pt x="358" y="1"/>
                    </a:cubicBezTo>
                    <a:cubicBezTo>
                      <a:pt x="357" y="1"/>
                      <a:pt x="357" y="1"/>
                      <a:pt x="357" y="1"/>
                    </a:cubicBezTo>
                    <a:cubicBezTo>
                      <a:pt x="357" y="1"/>
                      <a:pt x="357" y="1"/>
                      <a:pt x="357" y="1"/>
                    </a:cubicBezTo>
                    <a:cubicBezTo>
                      <a:pt x="357" y="1"/>
                      <a:pt x="357" y="1"/>
                      <a:pt x="357" y="1"/>
                    </a:cubicBezTo>
                    <a:cubicBezTo>
                      <a:pt x="356" y="1"/>
                      <a:pt x="356" y="1"/>
                      <a:pt x="356" y="1"/>
                    </a:cubicBezTo>
                    <a:cubicBezTo>
                      <a:pt x="356" y="1"/>
                      <a:pt x="356" y="1"/>
                      <a:pt x="356" y="1"/>
                    </a:cubicBezTo>
                    <a:cubicBezTo>
                      <a:pt x="355" y="1"/>
                      <a:pt x="354" y="1"/>
                      <a:pt x="353" y="1"/>
                    </a:cubicBezTo>
                    <a:cubicBezTo>
                      <a:pt x="353" y="1"/>
                      <a:pt x="353" y="1"/>
                      <a:pt x="353" y="1"/>
                    </a:cubicBezTo>
                    <a:cubicBezTo>
                      <a:pt x="354" y="1"/>
                      <a:pt x="354" y="1"/>
                      <a:pt x="354" y="1"/>
                    </a:cubicBezTo>
                    <a:cubicBezTo>
                      <a:pt x="354" y="1"/>
                      <a:pt x="354" y="1"/>
                      <a:pt x="354" y="1"/>
                    </a:cubicBezTo>
                    <a:cubicBezTo>
                      <a:pt x="354" y="1"/>
                      <a:pt x="354" y="1"/>
                      <a:pt x="354" y="1"/>
                    </a:cubicBezTo>
                    <a:cubicBezTo>
                      <a:pt x="354" y="1"/>
                      <a:pt x="354" y="1"/>
                      <a:pt x="354" y="1"/>
                    </a:cubicBezTo>
                    <a:cubicBezTo>
                      <a:pt x="354" y="1"/>
                      <a:pt x="354" y="1"/>
                      <a:pt x="354" y="1"/>
                    </a:cubicBezTo>
                    <a:cubicBezTo>
                      <a:pt x="355" y="1"/>
                      <a:pt x="355" y="1"/>
                      <a:pt x="355" y="1"/>
                    </a:cubicBezTo>
                    <a:cubicBezTo>
                      <a:pt x="355" y="1"/>
                      <a:pt x="355" y="1"/>
                      <a:pt x="355" y="1"/>
                    </a:cubicBezTo>
                    <a:cubicBezTo>
                      <a:pt x="355" y="1"/>
                      <a:pt x="355" y="1"/>
                      <a:pt x="355" y="1"/>
                    </a:cubicBezTo>
                    <a:cubicBezTo>
                      <a:pt x="355" y="1"/>
                      <a:pt x="355" y="1"/>
                      <a:pt x="355" y="1"/>
                    </a:cubicBezTo>
                    <a:cubicBezTo>
                      <a:pt x="355" y="1"/>
                      <a:pt x="355" y="1"/>
                      <a:pt x="355" y="1"/>
                    </a:cubicBezTo>
                    <a:cubicBezTo>
                      <a:pt x="355" y="1"/>
                      <a:pt x="355" y="1"/>
                      <a:pt x="355" y="1"/>
                    </a:cubicBezTo>
                    <a:cubicBezTo>
                      <a:pt x="355" y="1"/>
                      <a:pt x="355" y="1"/>
                      <a:pt x="355" y="1"/>
                    </a:cubicBezTo>
                    <a:cubicBezTo>
                      <a:pt x="354" y="1"/>
                      <a:pt x="354" y="1"/>
                      <a:pt x="354" y="1"/>
                    </a:cubicBezTo>
                    <a:cubicBezTo>
                      <a:pt x="352" y="1"/>
                      <a:pt x="352" y="1"/>
                      <a:pt x="352" y="1"/>
                    </a:cubicBezTo>
                    <a:cubicBezTo>
                      <a:pt x="352" y="1"/>
                      <a:pt x="352" y="1"/>
                      <a:pt x="352" y="1"/>
                    </a:cubicBezTo>
                    <a:cubicBezTo>
                      <a:pt x="351" y="1"/>
                      <a:pt x="351" y="1"/>
                      <a:pt x="351" y="1"/>
                    </a:cubicBezTo>
                    <a:cubicBezTo>
                      <a:pt x="351" y="1"/>
                      <a:pt x="351" y="1"/>
                      <a:pt x="351" y="1"/>
                    </a:cubicBezTo>
                    <a:cubicBezTo>
                      <a:pt x="350" y="1"/>
                      <a:pt x="350" y="1"/>
                      <a:pt x="350" y="1"/>
                    </a:cubicBezTo>
                    <a:cubicBezTo>
                      <a:pt x="350" y="2"/>
                      <a:pt x="350" y="2"/>
                      <a:pt x="350" y="2"/>
                    </a:cubicBezTo>
                    <a:cubicBezTo>
                      <a:pt x="350" y="2"/>
                      <a:pt x="350" y="2"/>
                      <a:pt x="350" y="2"/>
                    </a:cubicBezTo>
                    <a:cubicBezTo>
                      <a:pt x="350" y="2"/>
                      <a:pt x="350" y="2"/>
                      <a:pt x="350" y="2"/>
                    </a:cubicBezTo>
                    <a:cubicBezTo>
                      <a:pt x="350" y="2"/>
                      <a:pt x="350" y="2"/>
                      <a:pt x="350" y="2"/>
                    </a:cubicBezTo>
                    <a:cubicBezTo>
                      <a:pt x="349" y="2"/>
                      <a:pt x="349" y="2"/>
                      <a:pt x="349" y="2"/>
                    </a:cubicBezTo>
                    <a:cubicBezTo>
                      <a:pt x="348" y="2"/>
                      <a:pt x="348" y="2"/>
                      <a:pt x="348" y="2"/>
                    </a:cubicBezTo>
                    <a:cubicBezTo>
                      <a:pt x="347" y="2"/>
                      <a:pt x="347" y="2"/>
                      <a:pt x="347" y="2"/>
                    </a:cubicBezTo>
                    <a:cubicBezTo>
                      <a:pt x="347" y="2"/>
                      <a:pt x="347" y="2"/>
                      <a:pt x="347" y="2"/>
                    </a:cubicBezTo>
                    <a:cubicBezTo>
                      <a:pt x="346" y="2"/>
                      <a:pt x="346" y="2"/>
                      <a:pt x="346" y="2"/>
                    </a:cubicBezTo>
                    <a:cubicBezTo>
                      <a:pt x="344" y="2"/>
                      <a:pt x="344" y="2"/>
                      <a:pt x="344" y="2"/>
                    </a:cubicBezTo>
                    <a:cubicBezTo>
                      <a:pt x="345" y="2"/>
                      <a:pt x="345" y="2"/>
                      <a:pt x="345" y="2"/>
                    </a:cubicBezTo>
                    <a:cubicBezTo>
                      <a:pt x="345" y="2"/>
                      <a:pt x="345" y="2"/>
                      <a:pt x="345" y="2"/>
                    </a:cubicBezTo>
                    <a:cubicBezTo>
                      <a:pt x="345" y="2"/>
                      <a:pt x="345" y="2"/>
                      <a:pt x="345" y="2"/>
                    </a:cubicBezTo>
                    <a:cubicBezTo>
                      <a:pt x="346" y="2"/>
                      <a:pt x="346" y="2"/>
                      <a:pt x="346" y="2"/>
                    </a:cubicBezTo>
                    <a:cubicBezTo>
                      <a:pt x="346" y="2"/>
                      <a:pt x="346" y="2"/>
                      <a:pt x="346" y="2"/>
                    </a:cubicBezTo>
                    <a:cubicBezTo>
                      <a:pt x="346" y="2"/>
                      <a:pt x="346" y="2"/>
                      <a:pt x="346" y="2"/>
                    </a:cubicBezTo>
                    <a:cubicBezTo>
                      <a:pt x="346" y="2"/>
                      <a:pt x="347" y="2"/>
                      <a:pt x="347" y="2"/>
                    </a:cubicBezTo>
                    <a:cubicBezTo>
                      <a:pt x="347" y="2"/>
                      <a:pt x="347" y="2"/>
                      <a:pt x="347" y="2"/>
                    </a:cubicBezTo>
                    <a:cubicBezTo>
                      <a:pt x="348" y="2"/>
                      <a:pt x="348" y="2"/>
                      <a:pt x="348" y="2"/>
                    </a:cubicBezTo>
                    <a:cubicBezTo>
                      <a:pt x="348" y="2"/>
                      <a:pt x="348" y="2"/>
                      <a:pt x="348" y="2"/>
                    </a:cubicBezTo>
                    <a:cubicBezTo>
                      <a:pt x="349" y="2"/>
                      <a:pt x="349" y="2"/>
                      <a:pt x="349" y="2"/>
                    </a:cubicBezTo>
                    <a:cubicBezTo>
                      <a:pt x="349" y="2"/>
                      <a:pt x="349" y="2"/>
                      <a:pt x="349" y="2"/>
                    </a:cubicBezTo>
                    <a:cubicBezTo>
                      <a:pt x="350" y="1"/>
                      <a:pt x="350" y="1"/>
                      <a:pt x="350" y="1"/>
                    </a:cubicBezTo>
                    <a:cubicBezTo>
                      <a:pt x="350" y="1"/>
                      <a:pt x="350" y="1"/>
                      <a:pt x="350" y="1"/>
                    </a:cubicBezTo>
                    <a:cubicBezTo>
                      <a:pt x="350" y="1"/>
                      <a:pt x="350" y="1"/>
                      <a:pt x="350" y="1"/>
                    </a:cubicBezTo>
                    <a:cubicBezTo>
                      <a:pt x="350" y="1"/>
                      <a:pt x="350" y="1"/>
                      <a:pt x="350" y="1"/>
                    </a:cubicBezTo>
                    <a:cubicBezTo>
                      <a:pt x="350" y="1"/>
                      <a:pt x="350" y="1"/>
                      <a:pt x="350" y="1"/>
                    </a:cubicBezTo>
                    <a:cubicBezTo>
                      <a:pt x="350" y="1"/>
                      <a:pt x="350" y="1"/>
                      <a:pt x="350" y="1"/>
                    </a:cubicBezTo>
                    <a:cubicBezTo>
                      <a:pt x="351" y="1"/>
                      <a:pt x="351" y="1"/>
                      <a:pt x="351" y="1"/>
                    </a:cubicBezTo>
                    <a:cubicBezTo>
                      <a:pt x="351" y="1"/>
                      <a:pt x="350" y="1"/>
                      <a:pt x="350" y="1"/>
                    </a:cubicBezTo>
                    <a:cubicBezTo>
                      <a:pt x="349" y="1"/>
                      <a:pt x="348" y="1"/>
                      <a:pt x="348" y="2"/>
                    </a:cubicBezTo>
                    <a:cubicBezTo>
                      <a:pt x="348" y="2"/>
                      <a:pt x="348" y="2"/>
                      <a:pt x="348" y="2"/>
                    </a:cubicBezTo>
                    <a:cubicBezTo>
                      <a:pt x="347" y="2"/>
                      <a:pt x="347" y="2"/>
                      <a:pt x="347" y="2"/>
                    </a:cubicBezTo>
                    <a:cubicBezTo>
                      <a:pt x="346" y="2"/>
                      <a:pt x="346" y="2"/>
                      <a:pt x="346" y="2"/>
                    </a:cubicBezTo>
                    <a:cubicBezTo>
                      <a:pt x="346" y="2"/>
                      <a:pt x="346" y="2"/>
                      <a:pt x="346" y="2"/>
                    </a:cubicBezTo>
                    <a:cubicBezTo>
                      <a:pt x="345" y="2"/>
                      <a:pt x="345" y="2"/>
                      <a:pt x="345" y="2"/>
                    </a:cubicBezTo>
                    <a:cubicBezTo>
                      <a:pt x="345" y="2"/>
                      <a:pt x="344" y="2"/>
                      <a:pt x="344" y="2"/>
                    </a:cubicBezTo>
                    <a:cubicBezTo>
                      <a:pt x="343" y="2"/>
                      <a:pt x="343" y="2"/>
                      <a:pt x="343" y="2"/>
                    </a:cubicBezTo>
                    <a:cubicBezTo>
                      <a:pt x="343" y="2"/>
                      <a:pt x="342" y="2"/>
                      <a:pt x="341" y="2"/>
                    </a:cubicBezTo>
                    <a:cubicBezTo>
                      <a:pt x="341" y="3"/>
                      <a:pt x="341" y="3"/>
                      <a:pt x="341" y="3"/>
                    </a:cubicBezTo>
                    <a:cubicBezTo>
                      <a:pt x="341" y="3"/>
                      <a:pt x="341" y="3"/>
                      <a:pt x="341" y="3"/>
                    </a:cubicBezTo>
                    <a:cubicBezTo>
                      <a:pt x="341" y="3"/>
                      <a:pt x="341" y="3"/>
                      <a:pt x="341" y="3"/>
                    </a:cubicBezTo>
                    <a:cubicBezTo>
                      <a:pt x="341" y="3"/>
                      <a:pt x="341" y="3"/>
                      <a:pt x="341" y="3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2" y="2"/>
                      <a:pt x="342" y="2"/>
                      <a:pt x="342" y="2"/>
                    </a:cubicBezTo>
                    <a:cubicBezTo>
                      <a:pt x="342" y="2"/>
                      <a:pt x="342" y="2"/>
                      <a:pt x="342" y="2"/>
                    </a:cubicBezTo>
                    <a:cubicBezTo>
                      <a:pt x="343" y="2"/>
                      <a:pt x="343" y="2"/>
                      <a:pt x="343" y="2"/>
                    </a:cubicBezTo>
                    <a:cubicBezTo>
                      <a:pt x="343" y="2"/>
                      <a:pt x="343" y="2"/>
                      <a:pt x="343" y="2"/>
                    </a:cubicBezTo>
                    <a:cubicBezTo>
                      <a:pt x="344" y="2"/>
                      <a:pt x="344" y="2"/>
                      <a:pt x="344" y="2"/>
                    </a:cubicBezTo>
                    <a:cubicBezTo>
                      <a:pt x="345" y="2"/>
                      <a:pt x="345" y="2"/>
                      <a:pt x="345" y="2"/>
                    </a:cubicBezTo>
                    <a:cubicBezTo>
                      <a:pt x="345" y="2"/>
                      <a:pt x="345" y="2"/>
                      <a:pt x="345" y="2"/>
                    </a:cubicBezTo>
                    <a:cubicBezTo>
                      <a:pt x="346" y="2"/>
                      <a:pt x="346" y="2"/>
                      <a:pt x="346" y="2"/>
                    </a:cubicBezTo>
                    <a:cubicBezTo>
                      <a:pt x="346" y="2"/>
                      <a:pt x="346" y="2"/>
                      <a:pt x="346" y="2"/>
                    </a:cubicBezTo>
                    <a:cubicBezTo>
                      <a:pt x="346" y="2"/>
                      <a:pt x="346" y="2"/>
                      <a:pt x="346" y="2"/>
                    </a:cubicBezTo>
                    <a:cubicBezTo>
                      <a:pt x="347" y="1"/>
                      <a:pt x="347" y="1"/>
                      <a:pt x="347" y="1"/>
                    </a:cubicBezTo>
                    <a:cubicBezTo>
                      <a:pt x="348" y="1"/>
                      <a:pt x="348" y="1"/>
                      <a:pt x="348" y="1"/>
                    </a:cubicBezTo>
                    <a:cubicBezTo>
                      <a:pt x="348" y="1"/>
                      <a:pt x="348" y="1"/>
                      <a:pt x="348" y="1"/>
                    </a:cubicBezTo>
                    <a:cubicBezTo>
                      <a:pt x="349" y="1"/>
                      <a:pt x="349" y="1"/>
                      <a:pt x="349" y="1"/>
                    </a:cubicBezTo>
                    <a:cubicBezTo>
                      <a:pt x="349" y="1"/>
                      <a:pt x="349" y="1"/>
                      <a:pt x="349" y="1"/>
                    </a:cubicBezTo>
                    <a:cubicBezTo>
                      <a:pt x="348" y="1"/>
                      <a:pt x="348" y="1"/>
                      <a:pt x="348" y="1"/>
                    </a:cubicBezTo>
                    <a:cubicBezTo>
                      <a:pt x="348" y="1"/>
                      <a:pt x="348" y="1"/>
                      <a:pt x="346" y="1"/>
                    </a:cubicBezTo>
                    <a:cubicBezTo>
                      <a:pt x="345" y="2"/>
                      <a:pt x="344" y="2"/>
                      <a:pt x="343" y="2"/>
                    </a:cubicBezTo>
                    <a:cubicBezTo>
                      <a:pt x="342" y="2"/>
                      <a:pt x="342" y="2"/>
                      <a:pt x="342" y="2"/>
                    </a:cubicBezTo>
                    <a:cubicBezTo>
                      <a:pt x="342" y="2"/>
                      <a:pt x="342" y="2"/>
                      <a:pt x="342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0" y="2"/>
                      <a:pt x="339" y="2"/>
                      <a:pt x="338" y="3"/>
                    </a:cubicBezTo>
                    <a:cubicBezTo>
                      <a:pt x="338" y="3"/>
                      <a:pt x="338" y="3"/>
                      <a:pt x="338" y="3"/>
                    </a:cubicBezTo>
                    <a:cubicBezTo>
                      <a:pt x="337" y="3"/>
                      <a:pt x="337" y="3"/>
                      <a:pt x="337" y="3"/>
                    </a:cubicBezTo>
                    <a:cubicBezTo>
                      <a:pt x="338" y="2"/>
                      <a:pt x="338" y="2"/>
                      <a:pt x="338" y="2"/>
                    </a:cubicBezTo>
                    <a:cubicBezTo>
                      <a:pt x="339" y="2"/>
                      <a:pt x="339" y="2"/>
                      <a:pt x="339" y="2"/>
                    </a:cubicBezTo>
                    <a:cubicBezTo>
                      <a:pt x="339" y="2"/>
                      <a:pt x="340" y="2"/>
                      <a:pt x="340" y="2"/>
                    </a:cubicBezTo>
                    <a:cubicBezTo>
                      <a:pt x="341" y="2"/>
                      <a:pt x="341" y="2"/>
                      <a:pt x="342" y="2"/>
                    </a:cubicBezTo>
                    <a:cubicBezTo>
                      <a:pt x="343" y="2"/>
                      <a:pt x="343" y="2"/>
                      <a:pt x="343" y="2"/>
                    </a:cubicBezTo>
                    <a:cubicBezTo>
                      <a:pt x="343" y="2"/>
                      <a:pt x="343" y="2"/>
                      <a:pt x="343" y="2"/>
                    </a:cubicBezTo>
                    <a:cubicBezTo>
                      <a:pt x="344" y="2"/>
                      <a:pt x="344" y="2"/>
                      <a:pt x="344" y="2"/>
                    </a:cubicBezTo>
                    <a:cubicBezTo>
                      <a:pt x="344" y="2"/>
                      <a:pt x="344" y="2"/>
                      <a:pt x="344" y="2"/>
                    </a:cubicBezTo>
                    <a:cubicBezTo>
                      <a:pt x="345" y="2"/>
                      <a:pt x="345" y="2"/>
                      <a:pt x="345" y="2"/>
                    </a:cubicBezTo>
                    <a:cubicBezTo>
                      <a:pt x="346" y="2"/>
                      <a:pt x="346" y="2"/>
                      <a:pt x="346" y="2"/>
                    </a:cubicBezTo>
                    <a:cubicBezTo>
                      <a:pt x="346" y="1"/>
                      <a:pt x="346" y="1"/>
                      <a:pt x="346" y="1"/>
                    </a:cubicBezTo>
                    <a:cubicBezTo>
                      <a:pt x="347" y="1"/>
                      <a:pt x="347" y="1"/>
                      <a:pt x="348" y="1"/>
                    </a:cubicBezTo>
                    <a:cubicBezTo>
                      <a:pt x="348" y="1"/>
                      <a:pt x="348" y="1"/>
                      <a:pt x="348" y="1"/>
                    </a:cubicBezTo>
                    <a:cubicBezTo>
                      <a:pt x="349" y="1"/>
                      <a:pt x="349" y="1"/>
                      <a:pt x="349" y="1"/>
                    </a:cubicBezTo>
                    <a:cubicBezTo>
                      <a:pt x="349" y="1"/>
                      <a:pt x="349" y="1"/>
                      <a:pt x="349" y="1"/>
                    </a:cubicBezTo>
                    <a:cubicBezTo>
                      <a:pt x="349" y="1"/>
                      <a:pt x="349" y="1"/>
                      <a:pt x="349" y="1"/>
                    </a:cubicBezTo>
                    <a:cubicBezTo>
                      <a:pt x="349" y="1"/>
                      <a:pt x="349" y="1"/>
                      <a:pt x="349" y="1"/>
                    </a:cubicBezTo>
                    <a:cubicBezTo>
                      <a:pt x="348" y="1"/>
                      <a:pt x="348" y="1"/>
                      <a:pt x="348" y="1"/>
                    </a:cubicBezTo>
                    <a:cubicBezTo>
                      <a:pt x="347" y="1"/>
                      <a:pt x="347" y="1"/>
                      <a:pt x="347" y="1"/>
                    </a:cubicBezTo>
                    <a:cubicBezTo>
                      <a:pt x="347" y="1"/>
                      <a:pt x="347" y="1"/>
                      <a:pt x="347" y="1"/>
                    </a:cubicBezTo>
                    <a:cubicBezTo>
                      <a:pt x="346" y="1"/>
                      <a:pt x="346" y="1"/>
                      <a:pt x="346" y="1"/>
                    </a:cubicBezTo>
                    <a:cubicBezTo>
                      <a:pt x="346" y="1"/>
                      <a:pt x="346" y="1"/>
                      <a:pt x="346" y="1"/>
                    </a:cubicBezTo>
                    <a:cubicBezTo>
                      <a:pt x="346" y="1"/>
                      <a:pt x="346" y="1"/>
                      <a:pt x="346" y="1"/>
                    </a:cubicBezTo>
                    <a:cubicBezTo>
                      <a:pt x="346" y="1"/>
                      <a:pt x="346" y="1"/>
                      <a:pt x="346" y="1"/>
                    </a:cubicBezTo>
                    <a:cubicBezTo>
                      <a:pt x="345" y="1"/>
                      <a:pt x="345" y="1"/>
                      <a:pt x="345" y="1"/>
                    </a:cubicBezTo>
                    <a:cubicBezTo>
                      <a:pt x="345" y="1"/>
                      <a:pt x="345" y="1"/>
                      <a:pt x="345" y="1"/>
                    </a:cubicBezTo>
                    <a:cubicBezTo>
                      <a:pt x="345" y="1"/>
                      <a:pt x="345" y="1"/>
                      <a:pt x="345" y="1"/>
                    </a:cubicBezTo>
                    <a:cubicBezTo>
                      <a:pt x="345" y="1"/>
                      <a:pt x="345" y="1"/>
                      <a:pt x="345" y="1"/>
                    </a:cubicBezTo>
                    <a:cubicBezTo>
                      <a:pt x="345" y="1"/>
                      <a:pt x="345" y="1"/>
                      <a:pt x="345" y="1"/>
                    </a:cubicBezTo>
                    <a:cubicBezTo>
                      <a:pt x="344" y="1"/>
                      <a:pt x="344" y="1"/>
                      <a:pt x="344" y="1"/>
                    </a:cubicBezTo>
                    <a:cubicBezTo>
                      <a:pt x="344" y="1"/>
                      <a:pt x="344" y="1"/>
                      <a:pt x="344" y="1"/>
                    </a:cubicBezTo>
                    <a:cubicBezTo>
                      <a:pt x="343" y="1"/>
                      <a:pt x="343" y="1"/>
                      <a:pt x="343" y="1"/>
                    </a:cubicBezTo>
                    <a:cubicBezTo>
                      <a:pt x="343" y="1"/>
                      <a:pt x="343" y="1"/>
                      <a:pt x="343" y="1"/>
                    </a:cubicBezTo>
                    <a:cubicBezTo>
                      <a:pt x="343" y="2"/>
                      <a:pt x="343" y="2"/>
                      <a:pt x="343" y="2"/>
                    </a:cubicBezTo>
                    <a:cubicBezTo>
                      <a:pt x="342" y="2"/>
                      <a:pt x="342" y="2"/>
                      <a:pt x="342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0" y="2"/>
                      <a:pt x="340" y="2"/>
                      <a:pt x="340" y="2"/>
                    </a:cubicBezTo>
                    <a:cubicBezTo>
                      <a:pt x="340" y="2"/>
                      <a:pt x="340" y="2"/>
                      <a:pt x="340" y="2"/>
                    </a:cubicBezTo>
                    <a:cubicBezTo>
                      <a:pt x="339" y="2"/>
                      <a:pt x="339" y="2"/>
                      <a:pt x="339" y="2"/>
                    </a:cubicBezTo>
                    <a:cubicBezTo>
                      <a:pt x="338" y="2"/>
                      <a:pt x="338" y="2"/>
                      <a:pt x="338" y="2"/>
                    </a:cubicBezTo>
                    <a:cubicBezTo>
                      <a:pt x="338" y="2"/>
                      <a:pt x="338" y="2"/>
                      <a:pt x="338" y="2"/>
                    </a:cubicBezTo>
                    <a:cubicBezTo>
                      <a:pt x="338" y="2"/>
                      <a:pt x="338" y="2"/>
                      <a:pt x="338" y="2"/>
                    </a:cubicBezTo>
                    <a:cubicBezTo>
                      <a:pt x="338" y="2"/>
                      <a:pt x="338" y="2"/>
                      <a:pt x="338" y="2"/>
                    </a:cubicBezTo>
                    <a:cubicBezTo>
                      <a:pt x="338" y="2"/>
                      <a:pt x="338" y="2"/>
                      <a:pt x="338" y="2"/>
                    </a:cubicBezTo>
                    <a:cubicBezTo>
                      <a:pt x="338" y="2"/>
                      <a:pt x="338" y="2"/>
                      <a:pt x="338" y="2"/>
                    </a:cubicBezTo>
                    <a:cubicBezTo>
                      <a:pt x="338" y="2"/>
                      <a:pt x="338" y="2"/>
                      <a:pt x="338" y="2"/>
                    </a:cubicBezTo>
                    <a:cubicBezTo>
                      <a:pt x="338" y="2"/>
                      <a:pt x="338" y="2"/>
                      <a:pt x="338" y="2"/>
                    </a:cubicBezTo>
                    <a:cubicBezTo>
                      <a:pt x="338" y="2"/>
                      <a:pt x="338" y="2"/>
                      <a:pt x="338" y="2"/>
                    </a:cubicBezTo>
                    <a:cubicBezTo>
                      <a:pt x="338" y="2"/>
                      <a:pt x="338" y="2"/>
                      <a:pt x="338" y="2"/>
                    </a:cubicBezTo>
                    <a:cubicBezTo>
                      <a:pt x="338" y="2"/>
                      <a:pt x="338" y="2"/>
                      <a:pt x="338" y="2"/>
                    </a:cubicBezTo>
                    <a:cubicBezTo>
                      <a:pt x="338" y="2"/>
                      <a:pt x="338" y="2"/>
                      <a:pt x="338" y="2"/>
                    </a:cubicBezTo>
                    <a:cubicBezTo>
                      <a:pt x="337" y="2"/>
                      <a:pt x="337" y="2"/>
                      <a:pt x="337" y="2"/>
                    </a:cubicBezTo>
                    <a:cubicBezTo>
                      <a:pt x="336" y="2"/>
                      <a:pt x="336" y="2"/>
                      <a:pt x="336" y="2"/>
                    </a:cubicBezTo>
                    <a:cubicBezTo>
                      <a:pt x="335" y="3"/>
                      <a:pt x="335" y="3"/>
                      <a:pt x="335" y="3"/>
                    </a:cubicBezTo>
                    <a:cubicBezTo>
                      <a:pt x="335" y="3"/>
                      <a:pt x="335" y="3"/>
                      <a:pt x="335" y="3"/>
                    </a:cubicBezTo>
                    <a:cubicBezTo>
                      <a:pt x="335" y="3"/>
                      <a:pt x="335" y="3"/>
                      <a:pt x="335" y="3"/>
                    </a:cubicBezTo>
                    <a:cubicBezTo>
                      <a:pt x="335" y="3"/>
                      <a:pt x="335" y="3"/>
                      <a:pt x="335" y="3"/>
                    </a:cubicBezTo>
                    <a:cubicBezTo>
                      <a:pt x="335" y="3"/>
                      <a:pt x="335" y="3"/>
                      <a:pt x="335" y="3"/>
                    </a:cubicBezTo>
                    <a:cubicBezTo>
                      <a:pt x="336" y="3"/>
                      <a:pt x="336" y="3"/>
                      <a:pt x="336" y="3"/>
                    </a:cubicBezTo>
                    <a:cubicBezTo>
                      <a:pt x="336" y="2"/>
                      <a:pt x="336" y="2"/>
                      <a:pt x="336" y="2"/>
                    </a:cubicBezTo>
                    <a:cubicBezTo>
                      <a:pt x="336" y="2"/>
                      <a:pt x="336" y="2"/>
                      <a:pt x="336" y="2"/>
                    </a:cubicBezTo>
                    <a:cubicBezTo>
                      <a:pt x="337" y="2"/>
                      <a:pt x="337" y="2"/>
                      <a:pt x="337" y="2"/>
                    </a:cubicBezTo>
                    <a:cubicBezTo>
                      <a:pt x="337" y="2"/>
                      <a:pt x="337" y="2"/>
                      <a:pt x="337" y="2"/>
                    </a:cubicBezTo>
                    <a:cubicBezTo>
                      <a:pt x="337" y="2"/>
                      <a:pt x="337" y="2"/>
                      <a:pt x="337" y="2"/>
                    </a:cubicBezTo>
                    <a:cubicBezTo>
                      <a:pt x="337" y="2"/>
                      <a:pt x="337" y="2"/>
                      <a:pt x="337" y="2"/>
                    </a:cubicBezTo>
                    <a:cubicBezTo>
                      <a:pt x="338" y="2"/>
                      <a:pt x="338" y="2"/>
                      <a:pt x="338" y="2"/>
                    </a:cubicBezTo>
                    <a:cubicBezTo>
                      <a:pt x="339" y="2"/>
                      <a:pt x="339" y="2"/>
                      <a:pt x="339" y="2"/>
                    </a:cubicBezTo>
                    <a:cubicBezTo>
                      <a:pt x="340" y="2"/>
                      <a:pt x="340" y="2"/>
                      <a:pt x="340" y="2"/>
                    </a:cubicBezTo>
                    <a:cubicBezTo>
                      <a:pt x="340" y="2"/>
                      <a:pt x="340" y="2"/>
                      <a:pt x="340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0" y="2"/>
                      <a:pt x="340" y="2"/>
                      <a:pt x="340" y="2"/>
                    </a:cubicBezTo>
                    <a:cubicBezTo>
                      <a:pt x="340" y="2"/>
                      <a:pt x="340" y="2"/>
                      <a:pt x="340" y="2"/>
                    </a:cubicBezTo>
                    <a:cubicBezTo>
                      <a:pt x="339" y="2"/>
                      <a:pt x="339" y="2"/>
                      <a:pt x="339" y="2"/>
                    </a:cubicBezTo>
                    <a:cubicBezTo>
                      <a:pt x="339" y="2"/>
                      <a:pt x="339" y="2"/>
                      <a:pt x="339" y="2"/>
                    </a:cubicBezTo>
                    <a:cubicBezTo>
                      <a:pt x="338" y="2"/>
                      <a:pt x="338" y="2"/>
                      <a:pt x="338" y="2"/>
                    </a:cubicBezTo>
                    <a:cubicBezTo>
                      <a:pt x="337" y="2"/>
                      <a:pt x="336" y="2"/>
                      <a:pt x="336" y="2"/>
                    </a:cubicBezTo>
                    <a:cubicBezTo>
                      <a:pt x="335" y="2"/>
                      <a:pt x="335" y="2"/>
                      <a:pt x="335" y="2"/>
                    </a:cubicBezTo>
                    <a:cubicBezTo>
                      <a:pt x="335" y="2"/>
                      <a:pt x="335" y="2"/>
                      <a:pt x="335" y="2"/>
                    </a:cubicBezTo>
                    <a:cubicBezTo>
                      <a:pt x="334" y="2"/>
                      <a:pt x="334" y="2"/>
                      <a:pt x="334" y="2"/>
                    </a:cubicBezTo>
                    <a:cubicBezTo>
                      <a:pt x="332" y="3"/>
                      <a:pt x="331" y="3"/>
                      <a:pt x="329" y="3"/>
                    </a:cubicBezTo>
                    <a:cubicBezTo>
                      <a:pt x="329" y="3"/>
                      <a:pt x="329" y="3"/>
                      <a:pt x="329" y="3"/>
                    </a:cubicBezTo>
                    <a:cubicBezTo>
                      <a:pt x="330" y="3"/>
                      <a:pt x="330" y="3"/>
                      <a:pt x="330" y="3"/>
                    </a:cubicBezTo>
                    <a:cubicBezTo>
                      <a:pt x="330" y="3"/>
                      <a:pt x="330" y="3"/>
                      <a:pt x="330" y="3"/>
                    </a:cubicBezTo>
                    <a:cubicBezTo>
                      <a:pt x="330" y="3"/>
                      <a:pt x="330" y="3"/>
                      <a:pt x="330" y="3"/>
                    </a:cubicBezTo>
                    <a:cubicBezTo>
                      <a:pt x="330" y="3"/>
                      <a:pt x="329" y="3"/>
                      <a:pt x="328" y="3"/>
                    </a:cubicBezTo>
                    <a:cubicBezTo>
                      <a:pt x="327" y="3"/>
                      <a:pt x="326" y="3"/>
                      <a:pt x="325" y="3"/>
                    </a:cubicBezTo>
                    <a:cubicBezTo>
                      <a:pt x="325" y="3"/>
                      <a:pt x="324" y="4"/>
                      <a:pt x="323" y="4"/>
                    </a:cubicBezTo>
                    <a:cubicBezTo>
                      <a:pt x="323" y="4"/>
                      <a:pt x="323" y="4"/>
                      <a:pt x="323" y="4"/>
                    </a:cubicBezTo>
                    <a:cubicBezTo>
                      <a:pt x="323" y="4"/>
                      <a:pt x="323" y="4"/>
                      <a:pt x="323" y="4"/>
                    </a:cubicBezTo>
                    <a:cubicBezTo>
                      <a:pt x="323" y="4"/>
                      <a:pt x="323" y="4"/>
                      <a:pt x="323" y="4"/>
                    </a:cubicBezTo>
                    <a:cubicBezTo>
                      <a:pt x="322" y="4"/>
                      <a:pt x="322" y="4"/>
                      <a:pt x="322" y="4"/>
                    </a:cubicBezTo>
                    <a:cubicBezTo>
                      <a:pt x="322" y="4"/>
                      <a:pt x="322" y="4"/>
                      <a:pt x="322" y="4"/>
                    </a:cubicBezTo>
                    <a:cubicBezTo>
                      <a:pt x="322" y="4"/>
                      <a:pt x="322" y="4"/>
                      <a:pt x="322" y="4"/>
                    </a:cubicBezTo>
                    <a:cubicBezTo>
                      <a:pt x="321" y="4"/>
                      <a:pt x="321" y="4"/>
                      <a:pt x="321" y="4"/>
                    </a:cubicBezTo>
                    <a:cubicBezTo>
                      <a:pt x="321" y="4"/>
                      <a:pt x="321" y="4"/>
                      <a:pt x="321" y="4"/>
                    </a:cubicBezTo>
                    <a:cubicBezTo>
                      <a:pt x="320" y="4"/>
                      <a:pt x="320" y="4"/>
                      <a:pt x="320" y="4"/>
                    </a:cubicBezTo>
                    <a:cubicBezTo>
                      <a:pt x="320" y="4"/>
                      <a:pt x="320" y="4"/>
                      <a:pt x="320" y="4"/>
                    </a:cubicBezTo>
                    <a:cubicBezTo>
                      <a:pt x="320" y="4"/>
                      <a:pt x="320" y="4"/>
                      <a:pt x="320" y="4"/>
                    </a:cubicBezTo>
                    <a:cubicBezTo>
                      <a:pt x="319" y="4"/>
                      <a:pt x="319" y="4"/>
                      <a:pt x="319" y="4"/>
                    </a:cubicBezTo>
                    <a:cubicBezTo>
                      <a:pt x="319" y="4"/>
                      <a:pt x="318" y="4"/>
                      <a:pt x="317" y="5"/>
                    </a:cubicBezTo>
                    <a:cubicBezTo>
                      <a:pt x="317" y="5"/>
                      <a:pt x="317" y="5"/>
                      <a:pt x="317" y="5"/>
                    </a:cubicBezTo>
                    <a:cubicBezTo>
                      <a:pt x="316" y="5"/>
                      <a:pt x="315" y="5"/>
                      <a:pt x="315" y="5"/>
                    </a:cubicBezTo>
                    <a:cubicBezTo>
                      <a:pt x="315" y="5"/>
                      <a:pt x="315" y="5"/>
                      <a:pt x="314" y="5"/>
                    </a:cubicBezTo>
                    <a:cubicBezTo>
                      <a:pt x="314" y="5"/>
                      <a:pt x="314" y="5"/>
                      <a:pt x="314" y="5"/>
                    </a:cubicBezTo>
                    <a:cubicBezTo>
                      <a:pt x="313" y="5"/>
                      <a:pt x="313" y="5"/>
                      <a:pt x="313" y="5"/>
                    </a:cubicBezTo>
                    <a:cubicBezTo>
                      <a:pt x="313" y="5"/>
                      <a:pt x="313" y="5"/>
                      <a:pt x="314" y="5"/>
                    </a:cubicBezTo>
                    <a:cubicBezTo>
                      <a:pt x="314" y="5"/>
                      <a:pt x="314" y="5"/>
                      <a:pt x="314" y="5"/>
                    </a:cubicBezTo>
                    <a:cubicBezTo>
                      <a:pt x="315" y="5"/>
                      <a:pt x="315" y="5"/>
                      <a:pt x="315" y="5"/>
                    </a:cubicBezTo>
                    <a:cubicBezTo>
                      <a:pt x="314" y="5"/>
                      <a:pt x="313" y="6"/>
                      <a:pt x="312" y="6"/>
                    </a:cubicBezTo>
                    <a:cubicBezTo>
                      <a:pt x="311" y="6"/>
                      <a:pt x="311" y="6"/>
                      <a:pt x="311" y="6"/>
                    </a:cubicBezTo>
                    <a:cubicBezTo>
                      <a:pt x="311" y="6"/>
                      <a:pt x="311" y="6"/>
                      <a:pt x="311" y="6"/>
                    </a:cubicBezTo>
                    <a:cubicBezTo>
                      <a:pt x="310" y="6"/>
                      <a:pt x="310" y="6"/>
                      <a:pt x="310" y="6"/>
                    </a:cubicBezTo>
                    <a:cubicBezTo>
                      <a:pt x="309" y="6"/>
                      <a:pt x="308" y="6"/>
                      <a:pt x="307" y="7"/>
                    </a:cubicBezTo>
                    <a:cubicBezTo>
                      <a:pt x="306" y="7"/>
                      <a:pt x="305" y="7"/>
                      <a:pt x="305" y="7"/>
                    </a:cubicBezTo>
                    <a:cubicBezTo>
                      <a:pt x="304" y="7"/>
                      <a:pt x="304" y="7"/>
                      <a:pt x="304" y="7"/>
                    </a:cubicBezTo>
                    <a:cubicBezTo>
                      <a:pt x="303" y="7"/>
                      <a:pt x="303" y="7"/>
                      <a:pt x="303" y="7"/>
                    </a:cubicBezTo>
                    <a:cubicBezTo>
                      <a:pt x="303" y="7"/>
                      <a:pt x="303" y="7"/>
                      <a:pt x="303" y="7"/>
                    </a:cubicBezTo>
                    <a:cubicBezTo>
                      <a:pt x="303" y="7"/>
                      <a:pt x="303" y="7"/>
                      <a:pt x="303" y="7"/>
                    </a:cubicBezTo>
                    <a:cubicBezTo>
                      <a:pt x="302" y="8"/>
                      <a:pt x="302" y="8"/>
                      <a:pt x="302" y="8"/>
                    </a:cubicBezTo>
                    <a:cubicBezTo>
                      <a:pt x="302" y="8"/>
                      <a:pt x="302" y="8"/>
                      <a:pt x="302" y="8"/>
                    </a:cubicBezTo>
                    <a:cubicBezTo>
                      <a:pt x="302" y="7"/>
                      <a:pt x="302" y="7"/>
                      <a:pt x="302" y="7"/>
                    </a:cubicBezTo>
                    <a:cubicBezTo>
                      <a:pt x="302" y="7"/>
                      <a:pt x="302" y="7"/>
                      <a:pt x="302" y="7"/>
                    </a:cubicBezTo>
                    <a:cubicBezTo>
                      <a:pt x="301" y="8"/>
                      <a:pt x="301" y="8"/>
                      <a:pt x="301" y="8"/>
                    </a:cubicBezTo>
                    <a:cubicBezTo>
                      <a:pt x="300" y="8"/>
                      <a:pt x="300" y="8"/>
                      <a:pt x="300" y="8"/>
                    </a:cubicBezTo>
                    <a:cubicBezTo>
                      <a:pt x="300" y="8"/>
                      <a:pt x="300" y="8"/>
                      <a:pt x="299" y="8"/>
                    </a:cubicBezTo>
                    <a:cubicBezTo>
                      <a:pt x="299" y="8"/>
                      <a:pt x="298" y="8"/>
                      <a:pt x="298" y="8"/>
                    </a:cubicBezTo>
                    <a:cubicBezTo>
                      <a:pt x="298" y="8"/>
                      <a:pt x="298" y="8"/>
                      <a:pt x="298" y="8"/>
                    </a:cubicBezTo>
                    <a:cubicBezTo>
                      <a:pt x="298" y="8"/>
                      <a:pt x="298" y="8"/>
                      <a:pt x="297" y="8"/>
                    </a:cubicBezTo>
                    <a:cubicBezTo>
                      <a:pt x="296" y="8"/>
                      <a:pt x="296" y="8"/>
                      <a:pt x="296" y="8"/>
                    </a:cubicBezTo>
                    <a:cubicBezTo>
                      <a:pt x="295" y="8"/>
                      <a:pt x="295" y="8"/>
                      <a:pt x="295" y="8"/>
                    </a:cubicBezTo>
                    <a:cubicBezTo>
                      <a:pt x="295" y="8"/>
                      <a:pt x="295" y="8"/>
                      <a:pt x="295" y="8"/>
                    </a:cubicBezTo>
                    <a:cubicBezTo>
                      <a:pt x="295" y="9"/>
                      <a:pt x="295" y="9"/>
                      <a:pt x="295" y="9"/>
                    </a:cubicBezTo>
                    <a:cubicBezTo>
                      <a:pt x="294" y="9"/>
                      <a:pt x="294" y="9"/>
                      <a:pt x="294" y="9"/>
                    </a:cubicBezTo>
                    <a:cubicBezTo>
                      <a:pt x="294" y="9"/>
                      <a:pt x="294" y="9"/>
                      <a:pt x="294" y="9"/>
                    </a:cubicBezTo>
                    <a:cubicBezTo>
                      <a:pt x="293" y="9"/>
                      <a:pt x="293" y="9"/>
                      <a:pt x="293" y="9"/>
                    </a:cubicBezTo>
                    <a:cubicBezTo>
                      <a:pt x="292" y="9"/>
                      <a:pt x="292" y="9"/>
                      <a:pt x="292" y="9"/>
                    </a:cubicBezTo>
                    <a:cubicBezTo>
                      <a:pt x="292" y="9"/>
                      <a:pt x="292" y="9"/>
                      <a:pt x="292" y="9"/>
                    </a:cubicBezTo>
                    <a:cubicBezTo>
                      <a:pt x="292" y="9"/>
                      <a:pt x="292" y="9"/>
                      <a:pt x="292" y="9"/>
                    </a:cubicBezTo>
                    <a:cubicBezTo>
                      <a:pt x="289" y="10"/>
                      <a:pt x="287" y="11"/>
                      <a:pt x="284" y="11"/>
                    </a:cubicBezTo>
                    <a:cubicBezTo>
                      <a:pt x="284" y="11"/>
                      <a:pt x="284" y="11"/>
                      <a:pt x="284" y="11"/>
                    </a:cubicBezTo>
                    <a:cubicBezTo>
                      <a:pt x="283" y="12"/>
                      <a:pt x="283" y="12"/>
                      <a:pt x="283" y="12"/>
                    </a:cubicBezTo>
                    <a:cubicBezTo>
                      <a:pt x="283" y="12"/>
                      <a:pt x="283" y="12"/>
                      <a:pt x="283" y="12"/>
                    </a:cubicBezTo>
                    <a:cubicBezTo>
                      <a:pt x="282" y="12"/>
                      <a:pt x="282" y="12"/>
                      <a:pt x="282" y="12"/>
                    </a:cubicBezTo>
                    <a:cubicBezTo>
                      <a:pt x="282" y="12"/>
                      <a:pt x="282" y="12"/>
                      <a:pt x="282" y="12"/>
                    </a:cubicBezTo>
                    <a:cubicBezTo>
                      <a:pt x="283" y="12"/>
                      <a:pt x="283" y="12"/>
                      <a:pt x="283" y="12"/>
                    </a:cubicBezTo>
                    <a:cubicBezTo>
                      <a:pt x="284" y="12"/>
                      <a:pt x="284" y="12"/>
                      <a:pt x="284" y="12"/>
                    </a:cubicBezTo>
                    <a:cubicBezTo>
                      <a:pt x="284" y="12"/>
                      <a:pt x="284" y="12"/>
                      <a:pt x="285" y="12"/>
                    </a:cubicBezTo>
                    <a:cubicBezTo>
                      <a:pt x="285" y="12"/>
                      <a:pt x="285" y="12"/>
                      <a:pt x="285" y="12"/>
                    </a:cubicBezTo>
                    <a:cubicBezTo>
                      <a:pt x="285" y="12"/>
                      <a:pt x="285" y="12"/>
                      <a:pt x="285" y="12"/>
                    </a:cubicBezTo>
                    <a:cubicBezTo>
                      <a:pt x="284" y="12"/>
                      <a:pt x="283" y="12"/>
                      <a:pt x="282" y="13"/>
                    </a:cubicBezTo>
                    <a:cubicBezTo>
                      <a:pt x="282" y="13"/>
                      <a:pt x="282" y="13"/>
                      <a:pt x="281" y="13"/>
                    </a:cubicBezTo>
                    <a:cubicBezTo>
                      <a:pt x="281" y="13"/>
                      <a:pt x="281" y="13"/>
                      <a:pt x="281" y="13"/>
                    </a:cubicBezTo>
                    <a:cubicBezTo>
                      <a:pt x="280" y="13"/>
                      <a:pt x="280" y="13"/>
                      <a:pt x="279" y="13"/>
                    </a:cubicBezTo>
                    <a:cubicBezTo>
                      <a:pt x="279" y="13"/>
                      <a:pt x="279" y="13"/>
                      <a:pt x="279" y="13"/>
                    </a:cubicBezTo>
                    <a:cubicBezTo>
                      <a:pt x="279" y="13"/>
                      <a:pt x="279" y="13"/>
                      <a:pt x="279" y="13"/>
                    </a:cubicBezTo>
                    <a:cubicBezTo>
                      <a:pt x="279" y="13"/>
                      <a:pt x="279" y="13"/>
                      <a:pt x="279" y="13"/>
                    </a:cubicBezTo>
                    <a:cubicBezTo>
                      <a:pt x="279" y="13"/>
                      <a:pt x="279" y="13"/>
                      <a:pt x="279" y="13"/>
                    </a:cubicBezTo>
                    <a:cubicBezTo>
                      <a:pt x="280" y="13"/>
                      <a:pt x="280" y="13"/>
                      <a:pt x="280" y="13"/>
                    </a:cubicBezTo>
                    <a:cubicBezTo>
                      <a:pt x="280" y="13"/>
                      <a:pt x="280" y="13"/>
                      <a:pt x="280" y="13"/>
                    </a:cubicBezTo>
                    <a:cubicBezTo>
                      <a:pt x="280" y="13"/>
                      <a:pt x="280" y="13"/>
                      <a:pt x="280" y="13"/>
                    </a:cubicBezTo>
                    <a:cubicBezTo>
                      <a:pt x="280" y="13"/>
                      <a:pt x="280" y="13"/>
                      <a:pt x="280" y="13"/>
                    </a:cubicBezTo>
                    <a:cubicBezTo>
                      <a:pt x="280" y="13"/>
                      <a:pt x="280" y="13"/>
                      <a:pt x="280" y="13"/>
                    </a:cubicBezTo>
                    <a:cubicBezTo>
                      <a:pt x="280" y="13"/>
                      <a:pt x="280" y="13"/>
                      <a:pt x="280" y="13"/>
                    </a:cubicBezTo>
                    <a:cubicBezTo>
                      <a:pt x="280" y="13"/>
                      <a:pt x="280" y="13"/>
                      <a:pt x="280" y="13"/>
                    </a:cubicBezTo>
                    <a:cubicBezTo>
                      <a:pt x="280" y="13"/>
                      <a:pt x="280" y="13"/>
                      <a:pt x="280" y="13"/>
                    </a:cubicBezTo>
                    <a:cubicBezTo>
                      <a:pt x="280" y="13"/>
                      <a:pt x="280" y="13"/>
                      <a:pt x="280" y="13"/>
                    </a:cubicBezTo>
                    <a:cubicBezTo>
                      <a:pt x="280" y="13"/>
                      <a:pt x="280" y="13"/>
                      <a:pt x="280" y="13"/>
                    </a:cubicBezTo>
                    <a:cubicBezTo>
                      <a:pt x="279" y="13"/>
                      <a:pt x="279" y="13"/>
                      <a:pt x="279" y="13"/>
                    </a:cubicBezTo>
                    <a:cubicBezTo>
                      <a:pt x="278" y="13"/>
                      <a:pt x="278" y="13"/>
                      <a:pt x="278" y="13"/>
                    </a:cubicBezTo>
                    <a:cubicBezTo>
                      <a:pt x="278" y="13"/>
                      <a:pt x="278" y="13"/>
                      <a:pt x="278" y="13"/>
                    </a:cubicBezTo>
                    <a:cubicBezTo>
                      <a:pt x="279" y="13"/>
                      <a:pt x="279" y="13"/>
                      <a:pt x="279" y="13"/>
                    </a:cubicBezTo>
                    <a:cubicBezTo>
                      <a:pt x="279" y="13"/>
                      <a:pt x="279" y="13"/>
                      <a:pt x="279" y="13"/>
                    </a:cubicBezTo>
                    <a:cubicBezTo>
                      <a:pt x="278" y="13"/>
                      <a:pt x="278" y="13"/>
                      <a:pt x="277" y="13"/>
                    </a:cubicBezTo>
                    <a:cubicBezTo>
                      <a:pt x="277" y="13"/>
                      <a:pt x="277" y="13"/>
                      <a:pt x="277" y="13"/>
                    </a:cubicBezTo>
                    <a:cubicBezTo>
                      <a:pt x="276" y="14"/>
                      <a:pt x="275" y="14"/>
                      <a:pt x="274" y="14"/>
                    </a:cubicBezTo>
                    <a:cubicBezTo>
                      <a:pt x="274" y="14"/>
                      <a:pt x="274" y="14"/>
                      <a:pt x="274" y="14"/>
                    </a:cubicBezTo>
                    <a:cubicBezTo>
                      <a:pt x="273" y="15"/>
                      <a:pt x="273" y="15"/>
                      <a:pt x="271" y="15"/>
                    </a:cubicBezTo>
                    <a:cubicBezTo>
                      <a:pt x="271" y="16"/>
                      <a:pt x="271" y="16"/>
                      <a:pt x="271" y="16"/>
                    </a:cubicBezTo>
                    <a:cubicBezTo>
                      <a:pt x="270" y="16"/>
                      <a:pt x="270" y="16"/>
                      <a:pt x="270" y="16"/>
                    </a:cubicBezTo>
                    <a:cubicBezTo>
                      <a:pt x="270" y="16"/>
                      <a:pt x="270" y="16"/>
                      <a:pt x="270" y="16"/>
                    </a:cubicBezTo>
                    <a:cubicBezTo>
                      <a:pt x="269" y="16"/>
                      <a:pt x="269" y="16"/>
                      <a:pt x="269" y="16"/>
                    </a:cubicBezTo>
                    <a:cubicBezTo>
                      <a:pt x="269" y="16"/>
                      <a:pt x="269" y="16"/>
                      <a:pt x="269" y="16"/>
                    </a:cubicBezTo>
                    <a:cubicBezTo>
                      <a:pt x="268" y="16"/>
                      <a:pt x="268" y="16"/>
                      <a:pt x="268" y="16"/>
                    </a:cubicBezTo>
                    <a:cubicBezTo>
                      <a:pt x="268" y="17"/>
                      <a:pt x="268" y="17"/>
                      <a:pt x="268" y="17"/>
                    </a:cubicBezTo>
                    <a:cubicBezTo>
                      <a:pt x="267" y="17"/>
                      <a:pt x="267" y="17"/>
                      <a:pt x="267" y="17"/>
                    </a:cubicBezTo>
                    <a:cubicBezTo>
                      <a:pt x="267" y="17"/>
                      <a:pt x="267" y="17"/>
                      <a:pt x="267" y="17"/>
                    </a:cubicBezTo>
                    <a:cubicBezTo>
                      <a:pt x="267" y="17"/>
                      <a:pt x="267" y="17"/>
                      <a:pt x="267" y="17"/>
                    </a:cubicBezTo>
                    <a:cubicBezTo>
                      <a:pt x="266" y="17"/>
                      <a:pt x="266" y="17"/>
                      <a:pt x="266" y="17"/>
                    </a:cubicBezTo>
                    <a:cubicBezTo>
                      <a:pt x="266" y="17"/>
                      <a:pt x="266" y="17"/>
                      <a:pt x="266" y="17"/>
                    </a:cubicBezTo>
                    <a:cubicBezTo>
                      <a:pt x="266" y="17"/>
                      <a:pt x="266" y="17"/>
                      <a:pt x="266" y="17"/>
                    </a:cubicBezTo>
                    <a:cubicBezTo>
                      <a:pt x="265" y="18"/>
                      <a:pt x="265" y="18"/>
                      <a:pt x="265" y="18"/>
                    </a:cubicBezTo>
                    <a:cubicBezTo>
                      <a:pt x="265" y="18"/>
                      <a:pt x="265" y="18"/>
                      <a:pt x="265" y="18"/>
                    </a:cubicBezTo>
                    <a:cubicBezTo>
                      <a:pt x="265" y="18"/>
                      <a:pt x="265" y="18"/>
                      <a:pt x="265" y="18"/>
                    </a:cubicBezTo>
                    <a:cubicBezTo>
                      <a:pt x="265" y="18"/>
                      <a:pt x="265" y="18"/>
                      <a:pt x="265" y="18"/>
                    </a:cubicBezTo>
                    <a:cubicBezTo>
                      <a:pt x="265" y="18"/>
                      <a:pt x="265" y="18"/>
                      <a:pt x="265" y="18"/>
                    </a:cubicBezTo>
                    <a:cubicBezTo>
                      <a:pt x="266" y="18"/>
                      <a:pt x="266" y="18"/>
                      <a:pt x="266" y="18"/>
                    </a:cubicBezTo>
                    <a:cubicBezTo>
                      <a:pt x="266" y="17"/>
                      <a:pt x="267" y="17"/>
                      <a:pt x="268" y="17"/>
                    </a:cubicBezTo>
                    <a:cubicBezTo>
                      <a:pt x="268" y="17"/>
                      <a:pt x="268" y="17"/>
                      <a:pt x="268" y="17"/>
                    </a:cubicBezTo>
                    <a:cubicBezTo>
                      <a:pt x="268" y="17"/>
                      <a:pt x="268" y="17"/>
                      <a:pt x="268" y="17"/>
                    </a:cubicBezTo>
                    <a:cubicBezTo>
                      <a:pt x="268" y="17"/>
                      <a:pt x="268" y="17"/>
                      <a:pt x="268" y="17"/>
                    </a:cubicBezTo>
                    <a:cubicBezTo>
                      <a:pt x="268" y="17"/>
                      <a:pt x="268" y="17"/>
                      <a:pt x="268" y="17"/>
                    </a:cubicBezTo>
                    <a:cubicBezTo>
                      <a:pt x="268" y="17"/>
                      <a:pt x="268" y="17"/>
                      <a:pt x="268" y="17"/>
                    </a:cubicBezTo>
                    <a:cubicBezTo>
                      <a:pt x="268" y="17"/>
                      <a:pt x="268" y="17"/>
                      <a:pt x="269" y="17"/>
                    </a:cubicBezTo>
                    <a:cubicBezTo>
                      <a:pt x="269" y="17"/>
                      <a:pt x="269" y="17"/>
                      <a:pt x="269" y="17"/>
                    </a:cubicBezTo>
                    <a:cubicBezTo>
                      <a:pt x="269" y="17"/>
                      <a:pt x="269" y="17"/>
                      <a:pt x="269" y="17"/>
                    </a:cubicBezTo>
                    <a:cubicBezTo>
                      <a:pt x="269" y="17"/>
                      <a:pt x="269" y="17"/>
                      <a:pt x="269" y="17"/>
                    </a:cubicBezTo>
                    <a:cubicBezTo>
                      <a:pt x="269" y="17"/>
                      <a:pt x="269" y="17"/>
                      <a:pt x="269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1" y="17"/>
                      <a:pt x="271" y="17"/>
                      <a:pt x="271" y="17"/>
                    </a:cubicBezTo>
                    <a:cubicBezTo>
                      <a:pt x="271" y="17"/>
                      <a:pt x="271" y="17"/>
                      <a:pt x="271" y="17"/>
                    </a:cubicBezTo>
                    <a:cubicBezTo>
                      <a:pt x="272" y="16"/>
                      <a:pt x="272" y="16"/>
                      <a:pt x="272" y="16"/>
                    </a:cubicBezTo>
                    <a:cubicBezTo>
                      <a:pt x="271" y="17"/>
                      <a:pt x="271" y="17"/>
                      <a:pt x="271" y="17"/>
                    </a:cubicBezTo>
                    <a:cubicBezTo>
                      <a:pt x="271" y="17"/>
                      <a:pt x="271" y="17"/>
                      <a:pt x="271" y="17"/>
                    </a:cubicBezTo>
                    <a:cubicBezTo>
                      <a:pt x="271" y="17"/>
                      <a:pt x="271" y="17"/>
                      <a:pt x="271" y="17"/>
                    </a:cubicBezTo>
                    <a:cubicBezTo>
                      <a:pt x="271" y="17"/>
                      <a:pt x="271" y="17"/>
                      <a:pt x="271" y="17"/>
                    </a:cubicBezTo>
                    <a:cubicBezTo>
                      <a:pt x="271" y="18"/>
                      <a:pt x="271" y="18"/>
                      <a:pt x="271" y="18"/>
                    </a:cubicBezTo>
                    <a:cubicBezTo>
                      <a:pt x="270" y="18"/>
                      <a:pt x="270" y="18"/>
                      <a:pt x="270" y="18"/>
                    </a:cubicBezTo>
                    <a:cubicBezTo>
                      <a:pt x="270" y="18"/>
                      <a:pt x="270" y="18"/>
                      <a:pt x="270" y="18"/>
                    </a:cubicBezTo>
                    <a:cubicBezTo>
                      <a:pt x="270" y="18"/>
                      <a:pt x="270" y="18"/>
                      <a:pt x="270" y="18"/>
                    </a:cubicBezTo>
                    <a:cubicBezTo>
                      <a:pt x="270" y="18"/>
                      <a:pt x="270" y="18"/>
                      <a:pt x="270" y="18"/>
                    </a:cubicBezTo>
                    <a:cubicBezTo>
                      <a:pt x="270" y="18"/>
                      <a:pt x="270" y="18"/>
                      <a:pt x="270" y="18"/>
                    </a:cubicBezTo>
                    <a:cubicBezTo>
                      <a:pt x="270" y="18"/>
                      <a:pt x="270" y="18"/>
                      <a:pt x="270" y="18"/>
                    </a:cubicBezTo>
                    <a:cubicBezTo>
                      <a:pt x="269" y="19"/>
                      <a:pt x="269" y="19"/>
                      <a:pt x="269" y="19"/>
                    </a:cubicBezTo>
                    <a:cubicBezTo>
                      <a:pt x="270" y="19"/>
                      <a:pt x="270" y="19"/>
                      <a:pt x="270" y="19"/>
                    </a:cubicBezTo>
                    <a:cubicBezTo>
                      <a:pt x="270" y="19"/>
                      <a:pt x="270" y="19"/>
                      <a:pt x="270" y="19"/>
                    </a:cubicBezTo>
                    <a:cubicBezTo>
                      <a:pt x="268" y="19"/>
                      <a:pt x="268" y="19"/>
                      <a:pt x="268" y="19"/>
                    </a:cubicBezTo>
                    <a:cubicBezTo>
                      <a:pt x="268" y="19"/>
                      <a:pt x="268" y="19"/>
                      <a:pt x="268" y="19"/>
                    </a:cubicBezTo>
                    <a:cubicBezTo>
                      <a:pt x="268" y="20"/>
                      <a:pt x="268" y="20"/>
                      <a:pt x="268" y="20"/>
                    </a:cubicBezTo>
                    <a:cubicBezTo>
                      <a:pt x="267" y="20"/>
                      <a:pt x="267" y="20"/>
                      <a:pt x="267" y="20"/>
                    </a:cubicBezTo>
                    <a:cubicBezTo>
                      <a:pt x="266" y="21"/>
                      <a:pt x="264" y="21"/>
                      <a:pt x="263" y="22"/>
                    </a:cubicBezTo>
                    <a:cubicBezTo>
                      <a:pt x="262" y="22"/>
                      <a:pt x="262" y="22"/>
                      <a:pt x="262" y="22"/>
                    </a:cubicBezTo>
                    <a:cubicBezTo>
                      <a:pt x="262" y="22"/>
                      <a:pt x="262" y="22"/>
                      <a:pt x="262" y="22"/>
                    </a:cubicBezTo>
                    <a:cubicBezTo>
                      <a:pt x="261" y="22"/>
                      <a:pt x="261" y="22"/>
                      <a:pt x="261" y="22"/>
                    </a:cubicBezTo>
                    <a:cubicBezTo>
                      <a:pt x="261" y="22"/>
                      <a:pt x="261" y="22"/>
                      <a:pt x="261" y="22"/>
                    </a:cubicBezTo>
                    <a:cubicBezTo>
                      <a:pt x="261" y="22"/>
                      <a:pt x="261" y="22"/>
                      <a:pt x="261" y="22"/>
                    </a:cubicBezTo>
                    <a:cubicBezTo>
                      <a:pt x="261" y="23"/>
                      <a:pt x="261" y="23"/>
                      <a:pt x="261" y="23"/>
                    </a:cubicBezTo>
                    <a:cubicBezTo>
                      <a:pt x="261" y="23"/>
                      <a:pt x="261" y="23"/>
                      <a:pt x="261" y="23"/>
                    </a:cubicBezTo>
                    <a:cubicBezTo>
                      <a:pt x="261" y="23"/>
                      <a:pt x="261" y="23"/>
                      <a:pt x="261" y="23"/>
                    </a:cubicBezTo>
                    <a:cubicBezTo>
                      <a:pt x="260" y="23"/>
                      <a:pt x="260" y="23"/>
                      <a:pt x="259" y="24"/>
                    </a:cubicBezTo>
                    <a:cubicBezTo>
                      <a:pt x="259" y="24"/>
                      <a:pt x="259" y="24"/>
                      <a:pt x="259" y="24"/>
                    </a:cubicBezTo>
                    <a:cubicBezTo>
                      <a:pt x="259" y="24"/>
                      <a:pt x="258" y="24"/>
                      <a:pt x="258" y="24"/>
                    </a:cubicBezTo>
                    <a:cubicBezTo>
                      <a:pt x="257" y="25"/>
                      <a:pt x="257" y="25"/>
                      <a:pt x="257" y="25"/>
                    </a:cubicBezTo>
                    <a:cubicBezTo>
                      <a:pt x="257" y="25"/>
                      <a:pt x="257" y="25"/>
                      <a:pt x="257" y="25"/>
                    </a:cubicBezTo>
                    <a:cubicBezTo>
                      <a:pt x="256" y="25"/>
                      <a:pt x="256" y="25"/>
                      <a:pt x="256" y="25"/>
                    </a:cubicBezTo>
                    <a:cubicBezTo>
                      <a:pt x="256" y="26"/>
                      <a:pt x="255" y="26"/>
                      <a:pt x="254" y="26"/>
                    </a:cubicBezTo>
                    <a:cubicBezTo>
                      <a:pt x="254" y="27"/>
                      <a:pt x="253" y="27"/>
                      <a:pt x="252" y="27"/>
                    </a:cubicBezTo>
                    <a:cubicBezTo>
                      <a:pt x="252" y="28"/>
                      <a:pt x="252" y="28"/>
                      <a:pt x="252" y="28"/>
                    </a:cubicBezTo>
                    <a:cubicBezTo>
                      <a:pt x="251" y="28"/>
                      <a:pt x="251" y="28"/>
                      <a:pt x="251" y="28"/>
                    </a:cubicBezTo>
                    <a:cubicBezTo>
                      <a:pt x="251" y="28"/>
                      <a:pt x="251" y="28"/>
                      <a:pt x="250" y="29"/>
                    </a:cubicBezTo>
                    <a:cubicBezTo>
                      <a:pt x="249" y="29"/>
                      <a:pt x="249" y="29"/>
                      <a:pt x="247" y="30"/>
                    </a:cubicBezTo>
                    <a:cubicBezTo>
                      <a:pt x="246" y="31"/>
                      <a:pt x="245" y="31"/>
                      <a:pt x="244" y="32"/>
                    </a:cubicBezTo>
                    <a:cubicBezTo>
                      <a:pt x="243" y="32"/>
                      <a:pt x="242" y="32"/>
                      <a:pt x="242" y="33"/>
                    </a:cubicBezTo>
                    <a:cubicBezTo>
                      <a:pt x="242" y="33"/>
                      <a:pt x="242" y="33"/>
                      <a:pt x="242" y="33"/>
                    </a:cubicBezTo>
                    <a:cubicBezTo>
                      <a:pt x="242" y="33"/>
                      <a:pt x="241" y="33"/>
                      <a:pt x="240" y="34"/>
                    </a:cubicBezTo>
                    <a:cubicBezTo>
                      <a:pt x="239" y="34"/>
                      <a:pt x="239" y="34"/>
                      <a:pt x="239" y="34"/>
                    </a:cubicBezTo>
                    <a:cubicBezTo>
                      <a:pt x="238" y="35"/>
                      <a:pt x="237" y="35"/>
                      <a:pt x="235" y="36"/>
                    </a:cubicBezTo>
                    <a:cubicBezTo>
                      <a:pt x="235" y="36"/>
                      <a:pt x="235" y="36"/>
                      <a:pt x="235" y="36"/>
                    </a:cubicBezTo>
                    <a:cubicBezTo>
                      <a:pt x="234" y="36"/>
                      <a:pt x="233" y="37"/>
                      <a:pt x="233" y="37"/>
                    </a:cubicBezTo>
                    <a:cubicBezTo>
                      <a:pt x="232" y="38"/>
                      <a:pt x="232" y="38"/>
                      <a:pt x="232" y="38"/>
                    </a:cubicBezTo>
                    <a:cubicBezTo>
                      <a:pt x="232" y="38"/>
                      <a:pt x="232" y="38"/>
                      <a:pt x="232" y="38"/>
                    </a:cubicBezTo>
                    <a:cubicBezTo>
                      <a:pt x="233" y="38"/>
                      <a:pt x="233" y="38"/>
                      <a:pt x="234" y="38"/>
                    </a:cubicBezTo>
                    <a:cubicBezTo>
                      <a:pt x="235" y="37"/>
                      <a:pt x="235" y="37"/>
                      <a:pt x="237" y="38"/>
                    </a:cubicBezTo>
                    <a:cubicBezTo>
                      <a:pt x="234" y="39"/>
                      <a:pt x="234" y="39"/>
                      <a:pt x="233" y="40"/>
                    </a:cubicBezTo>
                    <a:cubicBezTo>
                      <a:pt x="233" y="40"/>
                      <a:pt x="233" y="40"/>
                      <a:pt x="233" y="40"/>
                    </a:cubicBezTo>
                    <a:cubicBezTo>
                      <a:pt x="233" y="40"/>
                      <a:pt x="233" y="40"/>
                      <a:pt x="233" y="40"/>
                    </a:cubicBezTo>
                    <a:cubicBezTo>
                      <a:pt x="233" y="40"/>
                      <a:pt x="233" y="40"/>
                      <a:pt x="233" y="40"/>
                    </a:cubicBezTo>
                    <a:cubicBezTo>
                      <a:pt x="233" y="40"/>
                      <a:pt x="233" y="40"/>
                      <a:pt x="233" y="40"/>
                    </a:cubicBezTo>
                    <a:cubicBezTo>
                      <a:pt x="233" y="40"/>
                      <a:pt x="233" y="40"/>
                      <a:pt x="233" y="40"/>
                    </a:cubicBezTo>
                    <a:cubicBezTo>
                      <a:pt x="233" y="40"/>
                      <a:pt x="233" y="40"/>
                      <a:pt x="233" y="40"/>
                    </a:cubicBezTo>
                    <a:cubicBezTo>
                      <a:pt x="233" y="40"/>
                      <a:pt x="233" y="40"/>
                      <a:pt x="233" y="40"/>
                    </a:cubicBezTo>
                    <a:cubicBezTo>
                      <a:pt x="233" y="40"/>
                      <a:pt x="233" y="40"/>
                      <a:pt x="233" y="40"/>
                    </a:cubicBezTo>
                    <a:cubicBezTo>
                      <a:pt x="232" y="42"/>
                      <a:pt x="232" y="42"/>
                      <a:pt x="231" y="43"/>
                    </a:cubicBezTo>
                    <a:cubicBezTo>
                      <a:pt x="230" y="43"/>
                      <a:pt x="230" y="43"/>
                      <a:pt x="230" y="43"/>
                    </a:cubicBezTo>
                    <a:cubicBezTo>
                      <a:pt x="230" y="43"/>
                      <a:pt x="230" y="43"/>
                      <a:pt x="229" y="43"/>
                    </a:cubicBezTo>
                    <a:cubicBezTo>
                      <a:pt x="229" y="43"/>
                      <a:pt x="229" y="43"/>
                      <a:pt x="229" y="43"/>
                    </a:cubicBezTo>
                    <a:cubicBezTo>
                      <a:pt x="229" y="43"/>
                      <a:pt x="229" y="43"/>
                      <a:pt x="228" y="42"/>
                    </a:cubicBezTo>
                    <a:cubicBezTo>
                      <a:pt x="229" y="42"/>
                      <a:pt x="229" y="42"/>
                      <a:pt x="229" y="42"/>
                    </a:cubicBezTo>
                    <a:cubicBezTo>
                      <a:pt x="219" y="46"/>
                      <a:pt x="219" y="46"/>
                      <a:pt x="219" y="46"/>
                    </a:cubicBezTo>
                    <a:cubicBezTo>
                      <a:pt x="219" y="47"/>
                      <a:pt x="219" y="47"/>
                      <a:pt x="217" y="49"/>
                    </a:cubicBezTo>
                    <a:cubicBezTo>
                      <a:pt x="220" y="48"/>
                      <a:pt x="220" y="48"/>
                      <a:pt x="221" y="48"/>
                    </a:cubicBezTo>
                    <a:cubicBezTo>
                      <a:pt x="222" y="47"/>
                      <a:pt x="223" y="46"/>
                      <a:pt x="224" y="46"/>
                    </a:cubicBezTo>
                    <a:cubicBezTo>
                      <a:pt x="224" y="45"/>
                      <a:pt x="224" y="45"/>
                      <a:pt x="224" y="45"/>
                    </a:cubicBezTo>
                    <a:cubicBezTo>
                      <a:pt x="225" y="44"/>
                      <a:pt x="225" y="44"/>
                      <a:pt x="225" y="44"/>
                    </a:cubicBezTo>
                    <a:cubicBezTo>
                      <a:pt x="225" y="44"/>
                      <a:pt x="225" y="44"/>
                      <a:pt x="226" y="44"/>
                    </a:cubicBezTo>
                    <a:cubicBezTo>
                      <a:pt x="226" y="45"/>
                      <a:pt x="226" y="45"/>
                      <a:pt x="226" y="45"/>
                    </a:cubicBezTo>
                    <a:cubicBezTo>
                      <a:pt x="226" y="45"/>
                      <a:pt x="226" y="45"/>
                      <a:pt x="227" y="46"/>
                    </a:cubicBezTo>
                    <a:cubicBezTo>
                      <a:pt x="226" y="46"/>
                      <a:pt x="226" y="46"/>
                      <a:pt x="226" y="46"/>
                    </a:cubicBezTo>
                    <a:cubicBezTo>
                      <a:pt x="226" y="46"/>
                      <a:pt x="225" y="47"/>
                      <a:pt x="225" y="47"/>
                    </a:cubicBezTo>
                    <a:cubicBezTo>
                      <a:pt x="224" y="47"/>
                      <a:pt x="223" y="48"/>
                      <a:pt x="222" y="48"/>
                    </a:cubicBezTo>
                    <a:cubicBezTo>
                      <a:pt x="222" y="48"/>
                      <a:pt x="222" y="48"/>
                      <a:pt x="221" y="49"/>
                    </a:cubicBezTo>
                    <a:cubicBezTo>
                      <a:pt x="221" y="49"/>
                      <a:pt x="220" y="50"/>
                      <a:pt x="220" y="50"/>
                    </a:cubicBezTo>
                    <a:cubicBezTo>
                      <a:pt x="219" y="51"/>
                      <a:pt x="218" y="52"/>
                      <a:pt x="217" y="52"/>
                    </a:cubicBezTo>
                    <a:cubicBezTo>
                      <a:pt x="217" y="52"/>
                      <a:pt x="216" y="52"/>
                      <a:pt x="215" y="52"/>
                    </a:cubicBezTo>
                    <a:cubicBezTo>
                      <a:pt x="215" y="52"/>
                      <a:pt x="214" y="53"/>
                      <a:pt x="213" y="53"/>
                    </a:cubicBezTo>
                    <a:cubicBezTo>
                      <a:pt x="213" y="53"/>
                      <a:pt x="213" y="53"/>
                      <a:pt x="213" y="53"/>
                    </a:cubicBezTo>
                    <a:cubicBezTo>
                      <a:pt x="213" y="53"/>
                      <a:pt x="213" y="53"/>
                      <a:pt x="212" y="53"/>
                    </a:cubicBezTo>
                    <a:cubicBezTo>
                      <a:pt x="211" y="54"/>
                      <a:pt x="209" y="55"/>
                      <a:pt x="208" y="55"/>
                    </a:cubicBezTo>
                    <a:cubicBezTo>
                      <a:pt x="206" y="56"/>
                      <a:pt x="204" y="56"/>
                      <a:pt x="203" y="58"/>
                    </a:cubicBezTo>
                    <a:cubicBezTo>
                      <a:pt x="203" y="58"/>
                      <a:pt x="203" y="58"/>
                      <a:pt x="202" y="59"/>
                    </a:cubicBezTo>
                    <a:cubicBezTo>
                      <a:pt x="193" y="66"/>
                      <a:pt x="193" y="66"/>
                      <a:pt x="193" y="67"/>
                    </a:cubicBezTo>
                    <a:cubicBezTo>
                      <a:pt x="194" y="67"/>
                      <a:pt x="194" y="67"/>
                      <a:pt x="195" y="67"/>
                    </a:cubicBezTo>
                    <a:cubicBezTo>
                      <a:pt x="195" y="67"/>
                      <a:pt x="195" y="67"/>
                      <a:pt x="195" y="67"/>
                    </a:cubicBezTo>
                    <a:cubicBezTo>
                      <a:pt x="195" y="68"/>
                      <a:pt x="194" y="68"/>
                      <a:pt x="194" y="69"/>
                    </a:cubicBezTo>
                    <a:cubicBezTo>
                      <a:pt x="193" y="69"/>
                      <a:pt x="193" y="68"/>
                      <a:pt x="193" y="69"/>
                    </a:cubicBezTo>
                    <a:cubicBezTo>
                      <a:pt x="187" y="73"/>
                      <a:pt x="187" y="73"/>
                      <a:pt x="186" y="74"/>
                    </a:cubicBezTo>
                    <a:cubicBezTo>
                      <a:pt x="188" y="74"/>
                      <a:pt x="189" y="72"/>
                      <a:pt x="191" y="73"/>
                    </a:cubicBezTo>
                    <a:cubicBezTo>
                      <a:pt x="190" y="73"/>
                      <a:pt x="189" y="74"/>
                      <a:pt x="187" y="76"/>
                    </a:cubicBezTo>
                    <a:cubicBezTo>
                      <a:pt x="182" y="79"/>
                      <a:pt x="178" y="81"/>
                      <a:pt x="173" y="94"/>
                    </a:cubicBezTo>
                    <a:cubicBezTo>
                      <a:pt x="173" y="95"/>
                      <a:pt x="173" y="95"/>
                      <a:pt x="173" y="95"/>
                    </a:cubicBezTo>
                    <a:cubicBezTo>
                      <a:pt x="173" y="95"/>
                      <a:pt x="173" y="96"/>
                      <a:pt x="173" y="97"/>
                    </a:cubicBezTo>
                    <a:cubicBezTo>
                      <a:pt x="174" y="97"/>
                      <a:pt x="174" y="97"/>
                      <a:pt x="175" y="96"/>
                    </a:cubicBezTo>
                    <a:cubicBezTo>
                      <a:pt x="175" y="96"/>
                      <a:pt x="175" y="96"/>
                      <a:pt x="176" y="96"/>
                    </a:cubicBezTo>
                    <a:cubicBezTo>
                      <a:pt x="176" y="96"/>
                      <a:pt x="176" y="96"/>
                      <a:pt x="177" y="97"/>
                    </a:cubicBezTo>
                    <a:cubicBezTo>
                      <a:pt x="176" y="97"/>
                      <a:pt x="176" y="98"/>
                      <a:pt x="175" y="99"/>
                    </a:cubicBezTo>
                    <a:cubicBezTo>
                      <a:pt x="176" y="99"/>
                      <a:pt x="176" y="100"/>
                      <a:pt x="177" y="100"/>
                    </a:cubicBezTo>
                    <a:cubicBezTo>
                      <a:pt x="176" y="101"/>
                      <a:pt x="176" y="102"/>
                      <a:pt x="176" y="102"/>
                    </a:cubicBezTo>
                    <a:cubicBezTo>
                      <a:pt x="177" y="102"/>
                      <a:pt x="180" y="102"/>
                      <a:pt x="182" y="100"/>
                    </a:cubicBezTo>
                    <a:cubicBezTo>
                      <a:pt x="182" y="100"/>
                      <a:pt x="182" y="99"/>
                      <a:pt x="183" y="99"/>
                    </a:cubicBezTo>
                    <a:cubicBezTo>
                      <a:pt x="194" y="85"/>
                      <a:pt x="196" y="85"/>
                      <a:pt x="197" y="85"/>
                    </a:cubicBezTo>
                    <a:cubicBezTo>
                      <a:pt x="197" y="85"/>
                      <a:pt x="198" y="85"/>
                      <a:pt x="198" y="85"/>
                    </a:cubicBezTo>
                    <a:cubicBezTo>
                      <a:pt x="201" y="85"/>
                      <a:pt x="203" y="82"/>
                      <a:pt x="205" y="81"/>
                    </a:cubicBezTo>
                    <a:cubicBezTo>
                      <a:pt x="206" y="80"/>
                      <a:pt x="208" y="79"/>
                      <a:pt x="209" y="77"/>
                    </a:cubicBezTo>
                    <a:cubicBezTo>
                      <a:pt x="211" y="76"/>
                      <a:pt x="211" y="76"/>
                      <a:pt x="220" y="70"/>
                    </a:cubicBezTo>
                    <a:cubicBezTo>
                      <a:pt x="221" y="70"/>
                      <a:pt x="222" y="70"/>
                      <a:pt x="223" y="70"/>
                    </a:cubicBezTo>
                    <a:cubicBezTo>
                      <a:pt x="224" y="68"/>
                      <a:pt x="224" y="68"/>
                      <a:pt x="225" y="67"/>
                    </a:cubicBezTo>
                    <a:cubicBezTo>
                      <a:pt x="226" y="67"/>
                      <a:pt x="226" y="67"/>
                      <a:pt x="227" y="68"/>
                    </a:cubicBezTo>
                    <a:cubicBezTo>
                      <a:pt x="225" y="69"/>
                      <a:pt x="225" y="69"/>
                      <a:pt x="225" y="70"/>
                    </a:cubicBezTo>
                    <a:cubicBezTo>
                      <a:pt x="228" y="71"/>
                      <a:pt x="229" y="68"/>
                      <a:pt x="232" y="67"/>
                    </a:cubicBezTo>
                    <a:cubicBezTo>
                      <a:pt x="232" y="67"/>
                      <a:pt x="232" y="67"/>
                      <a:pt x="233" y="67"/>
                    </a:cubicBezTo>
                    <a:cubicBezTo>
                      <a:pt x="234" y="67"/>
                      <a:pt x="234" y="67"/>
                      <a:pt x="235" y="66"/>
                    </a:cubicBezTo>
                    <a:cubicBezTo>
                      <a:pt x="237" y="65"/>
                      <a:pt x="239" y="64"/>
                      <a:pt x="241" y="63"/>
                    </a:cubicBezTo>
                    <a:cubicBezTo>
                      <a:pt x="242" y="63"/>
                      <a:pt x="242" y="63"/>
                      <a:pt x="245" y="61"/>
                    </a:cubicBezTo>
                    <a:cubicBezTo>
                      <a:pt x="247" y="61"/>
                      <a:pt x="247" y="61"/>
                      <a:pt x="247" y="61"/>
                    </a:cubicBezTo>
                    <a:cubicBezTo>
                      <a:pt x="247" y="60"/>
                      <a:pt x="247" y="60"/>
                      <a:pt x="248" y="60"/>
                    </a:cubicBezTo>
                    <a:cubicBezTo>
                      <a:pt x="251" y="58"/>
                      <a:pt x="251" y="58"/>
                      <a:pt x="252" y="57"/>
                    </a:cubicBezTo>
                    <a:cubicBezTo>
                      <a:pt x="252" y="56"/>
                      <a:pt x="252" y="56"/>
                      <a:pt x="252" y="56"/>
                    </a:cubicBezTo>
                    <a:cubicBezTo>
                      <a:pt x="252" y="56"/>
                      <a:pt x="252" y="56"/>
                      <a:pt x="253" y="57"/>
                    </a:cubicBezTo>
                    <a:cubicBezTo>
                      <a:pt x="253" y="57"/>
                      <a:pt x="253" y="57"/>
                      <a:pt x="253" y="57"/>
                    </a:cubicBezTo>
                    <a:cubicBezTo>
                      <a:pt x="253" y="57"/>
                      <a:pt x="253" y="57"/>
                      <a:pt x="253" y="57"/>
                    </a:cubicBezTo>
                    <a:cubicBezTo>
                      <a:pt x="253" y="57"/>
                      <a:pt x="253" y="57"/>
                      <a:pt x="253" y="57"/>
                    </a:cubicBezTo>
                    <a:cubicBezTo>
                      <a:pt x="253" y="57"/>
                      <a:pt x="253" y="57"/>
                      <a:pt x="253" y="57"/>
                    </a:cubicBezTo>
                    <a:cubicBezTo>
                      <a:pt x="253" y="57"/>
                      <a:pt x="253" y="57"/>
                      <a:pt x="253" y="57"/>
                    </a:cubicBezTo>
                    <a:cubicBezTo>
                      <a:pt x="253" y="57"/>
                      <a:pt x="253" y="57"/>
                      <a:pt x="253" y="57"/>
                    </a:cubicBezTo>
                    <a:cubicBezTo>
                      <a:pt x="253" y="58"/>
                      <a:pt x="254" y="58"/>
                      <a:pt x="255" y="58"/>
                    </a:cubicBezTo>
                    <a:cubicBezTo>
                      <a:pt x="255" y="59"/>
                      <a:pt x="255" y="59"/>
                      <a:pt x="255" y="59"/>
                    </a:cubicBezTo>
                    <a:cubicBezTo>
                      <a:pt x="263" y="59"/>
                      <a:pt x="269" y="53"/>
                      <a:pt x="276" y="51"/>
                    </a:cubicBezTo>
                    <a:cubicBezTo>
                      <a:pt x="277" y="51"/>
                      <a:pt x="278" y="51"/>
                      <a:pt x="280" y="51"/>
                    </a:cubicBezTo>
                    <a:cubicBezTo>
                      <a:pt x="283" y="50"/>
                      <a:pt x="283" y="50"/>
                      <a:pt x="284" y="49"/>
                    </a:cubicBezTo>
                    <a:cubicBezTo>
                      <a:pt x="283" y="49"/>
                      <a:pt x="283" y="49"/>
                      <a:pt x="283" y="49"/>
                    </a:cubicBezTo>
                    <a:cubicBezTo>
                      <a:pt x="283" y="49"/>
                      <a:pt x="282" y="49"/>
                      <a:pt x="281" y="50"/>
                    </a:cubicBezTo>
                    <a:cubicBezTo>
                      <a:pt x="280" y="50"/>
                      <a:pt x="280" y="50"/>
                      <a:pt x="280" y="50"/>
                    </a:cubicBezTo>
                    <a:cubicBezTo>
                      <a:pt x="280" y="50"/>
                      <a:pt x="280" y="50"/>
                      <a:pt x="279" y="50"/>
                    </a:cubicBezTo>
                    <a:cubicBezTo>
                      <a:pt x="279" y="49"/>
                      <a:pt x="279" y="49"/>
                      <a:pt x="279" y="49"/>
                    </a:cubicBezTo>
                    <a:cubicBezTo>
                      <a:pt x="279" y="49"/>
                      <a:pt x="278" y="49"/>
                      <a:pt x="278" y="49"/>
                    </a:cubicBezTo>
                    <a:cubicBezTo>
                      <a:pt x="277" y="48"/>
                      <a:pt x="277" y="48"/>
                      <a:pt x="276" y="48"/>
                    </a:cubicBezTo>
                    <a:cubicBezTo>
                      <a:pt x="276" y="47"/>
                      <a:pt x="276" y="47"/>
                      <a:pt x="276" y="47"/>
                    </a:cubicBezTo>
                    <a:cubicBezTo>
                      <a:pt x="277" y="46"/>
                      <a:pt x="277" y="46"/>
                      <a:pt x="277" y="46"/>
                    </a:cubicBezTo>
                    <a:cubicBezTo>
                      <a:pt x="277" y="46"/>
                      <a:pt x="278" y="46"/>
                      <a:pt x="279" y="45"/>
                    </a:cubicBezTo>
                    <a:cubicBezTo>
                      <a:pt x="280" y="45"/>
                      <a:pt x="280" y="45"/>
                      <a:pt x="280" y="45"/>
                    </a:cubicBezTo>
                    <a:cubicBezTo>
                      <a:pt x="281" y="45"/>
                      <a:pt x="283" y="44"/>
                      <a:pt x="285" y="44"/>
                    </a:cubicBezTo>
                    <a:cubicBezTo>
                      <a:pt x="283" y="46"/>
                      <a:pt x="283" y="46"/>
                      <a:pt x="283" y="47"/>
                    </a:cubicBezTo>
                    <a:cubicBezTo>
                      <a:pt x="283" y="48"/>
                      <a:pt x="283" y="48"/>
                      <a:pt x="283" y="48"/>
                    </a:cubicBezTo>
                    <a:cubicBezTo>
                      <a:pt x="284" y="47"/>
                      <a:pt x="284" y="47"/>
                      <a:pt x="284" y="47"/>
                    </a:cubicBezTo>
                    <a:cubicBezTo>
                      <a:pt x="286" y="45"/>
                      <a:pt x="293" y="46"/>
                      <a:pt x="291" y="42"/>
                    </a:cubicBezTo>
                    <a:cubicBezTo>
                      <a:pt x="293" y="38"/>
                      <a:pt x="293" y="38"/>
                      <a:pt x="293" y="37"/>
                    </a:cubicBezTo>
                    <a:cubicBezTo>
                      <a:pt x="294" y="37"/>
                      <a:pt x="294" y="37"/>
                      <a:pt x="294" y="37"/>
                    </a:cubicBezTo>
                    <a:cubicBezTo>
                      <a:pt x="294" y="38"/>
                      <a:pt x="294" y="38"/>
                      <a:pt x="294" y="38"/>
                    </a:cubicBezTo>
                    <a:cubicBezTo>
                      <a:pt x="295" y="38"/>
                      <a:pt x="295" y="38"/>
                      <a:pt x="296" y="38"/>
                    </a:cubicBezTo>
                    <a:cubicBezTo>
                      <a:pt x="297" y="38"/>
                      <a:pt x="297" y="38"/>
                      <a:pt x="298" y="36"/>
                    </a:cubicBezTo>
                    <a:cubicBezTo>
                      <a:pt x="299" y="36"/>
                      <a:pt x="299" y="36"/>
                      <a:pt x="299" y="35"/>
                    </a:cubicBezTo>
                    <a:cubicBezTo>
                      <a:pt x="300" y="35"/>
                      <a:pt x="301" y="34"/>
                      <a:pt x="301" y="34"/>
                    </a:cubicBezTo>
                    <a:cubicBezTo>
                      <a:pt x="300" y="34"/>
                      <a:pt x="300" y="34"/>
                      <a:pt x="298" y="34"/>
                    </a:cubicBezTo>
                    <a:cubicBezTo>
                      <a:pt x="297" y="34"/>
                      <a:pt x="297" y="34"/>
                      <a:pt x="296" y="34"/>
                    </a:cubicBezTo>
                    <a:cubicBezTo>
                      <a:pt x="297" y="34"/>
                      <a:pt x="297" y="34"/>
                      <a:pt x="299" y="33"/>
                    </a:cubicBezTo>
                    <a:cubicBezTo>
                      <a:pt x="299" y="33"/>
                      <a:pt x="299" y="32"/>
                      <a:pt x="299" y="32"/>
                    </a:cubicBezTo>
                    <a:cubicBezTo>
                      <a:pt x="300" y="32"/>
                      <a:pt x="300" y="32"/>
                      <a:pt x="300" y="32"/>
                    </a:cubicBezTo>
                    <a:cubicBezTo>
                      <a:pt x="301" y="32"/>
                      <a:pt x="301" y="32"/>
                      <a:pt x="302" y="32"/>
                    </a:cubicBezTo>
                    <a:cubicBezTo>
                      <a:pt x="301" y="32"/>
                      <a:pt x="301" y="33"/>
                      <a:pt x="300" y="33"/>
                    </a:cubicBezTo>
                    <a:cubicBezTo>
                      <a:pt x="300" y="33"/>
                      <a:pt x="301" y="33"/>
                      <a:pt x="302" y="33"/>
                    </a:cubicBezTo>
                    <a:cubicBezTo>
                      <a:pt x="303" y="33"/>
                      <a:pt x="303" y="32"/>
                      <a:pt x="304" y="32"/>
                    </a:cubicBezTo>
                    <a:cubicBezTo>
                      <a:pt x="304" y="32"/>
                      <a:pt x="304" y="32"/>
                      <a:pt x="305" y="33"/>
                    </a:cubicBezTo>
                    <a:cubicBezTo>
                      <a:pt x="308" y="32"/>
                      <a:pt x="309" y="31"/>
                      <a:pt x="309" y="30"/>
                    </a:cubicBezTo>
                    <a:cubicBezTo>
                      <a:pt x="308" y="30"/>
                      <a:pt x="307" y="30"/>
                      <a:pt x="307" y="30"/>
                    </a:cubicBezTo>
                    <a:cubicBezTo>
                      <a:pt x="307" y="30"/>
                      <a:pt x="307" y="30"/>
                      <a:pt x="311" y="29"/>
                    </a:cubicBezTo>
                    <a:cubicBezTo>
                      <a:pt x="311" y="29"/>
                      <a:pt x="312" y="29"/>
                      <a:pt x="313" y="29"/>
                    </a:cubicBezTo>
                    <a:cubicBezTo>
                      <a:pt x="313" y="29"/>
                      <a:pt x="313" y="29"/>
                      <a:pt x="313" y="29"/>
                    </a:cubicBezTo>
                    <a:cubicBezTo>
                      <a:pt x="314" y="29"/>
                      <a:pt x="315" y="28"/>
                      <a:pt x="315" y="28"/>
                    </a:cubicBezTo>
                    <a:cubicBezTo>
                      <a:pt x="315" y="27"/>
                      <a:pt x="315" y="27"/>
                      <a:pt x="315" y="27"/>
                    </a:cubicBezTo>
                    <a:cubicBezTo>
                      <a:pt x="316" y="26"/>
                      <a:pt x="316" y="26"/>
                      <a:pt x="318" y="24"/>
                    </a:cubicBezTo>
                    <a:cubicBezTo>
                      <a:pt x="318" y="24"/>
                      <a:pt x="319" y="24"/>
                      <a:pt x="320" y="24"/>
                    </a:cubicBezTo>
                    <a:cubicBezTo>
                      <a:pt x="320" y="24"/>
                      <a:pt x="321" y="23"/>
                      <a:pt x="322" y="22"/>
                    </a:cubicBezTo>
                    <a:cubicBezTo>
                      <a:pt x="322" y="22"/>
                      <a:pt x="323" y="21"/>
                      <a:pt x="324" y="20"/>
                    </a:cubicBezTo>
                    <a:cubicBezTo>
                      <a:pt x="323" y="20"/>
                      <a:pt x="323" y="20"/>
                      <a:pt x="322" y="20"/>
                    </a:cubicBezTo>
                    <a:cubicBezTo>
                      <a:pt x="323" y="20"/>
                      <a:pt x="323" y="20"/>
                      <a:pt x="323" y="19"/>
                    </a:cubicBezTo>
                    <a:cubicBezTo>
                      <a:pt x="323" y="19"/>
                      <a:pt x="323" y="19"/>
                      <a:pt x="323" y="19"/>
                    </a:cubicBezTo>
                    <a:cubicBezTo>
                      <a:pt x="324" y="19"/>
                      <a:pt x="324" y="19"/>
                      <a:pt x="324" y="19"/>
                    </a:cubicBezTo>
                    <a:cubicBezTo>
                      <a:pt x="325" y="18"/>
                      <a:pt x="325" y="18"/>
                      <a:pt x="327" y="18"/>
                    </a:cubicBezTo>
                    <a:cubicBezTo>
                      <a:pt x="327" y="18"/>
                      <a:pt x="327" y="18"/>
                      <a:pt x="328" y="19"/>
                    </a:cubicBezTo>
                    <a:cubicBezTo>
                      <a:pt x="327" y="19"/>
                      <a:pt x="327" y="19"/>
                      <a:pt x="327" y="19"/>
                    </a:cubicBezTo>
                    <a:cubicBezTo>
                      <a:pt x="325" y="20"/>
                      <a:pt x="325" y="20"/>
                      <a:pt x="324" y="21"/>
                    </a:cubicBezTo>
                    <a:cubicBezTo>
                      <a:pt x="324" y="21"/>
                      <a:pt x="324" y="21"/>
                      <a:pt x="324" y="21"/>
                    </a:cubicBezTo>
                    <a:cubicBezTo>
                      <a:pt x="326" y="20"/>
                      <a:pt x="327" y="19"/>
                      <a:pt x="330" y="18"/>
                    </a:cubicBezTo>
                    <a:cubicBezTo>
                      <a:pt x="330" y="18"/>
                      <a:pt x="330" y="17"/>
                      <a:pt x="331" y="17"/>
                    </a:cubicBezTo>
                    <a:cubicBezTo>
                      <a:pt x="331" y="17"/>
                      <a:pt x="331" y="17"/>
                      <a:pt x="331" y="16"/>
                    </a:cubicBezTo>
                    <a:cubicBezTo>
                      <a:pt x="331" y="16"/>
                      <a:pt x="330" y="16"/>
                      <a:pt x="330" y="16"/>
                    </a:cubicBezTo>
                    <a:cubicBezTo>
                      <a:pt x="330" y="16"/>
                      <a:pt x="330" y="16"/>
                      <a:pt x="329" y="16"/>
                    </a:cubicBezTo>
                    <a:cubicBezTo>
                      <a:pt x="330" y="16"/>
                      <a:pt x="330" y="16"/>
                      <a:pt x="331" y="15"/>
                    </a:cubicBezTo>
                    <a:cubicBezTo>
                      <a:pt x="332" y="15"/>
                      <a:pt x="332" y="15"/>
                      <a:pt x="332" y="15"/>
                    </a:cubicBezTo>
                    <a:cubicBezTo>
                      <a:pt x="333" y="15"/>
                      <a:pt x="333" y="15"/>
                      <a:pt x="334" y="14"/>
                    </a:cubicBezTo>
                    <a:cubicBezTo>
                      <a:pt x="333" y="14"/>
                      <a:pt x="333" y="14"/>
                      <a:pt x="330" y="15"/>
                    </a:cubicBezTo>
                    <a:cubicBezTo>
                      <a:pt x="331" y="14"/>
                      <a:pt x="332" y="14"/>
                      <a:pt x="333" y="13"/>
                    </a:cubicBezTo>
                    <a:cubicBezTo>
                      <a:pt x="333" y="13"/>
                      <a:pt x="333" y="13"/>
                      <a:pt x="338" y="11"/>
                    </a:cubicBezTo>
                    <a:cubicBezTo>
                      <a:pt x="339" y="11"/>
                      <a:pt x="339" y="11"/>
                      <a:pt x="339" y="11"/>
                    </a:cubicBezTo>
                    <a:cubicBezTo>
                      <a:pt x="340" y="10"/>
                      <a:pt x="340" y="10"/>
                      <a:pt x="342" y="10"/>
                    </a:cubicBezTo>
                    <a:cubicBezTo>
                      <a:pt x="342" y="10"/>
                      <a:pt x="342" y="10"/>
                      <a:pt x="343" y="10"/>
                    </a:cubicBezTo>
                    <a:cubicBezTo>
                      <a:pt x="343" y="10"/>
                      <a:pt x="346" y="8"/>
                      <a:pt x="353" y="6"/>
                    </a:cubicBezTo>
                    <a:cubicBezTo>
                      <a:pt x="354" y="6"/>
                      <a:pt x="354" y="6"/>
                      <a:pt x="354" y="6"/>
                    </a:cubicBezTo>
                    <a:cubicBezTo>
                      <a:pt x="354" y="6"/>
                      <a:pt x="353" y="6"/>
                      <a:pt x="352" y="6"/>
                    </a:cubicBezTo>
                    <a:cubicBezTo>
                      <a:pt x="352" y="6"/>
                      <a:pt x="352" y="6"/>
                      <a:pt x="352" y="6"/>
                    </a:cubicBezTo>
                    <a:cubicBezTo>
                      <a:pt x="353" y="6"/>
                      <a:pt x="354" y="6"/>
                      <a:pt x="354" y="6"/>
                    </a:cubicBezTo>
                    <a:cubicBezTo>
                      <a:pt x="355" y="6"/>
                      <a:pt x="355" y="6"/>
                      <a:pt x="355" y="6"/>
                    </a:cubicBezTo>
                    <a:cubicBezTo>
                      <a:pt x="356" y="5"/>
                      <a:pt x="358" y="5"/>
                      <a:pt x="359" y="5"/>
                    </a:cubicBezTo>
                    <a:cubicBezTo>
                      <a:pt x="359" y="5"/>
                      <a:pt x="359" y="5"/>
                      <a:pt x="360" y="5"/>
                    </a:cubicBezTo>
                    <a:cubicBezTo>
                      <a:pt x="361" y="5"/>
                      <a:pt x="361" y="5"/>
                      <a:pt x="363" y="4"/>
                    </a:cubicBezTo>
                    <a:moveTo>
                      <a:pt x="346" y="1"/>
                    </a:moveTo>
                    <a:cubicBezTo>
                      <a:pt x="347" y="1"/>
                      <a:pt x="348" y="1"/>
                      <a:pt x="349" y="1"/>
                    </a:cubicBezTo>
                    <a:cubicBezTo>
                      <a:pt x="347" y="1"/>
                      <a:pt x="347" y="1"/>
                      <a:pt x="347" y="1"/>
                    </a:cubicBezTo>
                    <a:cubicBezTo>
                      <a:pt x="348" y="1"/>
                      <a:pt x="348" y="1"/>
                      <a:pt x="348" y="1"/>
                    </a:cubicBezTo>
                    <a:cubicBezTo>
                      <a:pt x="351" y="0"/>
                      <a:pt x="351" y="0"/>
                      <a:pt x="351" y="0"/>
                    </a:cubicBezTo>
                    <a:cubicBezTo>
                      <a:pt x="354" y="0"/>
                      <a:pt x="354" y="0"/>
                      <a:pt x="354" y="0"/>
                    </a:cubicBezTo>
                    <a:cubicBezTo>
                      <a:pt x="352" y="0"/>
                      <a:pt x="352" y="0"/>
                      <a:pt x="352" y="0"/>
                    </a:cubicBezTo>
                    <a:cubicBezTo>
                      <a:pt x="352" y="0"/>
                      <a:pt x="352" y="0"/>
                      <a:pt x="352" y="0"/>
                    </a:cubicBezTo>
                    <a:cubicBezTo>
                      <a:pt x="350" y="0"/>
                      <a:pt x="350" y="0"/>
                      <a:pt x="350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3" y="0"/>
                      <a:pt x="354" y="0"/>
                      <a:pt x="355" y="0"/>
                    </a:cubicBezTo>
                    <a:cubicBezTo>
                      <a:pt x="355" y="0"/>
                      <a:pt x="356" y="0"/>
                      <a:pt x="356" y="0"/>
                    </a:cubicBezTo>
                    <a:cubicBezTo>
                      <a:pt x="355" y="0"/>
                      <a:pt x="353" y="0"/>
                      <a:pt x="352" y="0"/>
                    </a:cubicBezTo>
                    <a:cubicBezTo>
                      <a:pt x="353" y="0"/>
                      <a:pt x="353" y="0"/>
                      <a:pt x="354" y="0"/>
                    </a:cubicBezTo>
                    <a:cubicBezTo>
                      <a:pt x="353" y="0"/>
                      <a:pt x="352" y="0"/>
                      <a:pt x="351" y="0"/>
                    </a:cubicBezTo>
                    <a:cubicBezTo>
                      <a:pt x="352" y="0"/>
                      <a:pt x="353" y="0"/>
                      <a:pt x="355" y="0"/>
                    </a:cubicBezTo>
                    <a:cubicBezTo>
                      <a:pt x="355" y="0"/>
                      <a:pt x="355" y="0"/>
                      <a:pt x="355" y="0"/>
                    </a:cubicBezTo>
                    <a:cubicBezTo>
                      <a:pt x="354" y="0"/>
                      <a:pt x="352" y="0"/>
                      <a:pt x="349" y="0"/>
                    </a:cubicBezTo>
                    <a:cubicBezTo>
                      <a:pt x="349" y="0"/>
                      <a:pt x="349" y="0"/>
                      <a:pt x="349" y="0"/>
                    </a:cubicBezTo>
                    <a:cubicBezTo>
                      <a:pt x="350" y="0"/>
                      <a:pt x="351" y="0"/>
                      <a:pt x="352" y="0"/>
                    </a:cubicBezTo>
                    <a:cubicBezTo>
                      <a:pt x="352" y="0"/>
                      <a:pt x="352" y="0"/>
                      <a:pt x="352" y="0"/>
                    </a:cubicBezTo>
                    <a:cubicBezTo>
                      <a:pt x="349" y="0"/>
                      <a:pt x="349" y="0"/>
                      <a:pt x="349" y="0"/>
                    </a:cubicBezTo>
                    <a:cubicBezTo>
                      <a:pt x="349" y="0"/>
                      <a:pt x="349" y="0"/>
                      <a:pt x="349" y="0"/>
                    </a:cubicBezTo>
                    <a:cubicBezTo>
                      <a:pt x="350" y="0"/>
                      <a:pt x="350" y="0"/>
                      <a:pt x="350" y="0"/>
                    </a:cubicBezTo>
                    <a:cubicBezTo>
                      <a:pt x="349" y="0"/>
                      <a:pt x="348" y="0"/>
                      <a:pt x="347" y="0"/>
                    </a:cubicBezTo>
                    <a:cubicBezTo>
                      <a:pt x="344" y="0"/>
                      <a:pt x="344" y="0"/>
                      <a:pt x="344" y="0"/>
                    </a:cubicBezTo>
                    <a:cubicBezTo>
                      <a:pt x="344" y="0"/>
                      <a:pt x="344" y="0"/>
                      <a:pt x="344" y="0"/>
                    </a:cubicBezTo>
                    <a:cubicBezTo>
                      <a:pt x="341" y="1"/>
                      <a:pt x="339" y="1"/>
                      <a:pt x="336" y="1"/>
                    </a:cubicBezTo>
                    <a:cubicBezTo>
                      <a:pt x="337" y="1"/>
                      <a:pt x="339" y="1"/>
                      <a:pt x="340" y="1"/>
                    </a:cubicBezTo>
                    <a:cubicBezTo>
                      <a:pt x="340" y="1"/>
                      <a:pt x="340" y="1"/>
                      <a:pt x="340" y="1"/>
                    </a:cubicBezTo>
                    <a:cubicBezTo>
                      <a:pt x="341" y="1"/>
                      <a:pt x="343" y="1"/>
                      <a:pt x="345" y="0"/>
                    </a:cubicBezTo>
                    <a:cubicBezTo>
                      <a:pt x="344" y="0"/>
                      <a:pt x="344" y="0"/>
                      <a:pt x="344" y="0"/>
                    </a:cubicBezTo>
                    <a:cubicBezTo>
                      <a:pt x="346" y="0"/>
                      <a:pt x="346" y="0"/>
                      <a:pt x="346" y="0"/>
                    </a:cubicBezTo>
                    <a:cubicBezTo>
                      <a:pt x="346" y="0"/>
                      <a:pt x="346" y="0"/>
                      <a:pt x="346" y="0"/>
                    </a:cubicBezTo>
                    <a:cubicBezTo>
                      <a:pt x="343" y="0"/>
                      <a:pt x="341" y="1"/>
                      <a:pt x="339" y="1"/>
                    </a:cubicBezTo>
                    <a:cubicBezTo>
                      <a:pt x="339" y="1"/>
                      <a:pt x="339" y="1"/>
                      <a:pt x="339" y="1"/>
                    </a:cubicBezTo>
                    <a:cubicBezTo>
                      <a:pt x="341" y="1"/>
                      <a:pt x="341" y="1"/>
                      <a:pt x="341" y="1"/>
                    </a:cubicBezTo>
                    <a:cubicBezTo>
                      <a:pt x="341" y="1"/>
                      <a:pt x="341" y="1"/>
                      <a:pt x="341" y="1"/>
                    </a:cubicBezTo>
                    <a:cubicBezTo>
                      <a:pt x="341" y="1"/>
                      <a:pt x="341" y="1"/>
                      <a:pt x="337" y="1"/>
                    </a:cubicBezTo>
                    <a:cubicBezTo>
                      <a:pt x="337" y="1"/>
                      <a:pt x="337" y="1"/>
                      <a:pt x="337" y="1"/>
                    </a:cubicBezTo>
                    <a:cubicBezTo>
                      <a:pt x="337" y="1"/>
                      <a:pt x="337" y="1"/>
                      <a:pt x="337" y="1"/>
                    </a:cubicBezTo>
                    <a:cubicBezTo>
                      <a:pt x="335" y="1"/>
                      <a:pt x="335" y="1"/>
                      <a:pt x="335" y="1"/>
                    </a:cubicBezTo>
                    <a:cubicBezTo>
                      <a:pt x="335" y="1"/>
                      <a:pt x="335" y="1"/>
                      <a:pt x="335" y="1"/>
                    </a:cubicBezTo>
                    <a:cubicBezTo>
                      <a:pt x="332" y="1"/>
                      <a:pt x="332" y="1"/>
                      <a:pt x="332" y="1"/>
                    </a:cubicBezTo>
                    <a:cubicBezTo>
                      <a:pt x="332" y="1"/>
                      <a:pt x="332" y="1"/>
                      <a:pt x="332" y="1"/>
                    </a:cubicBezTo>
                    <a:cubicBezTo>
                      <a:pt x="331" y="2"/>
                      <a:pt x="331" y="2"/>
                      <a:pt x="331" y="2"/>
                    </a:cubicBezTo>
                    <a:cubicBezTo>
                      <a:pt x="327" y="2"/>
                      <a:pt x="327" y="2"/>
                      <a:pt x="327" y="2"/>
                    </a:cubicBezTo>
                    <a:cubicBezTo>
                      <a:pt x="321" y="3"/>
                      <a:pt x="321" y="3"/>
                      <a:pt x="320" y="3"/>
                    </a:cubicBezTo>
                    <a:cubicBezTo>
                      <a:pt x="324" y="2"/>
                      <a:pt x="324" y="2"/>
                      <a:pt x="324" y="2"/>
                    </a:cubicBezTo>
                    <a:cubicBezTo>
                      <a:pt x="326" y="2"/>
                      <a:pt x="326" y="2"/>
                      <a:pt x="326" y="2"/>
                    </a:cubicBezTo>
                    <a:cubicBezTo>
                      <a:pt x="327" y="2"/>
                      <a:pt x="327" y="2"/>
                      <a:pt x="327" y="2"/>
                    </a:cubicBezTo>
                    <a:cubicBezTo>
                      <a:pt x="324" y="2"/>
                      <a:pt x="324" y="2"/>
                      <a:pt x="324" y="2"/>
                    </a:cubicBezTo>
                    <a:cubicBezTo>
                      <a:pt x="320" y="3"/>
                      <a:pt x="320" y="3"/>
                      <a:pt x="320" y="3"/>
                    </a:cubicBezTo>
                    <a:cubicBezTo>
                      <a:pt x="316" y="4"/>
                      <a:pt x="316" y="4"/>
                      <a:pt x="316" y="4"/>
                    </a:cubicBezTo>
                    <a:cubicBezTo>
                      <a:pt x="317" y="4"/>
                      <a:pt x="317" y="4"/>
                      <a:pt x="317" y="4"/>
                    </a:cubicBezTo>
                    <a:cubicBezTo>
                      <a:pt x="316" y="4"/>
                      <a:pt x="316" y="4"/>
                      <a:pt x="316" y="4"/>
                    </a:cubicBezTo>
                    <a:cubicBezTo>
                      <a:pt x="318" y="3"/>
                      <a:pt x="319" y="3"/>
                      <a:pt x="321" y="3"/>
                    </a:cubicBezTo>
                    <a:cubicBezTo>
                      <a:pt x="320" y="3"/>
                      <a:pt x="320" y="3"/>
                      <a:pt x="320" y="3"/>
                    </a:cubicBezTo>
                    <a:cubicBezTo>
                      <a:pt x="320" y="3"/>
                      <a:pt x="320" y="3"/>
                      <a:pt x="320" y="3"/>
                    </a:cubicBezTo>
                    <a:cubicBezTo>
                      <a:pt x="323" y="3"/>
                      <a:pt x="323" y="3"/>
                      <a:pt x="323" y="3"/>
                    </a:cubicBezTo>
                    <a:cubicBezTo>
                      <a:pt x="326" y="2"/>
                      <a:pt x="326" y="2"/>
                      <a:pt x="326" y="2"/>
                    </a:cubicBezTo>
                    <a:cubicBezTo>
                      <a:pt x="328" y="2"/>
                      <a:pt x="329" y="2"/>
                      <a:pt x="331" y="2"/>
                    </a:cubicBezTo>
                    <a:cubicBezTo>
                      <a:pt x="330" y="2"/>
                      <a:pt x="330" y="2"/>
                      <a:pt x="330" y="2"/>
                    </a:cubicBezTo>
                    <a:cubicBezTo>
                      <a:pt x="330" y="2"/>
                      <a:pt x="330" y="2"/>
                      <a:pt x="330" y="2"/>
                    </a:cubicBezTo>
                    <a:cubicBezTo>
                      <a:pt x="328" y="2"/>
                      <a:pt x="326" y="3"/>
                      <a:pt x="324" y="3"/>
                    </a:cubicBezTo>
                    <a:cubicBezTo>
                      <a:pt x="324" y="3"/>
                      <a:pt x="324" y="3"/>
                      <a:pt x="324" y="3"/>
                    </a:cubicBezTo>
                    <a:cubicBezTo>
                      <a:pt x="323" y="3"/>
                      <a:pt x="323" y="3"/>
                      <a:pt x="323" y="3"/>
                    </a:cubicBezTo>
                    <a:cubicBezTo>
                      <a:pt x="323" y="3"/>
                      <a:pt x="323" y="3"/>
                      <a:pt x="323" y="3"/>
                    </a:cubicBezTo>
                    <a:cubicBezTo>
                      <a:pt x="321" y="3"/>
                      <a:pt x="321" y="3"/>
                      <a:pt x="321" y="3"/>
                    </a:cubicBezTo>
                    <a:cubicBezTo>
                      <a:pt x="321" y="3"/>
                      <a:pt x="321" y="3"/>
                      <a:pt x="321" y="3"/>
                    </a:cubicBezTo>
                    <a:cubicBezTo>
                      <a:pt x="320" y="3"/>
                      <a:pt x="320" y="3"/>
                      <a:pt x="320" y="3"/>
                    </a:cubicBezTo>
                    <a:cubicBezTo>
                      <a:pt x="319" y="3"/>
                      <a:pt x="319" y="3"/>
                      <a:pt x="319" y="3"/>
                    </a:cubicBezTo>
                    <a:cubicBezTo>
                      <a:pt x="318" y="3"/>
                      <a:pt x="317" y="4"/>
                      <a:pt x="317" y="4"/>
                    </a:cubicBezTo>
                    <a:cubicBezTo>
                      <a:pt x="317" y="4"/>
                      <a:pt x="317" y="4"/>
                      <a:pt x="317" y="4"/>
                    </a:cubicBezTo>
                    <a:cubicBezTo>
                      <a:pt x="316" y="4"/>
                      <a:pt x="316" y="4"/>
                      <a:pt x="316" y="4"/>
                    </a:cubicBezTo>
                    <a:cubicBezTo>
                      <a:pt x="315" y="4"/>
                      <a:pt x="314" y="4"/>
                      <a:pt x="313" y="4"/>
                    </a:cubicBezTo>
                    <a:cubicBezTo>
                      <a:pt x="312" y="4"/>
                      <a:pt x="312" y="4"/>
                      <a:pt x="312" y="4"/>
                    </a:cubicBezTo>
                    <a:cubicBezTo>
                      <a:pt x="310" y="5"/>
                      <a:pt x="310" y="5"/>
                      <a:pt x="310" y="5"/>
                    </a:cubicBezTo>
                    <a:cubicBezTo>
                      <a:pt x="307" y="5"/>
                      <a:pt x="307" y="5"/>
                      <a:pt x="307" y="5"/>
                    </a:cubicBezTo>
                    <a:cubicBezTo>
                      <a:pt x="306" y="5"/>
                      <a:pt x="306" y="5"/>
                      <a:pt x="306" y="5"/>
                    </a:cubicBezTo>
                    <a:cubicBezTo>
                      <a:pt x="306" y="6"/>
                      <a:pt x="306" y="6"/>
                      <a:pt x="306" y="6"/>
                    </a:cubicBezTo>
                    <a:cubicBezTo>
                      <a:pt x="308" y="4"/>
                      <a:pt x="311" y="5"/>
                      <a:pt x="314" y="4"/>
                    </a:cubicBezTo>
                    <a:cubicBezTo>
                      <a:pt x="315" y="4"/>
                      <a:pt x="315" y="4"/>
                      <a:pt x="315" y="4"/>
                    </a:cubicBezTo>
                    <a:cubicBezTo>
                      <a:pt x="312" y="4"/>
                      <a:pt x="312" y="4"/>
                      <a:pt x="312" y="4"/>
                    </a:cubicBezTo>
                    <a:cubicBezTo>
                      <a:pt x="309" y="5"/>
                      <a:pt x="309" y="5"/>
                      <a:pt x="309" y="5"/>
                    </a:cubicBezTo>
                    <a:cubicBezTo>
                      <a:pt x="305" y="5"/>
                      <a:pt x="305" y="5"/>
                      <a:pt x="305" y="5"/>
                    </a:cubicBezTo>
                    <a:cubicBezTo>
                      <a:pt x="300" y="6"/>
                      <a:pt x="300" y="6"/>
                      <a:pt x="300" y="6"/>
                    </a:cubicBezTo>
                    <a:cubicBezTo>
                      <a:pt x="298" y="7"/>
                      <a:pt x="298" y="7"/>
                      <a:pt x="298" y="7"/>
                    </a:cubicBezTo>
                    <a:cubicBezTo>
                      <a:pt x="297" y="7"/>
                      <a:pt x="296" y="7"/>
                      <a:pt x="294" y="8"/>
                    </a:cubicBezTo>
                    <a:cubicBezTo>
                      <a:pt x="293" y="8"/>
                      <a:pt x="292" y="8"/>
                      <a:pt x="291" y="9"/>
                    </a:cubicBezTo>
                    <a:cubicBezTo>
                      <a:pt x="296" y="7"/>
                      <a:pt x="296" y="7"/>
                      <a:pt x="296" y="7"/>
                    </a:cubicBezTo>
                    <a:cubicBezTo>
                      <a:pt x="297" y="7"/>
                      <a:pt x="297" y="7"/>
                      <a:pt x="297" y="7"/>
                    </a:cubicBezTo>
                    <a:cubicBezTo>
                      <a:pt x="296" y="7"/>
                      <a:pt x="296" y="7"/>
                      <a:pt x="296" y="7"/>
                    </a:cubicBezTo>
                    <a:cubicBezTo>
                      <a:pt x="295" y="7"/>
                      <a:pt x="295" y="7"/>
                      <a:pt x="295" y="7"/>
                    </a:cubicBezTo>
                    <a:cubicBezTo>
                      <a:pt x="293" y="8"/>
                      <a:pt x="293" y="8"/>
                      <a:pt x="293" y="8"/>
                    </a:cubicBezTo>
                    <a:cubicBezTo>
                      <a:pt x="292" y="8"/>
                      <a:pt x="291" y="8"/>
                      <a:pt x="290" y="9"/>
                    </a:cubicBezTo>
                    <a:cubicBezTo>
                      <a:pt x="287" y="9"/>
                      <a:pt x="287" y="9"/>
                      <a:pt x="287" y="9"/>
                    </a:cubicBezTo>
                    <a:cubicBezTo>
                      <a:pt x="286" y="9"/>
                      <a:pt x="286" y="9"/>
                      <a:pt x="286" y="9"/>
                    </a:cubicBezTo>
                    <a:cubicBezTo>
                      <a:pt x="286" y="9"/>
                      <a:pt x="286" y="9"/>
                      <a:pt x="286" y="9"/>
                    </a:cubicBezTo>
                    <a:cubicBezTo>
                      <a:pt x="287" y="9"/>
                      <a:pt x="287" y="9"/>
                      <a:pt x="287" y="9"/>
                    </a:cubicBezTo>
                    <a:cubicBezTo>
                      <a:pt x="284" y="10"/>
                      <a:pt x="284" y="10"/>
                      <a:pt x="284" y="10"/>
                    </a:cubicBezTo>
                    <a:cubicBezTo>
                      <a:pt x="281" y="11"/>
                      <a:pt x="281" y="11"/>
                      <a:pt x="281" y="11"/>
                    </a:cubicBezTo>
                    <a:cubicBezTo>
                      <a:pt x="281" y="11"/>
                      <a:pt x="281" y="11"/>
                      <a:pt x="281" y="11"/>
                    </a:cubicBezTo>
                    <a:cubicBezTo>
                      <a:pt x="282" y="11"/>
                      <a:pt x="284" y="10"/>
                      <a:pt x="285" y="10"/>
                    </a:cubicBezTo>
                    <a:cubicBezTo>
                      <a:pt x="282" y="11"/>
                      <a:pt x="282" y="11"/>
                      <a:pt x="282" y="11"/>
                    </a:cubicBezTo>
                    <a:cubicBezTo>
                      <a:pt x="278" y="11"/>
                      <a:pt x="278" y="11"/>
                      <a:pt x="278" y="11"/>
                    </a:cubicBezTo>
                    <a:cubicBezTo>
                      <a:pt x="278" y="12"/>
                      <a:pt x="278" y="12"/>
                      <a:pt x="278" y="12"/>
                    </a:cubicBezTo>
                    <a:cubicBezTo>
                      <a:pt x="280" y="11"/>
                      <a:pt x="282" y="11"/>
                      <a:pt x="283" y="10"/>
                    </a:cubicBezTo>
                    <a:cubicBezTo>
                      <a:pt x="280" y="11"/>
                      <a:pt x="277" y="12"/>
                      <a:pt x="274" y="12"/>
                    </a:cubicBezTo>
                    <a:cubicBezTo>
                      <a:pt x="271" y="13"/>
                      <a:pt x="271" y="13"/>
                      <a:pt x="271" y="13"/>
                    </a:cubicBezTo>
                    <a:cubicBezTo>
                      <a:pt x="267" y="14"/>
                      <a:pt x="267" y="14"/>
                      <a:pt x="267" y="14"/>
                    </a:cubicBezTo>
                    <a:cubicBezTo>
                      <a:pt x="265" y="15"/>
                      <a:pt x="265" y="15"/>
                      <a:pt x="265" y="15"/>
                    </a:cubicBezTo>
                    <a:cubicBezTo>
                      <a:pt x="265" y="15"/>
                      <a:pt x="266" y="15"/>
                      <a:pt x="267" y="15"/>
                    </a:cubicBezTo>
                    <a:cubicBezTo>
                      <a:pt x="266" y="15"/>
                      <a:pt x="265" y="15"/>
                      <a:pt x="265" y="15"/>
                    </a:cubicBezTo>
                    <a:cubicBezTo>
                      <a:pt x="266" y="15"/>
                      <a:pt x="267" y="15"/>
                      <a:pt x="267" y="14"/>
                    </a:cubicBezTo>
                    <a:cubicBezTo>
                      <a:pt x="266" y="15"/>
                      <a:pt x="266" y="15"/>
                      <a:pt x="266" y="15"/>
                    </a:cubicBezTo>
                    <a:cubicBezTo>
                      <a:pt x="266" y="15"/>
                      <a:pt x="266" y="15"/>
                      <a:pt x="267" y="15"/>
                    </a:cubicBezTo>
                    <a:cubicBezTo>
                      <a:pt x="267" y="15"/>
                      <a:pt x="267" y="15"/>
                      <a:pt x="267" y="15"/>
                    </a:cubicBezTo>
                    <a:cubicBezTo>
                      <a:pt x="264" y="16"/>
                      <a:pt x="264" y="16"/>
                      <a:pt x="263" y="16"/>
                    </a:cubicBezTo>
                    <a:cubicBezTo>
                      <a:pt x="264" y="16"/>
                      <a:pt x="264" y="16"/>
                      <a:pt x="264" y="16"/>
                    </a:cubicBezTo>
                    <a:cubicBezTo>
                      <a:pt x="264" y="16"/>
                      <a:pt x="264" y="16"/>
                      <a:pt x="264" y="16"/>
                    </a:cubicBezTo>
                    <a:cubicBezTo>
                      <a:pt x="268" y="15"/>
                      <a:pt x="268" y="15"/>
                      <a:pt x="271" y="14"/>
                    </a:cubicBezTo>
                    <a:cubicBezTo>
                      <a:pt x="274" y="13"/>
                      <a:pt x="274" y="13"/>
                      <a:pt x="274" y="13"/>
                    </a:cubicBezTo>
                    <a:cubicBezTo>
                      <a:pt x="272" y="14"/>
                      <a:pt x="272" y="14"/>
                      <a:pt x="272" y="14"/>
                    </a:cubicBezTo>
                    <a:cubicBezTo>
                      <a:pt x="276" y="12"/>
                      <a:pt x="276" y="12"/>
                      <a:pt x="276" y="12"/>
                    </a:cubicBezTo>
                    <a:cubicBezTo>
                      <a:pt x="277" y="12"/>
                      <a:pt x="277" y="12"/>
                      <a:pt x="277" y="12"/>
                    </a:cubicBezTo>
                    <a:cubicBezTo>
                      <a:pt x="281" y="11"/>
                      <a:pt x="281" y="11"/>
                      <a:pt x="281" y="11"/>
                    </a:cubicBezTo>
                    <a:cubicBezTo>
                      <a:pt x="285" y="10"/>
                      <a:pt x="285" y="10"/>
                      <a:pt x="285" y="10"/>
                    </a:cubicBezTo>
                    <a:cubicBezTo>
                      <a:pt x="285" y="10"/>
                      <a:pt x="285" y="10"/>
                      <a:pt x="285" y="10"/>
                    </a:cubicBezTo>
                    <a:cubicBezTo>
                      <a:pt x="285" y="10"/>
                      <a:pt x="285" y="10"/>
                      <a:pt x="285" y="10"/>
                    </a:cubicBezTo>
                    <a:cubicBezTo>
                      <a:pt x="288" y="10"/>
                      <a:pt x="291" y="9"/>
                      <a:pt x="293" y="8"/>
                    </a:cubicBezTo>
                    <a:cubicBezTo>
                      <a:pt x="294" y="8"/>
                      <a:pt x="294" y="8"/>
                      <a:pt x="294" y="8"/>
                    </a:cubicBezTo>
                    <a:cubicBezTo>
                      <a:pt x="294" y="8"/>
                      <a:pt x="299" y="7"/>
                      <a:pt x="300" y="7"/>
                    </a:cubicBezTo>
                    <a:cubicBezTo>
                      <a:pt x="297" y="7"/>
                      <a:pt x="297" y="7"/>
                      <a:pt x="297" y="7"/>
                    </a:cubicBezTo>
                    <a:cubicBezTo>
                      <a:pt x="296" y="8"/>
                      <a:pt x="296" y="8"/>
                      <a:pt x="296" y="8"/>
                    </a:cubicBezTo>
                    <a:cubicBezTo>
                      <a:pt x="299" y="7"/>
                      <a:pt x="299" y="7"/>
                      <a:pt x="299" y="7"/>
                    </a:cubicBezTo>
                    <a:cubicBezTo>
                      <a:pt x="300" y="7"/>
                      <a:pt x="302" y="6"/>
                      <a:pt x="304" y="6"/>
                    </a:cubicBezTo>
                    <a:cubicBezTo>
                      <a:pt x="304" y="6"/>
                      <a:pt x="304" y="6"/>
                      <a:pt x="304" y="6"/>
                    </a:cubicBezTo>
                    <a:cubicBezTo>
                      <a:pt x="302" y="7"/>
                      <a:pt x="302" y="7"/>
                      <a:pt x="302" y="7"/>
                    </a:cubicBezTo>
                    <a:cubicBezTo>
                      <a:pt x="301" y="7"/>
                      <a:pt x="301" y="7"/>
                      <a:pt x="301" y="7"/>
                    </a:cubicBezTo>
                    <a:cubicBezTo>
                      <a:pt x="302" y="7"/>
                      <a:pt x="304" y="6"/>
                      <a:pt x="305" y="6"/>
                    </a:cubicBezTo>
                    <a:cubicBezTo>
                      <a:pt x="309" y="5"/>
                      <a:pt x="309" y="5"/>
                      <a:pt x="309" y="5"/>
                    </a:cubicBezTo>
                    <a:cubicBezTo>
                      <a:pt x="309" y="5"/>
                      <a:pt x="309" y="5"/>
                      <a:pt x="309" y="5"/>
                    </a:cubicBezTo>
                    <a:cubicBezTo>
                      <a:pt x="307" y="6"/>
                      <a:pt x="307" y="6"/>
                      <a:pt x="307" y="6"/>
                    </a:cubicBezTo>
                    <a:cubicBezTo>
                      <a:pt x="307" y="6"/>
                      <a:pt x="307" y="6"/>
                      <a:pt x="307" y="6"/>
                    </a:cubicBezTo>
                    <a:cubicBezTo>
                      <a:pt x="309" y="6"/>
                      <a:pt x="309" y="6"/>
                      <a:pt x="309" y="6"/>
                    </a:cubicBezTo>
                    <a:cubicBezTo>
                      <a:pt x="314" y="5"/>
                      <a:pt x="314" y="5"/>
                      <a:pt x="314" y="5"/>
                    </a:cubicBezTo>
                    <a:cubicBezTo>
                      <a:pt x="315" y="4"/>
                      <a:pt x="315" y="4"/>
                      <a:pt x="315" y="4"/>
                    </a:cubicBezTo>
                    <a:cubicBezTo>
                      <a:pt x="315" y="5"/>
                      <a:pt x="315" y="5"/>
                      <a:pt x="315" y="5"/>
                    </a:cubicBezTo>
                    <a:cubicBezTo>
                      <a:pt x="315" y="5"/>
                      <a:pt x="315" y="5"/>
                      <a:pt x="315" y="5"/>
                    </a:cubicBezTo>
                    <a:cubicBezTo>
                      <a:pt x="318" y="4"/>
                      <a:pt x="318" y="4"/>
                      <a:pt x="318" y="4"/>
                    </a:cubicBezTo>
                    <a:cubicBezTo>
                      <a:pt x="320" y="4"/>
                      <a:pt x="320" y="4"/>
                      <a:pt x="320" y="4"/>
                    </a:cubicBezTo>
                    <a:cubicBezTo>
                      <a:pt x="323" y="3"/>
                      <a:pt x="327" y="3"/>
                      <a:pt x="330" y="3"/>
                    </a:cubicBezTo>
                    <a:cubicBezTo>
                      <a:pt x="331" y="3"/>
                      <a:pt x="331" y="3"/>
                      <a:pt x="331" y="3"/>
                    </a:cubicBezTo>
                    <a:cubicBezTo>
                      <a:pt x="332" y="2"/>
                      <a:pt x="332" y="2"/>
                      <a:pt x="332" y="2"/>
                    </a:cubicBezTo>
                    <a:cubicBezTo>
                      <a:pt x="333" y="2"/>
                      <a:pt x="334" y="2"/>
                      <a:pt x="335" y="2"/>
                    </a:cubicBezTo>
                    <a:cubicBezTo>
                      <a:pt x="333" y="2"/>
                      <a:pt x="333" y="2"/>
                      <a:pt x="332" y="2"/>
                    </a:cubicBezTo>
                    <a:cubicBezTo>
                      <a:pt x="333" y="2"/>
                      <a:pt x="333" y="2"/>
                      <a:pt x="333" y="2"/>
                    </a:cubicBezTo>
                    <a:cubicBezTo>
                      <a:pt x="332" y="2"/>
                      <a:pt x="332" y="2"/>
                      <a:pt x="332" y="2"/>
                    </a:cubicBezTo>
                    <a:cubicBezTo>
                      <a:pt x="335" y="2"/>
                      <a:pt x="335" y="2"/>
                      <a:pt x="335" y="2"/>
                    </a:cubicBezTo>
                    <a:cubicBezTo>
                      <a:pt x="337" y="2"/>
                      <a:pt x="337" y="2"/>
                      <a:pt x="337" y="2"/>
                    </a:cubicBezTo>
                    <a:cubicBezTo>
                      <a:pt x="337" y="2"/>
                      <a:pt x="337" y="2"/>
                      <a:pt x="337" y="2"/>
                    </a:cubicBezTo>
                    <a:cubicBezTo>
                      <a:pt x="337" y="2"/>
                      <a:pt x="337" y="2"/>
                      <a:pt x="337" y="2"/>
                    </a:cubicBezTo>
                    <a:cubicBezTo>
                      <a:pt x="338" y="2"/>
                      <a:pt x="340" y="2"/>
                      <a:pt x="341" y="1"/>
                    </a:cubicBezTo>
                    <a:cubicBezTo>
                      <a:pt x="342" y="1"/>
                      <a:pt x="342" y="1"/>
                      <a:pt x="346" y="1"/>
                    </a:cubicBezTo>
                    <a:moveTo>
                      <a:pt x="300" y="6"/>
                    </a:moveTo>
                    <a:cubicBezTo>
                      <a:pt x="301" y="6"/>
                      <a:pt x="303" y="6"/>
                      <a:pt x="304" y="6"/>
                    </a:cubicBezTo>
                    <a:cubicBezTo>
                      <a:pt x="305" y="5"/>
                      <a:pt x="306" y="5"/>
                      <a:pt x="308" y="5"/>
                    </a:cubicBezTo>
                    <a:cubicBezTo>
                      <a:pt x="311" y="4"/>
                      <a:pt x="311" y="4"/>
                      <a:pt x="311" y="4"/>
                    </a:cubicBezTo>
                    <a:cubicBezTo>
                      <a:pt x="311" y="4"/>
                      <a:pt x="312" y="4"/>
                      <a:pt x="313" y="4"/>
                    </a:cubicBezTo>
                    <a:cubicBezTo>
                      <a:pt x="314" y="4"/>
                      <a:pt x="315" y="4"/>
                      <a:pt x="315" y="4"/>
                    </a:cubicBezTo>
                    <a:cubicBezTo>
                      <a:pt x="315" y="4"/>
                      <a:pt x="314" y="4"/>
                      <a:pt x="313" y="4"/>
                    </a:cubicBezTo>
                    <a:cubicBezTo>
                      <a:pt x="313" y="4"/>
                      <a:pt x="319" y="3"/>
                      <a:pt x="324" y="2"/>
                    </a:cubicBezTo>
                    <a:cubicBezTo>
                      <a:pt x="326" y="2"/>
                      <a:pt x="328" y="2"/>
                      <a:pt x="331" y="2"/>
                    </a:cubicBezTo>
                    <a:cubicBezTo>
                      <a:pt x="330" y="2"/>
                      <a:pt x="329" y="2"/>
                      <a:pt x="328" y="2"/>
                    </a:cubicBezTo>
                    <a:cubicBezTo>
                      <a:pt x="328" y="2"/>
                      <a:pt x="328" y="2"/>
                      <a:pt x="328" y="2"/>
                    </a:cubicBezTo>
                    <a:cubicBezTo>
                      <a:pt x="327" y="2"/>
                      <a:pt x="326" y="2"/>
                      <a:pt x="325" y="2"/>
                    </a:cubicBezTo>
                    <a:cubicBezTo>
                      <a:pt x="325" y="2"/>
                      <a:pt x="325" y="2"/>
                      <a:pt x="325" y="2"/>
                    </a:cubicBezTo>
                    <a:cubicBezTo>
                      <a:pt x="323" y="2"/>
                      <a:pt x="321" y="3"/>
                      <a:pt x="319" y="3"/>
                    </a:cubicBezTo>
                    <a:cubicBezTo>
                      <a:pt x="319" y="3"/>
                      <a:pt x="319" y="3"/>
                      <a:pt x="319" y="3"/>
                    </a:cubicBezTo>
                    <a:cubicBezTo>
                      <a:pt x="319" y="3"/>
                      <a:pt x="319" y="3"/>
                      <a:pt x="319" y="3"/>
                    </a:cubicBezTo>
                    <a:cubicBezTo>
                      <a:pt x="315" y="4"/>
                      <a:pt x="315" y="4"/>
                      <a:pt x="315" y="4"/>
                    </a:cubicBezTo>
                    <a:cubicBezTo>
                      <a:pt x="313" y="4"/>
                      <a:pt x="313" y="4"/>
                      <a:pt x="313" y="4"/>
                    </a:cubicBezTo>
                    <a:cubicBezTo>
                      <a:pt x="309" y="5"/>
                      <a:pt x="309" y="5"/>
                      <a:pt x="309" y="5"/>
                    </a:cubicBezTo>
                    <a:cubicBezTo>
                      <a:pt x="309" y="5"/>
                      <a:pt x="309" y="5"/>
                      <a:pt x="309" y="5"/>
                    </a:cubicBezTo>
                    <a:cubicBezTo>
                      <a:pt x="308" y="5"/>
                      <a:pt x="308" y="5"/>
                      <a:pt x="307" y="5"/>
                    </a:cubicBezTo>
                    <a:cubicBezTo>
                      <a:pt x="304" y="5"/>
                      <a:pt x="304" y="5"/>
                      <a:pt x="304" y="5"/>
                    </a:cubicBezTo>
                    <a:cubicBezTo>
                      <a:pt x="303" y="6"/>
                      <a:pt x="303" y="6"/>
                      <a:pt x="303" y="6"/>
                    </a:cubicBezTo>
                    <a:cubicBezTo>
                      <a:pt x="303" y="6"/>
                      <a:pt x="303" y="6"/>
                      <a:pt x="303" y="6"/>
                    </a:cubicBezTo>
                    <a:cubicBezTo>
                      <a:pt x="304" y="5"/>
                      <a:pt x="304" y="5"/>
                      <a:pt x="304" y="5"/>
                    </a:cubicBezTo>
                    <a:cubicBezTo>
                      <a:pt x="304" y="5"/>
                      <a:pt x="304" y="5"/>
                      <a:pt x="304" y="5"/>
                    </a:cubicBezTo>
                    <a:cubicBezTo>
                      <a:pt x="303" y="6"/>
                      <a:pt x="301" y="6"/>
                      <a:pt x="300" y="6"/>
                    </a:cubicBezTo>
                    <a:cubicBezTo>
                      <a:pt x="300" y="6"/>
                      <a:pt x="300" y="6"/>
                      <a:pt x="300" y="6"/>
                    </a:cubicBezTo>
                    <a:cubicBezTo>
                      <a:pt x="298" y="7"/>
                      <a:pt x="298" y="7"/>
                      <a:pt x="298" y="7"/>
                    </a:cubicBezTo>
                    <a:cubicBezTo>
                      <a:pt x="295" y="7"/>
                      <a:pt x="295" y="7"/>
                      <a:pt x="295" y="7"/>
                    </a:cubicBezTo>
                    <a:cubicBezTo>
                      <a:pt x="291" y="8"/>
                      <a:pt x="291" y="8"/>
                      <a:pt x="291" y="8"/>
                    </a:cubicBezTo>
                    <a:cubicBezTo>
                      <a:pt x="289" y="9"/>
                      <a:pt x="289" y="9"/>
                      <a:pt x="289" y="9"/>
                    </a:cubicBezTo>
                    <a:cubicBezTo>
                      <a:pt x="290" y="8"/>
                      <a:pt x="290" y="8"/>
                      <a:pt x="290" y="8"/>
                    </a:cubicBezTo>
                    <a:cubicBezTo>
                      <a:pt x="288" y="9"/>
                      <a:pt x="288" y="9"/>
                      <a:pt x="288" y="9"/>
                    </a:cubicBezTo>
                    <a:cubicBezTo>
                      <a:pt x="291" y="8"/>
                      <a:pt x="291" y="8"/>
                      <a:pt x="291" y="8"/>
                    </a:cubicBezTo>
                    <a:cubicBezTo>
                      <a:pt x="291" y="8"/>
                      <a:pt x="291" y="8"/>
                      <a:pt x="291" y="8"/>
                    </a:cubicBezTo>
                    <a:cubicBezTo>
                      <a:pt x="292" y="8"/>
                      <a:pt x="293" y="8"/>
                      <a:pt x="294" y="8"/>
                    </a:cubicBezTo>
                    <a:cubicBezTo>
                      <a:pt x="297" y="7"/>
                      <a:pt x="297" y="7"/>
                      <a:pt x="297" y="7"/>
                    </a:cubicBezTo>
                    <a:cubicBezTo>
                      <a:pt x="296" y="7"/>
                      <a:pt x="296" y="7"/>
                      <a:pt x="295" y="7"/>
                    </a:cubicBezTo>
                    <a:cubicBezTo>
                      <a:pt x="296" y="7"/>
                      <a:pt x="297" y="7"/>
                      <a:pt x="298" y="7"/>
                    </a:cubicBezTo>
                    <a:cubicBezTo>
                      <a:pt x="297" y="7"/>
                      <a:pt x="297" y="7"/>
                      <a:pt x="297" y="7"/>
                    </a:cubicBezTo>
                    <a:cubicBezTo>
                      <a:pt x="298" y="7"/>
                      <a:pt x="299" y="7"/>
                      <a:pt x="300" y="6"/>
                    </a:cubicBezTo>
                    <a:moveTo>
                      <a:pt x="275" y="12"/>
                    </a:moveTo>
                    <a:cubicBezTo>
                      <a:pt x="277" y="11"/>
                      <a:pt x="280" y="11"/>
                      <a:pt x="282" y="10"/>
                    </a:cubicBezTo>
                    <a:cubicBezTo>
                      <a:pt x="281" y="11"/>
                      <a:pt x="281" y="11"/>
                      <a:pt x="281" y="11"/>
                    </a:cubicBezTo>
                    <a:cubicBezTo>
                      <a:pt x="277" y="12"/>
                      <a:pt x="277" y="12"/>
                      <a:pt x="277" y="12"/>
                    </a:cubicBezTo>
                    <a:cubicBezTo>
                      <a:pt x="275" y="12"/>
                      <a:pt x="275" y="12"/>
                      <a:pt x="275" y="12"/>
                    </a:cubicBezTo>
                    <a:moveTo>
                      <a:pt x="251" y="20"/>
                    </a:moveTo>
                    <a:cubicBezTo>
                      <a:pt x="251" y="20"/>
                      <a:pt x="251" y="20"/>
                      <a:pt x="251" y="20"/>
                    </a:cubicBezTo>
                    <a:cubicBezTo>
                      <a:pt x="256" y="18"/>
                      <a:pt x="256" y="18"/>
                      <a:pt x="256" y="18"/>
                    </a:cubicBezTo>
                    <a:cubicBezTo>
                      <a:pt x="258" y="18"/>
                      <a:pt x="258" y="18"/>
                      <a:pt x="258" y="18"/>
                    </a:cubicBezTo>
                    <a:cubicBezTo>
                      <a:pt x="259" y="17"/>
                      <a:pt x="259" y="17"/>
                      <a:pt x="259" y="17"/>
                    </a:cubicBezTo>
                    <a:cubicBezTo>
                      <a:pt x="257" y="18"/>
                      <a:pt x="257" y="18"/>
                      <a:pt x="257" y="18"/>
                    </a:cubicBezTo>
                    <a:cubicBezTo>
                      <a:pt x="255" y="18"/>
                      <a:pt x="255" y="18"/>
                      <a:pt x="255" y="18"/>
                    </a:cubicBezTo>
                    <a:cubicBezTo>
                      <a:pt x="255" y="18"/>
                      <a:pt x="255" y="18"/>
                      <a:pt x="255" y="18"/>
                    </a:cubicBezTo>
                    <a:cubicBezTo>
                      <a:pt x="256" y="18"/>
                      <a:pt x="256" y="18"/>
                      <a:pt x="256" y="18"/>
                    </a:cubicBezTo>
                    <a:cubicBezTo>
                      <a:pt x="256" y="18"/>
                      <a:pt x="256" y="18"/>
                      <a:pt x="256" y="18"/>
                    </a:cubicBezTo>
                    <a:cubicBezTo>
                      <a:pt x="260" y="16"/>
                      <a:pt x="260" y="16"/>
                      <a:pt x="260" y="16"/>
                    </a:cubicBezTo>
                    <a:cubicBezTo>
                      <a:pt x="265" y="15"/>
                      <a:pt x="265" y="15"/>
                      <a:pt x="265" y="15"/>
                    </a:cubicBezTo>
                    <a:cubicBezTo>
                      <a:pt x="269" y="14"/>
                      <a:pt x="269" y="14"/>
                      <a:pt x="269" y="14"/>
                    </a:cubicBezTo>
                    <a:cubicBezTo>
                      <a:pt x="269" y="14"/>
                      <a:pt x="269" y="14"/>
                      <a:pt x="269" y="14"/>
                    </a:cubicBezTo>
                    <a:cubicBezTo>
                      <a:pt x="266" y="15"/>
                      <a:pt x="266" y="15"/>
                      <a:pt x="266" y="15"/>
                    </a:cubicBezTo>
                    <a:cubicBezTo>
                      <a:pt x="245" y="21"/>
                      <a:pt x="245" y="21"/>
                      <a:pt x="245" y="21"/>
                    </a:cubicBezTo>
                    <a:cubicBezTo>
                      <a:pt x="246" y="21"/>
                      <a:pt x="246" y="21"/>
                      <a:pt x="246" y="21"/>
                    </a:cubicBezTo>
                    <a:cubicBezTo>
                      <a:pt x="246" y="21"/>
                      <a:pt x="247" y="21"/>
                      <a:pt x="248" y="21"/>
                    </a:cubicBezTo>
                    <a:cubicBezTo>
                      <a:pt x="244" y="22"/>
                      <a:pt x="244" y="22"/>
                      <a:pt x="244" y="22"/>
                    </a:cubicBezTo>
                    <a:cubicBezTo>
                      <a:pt x="244" y="22"/>
                      <a:pt x="244" y="22"/>
                      <a:pt x="244" y="22"/>
                    </a:cubicBezTo>
                    <a:cubicBezTo>
                      <a:pt x="244" y="22"/>
                      <a:pt x="244" y="22"/>
                      <a:pt x="244" y="22"/>
                    </a:cubicBezTo>
                    <a:cubicBezTo>
                      <a:pt x="245" y="22"/>
                      <a:pt x="245" y="22"/>
                      <a:pt x="245" y="22"/>
                    </a:cubicBezTo>
                    <a:cubicBezTo>
                      <a:pt x="247" y="21"/>
                      <a:pt x="247" y="21"/>
                      <a:pt x="247" y="21"/>
                    </a:cubicBezTo>
                    <a:cubicBezTo>
                      <a:pt x="245" y="22"/>
                      <a:pt x="245" y="22"/>
                      <a:pt x="245" y="22"/>
                    </a:cubicBezTo>
                    <a:cubicBezTo>
                      <a:pt x="247" y="22"/>
                      <a:pt x="249" y="21"/>
                      <a:pt x="251" y="20"/>
                    </a:cubicBezTo>
                    <a:moveTo>
                      <a:pt x="179" y="56"/>
                    </a:moveTo>
                    <a:cubicBezTo>
                      <a:pt x="182" y="54"/>
                      <a:pt x="182" y="54"/>
                      <a:pt x="182" y="54"/>
                    </a:cubicBezTo>
                    <a:cubicBezTo>
                      <a:pt x="186" y="52"/>
                      <a:pt x="186" y="52"/>
                      <a:pt x="186" y="52"/>
                    </a:cubicBezTo>
                    <a:cubicBezTo>
                      <a:pt x="185" y="52"/>
                      <a:pt x="185" y="52"/>
                      <a:pt x="180" y="54"/>
                    </a:cubicBezTo>
                    <a:cubicBezTo>
                      <a:pt x="177" y="56"/>
                      <a:pt x="177" y="56"/>
                      <a:pt x="177" y="56"/>
                    </a:cubicBezTo>
                    <a:cubicBezTo>
                      <a:pt x="177" y="57"/>
                      <a:pt x="177" y="57"/>
                      <a:pt x="177" y="57"/>
                    </a:cubicBezTo>
                    <a:cubicBezTo>
                      <a:pt x="179" y="56"/>
                      <a:pt x="179" y="56"/>
                      <a:pt x="179" y="56"/>
                    </a:cubicBezTo>
                    <a:moveTo>
                      <a:pt x="156" y="69"/>
                    </a:moveTo>
                    <a:cubicBezTo>
                      <a:pt x="154" y="70"/>
                      <a:pt x="154" y="70"/>
                      <a:pt x="154" y="70"/>
                    </a:cubicBezTo>
                    <a:cubicBezTo>
                      <a:pt x="153" y="71"/>
                      <a:pt x="153" y="71"/>
                      <a:pt x="153" y="71"/>
                    </a:cubicBezTo>
                    <a:cubicBezTo>
                      <a:pt x="160" y="66"/>
                      <a:pt x="160" y="66"/>
                      <a:pt x="160" y="66"/>
                    </a:cubicBezTo>
                    <a:cubicBezTo>
                      <a:pt x="159" y="66"/>
                      <a:pt x="159" y="66"/>
                      <a:pt x="159" y="66"/>
                    </a:cubicBezTo>
                    <a:cubicBezTo>
                      <a:pt x="156" y="69"/>
                      <a:pt x="156" y="69"/>
                      <a:pt x="156" y="69"/>
                    </a:cubicBezTo>
                    <a:close/>
                    <a:moveTo>
                      <a:pt x="6" y="417"/>
                    </a:moveTo>
                    <a:cubicBezTo>
                      <a:pt x="5" y="413"/>
                      <a:pt x="5" y="413"/>
                      <a:pt x="5" y="413"/>
                    </a:cubicBezTo>
                    <a:cubicBezTo>
                      <a:pt x="5" y="409"/>
                      <a:pt x="5" y="409"/>
                      <a:pt x="5" y="409"/>
                    </a:cubicBezTo>
                    <a:cubicBezTo>
                      <a:pt x="4" y="409"/>
                      <a:pt x="4" y="409"/>
                      <a:pt x="4" y="409"/>
                    </a:cubicBezTo>
                    <a:cubicBezTo>
                      <a:pt x="3" y="408"/>
                      <a:pt x="3" y="408"/>
                      <a:pt x="3" y="408"/>
                    </a:cubicBezTo>
                    <a:cubicBezTo>
                      <a:pt x="2" y="407"/>
                      <a:pt x="2" y="407"/>
                      <a:pt x="2" y="407"/>
                    </a:cubicBezTo>
                    <a:cubicBezTo>
                      <a:pt x="2" y="405"/>
                      <a:pt x="2" y="405"/>
                      <a:pt x="2" y="405"/>
                    </a:cubicBezTo>
                    <a:cubicBezTo>
                      <a:pt x="1" y="398"/>
                      <a:pt x="1" y="398"/>
                      <a:pt x="1" y="398"/>
                    </a:cubicBezTo>
                    <a:cubicBezTo>
                      <a:pt x="1" y="394"/>
                      <a:pt x="1" y="394"/>
                      <a:pt x="1" y="394"/>
                    </a:cubicBezTo>
                    <a:cubicBezTo>
                      <a:pt x="1" y="392"/>
                      <a:pt x="1" y="389"/>
                      <a:pt x="1" y="387"/>
                    </a:cubicBezTo>
                    <a:cubicBezTo>
                      <a:pt x="1" y="379"/>
                      <a:pt x="1" y="379"/>
                      <a:pt x="1" y="379"/>
                    </a:cubicBezTo>
                    <a:cubicBezTo>
                      <a:pt x="1" y="378"/>
                      <a:pt x="1" y="376"/>
                      <a:pt x="1" y="374"/>
                    </a:cubicBezTo>
                    <a:cubicBezTo>
                      <a:pt x="0" y="370"/>
                      <a:pt x="0" y="370"/>
                      <a:pt x="0" y="370"/>
                    </a:cubicBezTo>
                    <a:cubicBezTo>
                      <a:pt x="0" y="367"/>
                      <a:pt x="0" y="367"/>
                      <a:pt x="0" y="367"/>
                    </a:cubicBezTo>
                    <a:cubicBezTo>
                      <a:pt x="0" y="367"/>
                      <a:pt x="0" y="367"/>
                      <a:pt x="0" y="367"/>
                    </a:cubicBezTo>
                    <a:cubicBezTo>
                      <a:pt x="0" y="376"/>
                      <a:pt x="1" y="389"/>
                      <a:pt x="1" y="399"/>
                    </a:cubicBezTo>
                    <a:cubicBezTo>
                      <a:pt x="2" y="405"/>
                      <a:pt x="2" y="405"/>
                      <a:pt x="2" y="405"/>
                    </a:cubicBezTo>
                    <a:cubicBezTo>
                      <a:pt x="2" y="405"/>
                      <a:pt x="2" y="405"/>
                      <a:pt x="2" y="405"/>
                    </a:cubicBezTo>
                    <a:cubicBezTo>
                      <a:pt x="2" y="407"/>
                      <a:pt x="2" y="407"/>
                      <a:pt x="2" y="407"/>
                    </a:cubicBezTo>
                    <a:cubicBezTo>
                      <a:pt x="3" y="414"/>
                      <a:pt x="3" y="414"/>
                      <a:pt x="3" y="414"/>
                    </a:cubicBezTo>
                    <a:cubicBezTo>
                      <a:pt x="3" y="414"/>
                      <a:pt x="3" y="414"/>
                      <a:pt x="3" y="414"/>
                    </a:cubicBezTo>
                    <a:cubicBezTo>
                      <a:pt x="4" y="419"/>
                      <a:pt x="4" y="419"/>
                      <a:pt x="4" y="419"/>
                    </a:cubicBezTo>
                    <a:cubicBezTo>
                      <a:pt x="5" y="421"/>
                      <a:pt x="5" y="421"/>
                      <a:pt x="5" y="421"/>
                    </a:cubicBezTo>
                    <a:cubicBezTo>
                      <a:pt x="4" y="416"/>
                      <a:pt x="4" y="416"/>
                      <a:pt x="4" y="416"/>
                    </a:cubicBezTo>
                    <a:cubicBezTo>
                      <a:pt x="4" y="413"/>
                      <a:pt x="4" y="413"/>
                      <a:pt x="4" y="413"/>
                    </a:cubicBezTo>
                    <a:cubicBezTo>
                      <a:pt x="5" y="414"/>
                      <a:pt x="5" y="414"/>
                      <a:pt x="5" y="414"/>
                    </a:cubicBezTo>
                    <a:cubicBezTo>
                      <a:pt x="5" y="417"/>
                      <a:pt x="5" y="417"/>
                      <a:pt x="5" y="417"/>
                    </a:cubicBezTo>
                    <a:cubicBezTo>
                      <a:pt x="6" y="417"/>
                      <a:pt x="6" y="417"/>
                      <a:pt x="6" y="417"/>
                    </a:cubicBezTo>
                    <a:moveTo>
                      <a:pt x="182" y="64"/>
                    </a:moveTo>
                    <a:cubicBezTo>
                      <a:pt x="185" y="62"/>
                      <a:pt x="185" y="62"/>
                      <a:pt x="185" y="62"/>
                    </a:cubicBezTo>
                    <a:cubicBezTo>
                      <a:pt x="189" y="60"/>
                      <a:pt x="189" y="60"/>
                      <a:pt x="189" y="60"/>
                    </a:cubicBezTo>
                    <a:cubicBezTo>
                      <a:pt x="188" y="60"/>
                      <a:pt x="187" y="60"/>
                      <a:pt x="187" y="60"/>
                    </a:cubicBezTo>
                    <a:cubicBezTo>
                      <a:pt x="187" y="59"/>
                      <a:pt x="188" y="59"/>
                      <a:pt x="189" y="58"/>
                    </a:cubicBezTo>
                    <a:cubicBezTo>
                      <a:pt x="191" y="56"/>
                      <a:pt x="191" y="56"/>
                      <a:pt x="191" y="56"/>
                    </a:cubicBezTo>
                    <a:cubicBezTo>
                      <a:pt x="191" y="56"/>
                      <a:pt x="191" y="56"/>
                      <a:pt x="191" y="56"/>
                    </a:cubicBezTo>
                    <a:cubicBezTo>
                      <a:pt x="192" y="54"/>
                      <a:pt x="192" y="54"/>
                      <a:pt x="192" y="54"/>
                    </a:cubicBezTo>
                    <a:cubicBezTo>
                      <a:pt x="191" y="54"/>
                      <a:pt x="191" y="54"/>
                      <a:pt x="191" y="54"/>
                    </a:cubicBezTo>
                    <a:cubicBezTo>
                      <a:pt x="193" y="52"/>
                      <a:pt x="193" y="52"/>
                      <a:pt x="193" y="52"/>
                    </a:cubicBezTo>
                    <a:cubicBezTo>
                      <a:pt x="196" y="51"/>
                      <a:pt x="196" y="51"/>
                      <a:pt x="196" y="51"/>
                    </a:cubicBezTo>
                    <a:cubicBezTo>
                      <a:pt x="195" y="51"/>
                      <a:pt x="195" y="51"/>
                      <a:pt x="194" y="51"/>
                    </a:cubicBezTo>
                    <a:cubicBezTo>
                      <a:pt x="194" y="51"/>
                      <a:pt x="194" y="51"/>
                      <a:pt x="194" y="51"/>
                    </a:cubicBezTo>
                    <a:cubicBezTo>
                      <a:pt x="196" y="50"/>
                      <a:pt x="197" y="49"/>
                      <a:pt x="199" y="48"/>
                    </a:cubicBezTo>
                    <a:cubicBezTo>
                      <a:pt x="199" y="48"/>
                      <a:pt x="199" y="48"/>
                      <a:pt x="199" y="48"/>
                    </a:cubicBezTo>
                    <a:cubicBezTo>
                      <a:pt x="202" y="47"/>
                      <a:pt x="202" y="47"/>
                      <a:pt x="202" y="47"/>
                    </a:cubicBezTo>
                    <a:cubicBezTo>
                      <a:pt x="202" y="46"/>
                      <a:pt x="202" y="46"/>
                      <a:pt x="202" y="46"/>
                    </a:cubicBezTo>
                    <a:cubicBezTo>
                      <a:pt x="204" y="45"/>
                      <a:pt x="204" y="45"/>
                      <a:pt x="204" y="45"/>
                    </a:cubicBezTo>
                    <a:cubicBezTo>
                      <a:pt x="205" y="45"/>
                      <a:pt x="205" y="45"/>
                      <a:pt x="205" y="45"/>
                    </a:cubicBezTo>
                    <a:cubicBezTo>
                      <a:pt x="208" y="43"/>
                      <a:pt x="208" y="43"/>
                      <a:pt x="208" y="43"/>
                    </a:cubicBezTo>
                    <a:cubicBezTo>
                      <a:pt x="208" y="42"/>
                      <a:pt x="208" y="42"/>
                      <a:pt x="208" y="42"/>
                    </a:cubicBezTo>
                    <a:cubicBezTo>
                      <a:pt x="211" y="41"/>
                      <a:pt x="211" y="41"/>
                      <a:pt x="211" y="41"/>
                    </a:cubicBezTo>
                    <a:cubicBezTo>
                      <a:pt x="213" y="39"/>
                      <a:pt x="213" y="39"/>
                      <a:pt x="213" y="39"/>
                    </a:cubicBezTo>
                    <a:cubicBezTo>
                      <a:pt x="212" y="39"/>
                      <a:pt x="212" y="39"/>
                      <a:pt x="212" y="39"/>
                    </a:cubicBezTo>
                    <a:cubicBezTo>
                      <a:pt x="214" y="38"/>
                      <a:pt x="214" y="38"/>
                      <a:pt x="214" y="38"/>
                    </a:cubicBezTo>
                    <a:cubicBezTo>
                      <a:pt x="214" y="38"/>
                      <a:pt x="214" y="38"/>
                      <a:pt x="214" y="38"/>
                    </a:cubicBezTo>
                    <a:cubicBezTo>
                      <a:pt x="214" y="38"/>
                      <a:pt x="214" y="38"/>
                      <a:pt x="214" y="38"/>
                    </a:cubicBezTo>
                    <a:cubicBezTo>
                      <a:pt x="217" y="37"/>
                      <a:pt x="217" y="37"/>
                      <a:pt x="217" y="3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16" y="36"/>
                      <a:pt x="216" y="36"/>
                      <a:pt x="216" y="36"/>
                    </a:cubicBezTo>
                    <a:cubicBezTo>
                      <a:pt x="220" y="34"/>
                      <a:pt x="220" y="34"/>
                      <a:pt x="220" y="34"/>
                    </a:cubicBezTo>
                    <a:cubicBezTo>
                      <a:pt x="222" y="33"/>
                      <a:pt x="222" y="33"/>
                      <a:pt x="222" y="33"/>
                    </a:cubicBezTo>
                    <a:cubicBezTo>
                      <a:pt x="222" y="33"/>
                      <a:pt x="222" y="33"/>
                      <a:pt x="222" y="33"/>
                    </a:cubicBezTo>
                    <a:cubicBezTo>
                      <a:pt x="225" y="31"/>
                      <a:pt x="225" y="31"/>
                      <a:pt x="225" y="31"/>
                    </a:cubicBezTo>
                    <a:cubicBezTo>
                      <a:pt x="227" y="30"/>
                      <a:pt x="227" y="30"/>
                      <a:pt x="227" y="30"/>
                    </a:cubicBezTo>
                    <a:cubicBezTo>
                      <a:pt x="226" y="30"/>
                      <a:pt x="226" y="30"/>
                      <a:pt x="226" y="30"/>
                    </a:cubicBezTo>
                    <a:cubicBezTo>
                      <a:pt x="224" y="31"/>
                      <a:pt x="224" y="31"/>
                      <a:pt x="224" y="31"/>
                    </a:cubicBezTo>
                    <a:cubicBezTo>
                      <a:pt x="223" y="31"/>
                      <a:pt x="223" y="31"/>
                      <a:pt x="223" y="31"/>
                    </a:cubicBezTo>
                    <a:cubicBezTo>
                      <a:pt x="223" y="31"/>
                      <a:pt x="223" y="31"/>
                      <a:pt x="223" y="31"/>
                    </a:cubicBezTo>
                    <a:cubicBezTo>
                      <a:pt x="220" y="32"/>
                      <a:pt x="220" y="32"/>
                      <a:pt x="220" y="32"/>
                    </a:cubicBezTo>
                    <a:cubicBezTo>
                      <a:pt x="220" y="32"/>
                      <a:pt x="220" y="32"/>
                      <a:pt x="220" y="32"/>
                    </a:cubicBezTo>
                    <a:cubicBezTo>
                      <a:pt x="224" y="31"/>
                      <a:pt x="224" y="31"/>
                      <a:pt x="224" y="31"/>
                    </a:cubicBezTo>
                    <a:cubicBezTo>
                      <a:pt x="227" y="29"/>
                      <a:pt x="227" y="29"/>
                      <a:pt x="227" y="29"/>
                    </a:cubicBezTo>
                    <a:cubicBezTo>
                      <a:pt x="232" y="27"/>
                      <a:pt x="232" y="27"/>
                      <a:pt x="232" y="27"/>
                    </a:cubicBezTo>
                    <a:cubicBezTo>
                      <a:pt x="237" y="25"/>
                      <a:pt x="237" y="25"/>
                      <a:pt x="237" y="25"/>
                    </a:cubicBezTo>
                    <a:cubicBezTo>
                      <a:pt x="237" y="25"/>
                      <a:pt x="237" y="25"/>
                      <a:pt x="237" y="25"/>
                    </a:cubicBezTo>
                    <a:cubicBezTo>
                      <a:pt x="233" y="26"/>
                      <a:pt x="233" y="26"/>
                      <a:pt x="233" y="26"/>
                    </a:cubicBezTo>
                    <a:cubicBezTo>
                      <a:pt x="233" y="26"/>
                      <a:pt x="233" y="26"/>
                      <a:pt x="233" y="26"/>
                    </a:cubicBezTo>
                    <a:cubicBezTo>
                      <a:pt x="231" y="27"/>
                      <a:pt x="231" y="27"/>
                      <a:pt x="231" y="27"/>
                    </a:cubicBezTo>
                    <a:cubicBezTo>
                      <a:pt x="226" y="29"/>
                      <a:pt x="226" y="29"/>
                      <a:pt x="226" y="29"/>
                    </a:cubicBezTo>
                    <a:cubicBezTo>
                      <a:pt x="221" y="31"/>
                      <a:pt x="221" y="31"/>
                      <a:pt x="221" y="31"/>
                    </a:cubicBezTo>
                    <a:cubicBezTo>
                      <a:pt x="218" y="33"/>
                      <a:pt x="218" y="33"/>
                      <a:pt x="218" y="33"/>
                    </a:cubicBezTo>
                    <a:cubicBezTo>
                      <a:pt x="213" y="35"/>
                      <a:pt x="213" y="35"/>
                      <a:pt x="213" y="35"/>
                    </a:cubicBezTo>
                    <a:cubicBezTo>
                      <a:pt x="212" y="36"/>
                      <a:pt x="212" y="36"/>
                      <a:pt x="212" y="36"/>
                    </a:cubicBezTo>
                    <a:cubicBezTo>
                      <a:pt x="217" y="33"/>
                      <a:pt x="217" y="33"/>
                      <a:pt x="217" y="33"/>
                    </a:cubicBezTo>
                    <a:cubicBezTo>
                      <a:pt x="224" y="30"/>
                      <a:pt x="224" y="30"/>
                      <a:pt x="224" y="30"/>
                    </a:cubicBezTo>
                    <a:cubicBezTo>
                      <a:pt x="228" y="28"/>
                      <a:pt x="228" y="28"/>
                      <a:pt x="228" y="28"/>
                    </a:cubicBezTo>
                    <a:cubicBezTo>
                      <a:pt x="233" y="26"/>
                      <a:pt x="233" y="26"/>
                      <a:pt x="233" y="26"/>
                    </a:cubicBezTo>
                    <a:cubicBezTo>
                      <a:pt x="237" y="25"/>
                      <a:pt x="237" y="25"/>
                      <a:pt x="237" y="25"/>
                    </a:cubicBezTo>
                    <a:cubicBezTo>
                      <a:pt x="237" y="25"/>
                      <a:pt x="237" y="25"/>
                      <a:pt x="237" y="25"/>
                    </a:cubicBezTo>
                    <a:cubicBezTo>
                      <a:pt x="236" y="25"/>
                      <a:pt x="236" y="25"/>
                      <a:pt x="236" y="25"/>
                    </a:cubicBezTo>
                    <a:cubicBezTo>
                      <a:pt x="231" y="27"/>
                      <a:pt x="231" y="27"/>
                      <a:pt x="231" y="27"/>
                    </a:cubicBezTo>
                    <a:cubicBezTo>
                      <a:pt x="224" y="30"/>
                      <a:pt x="224" y="30"/>
                      <a:pt x="224" y="30"/>
                    </a:cubicBezTo>
                    <a:cubicBezTo>
                      <a:pt x="213" y="35"/>
                      <a:pt x="213" y="35"/>
                      <a:pt x="213" y="35"/>
                    </a:cubicBezTo>
                    <a:cubicBezTo>
                      <a:pt x="212" y="35"/>
                      <a:pt x="212" y="35"/>
                      <a:pt x="212" y="35"/>
                    </a:cubicBezTo>
                    <a:cubicBezTo>
                      <a:pt x="212" y="36"/>
                      <a:pt x="212" y="36"/>
                      <a:pt x="212" y="36"/>
                    </a:cubicBezTo>
                    <a:cubicBezTo>
                      <a:pt x="208" y="37"/>
                      <a:pt x="208" y="37"/>
                      <a:pt x="208" y="37"/>
                    </a:cubicBezTo>
                    <a:cubicBezTo>
                      <a:pt x="209" y="37"/>
                      <a:pt x="209" y="37"/>
                      <a:pt x="209" y="37"/>
                    </a:cubicBezTo>
                    <a:cubicBezTo>
                      <a:pt x="208" y="37"/>
                      <a:pt x="208" y="37"/>
                      <a:pt x="208" y="37"/>
                    </a:cubicBezTo>
                    <a:cubicBezTo>
                      <a:pt x="206" y="38"/>
                      <a:pt x="206" y="38"/>
                      <a:pt x="206" y="38"/>
                    </a:cubicBezTo>
                    <a:cubicBezTo>
                      <a:pt x="203" y="40"/>
                      <a:pt x="203" y="40"/>
                      <a:pt x="203" y="40"/>
                    </a:cubicBezTo>
                    <a:cubicBezTo>
                      <a:pt x="203" y="40"/>
                      <a:pt x="203" y="40"/>
                      <a:pt x="203" y="40"/>
                    </a:cubicBezTo>
                    <a:cubicBezTo>
                      <a:pt x="204" y="39"/>
                      <a:pt x="204" y="39"/>
                      <a:pt x="204" y="39"/>
                    </a:cubicBezTo>
                    <a:cubicBezTo>
                      <a:pt x="201" y="41"/>
                      <a:pt x="201" y="41"/>
                      <a:pt x="201" y="41"/>
                    </a:cubicBezTo>
                    <a:cubicBezTo>
                      <a:pt x="199" y="42"/>
                      <a:pt x="199" y="42"/>
                      <a:pt x="199" y="42"/>
                    </a:cubicBezTo>
                    <a:cubicBezTo>
                      <a:pt x="198" y="43"/>
                      <a:pt x="198" y="43"/>
                      <a:pt x="198" y="43"/>
                    </a:cubicBezTo>
                    <a:cubicBezTo>
                      <a:pt x="194" y="45"/>
                      <a:pt x="194" y="45"/>
                      <a:pt x="194" y="45"/>
                    </a:cubicBezTo>
                    <a:cubicBezTo>
                      <a:pt x="191" y="46"/>
                      <a:pt x="191" y="46"/>
                      <a:pt x="191" y="46"/>
                    </a:cubicBezTo>
                    <a:cubicBezTo>
                      <a:pt x="184" y="50"/>
                      <a:pt x="184" y="50"/>
                      <a:pt x="184" y="50"/>
                    </a:cubicBezTo>
                    <a:cubicBezTo>
                      <a:pt x="179" y="53"/>
                      <a:pt x="179" y="53"/>
                      <a:pt x="179" y="53"/>
                    </a:cubicBezTo>
                    <a:cubicBezTo>
                      <a:pt x="176" y="55"/>
                      <a:pt x="176" y="55"/>
                      <a:pt x="176" y="55"/>
                    </a:cubicBezTo>
                    <a:cubicBezTo>
                      <a:pt x="177" y="54"/>
                      <a:pt x="177" y="54"/>
                      <a:pt x="177" y="54"/>
                    </a:cubicBezTo>
                    <a:cubicBezTo>
                      <a:pt x="183" y="51"/>
                      <a:pt x="183" y="51"/>
                      <a:pt x="183" y="51"/>
                    </a:cubicBezTo>
                    <a:cubicBezTo>
                      <a:pt x="187" y="49"/>
                      <a:pt x="187" y="49"/>
                      <a:pt x="187" y="49"/>
                    </a:cubicBezTo>
                    <a:cubicBezTo>
                      <a:pt x="191" y="46"/>
                      <a:pt x="191" y="46"/>
                      <a:pt x="191" y="46"/>
                    </a:cubicBezTo>
                    <a:cubicBezTo>
                      <a:pt x="182" y="51"/>
                      <a:pt x="171" y="59"/>
                      <a:pt x="162" y="64"/>
                    </a:cubicBezTo>
                    <a:cubicBezTo>
                      <a:pt x="162" y="64"/>
                      <a:pt x="162" y="64"/>
                      <a:pt x="162" y="64"/>
                    </a:cubicBezTo>
                    <a:cubicBezTo>
                      <a:pt x="163" y="64"/>
                      <a:pt x="163" y="64"/>
                      <a:pt x="163" y="64"/>
                    </a:cubicBezTo>
                    <a:cubicBezTo>
                      <a:pt x="167" y="61"/>
                      <a:pt x="167" y="61"/>
                      <a:pt x="167" y="61"/>
                    </a:cubicBezTo>
                    <a:cubicBezTo>
                      <a:pt x="170" y="59"/>
                      <a:pt x="170" y="59"/>
                      <a:pt x="170" y="59"/>
                    </a:cubicBezTo>
                    <a:cubicBezTo>
                      <a:pt x="170" y="59"/>
                      <a:pt x="170" y="59"/>
                      <a:pt x="170" y="59"/>
                    </a:cubicBezTo>
                    <a:cubicBezTo>
                      <a:pt x="167" y="61"/>
                      <a:pt x="167" y="61"/>
                      <a:pt x="167" y="61"/>
                    </a:cubicBezTo>
                    <a:cubicBezTo>
                      <a:pt x="164" y="63"/>
                      <a:pt x="164" y="63"/>
                      <a:pt x="164" y="63"/>
                    </a:cubicBezTo>
                    <a:cubicBezTo>
                      <a:pt x="159" y="67"/>
                      <a:pt x="159" y="67"/>
                      <a:pt x="159" y="67"/>
                    </a:cubicBezTo>
                    <a:cubicBezTo>
                      <a:pt x="156" y="68"/>
                      <a:pt x="154" y="70"/>
                      <a:pt x="152" y="71"/>
                    </a:cubicBezTo>
                    <a:cubicBezTo>
                      <a:pt x="151" y="72"/>
                      <a:pt x="151" y="72"/>
                      <a:pt x="151" y="72"/>
                    </a:cubicBezTo>
                    <a:cubicBezTo>
                      <a:pt x="148" y="75"/>
                      <a:pt x="148" y="75"/>
                      <a:pt x="148" y="75"/>
                    </a:cubicBezTo>
                    <a:cubicBezTo>
                      <a:pt x="147" y="75"/>
                      <a:pt x="147" y="75"/>
                      <a:pt x="147" y="75"/>
                    </a:cubicBezTo>
                    <a:cubicBezTo>
                      <a:pt x="147" y="76"/>
                      <a:pt x="146" y="76"/>
                      <a:pt x="145" y="77"/>
                    </a:cubicBezTo>
                    <a:cubicBezTo>
                      <a:pt x="145" y="77"/>
                      <a:pt x="145" y="77"/>
                      <a:pt x="145" y="77"/>
                    </a:cubicBezTo>
                    <a:cubicBezTo>
                      <a:pt x="149" y="74"/>
                      <a:pt x="149" y="74"/>
                      <a:pt x="149" y="74"/>
                    </a:cubicBezTo>
                    <a:cubicBezTo>
                      <a:pt x="149" y="74"/>
                      <a:pt x="149" y="74"/>
                      <a:pt x="149" y="74"/>
                    </a:cubicBezTo>
                    <a:cubicBezTo>
                      <a:pt x="148" y="75"/>
                      <a:pt x="148" y="75"/>
                      <a:pt x="148" y="75"/>
                    </a:cubicBezTo>
                    <a:cubicBezTo>
                      <a:pt x="147" y="76"/>
                      <a:pt x="147" y="76"/>
                      <a:pt x="147" y="76"/>
                    </a:cubicBezTo>
                    <a:cubicBezTo>
                      <a:pt x="147" y="76"/>
                      <a:pt x="147" y="76"/>
                      <a:pt x="147" y="76"/>
                    </a:cubicBezTo>
                    <a:cubicBezTo>
                      <a:pt x="151" y="73"/>
                      <a:pt x="151" y="73"/>
                      <a:pt x="151" y="73"/>
                    </a:cubicBezTo>
                    <a:cubicBezTo>
                      <a:pt x="151" y="73"/>
                      <a:pt x="151" y="73"/>
                      <a:pt x="151" y="73"/>
                    </a:cubicBezTo>
                    <a:cubicBezTo>
                      <a:pt x="156" y="69"/>
                      <a:pt x="156" y="69"/>
                      <a:pt x="156" y="69"/>
                    </a:cubicBezTo>
                    <a:cubicBezTo>
                      <a:pt x="156" y="69"/>
                      <a:pt x="156" y="69"/>
                      <a:pt x="156" y="69"/>
                    </a:cubicBezTo>
                    <a:cubicBezTo>
                      <a:pt x="160" y="66"/>
                      <a:pt x="160" y="66"/>
                      <a:pt x="160" y="66"/>
                    </a:cubicBezTo>
                    <a:cubicBezTo>
                      <a:pt x="161" y="65"/>
                      <a:pt x="161" y="65"/>
                      <a:pt x="161" y="65"/>
                    </a:cubicBezTo>
                    <a:cubicBezTo>
                      <a:pt x="162" y="65"/>
                      <a:pt x="163" y="64"/>
                      <a:pt x="164" y="63"/>
                    </a:cubicBezTo>
                    <a:cubicBezTo>
                      <a:pt x="163" y="64"/>
                      <a:pt x="163" y="64"/>
                      <a:pt x="163" y="64"/>
                    </a:cubicBezTo>
                    <a:cubicBezTo>
                      <a:pt x="165" y="63"/>
                      <a:pt x="165" y="63"/>
                      <a:pt x="165" y="63"/>
                    </a:cubicBezTo>
                    <a:cubicBezTo>
                      <a:pt x="167" y="61"/>
                      <a:pt x="167" y="61"/>
                      <a:pt x="167" y="61"/>
                    </a:cubicBezTo>
                    <a:cubicBezTo>
                      <a:pt x="167" y="61"/>
                      <a:pt x="167" y="61"/>
                      <a:pt x="167" y="61"/>
                    </a:cubicBezTo>
                    <a:cubicBezTo>
                      <a:pt x="170" y="59"/>
                      <a:pt x="170" y="59"/>
                      <a:pt x="170" y="59"/>
                    </a:cubicBezTo>
                    <a:cubicBezTo>
                      <a:pt x="174" y="57"/>
                      <a:pt x="174" y="57"/>
                      <a:pt x="174" y="57"/>
                    </a:cubicBezTo>
                    <a:cubicBezTo>
                      <a:pt x="177" y="55"/>
                      <a:pt x="177" y="55"/>
                      <a:pt x="177" y="55"/>
                    </a:cubicBezTo>
                    <a:cubicBezTo>
                      <a:pt x="180" y="54"/>
                      <a:pt x="180" y="54"/>
                      <a:pt x="180" y="54"/>
                    </a:cubicBezTo>
                    <a:cubicBezTo>
                      <a:pt x="185" y="50"/>
                      <a:pt x="185" y="50"/>
                      <a:pt x="185" y="50"/>
                    </a:cubicBezTo>
                    <a:cubicBezTo>
                      <a:pt x="186" y="50"/>
                      <a:pt x="186" y="50"/>
                      <a:pt x="186" y="50"/>
                    </a:cubicBezTo>
                    <a:cubicBezTo>
                      <a:pt x="190" y="48"/>
                      <a:pt x="190" y="48"/>
                      <a:pt x="190" y="48"/>
                    </a:cubicBezTo>
                    <a:cubicBezTo>
                      <a:pt x="194" y="45"/>
                      <a:pt x="194" y="45"/>
                      <a:pt x="194" y="45"/>
                    </a:cubicBezTo>
                    <a:cubicBezTo>
                      <a:pt x="196" y="44"/>
                      <a:pt x="196" y="44"/>
                      <a:pt x="196" y="44"/>
                    </a:cubicBezTo>
                    <a:cubicBezTo>
                      <a:pt x="199" y="42"/>
                      <a:pt x="199" y="42"/>
                      <a:pt x="199" y="42"/>
                    </a:cubicBezTo>
                    <a:cubicBezTo>
                      <a:pt x="199" y="43"/>
                      <a:pt x="199" y="43"/>
                      <a:pt x="199" y="43"/>
                    </a:cubicBezTo>
                    <a:cubicBezTo>
                      <a:pt x="201" y="41"/>
                      <a:pt x="201" y="41"/>
                      <a:pt x="201" y="41"/>
                    </a:cubicBezTo>
                    <a:cubicBezTo>
                      <a:pt x="201" y="42"/>
                      <a:pt x="201" y="42"/>
                      <a:pt x="201" y="42"/>
                    </a:cubicBezTo>
                    <a:cubicBezTo>
                      <a:pt x="198" y="43"/>
                      <a:pt x="198" y="43"/>
                      <a:pt x="198" y="43"/>
                    </a:cubicBezTo>
                    <a:cubicBezTo>
                      <a:pt x="199" y="43"/>
                      <a:pt x="199" y="43"/>
                      <a:pt x="199" y="43"/>
                    </a:cubicBezTo>
                    <a:cubicBezTo>
                      <a:pt x="200" y="43"/>
                      <a:pt x="200" y="43"/>
                      <a:pt x="200" y="43"/>
                    </a:cubicBezTo>
                    <a:cubicBezTo>
                      <a:pt x="204" y="40"/>
                      <a:pt x="204" y="40"/>
                      <a:pt x="204" y="40"/>
                    </a:cubicBezTo>
                    <a:cubicBezTo>
                      <a:pt x="205" y="40"/>
                      <a:pt x="205" y="40"/>
                      <a:pt x="205" y="40"/>
                    </a:cubicBezTo>
                    <a:cubicBezTo>
                      <a:pt x="201" y="43"/>
                      <a:pt x="201" y="43"/>
                      <a:pt x="201" y="43"/>
                    </a:cubicBezTo>
                    <a:cubicBezTo>
                      <a:pt x="200" y="43"/>
                      <a:pt x="200" y="43"/>
                      <a:pt x="200" y="43"/>
                    </a:cubicBezTo>
                    <a:cubicBezTo>
                      <a:pt x="196" y="45"/>
                      <a:pt x="196" y="45"/>
                      <a:pt x="196" y="45"/>
                    </a:cubicBezTo>
                    <a:cubicBezTo>
                      <a:pt x="196" y="46"/>
                      <a:pt x="196" y="46"/>
                      <a:pt x="196" y="46"/>
                    </a:cubicBezTo>
                    <a:cubicBezTo>
                      <a:pt x="193" y="48"/>
                      <a:pt x="193" y="48"/>
                      <a:pt x="193" y="48"/>
                    </a:cubicBezTo>
                    <a:cubicBezTo>
                      <a:pt x="192" y="49"/>
                      <a:pt x="192" y="49"/>
                      <a:pt x="192" y="49"/>
                    </a:cubicBezTo>
                    <a:cubicBezTo>
                      <a:pt x="188" y="51"/>
                      <a:pt x="188" y="51"/>
                      <a:pt x="188" y="51"/>
                    </a:cubicBezTo>
                    <a:cubicBezTo>
                      <a:pt x="187" y="52"/>
                      <a:pt x="187" y="52"/>
                      <a:pt x="187" y="52"/>
                    </a:cubicBezTo>
                    <a:cubicBezTo>
                      <a:pt x="184" y="54"/>
                      <a:pt x="184" y="54"/>
                      <a:pt x="184" y="54"/>
                    </a:cubicBezTo>
                    <a:cubicBezTo>
                      <a:pt x="179" y="57"/>
                      <a:pt x="179" y="57"/>
                      <a:pt x="179" y="57"/>
                    </a:cubicBezTo>
                    <a:cubicBezTo>
                      <a:pt x="174" y="60"/>
                      <a:pt x="174" y="60"/>
                      <a:pt x="174" y="60"/>
                    </a:cubicBezTo>
                    <a:cubicBezTo>
                      <a:pt x="169" y="63"/>
                      <a:pt x="169" y="63"/>
                      <a:pt x="169" y="63"/>
                    </a:cubicBezTo>
                    <a:cubicBezTo>
                      <a:pt x="165" y="66"/>
                      <a:pt x="165" y="66"/>
                      <a:pt x="165" y="66"/>
                    </a:cubicBezTo>
                    <a:cubicBezTo>
                      <a:pt x="163" y="67"/>
                      <a:pt x="163" y="67"/>
                      <a:pt x="163" y="67"/>
                    </a:cubicBezTo>
                    <a:cubicBezTo>
                      <a:pt x="163" y="66"/>
                      <a:pt x="163" y="66"/>
                      <a:pt x="163" y="66"/>
                    </a:cubicBezTo>
                    <a:cubicBezTo>
                      <a:pt x="163" y="66"/>
                      <a:pt x="163" y="66"/>
                      <a:pt x="163" y="66"/>
                    </a:cubicBezTo>
                    <a:cubicBezTo>
                      <a:pt x="159" y="68"/>
                      <a:pt x="159" y="68"/>
                      <a:pt x="159" y="68"/>
                    </a:cubicBezTo>
                    <a:cubicBezTo>
                      <a:pt x="157" y="69"/>
                      <a:pt x="156" y="70"/>
                      <a:pt x="155" y="71"/>
                    </a:cubicBezTo>
                    <a:cubicBezTo>
                      <a:pt x="154" y="72"/>
                      <a:pt x="154" y="72"/>
                      <a:pt x="154" y="72"/>
                    </a:cubicBezTo>
                    <a:cubicBezTo>
                      <a:pt x="155" y="72"/>
                      <a:pt x="155" y="72"/>
                      <a:pt x="155" y="72"/>
                    </a:cubicBezTo>
                    <a:cubicBezTo>
                      <a:pt x="158" y="70"/>
                      <a:pt x="158" y="70"/>
                      <a:pt x="158" y="70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58" y="72"/>
                      <a:pt x="158" y="72"/>
                      <a:pt x="158" y="72"/>
                    </a:cubicBezTo>
                    <a:cubicBezTo>
                      <a:pt x="153" y="76"/>
                      <a:pt x="153" y="76"/>
                      <a:pt x="153" y="76"/>
                    </a:cubicBezTo>
                    <a:cubicBezTo>
                      <a:pt x="151" y="78"/>
                      <a:pt x="151" y="78"/>
                      <a:pt x="151" y="78"/>
                    </a:cubicBezTo>
                    <a:cubicBezTo>
                      <a:pt x="148" y="81"/>
                      <a:pt x="148" y="81"/>
                      <a:pt x="148" y="81"/>
                    </a:cubicBezTo>
                    <a:cubicBezTo>
                      <a:pt x="148" y="81"/>
                      <a:pt x="149" y="81"/>
                      <a:pt x="149" y="81"/>
                    </a:cubicBezTo>
                    <a:cubicBezTo>
                      <a:pt x="145" y="85"/>
                      <a:pt x="145" y="85"/>
                      <a:pt x="145" y="85"/>
                    </a:cubicBezTo>
                    <a:cubicBezTo>
                      <a:pt x="147" y="85"/>
                      <a:pt x="147" y="85"/>
                      <a:pt x="147" y="85"/>
                    </a:cubicBezTo>
                    <a:cubicBezTo>
                      <a:pt x="146" y="87"/>
                      <a:pt x="146" y="87"/>
                      <a:pt x="146" y="87"/>
                    </a:cubicBezTo>
                    <a:cubicBezTo>
                      <a:pt x="149" y="85"/>
                      <a:pt x="149" y="85"/>
                      <a:pt x="149" y="85"/>
                    </a:cubicBezTo>
                    <a:cubicBezTo>
                      <a:pt x="153" y="80"/>
                      <a:pt x="153" y="80"/>
                      <a:pt x="153" y="80"/>
                    </a:cubicBezTo>
                    <a:cubicBezTo>
                      <a:pt x="154" y="78"/>
                      <a:pt x="154" y="78"/>
                      <a:pt x="154" y="78"/>
                    </a:cubicBezTo>
                    <a:cubicBezTo>
                      <a:pt x="157" y="76"/>
                      <a:pt x="157" y="76"/>
                      <a:pt x="157" y="76"/>
                    </a:cubicBezTo>
                    <a:cubicBezTo>
                      <a:pt x="155" y="78"/>
                      <a:pt x="155" y="78"/>
                      <a:pt x="155" y="78"/>
                    </a:cubicBezTo>
                    <a:cubicBezTo>
                      <a:pt x="153" y="82"/>
                      <a:pt x="153" y="82"/>
                      <a:pt x="153" y="82"/>
                    </a:cubicBezTo>
                    <a:cubicBezTo>
                      <a:pt x="152" y="84"/>
                      <a:pt x="152" y="84"/>
                      <a:pt x="152" y="84"/>
                    </a:cubicBezTo>
                    <a:cubicBezTo>
                      <a:pt x="153" y="83"/>
                      <a:pt x="155" y="82"/>
                      <a:pt x="156" y="80"/>
                    </a:cubicBezTo>
                    <a:cubicBezTo>
                      <a:pt x="160" y="78"/>
                      <a:pt x="160" y="78"/>
                      <a:pt x="160" y="78"/>
                    </a:cubicBezTo>
                    <a:cubicBezTo>
                      <a:pt x="161" y="76"/>
                      <a:pt x="161" y="76"/>
                      <a:pt x="161" y="76"/>
                    </a:cubicBezTo>
                    <a:cubicBezTo>
                      <a:pt x="167" y="71"/>
                      <a:pt x="167" y="71"/>
                      <a:pt x="167" y="71"/>
                    </a:cubicBezTo>
                    <a:cubicBezTo>
                      <a:pt x="168" y="69"/>
                      <a:pt x="168" y="69"/>
                      <a:pt x="168" y="69"/>
                    </a:cubicBezTo>
                    <a:cubicBezTo>
                      <a:pt x="174" y="64"/>
                      <a:pt x="174" y="64"/>
                      <a:pt x="174" y="64"/>
                    </a:cubicBezTo>
                    <a:cubicBezTo>
                      <a:pt x="176" y="62"/>
                      <a:pt x="176" y="62"/>
                      <a:pt x="176" y="62"/>
                    </a:cubicBezTo>
                    <a:cubicBezTo>
                      <a:pt x="179" y="61"/>
                      <a:pt x="179" y="61"/>
                      <a:pt x="179" y="61"/>
                    </a:cubicBezTo>
                    <a:cubicBezTo>
                      <a:pt x="174" y="66"/>
                      <a:pt x="174" y="66"/>
                      <a:pt x="174" y="66"/>
                    </a:cubicBezTo>
                    <a:cubicBezTo>
                      <a:pt x="170" y="70"/>
                      <a:pt x="170" y="70"/>
                      <a:pt x="170" y="70"/>
                    </a:cubicBezTo>
                    <a:cubicBezTo>
                      <a:pt x="171" y="70"/>
                      <a:pt x="171" y="70"/>
                      <a:pt x="171" y="70"/>
                    </a:cubicBezTo>
                    <a:cubicBezTo>
                      <a:pt x="176" y="67"/>
                      <a:pt x="176" y="67"/>
                      <a:pt x="176" y="67"/>
                    </a:cubicBezTo>
                    <a:cubicBezTo>
                      <a:pt x="179" y="65"/>
                      <a:pt x="179" y="65"/>
                      <a:pt x="179" y="65"/>
                    </a:cubicBezTo>
                    <a:cubicBezTo>
                      <a:pt x="182" y="64"/>
                      <a:pt x="182" y="64"/>
                      <a:pt x="182" y="64"/>
                    </a:cubicBezTo>
                    <a:cubicBezTo>
                      <a:pt x="182" y="64"/>
                      <a:pt x="182" y="64"/>
                      <a:pt x="182" y="64"/>
                    </a:cubicBezTo>
                    <a:moveTo>
                      <a:pt x="110" y="148"/>
                    </a:moveTo>
                    <a:cubicBezTo>
                      <a:pt x="112" y="146"/>
                      <a:pt x="112" y="146"/>
                      <a:pt x="112" y="146"/>
                    </a:cubicBezTo>
                    <a:cubicBezTo>
                      <a:pt x="113" y="144"/>
                      <a:pt x="113" y="144"/>
                      <a:pt x="113" y="144"/>
                    </a:cubicBezTo>
                    <a:cubicBezTo>
                      <a:pt x="115" y="143"/>
                      <a:pt x="115" y="143"/>
                      <a:pt x="115" y="143"/>
                    </a:cubicBezTo>
                    <a:cubicBezTo>
                      <a:pt x="118" y="139"/>
                      <a:pt x="118" y="139"/>
                      <a:pt x="118" y="139"/>
                    </a:cubicBezTo>
                    <a:cubicBezTo>
                      <a:pt x="116" y="138"/>
                      <a:pt x="116" y="138"/>
                      <a:pt x="116" y="138"/>
                    </a:cubicBezTo>
                    <a:cubicBezTo>
                      <a:pt x="117" y="135"/>
                      <a:pt x="117" y="135"/>
                      <a:pt x="117" y="135"/>
                    </a:cubicBezTo>
                    <a:cubicBezTo>
                      <a:pt x="116" y="135"/>
                      <a:pt x="115" y="135"/>
                      <a:pt x="115" y="135"/>
                    </a:cubicBezTo>
                    <a:cubicBezTo>
                      <a:pt x="111" y="137"/>
                      <a:pt x="111" y="137"/>
                      <a:pt x="111" y="137"/>
                    </a:cubicBezTo>
                    <a:cubicBezTo>
                      <a:pt x="108" y="139"/>
                      <a:pt x="108" y="139"/>
                      <a:pt x="108" y="139"/>
                    </a:cubicBezTo>
                    <a:cubicBezTo>
                      <a:pt x="108" y="138"/>
                      <a:pt x="108" y="138"/>
                      <a:pt x="108" y="138"/>
                    </a:cubicBezTo>
                    <a:cubicBezTo>
                      <a:pt x="111" y="135"/>
                      <a:pt x="111" y="135"/>
                      <a:pt x="111" y="135"/>
                    </a:cubicBezTo>
                    <a:cubicBezTo>
                      <a:pt x="114" y="134"/>
                      <a:pt x="114" y="134"/>
                      <a:pt x="114" y="134"/>
                    </a:cubicBezTo>
                    <a:cubicBezTo>
                      <a:pt x="118" y="133"/>
                      <a:pt x="118" y="133"/>
                      <a:pt x="118" y="133"/>
                    </a:cubicBezTo>
                    <a:cubicBezTo>
                      <a:pt x="121" y="131"/>
                      <a:pt x="121" y="131"/>
                      <a:pt x="121" y="131"/>
                    </a:cubicBezTo>
                    <a:cubicBezTo>
                      <a:pt x="119" y="130"/>
                      <a:pt x="119" y="130"/>
                      <a:pt x="119" y="130"/>
                    </a:cubicBezTo>
                    <a:cubicBezTo>
                      <a:pt x="119" y="128"/>
                      <a:pt x="119" y="128"/>
                      <a:pt x="119" y="128"/>
                    </a:cubicBezTo>
                    <a:cubicBezTo>
                      <a:pt x="118" y="127"/>
                      <a:pt x="118" y="127"/>
                      <a:pt x="118" y="127"/>
                    </a:cubicBezTo>
                    <a:cubicBezTo>
                      <a:pt x="119" y="124"/>
                      <a:pt x="119" y="124"/>
                      <a:pt x="119" y="124"/>
                    </a:cubicBezTo>
                    <a:cubicBezTo>
                      <a:pt x="120" y="121"/>
                      <a:pt x="120" y="121"/>
                      <a:pt x="120" y="121"/>
                    </a:cubicBezTo>
                    <a:cubicBezTo>
                      <a:pt x="122" y="119"/>
                      <a:pt x="122" y="119"/>
                      <a:pt x="122" y="119"/>
                    </a:cubicBezTo>
                    <a:cubicBezTo>
                      <a:pt x="123" y="118"/>
                      <a:pt x="123" y="118"/>
                      <a:pt x="123" y="118"/>
                    </a:cubicBezTo>
                    <a:cubicBezTo>
                      <a:pt x="125" y="116"/>
                      <a:pt x="125" y="116"/>
                      <a:pt x="125" y="116"/>
                    </a:cubicBezTo>
                    <a:cubicBezTo>
                      <a:pt x="127" y="112"/>
                      <a:pt x="127" y="112"/>
                      <a:pt x="127" y="112"/>
                    </a:cubicBezTo>
                    <a:cubicBezTo>
                      <a:pt x="130" y="108"/>
                      <a:pt x="130" y="108"/>
                      <a:pt x="130" y="108"/>
                    </a:cubicBezTo>
                    <a:cubicBezTo>
                      <a:pt x="136" y="100"/>
                      <a:pt x="136" y="100"/>
                      <a:pt x="136" y="100"/>
                    </a:cubicBezTo>
                    <a:cubicBezTo>
                      <a:pt x="139" y="96"/>
                      <a:pt x="139" y="96"/>
                      <a:pt x="139" y="96"/>
                    </a:cubicBezTo>
                    <a:cubicBezTo>
                      <a:pt x="133" y="101"/>
                      <a:pt x="133" y="101"/>
                      <a:pt x="133" y="101"/>
                    </a:cubicBezTo>
                    <a:cubicBezTo>
                      <a:pt x="132" y="102"/>
                      <a:pt x="130" y="103"/>
                      <a:pt x="129" y="104"/>
                    </a:cubicBezTo>
                    <a:cubicBezTo>
                      <a:pt x="126" y="106"/>
                      <a:pt x="126" y="106"/>
                      <a:pt x="126" y="106"/>
                    </a:cubicBezTo>
                    <a:cubicBezTo>
                      <a:pt x="123" y="108"/>
                      <a:pt x="123" y="108"/>
                      <a:pt x="123" y="108"/>
                    </a:cubicBezTo>
                    <a:cubicBezTo>
                      <a:pt x="122" y="108"/>
                      <a:pt x="122" y="108"/>
                      <a:pt x="122" y="108"/>
                    </a:cubicBezTo>
                    <a:cubicBezTo>
                      <a:pt x="124" y="105"/>
                      <a:pt x="124" y="105"/>
                      <a:pt x="124" y="105"/>
                    </a:cubicBezTo>
                    <a:cubicBezTo>
                      <a:pt x="125" y="103"/>
                      <a:pt x="125" y="103"/>
                      <a:pt x="125" y="103"/>
                    </a:cubicBezTo>
                    <a:cubicBezTo>
                      <a:pt x="123" y="104"/>
                      <a:pt x="123" y="104"/>
                      <a:pt x="123" y="104"/>
                    </a:cubicBezTo>
                    <a:cubicBezTo>
                      <a:pt x="128" y="100"/>
                      <a:pt x="128" y="100"/>
                      <a:pt x="128" y="100"/>
                    </a:cubicBezTo>
                    <a:cubicBezTo>
                      <a:pt x="130" y="98"/>
                      <a:pt x="132" y="96"/>
                      <a:pt x="134" y="94"/>
                    </a:cubicBezTo>
                    <a:cubicBezTo>
                      <a:pt x="137" y="91"/>
                      <a:pt x="137" y="91"/>
                      <a:pt x="137" y="91"/>
                    </a:cubicBezTo>
                    <a:cubicBezTo>
                      <a:pt x="137" y="91"/>
                      <a:pt x="137" y="91"/>
                      <a:pt x="137" y="91"/>
                    </a:cubicBezTo>
                    <a:cubicBezTo>
                      <a:pt x="138" y="89"/>
                      <a:pt x="138" y="89"/>
                      <a:pt x="138" y="89"/>
                    </a:cubicBezTo>
                    <a:cubicBezTo>
                      <a:pt x="141" y="85"/>
                      <a:pt x="141" y="85"/>
                      <a:pt x="141" y="85"/>
                    </a:cubicBezTo>
                    <a:cubicBezTo>
                      <a:pt x="144" y="82"/>
                      <a:pt x="144" y="82"/>
                      <a:pt x="144" y="82"/>
                    </a:cubicBezTo>
                    <a:cubicBezTo>
                      <a:pt x="142" y="83"/>
                      <a:pt x="142" y="83"/>
                      <a:pt x="142" y="83"/>
                    </a:cubicBezTo>
                    <a:cubicBezTo>
                      <a:pt x="141" y="83"/>
                      <a:pt x="141" y="83"/>
                      <a:pt x="141" y="83"/>
                    </a:cubicBezTo>
                    <a:cubicBezTo>
                      <a:pt x="142" y="82"/>
                      <a:pt x="142" y="82"/>
                      <a:pt x="142" y="82"/>
                    </a:cubicBezTo>
                    <a:cubicBezTo>
                      <a:pt x="142" y="82"/>
                      <a:pt x="142" y="82"/>
                      <a:pt x="142" y="82"/>
                    </a:cubicBezTo>
                    <a:cubicBezTo>
                      <a:pt x="139" y="84"/>
                      <a:pt x="139" y="84"/>
                      <a:pt x="139" y="84"/>
                    </a:cubicBezTo>
                    <a:cubicBezTo>
                      <a:pt x="135" y="87"/>
                      <a:pt x="135" y="87"/>
                      <a:pt x="135" y="87"/>
                    </a:cubicBezTo>
                    <a:cubicBezTo>
                      <a:pt x="131" y="91"/>
                      <a:pt x="131" y="91"/>
                      <a:pt x="131" y="91"/>
                    </a:cubicBezTo>
                    <a:cubicBezTo>
                      <a:pt x="127" y="94"/>
                      <a:pt x="127" y="94"/>
                      <a:pt x="127" y="94"/>
                    </a:cubicBezTo>
                    <a:cubicBezTo>
                      <a:pt x="123" y="98"/>
                      <a:pt x="123" y="98"/>
                      <a:pt x="123" y="98"/>
                    </a:cubicBezTo>
                    <a:cubicBezTo>
                      <a:pt x="123" y="97"/>
                      <a:pt x="123" y="97"/>
                      <a:pt x="123" y="97"/>
                    </a:cubicBezTo>
                    <a:cubicBezTo>
                      <a:pt x="119" y="101"/>
                      <a:pt x="119" y="101"/>
                      <a:pt x="119" y="101"/>
                    </a:cubicBezTo>
                    <a:cubicBezTo>
                      <a:pt x="117" y="103"/>
                      <a:pt x="117" y="103"/>
                      <a:pt x="117" y="103"/>
                    </a:cubicBezTo>
                    <a:cubicBezTo>
                      <a:pt x="115" y="105"/>
                      <a:pt x="115" y="105"/>
                      <a:pt x="115" y="105"/>
                    </a:cubicBezTo>
                    <a:cubicBezTo>
                      <a:pt x="113" y="108"/>
                      <a:pt x="113" y="108"/>
                      <a:pt x="113" y="108"/>
                    </a:cubicBezTo>
                    <a:cubicBezTo>
                      <a:pt x="109" y="113"/>
                      <a:pt x="109" y="113"/>
                      <a:pt x="109" y="113"/>
                    </a:cubicBezTo>
                    <a:cubicBezTo>
                      <a:pt x="107" y="115"/>
                      <a:pt x="105" y="116"/>
                      <a:pt x="103" y="118"/>
                    </a:cubicBezTo>
                    <a:cubicBezTo>
                      <a:pt x="99" y="122"/>
                      <a:pt x="99" y="122"/>
                      <a:pt x="99" y="122"/>
                    </a:cubicBezTo>
                    <a:cubicBezTo>
                      <a:pt x="96" y="125"/>
                      <a:pt x="96" y="125"/>
                      <a:pt x="96" y="125"/>
                    </a:cubicBezTo>
                    <a:cubicBezTo>
                      <a:pt x="95" y="126"/>
                      <a:pt x="95" y="126"/>
                      <a:pt x="95" y="126"/>
                    </a:cubicBezTo>
                    <a:cubicBezTo>
                      <a:pt x="91" y="131"/>
                      <a:pt x="91" y="131"/>
                      <a:pt x="91" y="131"/>
                    </a:cubicBezTo>
                    <a:cubicBezTo>
                      <a:pt x="89" y="133"/>
                      <a:pt x="87" y="135"/>
                      <a:pt x="85" y="137"/>
                    </a:cubicBezTo>
                    <a:cubicBezTo>
                      <a:pt x="83" y="141"/>
                      <a:pt x="83" y="141"/>
                      <a:pt x="83" y="141"/>
                    </a:cubicBezTo>
                    <a:cubicBezTo>
                      <a:pt x="80" y="144"/>
                      <a:pt x="80" y="144"/>
                      <a:pt x="80" y="144"/>
                    </a:cubicBezTo>
                    <a:cubicBezTo>
                      <a:pt x="77" y="148"/>
                      <a:pt x="77" y="148"/>
                      <a:pt x="77" y="148"/>
                    </a:cubicBezTo>
                    <a:cubicBezTo>
                      <a:pt x="76" y="148"/>
                      <a:pt x="76" y="148"/>
                      <a:pt x="76" y="148"/>
                    </a:cubicBezTo>
                    <a:cubicBezTo>
                      <a:pt x="80" y="143"/>
                      <a:pt x="80" y="143"/>
                      <a:pt x="80" y="143"/>
                    </a:cubicBezTo>
                    <a:cubicBezTo>
                      <a:pt x="83" y="138"/>
                      <a:pt x="83" y="138"/>
                      <a:pt x="83" y="138"/>
                    </a:cubicBezTo>
                    <a:cubicBezTo>
                      <a:pt x="84" y="137"/>
                      <a:pt x="85" y="135"/>
                      <a:pt x="86" y="134"/>
                    </a:cubicBezTo>
                    <a:cubicBezTo>
                      <a:pt x="91" y="128"/>
                      <a:pt x="91" y="128"/>
                      <a:pt x="91" y="128"/>
                    </a:cubicBezTo>
                    <a:cubicBezTo>
                      <a:pt x="95" y="124"/>
                      <a:pt x="95" y="124"/>
                      <a:pt x="95" y="124"/>
                    </a:cubicBezTo>
                    <a:cubicBezTo>
                      <a:pt x="96" y="123"/>
                      <a:pt x="96" y="123"/>
                      <a:pt x="96" y="123"/>
                    </a:cubicBezTo>
                    <a:cubicBezTo>
                      <a:pt x="96" y="122"/>
                      <a:pt x="96" y="122"/>
                      <a:pt x="96" y="122"/>
                    </a:cubicBezTo>
                    <a:cubicBezTo>
                      <a:pt x="97" y="121"/>
                      <a:pt x="97" y="121"/>
                      <a:pt x="97" y="121"/>
                    </a:cubicBezTo>
                    <a:cubicBezTo>
                      <a:pt x="99" y="119"/>
                      <a:pt x="99" y="119"/>
                      <a:pt x="99" y="119"/>
                    </a:cubicBezTo>
                    <a:cubicBezTo>
                      <a:pt x="92" y="126"/>
                      <a:pt x="85" y="135"/>
                      <a:pt x="79" y="142"/>
                    </a:cubicBezTo>
                    <a:cubicBezTo>
                      <a:pt x="67" y="158"/>
                      <a:pt x="67" y="158"/>
                      <a:pt x="47" y="190"/>
                    </a:cubicBezTo>
                    <a:cubicBezTo>
                      <a:pt x="37" y="208"/>
                      <a:pt x="37" y="208"/>
                      <a:pt x="23" y="243"/>
                    </a:cubicBezTo>
                    <a:cubicBezTo>
                      <a:pt x="19" y="253"/>
                      <a:pt x="15" y="267"/>
                      <a:pt x="12" y="277"/>
                    </a:cubicBezTo>
                    <a:cubicBezTo>
                      <a:pt x="11" y="280"/>
                      <a:pt x="11" y="280"/>
                      <a:pt x="11" y="280"/>
                    </a:cubicBezTo>
                    <a:cubicBezTo>
                      <a:pt x="11" y="280"/>
                      <a:pt x="11" y="280"/>
                      <a:pt x="11" y="280"/>
                    </a:cubicBezTo>
                    <a:cubicBezTo>
                      <a:pt x="12" y="278"/>
                      <a:pt x="12" y="278"/>
                      <a:pt x="12" y="278"/>
                    </a:cubicBezTo>
                    <a:cubicBezTo>
                      <a:pt x="12" y="277"/>
                      <a:pt x="12" y="277"/>
                      <a:pt x="12" y="277"/>
                    </a:cubicBezTo>
                    <a:cubicBezTo>
                      <a:pt x="11" y="281"/>
                      <a:pt x="11" y="281"/>
                      <a:pt x="11" y="281"/>
                    </a:cubicBezTo>
                    <a:cubicBezTo>
                      <a:pt x="10" y="286"/>
                      <a:pt x="10" y="286"/>
                      <a:pt x="10" y="286"/>
                    </a:cubicBezTo>
                    <a:cubicBezTo>
                      <a:pt x="10" y="288"/>
                      <a:pt x="10" y="289"/>
                      <a:pt x="9" y="291"/>
                    </a:cubicBezTo>
                    <a:cubicBezTo>
                      <a:pt x="9" y="294"/>
                      <a:pt x="9" y="294"/>
                      <a:pt x="9" y="294"/>
                    </a:cubicBezTo>
                    <a:cubicBezTo>
                      <a:pt x="8" y="297"/>
                      <a:pt x="8" y="297"/>
                      <a:pt x="8" y="297"/>
                    </a:cubicBezTo>
                    <a:cubicBezTo>
                      <a:pt x="8" y="300"/>
                      <a:pt x="8" y="300"/>
                      <a:pt x="8" y="300"/>
                    </a:cubicBezTo>
                    <a:cubicBezTo>
                      <a:pt x="7" y="304"/>
                      <a:pt x="7" y="304"/>
                      <a:pt x="7" y="304"/>
                    </a:cubicBezTo>
                    <a:cubicBezTo>
                      <a:pt x="7" y="306"/>
                      <a:pt x="7" y="306"/>
                      <a:pt x="7" y="306"/>
                    </a:cubicBezTo>
                    <a:cubicBezTo>
                      <a:pt x="6" y="310"/>
                      <a:pt x="6" y="310"/>
                      <a:pt x="6" y="310"/>
                    </a:cubicBezTo>
                    <a:cubicBezTo>
                      <a:pt x="6" y="311"/>
                      <a:pt x="6" y="311"/>
                      <a:pt x="6" y="311"/>
                    </a:cubicBezTo>
                    <a:cubicBezTo>
                      <a:pt x="7" y="308"/>
                      <a:pt x="7" y="308"/>
                      <a:pt x="7" y="308"/>
                    </a:cubicBezTo>
                    <a:cubicBezTo>
                      <a:pt x="8" y="304"/>
                      <a:pt x="8" y="304"/>
                      <a:pt x="8" y="304"/>
                    </a:cubicBezTo>
                    <a:cubicBezTo>
                      <a:pt x="9" y="298"/>
                      <a:pt x="9" y="298"/>
                      <a:pt x="9" y="298"/>
                    </a:cubicBezTo>
                    <a:cubicBezTo>
                      <a:pt x="10" y="291"/>
                      <a:pt x="10" y="291"/>
                      <a:pt x="10" y="291"/>
                    </a:cubicBezTo>
                    <a:cubicBezTo>
                      <a:pt x="12" y="283"/>
                      <a:pt x="12" y="283"/>
                      <a:pt x="12" y="283"/>
                    </a:cubicBezTo>
                    <a:cubicBezTo>
                      <a:pt x="12" y="280"/>
                      <a:pt x="13" y="277"/>
                      <a:pt x="14" y="274"/>
                    </a:cubicBezTo>
                    <a:cubicBezTo>
                      <a:pt x="15" y="272"/>
                      <a:pt x="15" y="270"/>
                      <a:pt x="16" y="268"/>
                    </a:cubicBezTo>
                    <a:cubicBezTo>
                      <a:pt x="18" y="262"/>
                      <a:pt x="18" y="262"/>
                      <a:pt x="18" y="262"/>
                    </a:cubicBezTo>
                    <a:cubicBezTo>
                      <a:pt x="19" y="260"/>
                      <a:pt x="19" y="260"/>
                      <a:pt x="19" y="260"/>
                    </a:cubicBezTo>
                    <a:cubicBezTo>
                      <a:pt x="21" y="255"/>
                      <a:pt x="21" y="255"/>
                      <a:pt x="21" y="255"/>
                    </a:cubicBezTo>
                    <a:cubicBezTo>
                      <a:pt x="23" y="252"/>
                      <a:pt x="23" y="252"/>
                      <a:pt x="23" y="252"/>
                    </a:cubicBezTo>
                    <a:cubicBezTo>
                      <a:pt x="24" y="250"/>
                      <a:pt x="24" y="250"/>
                      <a:pt x="24" y="250"/>
                    </a:cubicBezTo>
                    <a:cubicBezTo>
                      <a:pt x="26" y="246"/>
                      <a:pt x="26" y="246"/>
                      <a:pt x="26" y="246"/>
                    </a:cubicBezTo>
                    <a:cubicBezTo>
                      <a:pt x="27" y="244"/>
                      <a:pt x="27" y="244"/>
                      <a:pt x="27" y="244"/>
                    </a:cubicBezTo>
                    <a:cubicBezTo>
                      <a:pt x="29" y="237"/>
                      <a:pt x="29" y="237"/>
                      <a:pt x="29" y="237"/>
                    </a:cubicBezTo>
                    <a:cubicBezTo>
                      <a:pt x="30" y="235"/>
                      <a:pt x="30" y="235"/>
                      <a:pt x="30" y="235"/>
                    </a:cubicBezTo>
                    <a:cubicBezTo>
                      <a:pt x="31" y="231"/>
                      <a:pt x="31" y="231"/>
                      <a:pt x="31" y="231"/>
                    </a:cubicBezTo>
                    <a:cubicBezTo>
                      <a:pt x="32" y="228"/>
                      <a:pt x="32" y="228"/>
                      <a:pt x="32" y="228"/>
                    </a:cubicBezTo>
                    <a:cubicBezTo>
                      <a:pt x="34" y="226"/>
                      <a:pt x="34" y="226"/>
                      <a:pt x="34" y="226"/>
                    </a:cubicBezTo>
                    <a:cubicBezTo>
                      <a:pt x="32" y="231"/>
                      <a:pt x="32" y="231"/>
                      <a:pt x="32" y="231"/>
                    </a:cubicBezTo>
                    <a:cubicBezTo>
                      <a:pt x="35" y="226"/>
                      <a:pt x="35" y="226"/>
                      <a:pt x="35" y="226"/>
                    </a:cubicBezTo>
                    <a:cubicBezTo>
                      <a:pt x="37" y="223"/>
                      <a:pt x="37" y="223"/>
                      <a:pt x="37" y="223"/>
                    </a:cubicBezTo>
                    <a:cubicBezTo>
                      <a:pt x="38" y="220"/>
                      <a:pt x="38" y="220"/>
                      <a:pt x="38" y="220"/>
                    </a:cubicBezTo>
                    <a:cubicBezTo>
                      <a:pt x="42" y="212"/>
                      <a:pt x="42" y="212"/>
                      <a:pt x="42" y="212"/>
                    </a:cubicBezTo>
                    <a:cubicBezTo>
                      <a:pt x="43" y="212"/>
                      <a:pt x="43" y="212"/>
                      <a:pt x="44" y="212"/>
                    </a:cubicBezTo>
                    <a:cubicBezTo>
                      <a:pt x="46" y="210"/>
                      <a:pt x="46" y="210"/>
                      <a:pt x="46" y="210"/>
                    </a:cubicBezTo>
                    <a:cubicBezTo>
                      <a:pt x="48" y="209"/>
                      <a:pt x="48" y="209"/>
                      <a:pt x="48" y="209"/>
                    </a:cubicBezTo>
                    <a:cubicBezTo>
                      <a:pt x="49" y="206"/>
                      <a:pt x="49" y="206"/>
                      <a:pt x="49" y="206"/>
                    </a:cubicBezTo>
                    <a:cubicBezTo>
                      <a:pt x="52" y="199"/>
                      <a:pt x="52" y="199"/>
                      <a:pt x="52" y="199"/>
                    </a:cubicBezTo>
                    <a:cubicBezTo>
                      <a:pt x="56" y="194"/>
                      <a:pt x="56" y="194"/>
                      <a:pt x="56" y="194"/>
                    </a:cubicBezTo>
                    <a:cubicBezTo>
                      <a:pt x="56" y="194"/>
                      <a:pt x="57" y="194"/>
                      <a:pt x="57" y="194"/>
                    </a:cubicBezTo>
                    <a:cubicBezTo>
                      <a:pt x="59" y="192"/>
                      <a:pt x="59" y="192"/>
                      <a:pt x="59" y="192"/>
                    </a:cubicBezTo>
                    <a:cubicBezTo>
                      <a:pt x="60" y="192"/>
                      <a:pt x="60" y="192"/>
                      <a:pt x="60" y="192"/>
                    </a:cubicBezTo>
                    <a:cubicBezTo>
                      <a:pt x="63" y="189"/>
                      <a:pt x="63" y="189"/>
                      <a:pt x="63" y="189"/>
                    </a:cubicBezTo>
                    <a:cubicBezTo>
                      <a:pt x="66" y="186"/>
                      <a:pt x="66" y="186"/>
                      <a:pt x="66" y="186"/>
                    </a:cubicBezTo>
                    <a:cubicBezTo>
                      <a:pt x="68" y="186"/>
                      <a:pt x="69" y="186"/>
                      <a:pt x="70" y="187"/>
                    </a:cubicBezTo>
                    <a:cubicBezTo>
                      <a:pt x="70" y="188"/>
                      <a:pt x="69" y="188"/>
                      <a:pt x="69" y="189"/>
                    </a:cubicBezTo>
                    <a:cubicBezTo>
                      <a:pt x="68" y="189"/>
                      <a:pt x="67" y="189"/>
                      <a:pt x="66" y="189"/>
                    </a:cubicBezTo>
                    <a:cubicBezTo>
                      <a:pt x="63" y="192"/>
                      <a:pt x="63" y="192"/>
                      <a:pt x="61" y="196"/>
                    </a:cubicBezTo>
                    <a:cubicBezTo>
                      <a:pt x="61" y="197"/>
                      <a:pt x="61" y="197"/>
                      <a:pt x="61" y="197"/>
                    </a:cubicBezTo>
                    <a:cubicBezTo>
                      <a:pt x="64" y="195"/>
                      <a:pt x="64" y="195"/>
                      <a:pt x="64" y="195"/>
                    </a:cubicBezTo>
                    <a:cubicBezTo>
                      <a:pt x="66" y="193"/>
                      <a:pt x="66" y="193"/>
                      <a:pt x="66" y="193"/>
                    </a:cubicBezTo>
                    <a:cubicBezTo>
                      <a:pt x="68" y="192"/>
                      <a:pt x="68" y="192"/>
                      <a:pt x="68" y="192"/>
                    </a:cubicBezTo>
                    <a:cubicBezTo>
                      <a:pt x="71" y="190"/>
                      <a:pt x="71" y="190"/>
                      <a:pt x="71" y="190"/>
                    </a:cubicBezTo>
                    <a:cubicBezTo>
                      <a:pt x="73" y="189"/>
                      <a:pt x="73" y="189"/>
                      <a:pt x="73" y="189"/>
                    </a:cubicBezTo>
                    <a:cubicBezTo>
                      <a:pt x="77" y="185"/>
                      <a:pt x="77" y="185"/>
                      <a:pt x="77" y="185"/>
                    </a:cubicBezTo>
                    <a:cubicBezTo>
                      <a:pt x="80" y="182"/>
                      <a:pt x="80" y="182"/>
                      <a:pt x="80" y="182"/>
                    </a:cubicBezTo>
                    <a:cubicBezTo>
                      <a:pt x="83" y="178"/>
                      <a:pt x="83" y="178"/>
                      <a:pt x="83" y="178"/>
                    </a:cubicBezTo>
                    <a:cubicBezTo>
                      <a:pt x="80" y="179"/>
                      <a:pt x="80" y="179"/>
                      <a:pt x="80" y="179"/>
                    </a:cubicBezTo>
                    <a:cubicBezTo>
                      <a:pt x="75" y="184"/>
                      <a:pt x="75" y="184"/>
                      <a:pt x="75" y="184"/>
                    </a:cubicBezTo>
                    <a:cubicBezTo>
                      <a:pt x="73" y="184"/>
                      <a:pt x="73" y="184"/>
                      <a:pt x="73" y="184"/>
                    </a:cubicBezTo>
                    <a:cubicBezTo>
                      <a:pt x="73" y="182"/>
                      <a:pt x="73" y="182"/>
                      <a:pt x="73" y="182"/>
                    </a:cubicBezTo>
                    <a:cubicBezTo>
                      <a:pt x="73" y="178"/>
                      <a:pt x="73" y="178"/>
                      <a:pt x="73" y="178"/>
                    </a:cubicBezTo>
                    <a:cubicBezTo>
                      <a:pt x="76" y="171"/>
                      <a:pt x="76" y="171"/>
                      <a:pt x="76" y="171"/>
                    </a:cubicBezTo>
                    <a:cubicBezTo>
                      <a:pt x="80" y="168"/>
                      <a:pt x="80" y="168"/>
                      <a:pt x="80" y="168"/>
                    </a:cubicBezTo>
                    <a:cubicBezTo>
                      <a:pt x="83" y="163"/>
                      <a:pt x="83" y="163"/>
                      <a:pt x="83" y="163"/>
                    </a:cubicBezTo>
                    <a:cubicBezTo>
                      <a:pt x="81" y="162"/>
                      <a:pt x="81" y="162"/>
                      <a:pt x="81" y="162"/>
                    </a:cubicBezTo>
                    <a:cubicBezTo>
                      <a:pt x="78" y="164"/>
                      <a:pt x="78" y="164"/>
                      <a:pt x="78" y="164"/>
                    </a:cubicBezTo>
                    <a:cubicBezTo>
                      <a:pt x="73" y="168"/>
                      <a:pt x="73" y="168"/>
                      <a:pt x="73" y="168"/>
                    </a:cubicBezTo>
                    <a:cubicBezTo>
                      <a:pt x="67" y="174"/>
                      <a:pt x="67" y="174"/>
                      <a:pt x="67" y="174"/>
                    </a:cubicBezTo>
                    <a:cubicBezTo>
                      <a:pt x="63" y="178"/>
                      <a:pt x="63" y="178"/>
                      <a:pt x="63" y="178"/>
                    </a:cubicBezTo>
                    <a:cubicBezTo>
                      <a:pt x="66" y="175"/>
                      <a:pt x="66" y="175"/>
                      <a:pt x="66" y="175"/>
                    </a:cubicBezTo>
                    <a:cubicBezTo>
                      <a:pt x="69" y="171"/>
                      <a:pt x="69" y="171"/>
                      <a:pt x="69" y="171"/>
                    </a:cubicBezTo>
                    <a:cubicBezTo>
                      <a:pt x="71" y="169"/>
                      <a:pt x="71" y="169"/>
                      <a:pt x="71" y="169"/>
                    </a:cubicBezTo>
                    <a:cubicBezTo>
                      <a:pt x="71" y="167"/>
                      <a:pt x="71" y="167"/>
                      <a:pt x="71" y="167"/>
                    </a:cubicBezTo>
                    <a:cubicBezTo>
                      <a:pt x="71" y="167"/>
                      <a:pt x="72" y="167"/>
                      <a:pt x="72" y="167"/>
                    </a:cubicBezTo>
                    <a:cubicBezTo>
                      <a:pt x="75" y="164"/>
                      <a:pt x="75" y="164"/>
                      <a:pt x="75" y="164"/>
                    </a:cubicBezTo>
                    <a:cubicBezTo>
                      <a:pt x="78" y="161"/>
                      <a:pt x="78" y="161"/>
                      <a:pt x="78" y="161"/>
                    </a:cubicBezTo>
                    <a:cubicBezTo>
                      <a:pt x="80" y="161"/>
                      <a:pt x="80" y="161"/>
                      <a:pt x="80" y="161"/>
                    </a:cubicBezTo>
                    <a:cubicBezTo>
                      <a:pt x="83" y="157"/>
                      <a:pt x="83" y="157"/>
                      <a:pt x="83" y="157"/>
                    </a:cubicBezTo>
                    <a:cubicBezTo>
                      <a:pt x="85" y="156"/>
                      <a:pt x="85" y="156"/>
                      <a:pt x="85" y="156"/>
                    </a:cubicBezTo>
                    <a:cubicBezTo>
                      <a:pt x="86" y="156"/>
                      <a:pt x="87" y="156"/>
                      <a:pt x="87" y="156"/>
                    </a:cubicBezTo>
                    <a:cubicBezTo>
                      <a:pt x="92" y="156"/>
                      <a:pt x="92" y="156"/>
                      <a:pt x="92" y="156"/>
                    </a:cubicBezTo>
                    <a:cubicBezTo>
                      <a:pt x="93" y="157"/>
                      <a:pt x="93" y="157"/>
                      <a:pt x="93" y="157"/>
                    </a:cubicBezTo>
                    <a:cubicBezTo>
                      <a:pt x="95" y="157"/>
                      <a:pt x="95" y="157"/>
                      <a:pt x="95" y="157"/>
                    </a:cubicBezTo>
                    <a:cubicBezTo>
                      <a:pt x="99" y="154"/>
                      <a:pt x="99" y="154"/>
                      <a:pt x="99" y="154"/>
                    </a:cubicBezTo>
                    <a:cubicBezTo>
                      <a:pt x="104" y="150"/>
                      <a:pt x="104" y="150"/>
                      <a:pt x="104" y="150"/>
                    </a:cubicBezTo>
                    <a:cubicBezTo>
                      <a:pt x="107" y="150"/>
                      <a:pt x="107" y="150"/>
                      <a:pt x="107" y="150"/>
                    </a:cubicBezTo>
                    <a:cubicBezTo>
                      <a:pt x="110" y="148"/>
                      <a:pt x="110" y="148"/>
                      <a:pt x="110" y="148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</p:grpSp>
      <p:sp>
        <p:nvSpPr>
          <p:cNvPr id="33" name="文本框 32"/>
          <p:cNvSpPr txBox="1"/>
          <p:nvPr/>
        </p:nvSpPr>
        <p:spPr>
          <a:xfrm>
            <a:off x="2622428" y="3212769"/>
            <a:ext cx="1559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单击编辑标题</a:t>
            </a:r>
          </a:p>
        </p:txBody>
      </p:sp>
      <p:sp>
        <p:nvSpPr>
          <p:cNvPr id="34" name="Shape 358"/>
          <p:cNvSpPr txBox="1"/>
          <p:nvPr/>
        </p:nvSpPr>
        <p:spPr>
          <a:xfrm>
            <a:off x="1299029" y="3571467"/>
            <a:ext cx="2829806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5126036" y="628534"/>
            <a:ext cx="1579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单击编辑标题</a:t>
            </a:r>
          </a:p>
        </p:txBody>
      </p:sp>
      <p:sp>
        <p:nvSpPr>
          <p:cNvPr id="37" name="Shape 358"/>
          <p:cNvSpPr txBox="1"/>
          <p:nvPr/>
        </p:nvSpPr>
        <p:spPr>
          <a:xfrm>
            <a:off x="4575632" y="984486"/>
            <a:ext cx="2680370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8089916" y="2856791"/>
            <a:ext cx="1554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单击编辑标题</a:t>
            </a:r>
          </a:p>
        </p:txBody>
      </p:sp>
      <p:sp>
        <p:nvSpPr>
          <p:cNvPr id="43" name="Shape 358"/>
          <p:cNvSpPr txBox="1"/>
          <p:nvPr/>
        </p:nvSpPr>
        <p:spPr>
          <a:xfrm>
            <a:off x="8193794" y="3212743"/>
            <a:ext cx="2699178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5475144" y="5366901"/>
            <a:ext cx="1634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单击编辑标题</a:t>
            </a:r>
          </a:p>
        </p:txBody>
      </p:sp>
      <p:sp>
        <p:nvSpPr>
          <p:cNvPr id="46" name="Shape 358"/>
          <p:cNvSpPr txBox="1"/>
          <p:nvPr/>
        </p:nvSpPr>
        <p:spPr>
          <a:xfrm>
            <a:off x="4947619" y="5725599"/>
            <a:ext cx="2689537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</p:spTree>
  </p:cSld>
  <p:clrMapOvr>
    <a:masterClrMapping/>
  </p:clrMapOvr>
  <p:transition advClick="0" advTm="4000">
    <p:split orient="vert" dir="in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345989" y="185351"/>
            <a:ext cx="3460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8438530" y="4692114"/>
            <a:ext cx="2170181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单击此处编辑您要的内容建议您在展示时采用微软雅黑字体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8755854" y="4303194"/>
            <a:ext cx="1779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8531279" y="1833781"/>
            <a:ext cx="1984682" cy="1984680"/>
            <a:chOff x="8427214" y="1814192"/>
            <a:chExt cx="1984682" cy="1984680"/>
          </a:xfrm>
        </p:grpSpPr>
        <p:sp>
          <p:nvSpPr>
            <p:cNvPr id="11" name="Teardrop 45"/>
            <p:cNvSpPr/>
            <p:nvPr/>
          </p:nvSpPr>
          <p:spPr>
            <a:xfrm rot="8100000">
              <a:off x="8427214" y="1814192"/>
              <a:ext cx="1984682" cy="1984680"/>
            </a:xfrm>
            <a:prstGeom prst="teardrop">
              <a:avLst>
                <a:gd name="adj" fmla="val 86905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grpSp>
          <p:nvGrpSpPr>
            <p:cNvPr id="22" name="Shape 447"/>
            <p:cNvGrpSpPr/>
            <p:nvPr/>
          </p:nvGrpSpPr>
          <p:grpSpPr>
            <a:xfrm>
              <a:off x="9230214" y="2410098"/>
              <a:ext cx="378682" cy="792868"/>
              <a:chOff x="7096125" y="1027112"/>
              <a:chExt cx="203199" cy="425449"/>
            </a:xfrm>
            <a:solidFill>
              <a:schemeClr val="bg1"/>
            </a:solidFill>
          </p:grpSpPr>
          <p:sp>
            <p:nvSpPr>
              <p:cNvPr id="23" name="Shape 448"/>
              <p:cNvSpPr/>
              <p:nvPr/>
            </p:nvSpPr>
            <p:spPr>
              <a:xfrm>
                <a:off x="7096125" y="1211262"/>
                <a:ext cx="203199" cy="24129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16929"/>
                    </a:moveTo>
                    <a:cubicBezTo>
                      <a:pt x="120000" y="4979"/>
                      <a:pt x="120000" y="4979"/>
                      <a:pt x="120000" y="4979"/>
                    </a:cubicBezTo>
                    <a:cubicBezTo>
                      <a:pt x="120000" y="2489"/>
                      <a:pt x="117623" y="0"/>
                      <a:pt x="114653" y="0"/>
                    </a:cubicBezTo>
                    <a:cubicBezTo>
                      <a:pt x="111089" y="0"/>
                      <a:pt x="108712" y="2489"/>
                      <a:pt x="108712" y="4979"/>
                    </a:cubicBezTo>
                    <a:cubicBezTo>
                      <a:pt x="108712" y="16929"/>
                      <a:pt x="108712" y="16929"/>
                      <a:pt x="108712" y="16929"/>
                    </a:cubicBezTo>
                    <a:cubicBezTo>
                      <a:pt x="108712" y="39834"/>
                      <a:pt x="86732" y="58755"/>
                      <a:pt x="60000" y="58755"/>
                    </a:cubicBezTo>
                    <a:cubicBezTo>
                      <a:pt x="32673" y="58755"/>
                      <a:pt x="10693" y="39834"/>
                      <a:pt x="10693" y="16929"/>
                    </a:cubicBezTo>
                    <a:cubicBezTo>
                      <a:pt x="10693" y="4979"/>
                      <a:pt x="10693" y="4979"/>
                      <a:pt x="10693" y="4979"/>
                    </a:cubicBezTo>
                    <a:cubicBezTo>
                      <a:pt x="10693" y="2489"/>
                      <a:pt x="8316" y="0"/>
                      <a:pt x="5346" y="0"/>
                    </a:cubicBezTo>
                    <a:cubicBezTo>
                      <a:pt x="2376" y="0"/>
                      <a:pt x="0" y="2489"/>
                      <a:pt x="0" y="4979"/>
                    </a:cubicBezTo>
                    <a:cubicBezTo>
                      <a:pt x="0" y="16929"/>
                      <a:pt x="0" y="16929"/>
                      <a:pt x="0" y="16929"/>
                    </a:cubicBezTo>
                    <a:cubicBezTo>
                      <a:pt x="0" y="43319"/>
                      <a:pt x="23762" y="65228"/>
                      <a:pt x="54059" y="67717"/>
                    </a:cubicBezTo>
                    <a:cubicBezTo>
                      <a:pt x="54059" y="91120"/>
                      <a:pt x="54059" y="91120"/>
                      <a:pt x="54059" y="91120"/>
                    </a:cubicBezTo>
                    <a:cubicBezTo>
                      <a:pt x="32673" y="91120"/>
                      <a:pt x="32673" y="91120"/>
                      <a:pt x="32673" y="91120"/>
                    </a:cubicBezTo>
                    <a:cubicBezTo>
                      <a:pt x="22574" y="91120"/>
                      <a:pt x="15445" y="97593"/>
                      <a:pt x="15445" y="105560"/>
                    </a:cubicBezTo>
                    <a:cubicBezTo>
                      <a:pt x="15445" y="115518"/>
                      <a:pt x="15445" y="115518"/>
                      <a:pt x="15445" y="115518"/>
                    </a:cubicBezTo>
                    <a:cubicBezTo>
                      <a:pt x="15445" y="118008"/>
                      <a:pt x="17821" y="120000"/>
                      <a:pt x="20792" y="120000"/>
                    </a:cubicBezTo>
                    <a:cubicBezTo>
                      <a:pt x="98613" y="120000"/>
                      <a:pt x="98613" y="120000"/>
                      <a:pt x="98613" y="120000"/>
                    </a:cubicBezTo>
                    <a:cubicBezTo>
                      <a:pt x="102178" y="120000"/>
                      <a:pt x="104554" y="118008"/>
                      <a:pt x="104554" y="115518"/>
                    </a:cubicBezTo>
                    <a:cubicBezTo>
                      <a:pt x="104554" y="106058"/>
                      <a:pt x="104554" y="106058"/>
                      <a:pt x="104554" y="106058"/>
                    </a:cubicBezTo>
                    <a:cubicBezTo>
                      <a:pt x="104554" y="97593"/>
                      <a:pt x="96831" y="91120"/>
                      <a:pt x="87326" y="91120"/>
                    </a:cubicBezTo>
                    <a:cubicBezTo>
                      <a:pt x="65346" y="91120"/>
                      <a:pt x="65346" y="91120"/>
                      <a:pt x="65346" y="91120"/>
                    </a:cubicBezTo>
                    <a:cubicBezTo>
                      <a:pt x="65346" y="67717"/>
                      <a:pt x="65346" y="67717"/>
                      <a:pt x="65346" y="67717"/>
                    </a:cubicBezTo>
                    <a:cubicBezTo>
                      <a:pt x="96237" y="65228"/>
                      <a:pt x="120000" y="43319"/>
                      <a:pt x="120000" y="16929"/>
                    </a:cubicBezTo>
                    <a:close/>
                    <a:moveTo>
                      <a:pt x="93267" y="106058"/>
                    </a:moveTo>
                    <a:cubicBezTo>
                      <a:pt x="93267" y="110539"/>
                      <a:pt x="93267" y="110539"/>
                      <a:pt x="93267" y="110539"/>
                    </a:cubicBezTo>
                    <a:cubicBezTo>
                      <a:pt x="26732" y="110539"/>
                      <a:pt x="26732" y="110539"/>
                      <a:pt x="26732" y="110539"/>
                    </a:cubicBezTo>
                    <a:cubicBezTo>
                      <a:pt x="26732" y="105560"/>
                      <a:pt x="26732" y="105560"/>
                      <a:pt x="26732" y="105560"/>
                    </a:cubicBezTo>
                    <a:cubicBezTo>
                      <a:pt x="26732" y="102572"/>
                      <a:pt x="29108" y="100580"/>
                      <a:pt x="32673" y="100580"/>
                    </a:cubicBezTo>
                    <a:cubicBezTo>
                      <a:pt x="87326" y="100580"/>
                      <a:pt x="87326" y="100580"/>
                      <a:pt x="87326" y="100580"/>
                    </a:cubicBezTo>
                    <a:cubicBezTo>
                      <a:pt x="90891" y="100580"/>
                      <a:pt x="93267" y="103070"/>
                      <a:pt x="93267" y="10605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lIns="121900" tIns="60933" rIns="121900" bIns="60933" anchor="t" anchorCtr="0">
                <a:noAutofit/>
              </a:bodyPr>
              <a:lstStyle/>
              <a:p>
                <a:endParaRPr>
                  <a:solidFill>
                    <a:schemeClr val="dk1"/>
                  </a:solidFill>
                  <a:latin typeface="Calibri" panose="020F0502020204030204"/>
                  <a:ea typeface="Calibri" panose="020F0502020204030204"/>
                  <a:cs typeface="Calibri" panose="020F0502020204030204"/>
                  <a:sym typeface="Calibri" panose="020F0502020204030204"/>
                </a:endParaRPr>
              </a:p>
            </p:txBody>
          </p:sp>
          <p:sp>
            <p:nvSpPr>
              <p:cNvPr id="24" name="Shape 449"/>
              <p:cNvSpPr/>
              <p:nvPr/>
            </p:nvSpPr>
            <p:spPr>
              <a:xfrm>
                <a:off x="7135813" y="1027112"/>
                <a:ext cx="123824" cy="28257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60000" y="120000"/>
                    </a:moveTo>
                    <a:cubicBezTo>
                      <a:pt x="92903" y="120000"/>
                      <a:pt x="120000" y="108042"/>
                      <a:pt x="120000" y="93096"/>
                    </a:cubicBezTo>
                    <a:cubicBezTo>
                      <a:pt x="120000" y="26903"/>
                      <a:pt x="120000" y="26903"/>
                      <a:pt x="120000" y="26903"/>
                    </a:cubicBezTo>
                    <a:cubicBezTo>
                      <a:pt x="120000" y="11957"/>
                      <a:pt x="92903" y="0"/>
                      <a:pt x="60000" y="0"/>
                    </a:cubicBezTo>
                    <a:cubicBezTo>
                      <a:pt x="27096" y="0"/>
                      <a:pt x="0" y="11957"/>
                      <a:pt x="0" y="26903"/>
                    </a:cubicBezTo>
                    <a:cubicBezTo>
                      <a:pt x="0" y="93096"/>
                      <a:pt x="0" y="93096"/>
                      <a:pt x="0" y="93096"/>
                    </a:cubicBezTo>
                    <a:cubicBezTo>
                      <a:pt x="0" y="108042"/>
                      <a:pt x="27096" y="120000"/>
                      <a:pt x="60000" y="120000"/>
                    </a:cubicBezTo>
                    <a:close/>
                    <a:moveTo>
                      <a:pt x="18387" y="26903"/>
                    </a:moveTo>
                    <a:cubicBezTo>
                      <a:pt x="18387" y="16654"/>
                      <a:pt x="36774" y="8113"/>
                      <a:pt x="60000" y="8113"/>
                    </a:cubicBezTo>
                    <a:cubicBezTo>
                      <a:pt x="83225" y="8113"/>
                      <a:pt x="101612" y="16654"/>
                      <a:pt x="101612" y="26903"/>
                    </a:cubicBezTo>
                    <a:cubicBezTo>
                      <a:pt x="101612" y="93096"/>
                      <a:pt x="101612" y="93096"/>
                      <a:pt x="101612" y="93096"/>
                    </a:cubicBezTo>
                    <a:cubicBezTo>
                      <a:pt x="101612" y="103772"/>
                      <a:pt x="83225" y="111886"/>
                      <a:pt x="60000" y="111886"/>
                    </a:cubicBezTo>
                    <a:cubicBezTo>
                      <a:pt x="36774" y="111886"/>
                      <a:pt x="18387" y="103772"/>
                      <a:pt x="18387" y="93096"/>
                    </a:cubicBezTo>
                    <a:lnTo>
                      <a:pt x="18387" y="2690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lIns="121900" tIns="60933" rIns="121900" bIns="60933" anchor="t" anchorCtr="0">
                <a:noAutofit/>
              </a:bodyPr>
              <a:lstStyle/>
              <a:p>
                <a:endParaRPr>
                  <a:solidFill>
                    <a:schemeClr val="dk1"/>
                  </a:solidFill>
                  <a:latin typeface="Calibri" panose="020F0502020204030204"/>
                  <a:ea typeface="Calibri" panose="020F0502020204030204"/>
                  <a:cs typeface="Calibri" panose="020F0502020204030204"/>
                  <a:sym typeface="Calibri" panose="020F0502020204030204"/>
                </a:endParaRPr>
              </a:p>
            </p:txBody>
          </p:sp>
        </p:grpSp>
      </p:grpSp>
      <p:sp>
        <p:nvSpPr>
          <p:cNvPr id="15" name="文本框 14"/>
          <p:cNvSpPr txBox="1"/>
          <p:nvPr/>
        </p:nvSpPr>
        <p:spPr>
          <a:xfrm>
            <a:off x="5115588" y="4692114"/>
            <a:ext cx="2170181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单击此处编辑您要的内容建议您在展示时采用微软雅黑字体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432912" y="4303194"/>
            <a:ext cx="1779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5208337" y="1833781"/>
            <a:ext cx="1984682" cy="1984680"/>
            <a:chOff x="5103659" y="1833781"/>
            <a:chExt cx="1984682" cy="1984680"/>
          </a:xfrm>
        </p:grpSpPr>
        <p:sp>
          <p:nvSpPr>
            <p:cNvPr id="10" name="Teardrop 41"/>
            <p:cNvSpPr/>
            <p:nvPr/>
          </p:nvSpPr>
          <p:spPr>
            <a:xfrm rot="8100000">
              <a:off x="5103659" y="1833781"/>
              <a:ext cx="1984682" cy="1984680"/>
            </a:xfrm>
            <a:prstGeom prst="teardrop">
              <a:avLst>
                <a:gd name="adj" fmla="val 86905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grpSp>
          <p:nvGrpSpPr>
            <p:cNvPr id="25" name="Shape 451"/>
            <p:cNvGrpSpPr/>
            <p:nvPr/>
          </p:nvGrpSpPr>
          <p:grpSpPr>
            <a:xfrm>
              <a:off x="5696607" y="2429687"/>
              <a:ext cx="798786" cy="792868"/>
              <a:chOff x="4657725" y="1027112"/>
              <a:chExt cx="428625" cy="425449"/>
            </a:xfrm>
            <a:solidFill>
              <a:schemeClr val="bg1"/>
            </a:solidFill>
          </p:grpSpPr>
          <p:sp>
            <p:nvSpPr>
              <p:cNvPr id="26" name="Shape 452"/>
              <p:cNvSpPr/>
              <p:nvPr/>
            </p:nvSpPr>
            <p:spPr>
              <a:xfrm>
                <a:off x="4697412" y="1068387"/>
                <a:ext cx="201613" cy="201613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60000" y="0"/>
                    </a:moveTo>
                    <a:cubicBezTo>
                      <a:pt x="26732" y="0"/>
                      <a:pt x="0" y="26732"/>
                      <a:pt x="0" y="60000"/>
                    </a:cubicBezTo>
                    <a:cubicBezTo>
                      <a:pt x="0" y="92673"/>
                      <a:pt x="26732" y="120000"/>
                      <a:pt x="60000" y="120000"/>
                    </a:cubicBezTo>
                    <a:cubicBezTo>
                      <a:pt x="93267" y="120000"/>
                      <a:pt x="120000" y="92673"/>
                      <a:pt x="120000" y="60000"/>
                    </a:cubicBezTo>
                    <a:cubicBezTo>
                      <a:pt x="120000" y="26732"/>
                      <a:pt x="93267" y="0"/>
                      <a:pt x="60000" y="0"/>
                    </a:cubicBezTo>
                    <a:close/>
                    <a:moveTo>
                      <a:pt x="60000" y="108712"/>
                    </a:moveTo>
                    <a:cubicBezTo>
                      <a:pt x="33267" y="108712"/>
                      <a:pt x="11287" y="86732"/>
                      <a:pt x="11287" y="60000"/>
                    </a:cubicBezTo>
                    <a:cubicBezTo>
                      <a:pt x="11287" y="32673"/>
                      <a:pt x="33267" y="10693"/>
                      <a:pt x="60000" y="10693"/>
                    </a:cubicBezTo>
                    <a:cubicBezTo>
                      <a:pt x="87326" y="10693"/>
                      <a:pt x="108712" y="32673"/>
                      <a:pt x="108712" y="60000"/>
                    </a:cubicBezTo>
                    <a:cubicBezTo>
                      <a:pt x="108712" y="86732"/>
                      <a:pt x="87326" y="108712"/>
                      <a:pt x="60000" y="1087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lIns="121900" tIns="60933" rIns="121900" bIns="60933" anchor="t" anchorCtr="0">
                <a:noAutofit/>
              </a:bodyPr>
              <a:lstStyle/>
              <a:p>
                <a:endParaRPr>
                  <a:solidFill>
                    <a:schemeClr val="dk1"/>
                  </a:solidFill>
                  <a:latin typeface="Calibri" panose="020F0502020204030204"/>
                  <a:ea typeface="Calibri" panose="020F0502020204030204"/>
                  <a:cs typeface="Calibri" panose="020F0502020204030204"/>
                  <a:sym typeface="Calibri" panose="020F0502020204030204"/>
                </a:endParaRPr>
              </a:p>
            </p:txBody>
          </p:sp>
          <p:sp>
            <p:nvSpPr>
              <p:cNvPr id="27" name="Shape 453"/>
              <p:cNvSpPr/>
              <p:nvPr/>
            </p:nvSpPr>
            <p:spPr>
              <a:xfrm>
                <a:off x="4657725" y="1027112"/>
                <a:ext cx="428625" cy="42544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6908" y="106164"/>
                    </a:moveTo>
                    <a:cubicBezTo>
                      <a:pt x="85714" y="74541"/>
                      <a:pt x="85714" y="74541"/>
                      <a:pt x="85714" y="74541"/>
                    </a:cubicBezTo>
                    <a:cubicBezTo>
                      <a:pt x="84028" y="73129"/>
                      <a:pt x="82060" y="72282"/>
                      <a:pt x="79812" y="72282"/>
                    </a:cubicBezTo>
                    <a:cubicBezTo>
                      <a:pt x="78688" y="72282"/>
                      <a:pt x="77564" y="72564"/>
                      <a:pt x="76440" y="73129"/>
                    </a:cubicBezTo>
                    <a:cubicBezTo>
                      <a:pt x="69133" y="65788"/>
                      <a:pt x="69133" y="65788"/>
                      <a:pt x="69133" y="65788"/>
                    </a:cubicBezTo>
                    <a:cubicBezTo>
                      <a:pt x="75035" y="58729"/>
                      <a:pt x="78969" y="49694"/>
                      <a:pt x="78969" y="39811"/>
                    </a:cubicBezTo>
                    <a:cubicBezTo>
                      <a:pt x="78969" y="17788"/>
                      <a:pt x="61264" y="0"/>
                      <a:pt x="39344" y="0"/>
                    </a:cubicBezTo>
                    <a:cubicBezTo>
                      <a:pt x="17704" y="0"/>
                      <a:pt x="0" y="17788"/>
                      <a:pt x="0" y="39811"/>
                    </a:cubicBezTo>
                    <a:cubicBezTo>
                      <a:pt x="0" y="61552"/>
                      <a:pt x="17704" y="79341"/>
                      <a:pt x="39344" y="79341"/>
                    </a:cubicBezTo>
                    <a:cubicBezTo>
                      <a:pt x="49180" y="79341"/>
                      <a:pt x="58454" y="75670"/>
                      <a:pt x="65199" y="69458"/>
                    </a:cubicBezTo>
                    <a:cubicBezTo>
                      <a:pt x="72505" y="76800"/>
                      <a:pt x="72505" y="76800"/>
                      <a:pt x="72505" y="76800"/>
                    </a:cubicBezTo>
                    <a:cubicBezTo>
                      <a:pt x="71943" y="77929"/>
                      <a:pt x="71662" y="79058"/>
                      <a:pt x="71662" y="80470"/>
                    </a:cubicBezTo>
                    <a:cubicBezTo>
                      <a:pt x="71662" y="82729"/>
                      <a:pt x="72505" y="84705"/>
                      <a:pt x="74192" y="86117"/>
                    </a:cubicBezTo>
                    <a:cubicBezTo>
                      <a:pt x="105386" y="117741"/>
                      <a:pt x="105386" y="117741"/>
                      <a:pt x="105386" y="117741"/>
                    </a:cubicBezTo>
                    <a:cubicBezTo>
                      <a:pt x="107072" y="119152"/>
                      <a:pt x="109039" y="120000"/>
                      <a:pt x="111288" y="120000"/>
                    </a:cubicBezTo>
                    <a:cubicBezTo>
                      <a:pt x="113255" y="120000"/>
                      <a:pt x="115503" y="119152"/>
                      <a:pt x="116908" y="117741"/>
                    </a:cubicBezTo>
                    <a:cubicBezTo>
                      <a:pt x="120000" y="114352"/>
                      <a:pt x="120000" y="109270"/>
                      <a:pt x="116908" y="106164"/>
                    </a:cubicBezTo>
                    <a:close/>
                    <a:moveTo>
                      <a:pt x="39344" y="73976"/>
                    </a:moveTo>
                    <a:cubicBezTo>
                      <a:pt x="20515" y="73976"/>
                      <a:pt x="5058" y="58729"/>
                      <a:pt x="5058" y="39811"/>
                    </a:cubicBezTo>
                    <a:cubicBezTo>
                      <a:pt x="5058" y="20894"/>
                      <a:pt x="20515" y="5364"/>
                      <a:pt x="39344" y="5364"/>
                    </a:cubicBezTo>
                    <a:cubicBezTo>
                      <a:pt x="58173" y="5364"/>
                      <a:pt x="73629" y="20894"/>
                      <a:pt x="73629" y="39811"/>
                    </a:cubicBezTo>
                    <a:cubicBezTo>
                      <a:pt x="73629" y="58729"/>
                      <a:pt x="58173" y="73976"/>
                      <a:pt x="39344" y="73976"/>
                    </a:cubicBezTo>
                    <a:close/>
                    <a:moveTo>
                      <a:pt x="113255" y="113788"/>
                    </a:moveTo>
                    <a:cubicBezTo>
                      <a:pt x="112131" y="114917"/>
                      <a:pt x="110163" y="114917"/>
                      <a:pt x="109039" y="113788"/>
                    </a:cubicBezTo>
                    <a:cubicBezTo>
                      <a:pt x="77845" y="82447"/>
                      <a:pt x="77845" y="82447"/>
                      <a:pt x="77845" y="82447"/>
                    </a:cubicBezTo>
                    <a:cubicBezTo>
                      <a:pt x="77283" y="81882"/>
                      <a:pt x="77002" y="81317"/>
                      <a:pt x="77002" y="80470"/>
                    </a:cubicBezTo>
                    <a:cubicBezTo>
                      <a:pt x="77002" y="79623"/>
                      <a:pt x="77283" y="79058"/>
                      <a:pt x="77845" y="78494"/>
                    </a:cubicBezTo>
                    <a:cubicBezTo>
                      <a:pt x="78407" y="77929"/>
                      <a:pt x="79250" y="77647"/>
                      <a:pt x="79812" y="77647"/>
                    </a:cubicBezTo>
                    <a:cubicBezTo>
                      <a:pt x="80655" y="77647"/>
                      <a:pt x="81498" y="77929"/>
                      <a:pt x="82060" y="78494"/>
                    </a:cubicBezTo>
                    <a:cubicBezTo>
                      <a:pt x="113255" y="109835"/>
                      <a:pt x="113255" y="109835"/>
                      <a:pt x="113255" y="109835"/>
                    </a:cubicBezTo>
                    <a:cubicBezTo>
                      <a:pt x="114379" y="110964"/>
                      <a:pt x="114379" y="112658"/>
                      <a:pt x="113255" y="1137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lIns="121900" tIns="60933" rIns="121900" bIns="60933" anchor="t" anchorCtr="0">
                <a:noAutofit/>
              </a:bodyPr>
              <a:lstStyle/>
              <a:p>
                <a:endParaRPr dirty="0">
                  <a:solidFill>
                    <a:schemeClr val="dk1"/>
                  </a:solidFill>
                  <a:latin typeface="Calibri" panose="020F0502020204030204"/>
                  <a:ea typeface="Calibri" panose="020F0502020204030204"/>
                  <a:cs typeface="Calibri" panose="020F0502020204030204"/>
                  <a:sym typeface="Calibri" panose="020F0502020204030204"/>
                </a:endParaRPr>
              </a:p>
            </p:txBody>
          </p:sp>
        </p:grpSp>
      </p:grpSp>
      <p:sp>
        <p:nvSpPr>
          <p:cNvPr id="4" name="文本框 3"/>
          <p:cNvSpPr txBox="1"/>
          <p:nvPr/>
        </p:nvSpPr>
        <p:spPr>
          <a:xfrm>
            <a:off x="1792646" y="4692114"/>
            <a:ext cx="2170181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单击此处编辑您要的内容建议您在展示时采用微软雅黑字体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109970" y="4303194"/>
            <a:ext cx="1779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885395" y="1833781"/>
            <a:ext cx="1984682" cy="1984680"/>
            <a:chOff x="1885396" y="1823986"/>
            <a:chExt cx="1984682" cy="1984680"/>
          </a:xfrm>
        </p:grpSpPr>
        <p:sp>
          <p:nvSpPr>
            <p:cNvPr id="9" name="Teardrop 24"/>
            <p:cNvSpPr/>
            <p:nvPr/>
          </p:nvSpPr>
          <p:spPr>
            <a:xfrm rot="8100000">
              <a:off x="1885396" y="1823986"/>
              <a:ext cx="1984682" cy="1984680"/>
            </a:xfrm>
            <a:prstGeom prst="teardrop">
              <a:avLst>
                <a:gd name="adj" fmla="val 86905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8" name="Shape 454"/>
            <p:cNvSpPr/>
            <p:nvPr/>
          </p:nvSpPr>
          <p:spPr>
            <a:xfrm>
              <a:off x="2481303" y="2419892"/>
              <a:ext cx="792868" cy="79286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718" y="118870"/>
                  </a:moveTo>
                  <a:cubicBezTo>
                    <a:pt x="119718" y="118870"/>
                    <a:pt x="119718" y="118870"/>
                    <a:pt x="119718" y="118588"/>
                  </a:cubicBezTo>
                  <a:cubicBezTo>
                    <a:pt x="119718" y="118588"/>
                    <a:pt x="119718" y="118588"/>
                    <a:pt x="119999" y="118305"/>
                  </a:cubicBezTo>
                  <a:cubicBezTo>
                    <a:pt x="119999" y="118305"/>
                    <a:pt x="119999" y="118305"/>
                    <a:pt x="119999" y="118305"/>
                  </a:cubicBezTo>
                  <a:cubicBezTo>
                    <a:pt x="119999" y="118023"/>
                    <a:pt x="119999" y="118023"/>
                    <a:pt x="119999" y="117741"/>
                  </a:cubicBezTo>
                  <a:cubicBezTo>
                    <a:pt x="119999" y="117741"/>
                    <a:pt x="119999" y="117741"/>
                    <a:pt x="119999" y="117741"/>
                  </a:cubicBezTo>
                  <a:cubicBezTo>
                    <a:pt x="119999" y="117741"/>
                    <a:pt x="119999" y="117458"/>
                    <a:pt x="119999" y="117458"/>
                  </a:cubicBezTo>
                  <a:cubicBezTo>
                    <a:pt x="119999" y="117458"/>
                    <a:pt x="119999" y="117458"/>
                    <a:pt x="119999" y="117176"/>
                  </a:cubicBezTo>
                  <a:cubicBezTo>
                    <a:pt x="119999" y="117176"/>
                    <a:pt x="119999" y="117176"/>
                    <a:pt x="119999" y="117176"/>
                  </a:cubicBezTo>
                  <a:cubicBezTo>
                    <a:pt x="119999" y="117176"/>
                    <a:pt x="119999" y="116894"/>
                    <a:pt x="119999" y="116894"/>
                  </a:cubicBezTo>
                  <a:cubicBezTo>
                    <a:pt x="119999" y="116894"/>
                    <a:pt x="119999" y="116611"/>
                    <a:pt x="119999" y="116611"/>
                  </a:cubicBezTo>
                  <a:cubicBezTo>
                    <a:pt x="119999" y="116611"/>
                    <a:pt x="119999" y="116611"/>
                    <a:pt x="119999" y="116611"/>
                  </a:cubicBezTo>
                  <a:cubicBezTo>
                    <a:pt x="108450" y="80470"/>
                    <a:pt x="108450" y="80470"/>
                    <a:pt x="108450" y="80470"/>
                  </a:cubicBezTo>
                  <a:cubicBezTo>
                    <a:pt x="108169" y="80188"/>
                    <a:pt x="107887" y="79905"/>
                    <a:pt x="107605" y="79623"/>
                  </a:cubicBezTo>
                  <a:cubicBezTo>
                    <a:pt x="44788" y="16376"/>
                    <a:pt x="44788" y="16376"/>
                    <a:pt x="44788" y="16376"/>
                  </a:cubicBezTo>
                  <a:cubicBezTo>
                    <a:pt x="44507" y="16094"/>
                    <a:pt x="44507" y="16094"/>
                    <a:pt x="44225" y="15811"/>
                  </a:cubicBezTo>
                  <a:cubicBezTo>
                    <a:pt x="30422" y="1976"/>
                    <a:pt x="30422" y="1976"/>
                    <a:pt x="30422" y="1976"/>
                  </a:cubicBezTo>
                  <a:cubicBezTo>
                    <a:pt x="29295" y="847"/>
                    <a:pt x="27605" y="0"/>
                    <a:pt x="25915" y="0"/>
                  </a:cubicBezTo>
                  <a:cubicBezTo>
                    <a:pt x="24225" y="0"/>
                    <a:pt x="22535" y="847"/>
                    <a:pt x="21126" y="1976"/>
                  </a:cubicBezTo>
                  <a:cubicBezTo>
                    <a:pt x="1971" y="21458"/>
                    <a:pt x="1971" y="21458"/>
                    <a:pt x="1971" y="21458"/>
                  </a:cubicBezTo>
                  <a:cubicBezTo>
                    <a:pt x="563" y="22588"/>
                    <a:pt x="0" y="24282"/>
                    <a:pt x="0" y="25976"/>
                  </a:cubicBezTo>
                  <a:cubicBezTo>
                    <a:pt x="0" y="27670"/>
                    <a:pt x="563" y="29364"/>
                    <a:pt x="1971" y="30776"/>
                  </a:cubicBezTo>
                  <a:cubicBezTo>
                    <a:pt x="15211" y="44047"/>
                    <a:pt x="15211" y="44047"/>
                    <a:pt x="15211" y="44047"/>
                  </a:cubicBezTo>
                  <a:cubicBezTo>
                    <a:pt x="15492" y="44329"/>
                    <a:pt x="15492" y="44329"/>
                    <a:pt x="15492" y="44611"/>
                  </a:cubicBezTo>
                  <a:cubicBezTo>
                    <a:pt x="78591" y="108141"/>
                    <a:pt x="78591" y="108141"/>
                    <a:pt x="78591" y="108141"/>
                  </a:cubicBezTo>
                  <a:cubicBezTo>
                    <a:pt x="78873" y="108423"/>
                    <a:pt x="79436" y="108705"/>
                    <a:pt x="79718" y="108705"/>
                  </a:cubicBezTo>
                  <a:cubicBezTo>
                    <a:pt x="99436" y="114635"/>
                    <a:pt x="99436" y="114635"/>
                    <a:pt x="99436" y="114635"/>
                  </a:cubicBezTo>
                  <a:cubicBezTo>
                    <a:pt x="2535" y="114635"/>
                    <a:pt x="2535" y="114635"/>
                    <a:pt x="2535" y="114635"/>
                  </a:cubicBezTo>
                  <a:cubicBezTo>
                    <a:pt x="1126" y="114635"/>
                    <a:pt x="0" y="115764"/>
                    <a:pt x="0" y="117176"/>
                  </a:cubicBezTo>
                  <a:cubicBezTo>
                    <a:pt x="0" y="118870"/>
                    <a:pt x="1126" y="120000"/>
                    <a:pt x="2535" y="120000"/>
                  </a:cubicBezTo>
                  <a:cubicBezTo>
                    <a:pt x="117464" y="120000"/>
                    <a:pt x="117464" y="120000"/>
                    <a:pt x="117464" y="120000"/>
                  </a:cubicBezTo>
                  <a:cubicBezTo>
                    <a:pt x="117464" y="120000"/>
                    <a:pt x="117464" y="120000"/>
                    <a:pt x="117464" y="120000"/>
                  </a:cubicBezTo>
                  <a:cubicBezTo>
                    <a:pt x="117746" y="120000"/>
                    <a:pt x="117746" y="120000"/>
                    <a:pt x="118028" y="120000"/>
                  </a:cubicBezTo>
                  <a:cubicBezTo>
                    <a:pt x="118028" y="120000"/>
                    <a:pt x="118309" y="119717"/>
                    <a:pt x="118591" y="119717"/>
                  </a:cubicBezTo>
                  <a:cubicBezTo>
                    <a:pt x="118591" y="119717"/>
                    <a:pt x="118591" y="119717"/>
                    <a:pt x="118591" y="119717"/>
                  </a:cubicBezTo>
                  <a:cubicBezTo>
                    <a:pt x="118591" y="119717"/>
                    <a:pt x="118873" y="119717"/>
                    <a:pt x="118873" y="119435"/>
                  </a:cubicBezTo>
                  <a:cubicBezTo>
                    <a:pt x="118873" y="119435"/>
                    <a:pt x="118873" y="119435"/>
                    <a:pt x="118873" y="119435"/>
                  </a:cubicBezTo>
                  <a:cubicBezTo>
                    <a:pt x="119154" y="119435"/>
                    <a:pt x="119154" y="119152"/>
                    <a:pt x="119436" y="119152"/>
                  </a:cubicBezTo>
                  <a:cubicBezTo>
                    <a:pt x="119436" y="119152"/>
                    <a:pt x="119436" y="119152"/>
                    <a:pt x="119436" y="119152"/>
                  </a:cubicBezTo>
                  <a:cubicBezTo>
                    <a:pt x="119436" y="119152"/>
                    <a:pt x="119436" y="118870"/>
                    <a:pt x="119718" y="118870"/>
                  </a:cubicBezTo>
                  <a:close/>
                  <a:moveTo>
                    <a:pt x="113521" y="113223"/>
                  </a:moveTo>
                  <a:cubicBezTo>
                    <a:pt x="84225" y="104752"/>
                    <a:pt x="84225" y="104752"/>
                    <a:pt x="84225" y="104752"/>
                  </a:cubicBezTo>
                  <a:cubicBezTo>
                    <a:pt x="86197" y="97694"/>
                    <a:pt x="86197" y="97694"/>
                    <a:pt x="86197" y="97694"/>
                  </a:cubicBezTo>
                  <a:cubicBezTo>
                    <a:pt x="95211" y="97694"/>
                    <a:pt x="95211" y="97694"/>
                    <a:pt x="95211" y="97694"/>
                  </a:cubicBezTo>
                  <a:cubicBezTo>
                    <a:pt x="96901" y="97694"/>
                    <a:pt x="98028" y="96564"/>
                    <a:pt x="98028" y="95152"/>
                  </a:cubicBezTo>
                  <a:cubicBezTo>
                    <a:pt x="98028" y="85835"/>
                    <a:pt x="98028" y="85835"/>
                    <a:pt x="98028" y="85835"/>
                  </a:cubicBezTo>
                  <a:cubicBezTo>
                    <a:pt x="103943" y="84423"/>
                    <a:pt x="103943" y="84423"/>
                    <a:pt x="103943" y="84423"/>
                  </a:cubicBezTo>
                  <a:lnTo>
                    <a:pt x="113521" y="113223"/>
                  </a:lnTo>
                  <a:close/>
                  <a:moveTo>
                    <a:pt x="42253" y="21458"/>
                  </a:moveTo>
                  <a:cubicBezTo>
                    <a:pt x="100563" y="79905"/>
                    <a:pt x="100563" y="79905"/>
                    <a:pt x="100563" y="79905"/>
                  </a:cubicBezTo>
                  <a:cubicBezTo>
                    <a:pt x="96056" y="81035"/>
                    <a:pt x="96056" y="81035"/>
                    <a:pt x="96056" y="81035"/>
                  </a:cubicBezTo>
                  <a:cubicBezTo>
                    <a:pt x="39718" y="24282"/>
                    <a:pt x="39718" y="24282"/>
                    <a:pt x="39718" y="24282"/>
                  </a:cubicBezTo>
                  <a:lnTo>
                    <a:pt x="42253" y="21458"/>
                  </a:lnTo>
                  <a:close/>
                  <a:moveTo>
                    <a:pt x="35774" y="27952"/>
                  </a:moveTo>
                  <a:cubicBezTo>
                    <a:pt x="92676" y="84988"/>
                    <a:pt x="92676" y="84988"/>
                    <a:pt x="92676" y="84988"/>
                  </a:cubicBezTo>
                  <a:cubicBezTo>
                    <a:pt x="92676" y="92611"/>
                    <a:pt x="92676" y="92611"/>
                    <a:pt x="92676" y="92611"/>
                  </a:cubicBezTo>
                  <a:cubicBezTo>
                    <a:pt x="85352" y="92611"/>
                    <a:pt x="85352" y="92611"/>
                    <a:pt x="85352" y="92611"/>
                  </a:cubicBezTo>
                  <a:cubicBezTo>
                    <a:pt x="27887" y="35858"/>
                    <a:pt x="27887" y="35858"/>
                    <a:pt x="27887" y="35858"/>
                  </a:cubicBezTo>
                  <a:lnTo>
                    <a:pt x="35774" y="27952"/>
                  </a:lnTo>
                  <a:close/>
                  <a:moveTo>
                    <a:pt x="5352" y="25976"/>
                  </a:moveTo>
                  <a:cubicBezTo>
                    <a:pt x="5352" y="25976"/>
                    <a:pt x="5352" y="25411"/>
                    <a:pt x="5633" y="25129"/>
                  </a:cubicBezTo>
                  <a:cubicBezTo>
                    <a:pt x="25070" y="5647"/>
                    <a:pt x="25070" y="5647"/>
                    <a:pt x="25070" y="5647"/>
                  </a:cubicBezTo>
                  <a:cubicBezTo>
                    <a:pt x="25352" y="5364"/>
                    <a:pt x="25633" y="5364"/>
                    <a:pt x="25915" y="5364"/>
                  </a:cubicBezTo>
                  <a:cubicBezTo>
                    <a:pt x="26197" y="5364"/>
                    <a:pt x="26478" y="5364"/>
                    <a:pt x="26760" y="5647"/>
                  </a:cubicBezTo>
                  <a:cubicBezTo>
                    <a:pt x="38591" y="17788"/>
                    <a:pt x="38591" y="17788"/>
                    <a:pt x="38591" y="17788"/>
                  </a:cubicBezTo>
                  <a:cubicBezTo>
                    <a:pt x="17464" y="38964"/>
                    <a:pt x="17464" y="38964"/>
                    <a:pt x="17464" y="38964"/>
                  </a:cubicBezTo>
                  <a:cubicBezTo>
                    <a:pt x="5633" y="26823"/>
                    <a:pt x="5633" y="26823"/>
                    <a:pt x="5633" y="26823"/>
                  </a:cubicBezTo>
                  <a:cubicBezTo>
                    <a:pt x="5352" y="26541"/>
                    <a:pt x="5352" y="26258"/>
                    <a:pt x="5352" y="25976"/>
                  </a:cubicBezTo>
                  <a:close/>
                  <a:moveTo>
                    <a:pt x="24225" y="39529"/>
                  </a:moveTo>
                  <a:cubicBezTo>
                    <a:pt x="81408" y="96000"/>
                    <a:pt x="81408" y="96000"/>
                    <a:pt x="81408" y="96000"/>
                  </a:cubicBezTo>
                  <a:cubicBezTo>
                    <a:pt x="79718" y="101647"/>
                    <a:pt x="79718" y="101647"/>
                    <a:pt x="79718" y="101647"/>
                  </a:cubicBezTo>
                  <a:cubicBezTo>
                    <a:pt x="21126" y="42635"/>
                    <a:pt x="21126" y="42635"/>
                    <a:pt x="21126" y="42635"/>
                  </a:cubicBezTo>
                  <a:lnTo>
                    <a:pt x="24225" y="3952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</p:grpSp>
    </p:spTree>
  </p:cSld>
  <p:clrMapOvr>
    <a:masterClrMapping/>
  </p:clrMapOvr>
  <p:transition advClick="0" advTm="4000">
    <p:split orient="vert" dir="in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文本框 61"/>
          <p:cNvSpPr txBox="1"/>
          <p:nvPr/>
        </p:nvSpPr>
        <p:spPr>
          <a:xfrm>
            <a:off x="345989" y="185351"/>
            <a:ext cx="3460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818230" y="4656372"/>
            <a:ext cx="422085" cy="7526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240315" y="4656372"/>
            <a:ext cx="422085" cy="75269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62400" y="4656372"/>
            <a:ext cx="422085" cy="75269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084485" y="4656372"/>
            <a:ext cx="422085" cy="75269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Shape 358"/>
          <p:cNvSpPr txBox="1"/>
          <p:nvPr/>
        </p:nvSpPr>
        <p:spPr>
          <a:xfrm>
            <a:off x="1326128" y="4755195"/>
            <a:ext cx="2690161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1828690" y="4268465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1541246" y="1840204"/>
            <a:ext cx="2259925" cy="2221137"/>
            <a:chOff x="1674973" y="1840204"/>
            <a:chExt cx="2259925" cy="2221137"/>
          </a:xfrm>
        </p:grpSpPr>
        <p:sp>
          <p:nvSpPr>
            <p:cNvPr id="11" name="Oval 10"/>
            <p:cNvSpPr/>
            <p:nvPr/>
          </p:nvSpPr>
          <p:spPr>
            <a:xfrm>
              <a:off x="3295527" y="2745783"/>
              <a:ext cx="301699" cy="301699"/>
            </a:xfrm>
            <a:prstGeom prst="ellipse">
              <a:avLst/>
            </a:prstGeom>
            <a:solidFill>
              <a:schemeClr val="accent6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674973" y="2452844"/>
              <a:ext cx="689359" cy="689359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2132006" y="2496678"/>
              <a:ext cx="1233713" cy="123371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bg1"/>
                </a:solidFill>
                <a:latin typeface="Source Sans Pro" panose="020B0503030403020204" pitchFamily="34" charset="0"/>
                <a:ea typeface="Roboto" panose="02000000000000000000" pitchFamily="2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2957853" y="3084296"/>
              <a:ext cx="977045" cy="977045"/>
            </a:xfrm>
            <a:prstGeom prst="ellipse">
              <a:avLst/>
            </a:prstGeom>
            <a:solidFill>
              <a:schemeClr val="accent4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149294" y="1840204"/>
              <a:ext cx="836082" cy="836083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965066" y="2315123"/>
              <a:ext cx="513006" cy="513007"/>
            </a:xfrm>
            <a:prstGeom prst="ellipse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685909" y="3158731"/>
              <a:ext cx="786179" cy="786179"/>
            </a:xfrm>
            <a:prstGeom prst="ellipse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494076" y="3602821"/>
              <a:ext cx="301699" cy="301699"/>
            </a:xfrm>
            <a:prstGeom prst="ellipse">
              <a:avLst/>
            </a:prstGeom>
            <a:solidFill>
              <a:schemeClr val="accent6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9" name="TextBox 13"/>
            <p:cNvSpPr txBox="1"/>
            <p:nvPr/>
          </p:nvSpPr>
          <p:spPr>
            <a:xfrm>
              <a:off x="2055686" y="2962714"/>
              <a:ext cx="1372819" cy="30380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8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5238404" y="4619558"/>
            <a:ext cx="422085" cy="752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5660489" y="4619558"/>
            <a:ext cx="422085" cy="7526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6082574" y="4619558"/>
            <a:ext cx="422085" cy="7526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6504659" y="4619558"/>
            <a:ext cx="422085" cy="752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Shape 358"/>
          <p:cNvSpPr txBox="1"/>
          <p:nvPr/>
        </p:nvSpPr>
        <p:spPr>
          <a:xfrm>
            <a:off x="4750919" y="4755195"/>
            <a:ext cx="2690161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5253481" y="4268465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4966037" y="1803390"/>
            <a:ext cx="2259925" cy="2221137"/>
            <a:chOff x="5095148" y="1803390"/>
            <a:chExt cx="2259925" cy="2221137"/>
          </a:xfrm>
        </p:grpSpPr>
        <p:sp>
          <p:nvSpPr>
            <p:cNvPr id="21" name="Oval 20"/>
            <p:cNvSpPr/>
            <p:nvPr/>
          </p:nvSpPr>
          <p:spPr>
            <a:xfrm>
              <a:off x="6715702" y="2708969"/>
              <a:ext cx="301699" cy="301699"/>
            </a:xfrm>
            <a:prstGeom prst="ellipse">
              <a:avLst/>
            </a:prstGeom>
            <a:solidFill>
              <a:schemeClr val="accent6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5095148" y="2416030"/>
              <a:ext cx="689359" cy="689359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5552181" y="2459864"/>
              <a:ext cx="1233713" cy="12337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bg1"/>
                </a:solidFill>
                <a:latin typeface="Source Sans Pro" panose="020B0503030403020204" pitchFamily="34" charset="0"/>
                <a:ea typeface="Roboto" panose="02000000000000000000" pitchFamily="2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6378028" y="3047482"/>
              <a:ext cx="977045" cy="977045"/>
            </a:xfrm>
            <a:prstGeom prst="ellipse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5569469" y="1803390"/>
              <a:ext cx="836082" cy="836083"/>
            </a:xfrm>
            <a:prstGeom prst="ellipse">
              <a:avLst/>
            </a:prstGeom>
            <a:solidFill>
              <a:schemeClr val="accent4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6385241" y="2278309"/>
              <a:ext cx="513006" cy="513007"/>
            </a:xfrm>
            <a:prstGeom prst="ellipse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5106084" y="3121917"/>
              <a:ext cx="786179" cy="786179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5914251" y="3566007"/>
              <a:ext cx="301699" cy="301699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0" name="TextBox 13"/>
            <p:cNvSpPr txBox="1"/>
            <p:nvPr/>
          </p:nvSpPr>
          <p:spPr>
            <a:xfrm>
              <a:off x="5490757" y="2962714"/>
              <a:ext cx="1372819" cy="30380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8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3" name="Rectangle 42"/>
          <p:cNvSpPr/>
          <p:nvPr/>
        </p:nvSpPr>
        <p:spPr>
          <a:xfrm>
            <a:off x="8678273" y="4582744"/>
            <a:ext cx="422085" cy="7526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9100358" y="4582744"/>
            <a:ext cx="422085" cy="7526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9522443" y="4582744"/>
            <a:ext cx="422085" cy="752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9944528" y="4582744"/>
            <a:ext cx="422085" cy="752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Shape 358"/>
          <p:cNvSpPr txBox="1"/>
          <p:nvPr/>
        </p:nvSpPr>
        <p:spPr>
          <a:xfrm>
            <a:off x="8175711" y="4755195"/>
            <a:ext cx="2690161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8678273" y="4268465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8390829" y="1766576"/>
            <a:ext cx="2259925" cy="2221137"/>
            <a:chOff x="8535016" y="1766576"/>
            <a:chExt cx="2259925" cy="2221137"/>
          </a:xfrm>
        </p:grpSpPr>
        <p:sp>
          <p:nvSpPr>
            <p:cNvPr id="35" name="Oval 34"/>
            <p:cNvSpPr/>
            <p:nvPr/>
          </p:nvSpPr>
          <p:spPr>
            <a:xfrm>
              <a:off x="10155570" y="2672155"/>
              <a:ext cx="301699" cy="301699"/>
            </a:xfrm>
            <a:prstGeom prst="ellipse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8535016" y="2379216"/>
              <a:ext cx="689359" cy="689359"/>
            </a:xfrm>
            <a:prstGeom prst="ellipse">
              <a:avLst/>
            </a:prstGeom>
            <a:solidFill>
              <a:schemeClr val="accent4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8992049" y="2423050"/>
              <a:ext cx="1233713" cy="123371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bg1"/>
                </a:solidFill>
                <a:latin typeface="Source Sans Pro" panose="020B0503030403020204" pitchFamily="34" charset="0"/>
                <a:ea typeface="Roboto" panose="02000000000000000000" pitchFamily="2" charset="0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9817896" y="3010668"/>
              <a:ext cx="977045" cy="977045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9009337" y="1766576"/>
              <a:ext cx="836082" cy="836083"/>
            </a:xfrm>
            <a:prstGeom prst="ellipse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9825109" y="2241495"/>
              <a:ext cx="513006" cy="513007"/>
            </a:xfrm>
            <a:prstGeom prst="ellipse">
              <a:avLst/>
            </a:prstGeom>
            <a:solidFill>
              <a:schemeClr val="accent6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8545952" y="3085103"/>
              <a:ext cx="786179" cy="786179"/>
            </a:xfrm>
            <a:prstGeom prst="ellipse">
              <a:avLst/>
            </a:prstGeom>
            <a:solidFill>
              <a:schemeClr val="accent4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9354119" y="3529193"/>
              <a:ext cx="301699" cy="301699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1" name="TextBox 13"/>
            <p:cNvSpPr txBox="1"/>
            <p:nvPr/>
          </p:nvSpPr>
          <p:spPr>
            <a:xfrm>
              <a:off x="8939041" y="2919172"/>
              <a:ext cx="1372819" cy="30380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8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advClick="0" advTm="4000">
    <p:split orient="vert"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等腰三角形 29"/>
          <p:cNvSpPr/>
          <p:nvPr/>
        </p:nvSpPr>
        <p:spPr>
          <a:xfrm rot="10800000">
            <a:off x="-1015045" y="-142794"/>
            <a:ext cx="7400762" cy="3564420"/>
          </a:xfrm>
          <a:prstGeom prst="triangle">
            <a:avLst/>
          </a:prstGeom>
          <a:noFill/>
          <a:ln w="82550">
            <a:solidFill>
              <a:srgbClr val="747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 rot="18962981">
            <a:off x="481965" y="2156460"/>
            <a:ext cx="474218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800" b="1" dirty="0">
                <a:solidFill>
                  <a:srgbClr val="4B4B4B"/>
                </a:solidFill>
              </a:rPr>
              <a:t>目录</a:t>
            </a:r>
            <a:r>
              <a:rPr lang="en-US" altLang="zh-CN" sz="4800" b="1" dirty="0">
                <a:solidFill>
                  <a:srgbClr val="4B4B4B"/>
                </a:solidFill>
              </a:rPr>
              <a:t>/Content</a:t>
            </a:r>
            <a:endParaRPr lang="zh-CN" altLang="en-US" sz="4800" b="1" dirty="0">
              <a:solidFill>
                <a:srgbClr val="4B4B4B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369134" y="2562975"/>
            <a:ext cx="3992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3030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   </a:t>
            </a:r>
            <a:r>
              <a:rPr lang="zh-CN" altLang="en-US" sz="2800" dirty="0">
                <a:solidFill>
                  <a:srgbClr val="3030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369134" y="3459604"/>
            <a:ext cx="3992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3030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   </a:t>
            </a:r>
            <a:r>
              <a:rPr lang="zh-CN" altLang="en-US" sz="2800" dirty="0">
                <a:solidFill>
                  <a:srgbClr val="3030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369134" y="4356233"/>
            <a:ext cx="3992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3030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   </a:t>
            </a:r>
            <a:r>
              <a:rPr lang="zh-CN" altLang="en-US" sz="2800" dirty="0">
                <a:solidFill>
                  <a:srgbClr val="3030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369134" y="5252862"/>
            <a:ext cx="3992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3030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   </a:t>
            </a:r>
            <a:r>
              <a:rPr lang="zh-CN" altLang="en-US" sz="2800" dirty="0">
                <a:solidFill>
                  <a:srgbClr val="3030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pic>
        <p:nvPicPr>
          <p:cNvPr id="4" name="图片 3" descr="4447303aea01bd3d667453aa463579e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7545" y="-142875"/>
            <a:ext cx="4072890" cy="4277360"/>
          </a:xfrm>
          <a:prstGeom prst="rect">
            <a:avLst/>
          </a:prstGeom>
        </p:spPr>
      </p:pic>
    </p:spTree>
  </p:cSld>
  <p:clrMapOvr>
    <a:masterClrMapping/>
  </p:clrMapOvr>
  <p:transition advClick="0" advTm="4000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103087" y="1970613"/>
            <a:ext cx="9985828" cy="2214746"/>
            <a:chOff x="310552" y="1500006"/>
            <a:chExt cx="11570908" cy="2566293"/>
          </a:xfrm>
        </p:grpSpPr>
        <p:sp>
          <p:nvSpPr>
            <p:cNvPr id="13" name="Oval 12"/>
            <p:cNvSpPr/>
            <p:nvPr/>
          </p:nvSpPr>
          <p:spPr>
            <a:xfrm>
              <a:off x="2983958" y="1823234"/>
              <a:ext cx="1919839" cy="19198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/>
            </a:p>
          </p:txBody>
        </p:sp>
        <p:sp>
          <p:nvSpPr>
            <p:cNvPr id="14" name="Oval 13"/>
            <p:cNvSpPr/>
            <p:nvPr/>
          </p:nvSpPr>
          <p:spPr>
            <a:xfrm>
              <a:off x="5116619" y="1823234"/>
              <a:ext cx="1919839" cy="191983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/>
            </a:p>
          </p:txBody>
        </p:sp>
        <p:sp>
          <p:nvSpPr>
            <p:cNvPr id="15" name="Oval 14"/>
            <p:cNvSpPr/>
            <p:nvPr/>
          </p:nvSpPr>
          <p:spPr>
            <a:xfrm>
              <a:off x="7350141" y="1823234"/>
              <a:ext cx="1919839" cy="1919834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/>
            </a:p>
          </p:txBody>
        </p:sp>
        <p:sp>
          <p:nvSpPr>
            <p:cNvPr id="16" name="Oval 15"/>
            <p:cNvSpPr/>
            <p:nvPr/>
          </p:nvSpPr>
          <p:spPr>
            <a:xfrm>
              <a:off x="9454439" y="1823234"/>
              <a:ext cx="1919839" cy="191983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/>
            </a:p>
          </p:txBody>
        </p:sp>
        <p:sp>
          <p:nvSpPr>
            <p:cNvPr id="17" name="Oval 16"/>
            <p:cNvSpPr/>
            <p:nvPr/>
          </p:nvSpPr>
          <p:spPr>
            <a:xfrm>
              <a:off x="768572" y="1823234"/>
              <a:ext cx="1919839" cy="191983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/>
            </a:p>
          </p:txBody>
        </p:sp>
        <p:sp>
          <p:nvSpPr>
            <p:cNvPr id="18" name="Freeform 6"/>
            <p:cNvSpPr/>
            <p:nvPr/>
          </p:nvSpPr>
          <p:spPr bwMode="auto">
            <a:xfrm>
              <a:off x="483203" y="2787302"/>
              <a:ext cx="2556329" cy="1278994"/>
            </a:xfrm>
            <a:custGeom>
              <a:avLst/>
              <a:gdLst>
                <a:gd name="T0" fmla="*/ 632 w 746"/>
                <a:gd name="T1" fmla="*/ 0 h 372"/>
                <a:gd name="T2" fmla="*/ 373 w 746"/>
                <a:gd name="T3" fmla="*/ 258 h 372"/>
                <a:gd name="T4" fmla="*/ 114 w 746"/>
                <a:gd name="T5" fmla="*/ 0 h 372"/>
                <a:gd name="T6" fmla="*/ 0 w 746"/>
                <a:gd name="T7" fmla="*/ 0 h 372"/>
                <a:gd name="T8" fmla="*/ 373 w 746"/>
                <a:gd name="T9" fmla="*/ 372 h 372"/>
                <a:gd name="T10" fmla="*/ 746 w 746"/>
                <a:gd name="T11" fmla="*/ 0 h 372"/>
                <a:gd name="T12" fmla="*/ 632 w 746"/>
                <a:gd name="T13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6" h="372">
                  <a:moveTo>
                    <a:pt x="632" y="0"/>
                  </a:moveTo>
                  <a:cubicBezTo>
                    <a:pt x="631" y="142"/>
                    <a:pt x="515" y="258"/>
                    <a:pt x="373" y="258"/>
                  </a:cubicBezTo>
                  <a:cubicBezTo>
                    <a:pt x="231" y="258"/>
                    <a:pt x="115" y="142"/>
                    <a:pt x="11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206"/>
                    <a:pt x="167" y="372"/>
                    <a:pt x="373" y="372"/>
                  </a:cubicBezTo>
                  <a:cubicBezTo>
                    <a:pt x="579" y="372"/>
                    <a:pt x="745" y="206"/>
                    <a:pt x="746" y="0"/>
                  </a:cubicBezTo>
                  <a:lnTo>
                    <a:pt x="6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id-ID" sz="2400"/>
            </a:p>
          </p:txBody>
        </p:sp>
        <p:sp>
          <p:nvSpPr>
            <p:cNvPr id="19" name="Freeform 7"/>
            <p:cNvSpPr/>
            <p:nvPr/>
          </p:nvSpPr>
          <p:spPr bwMode="auto">
            <a:xfrm>
              <a:off x="2649190" y="1500006"/>
              <a:ext cx="2557991" cy="1278994"/>
            </a:xfrm>
            <a:custGeom>
              <a:avLst/>
              <a:gdLst>
                <a:gd name="T0" fmla="*/ 114 w 746"/>
                <a:gd name="T1" fmla="*/ 372 h 372"/>
                <a:gd name="T2" fmla="*/ 373 w 746"/>
                <a:gd name="T3" fmla="*/ 114 h 372"/>
                <a:gd name="T4" fmla="*/ 631 w 746"/>
                <a:gd name="T5" fmla="*/ 372 h 372"/>
                <a:gd name="T6" fmla="*/ 746 w 746"/>
                <a:gd name="T7" fmla="*/ 372 h 372"/>
                <a:gd name="T8" fmla="*/ 373 w 746"/>
                <a:gd name="T9" fmla="*/ 0 h 372"/>
                <a:gd name="T10" fmla="*/ 0 w 746"/>
                <a:gd name="T11" fmla="*/ 372 h 372"/>
                <a:gd name="T12" fmla="*/ 114 w 746"/>
                <a:gd name="T13" fmla="*/ 372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6" h="372">
                  <a:moveTo>
                    <a:pt x="114" y="372"/>
                  </a:moveTo>
                  <a:cubicBezTo>
                    <a:pt x="115" y="230"/>
                    <a:pt x="230" y="114"/>
                    <a:pt x="373" y="114"/>
                  </a:cubicBezTo>
                  <a:cubicBezTo>
                    <a:pt x="515" y="114"/>
                    <a:pt x="631" y="230"/>
                    <a:pt x="631" y="372"/>
                  </a:cubicBezTo>
                  <a:cubicBezTo>
                    <a:pt x="746" y="372"/>
                    <a:pt x="746" y="372"/>
                    <a:pt x="746" y="372"/>
                  </a:cubicBezTo>
                  <a:cubicBezTo>
                    <a:pt x="745" y="166"/>
                    <a:pt x="578" y="0"/>
                    <a:pt x="373" y="0"/>
                  </a:cubicBezTo>
                  <a:cubicBezTo>
                    <a:pt x="167" y="0"/>
                    <a:pt x="0" y="166"/>
                    <a:pt x="0" y="372"/>
                  </a:cubicBezTo>
                  <a:lnTo>
                    <a:pt x="114" y="37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id-ID" sz="2400"/>
            </a:p>
          </p:txBody>
        </p:sp>
        <p:sp>
          <p:nvSpPr>
            <p:cNvPr id="20" name="Freeform 10"/>
            <p:cNvSpPr/>
            <p:nvPr/>
          </p:nvSpPr>
          <p:spPr bwMode="auto">
            <a:xfrm>
              <a:off x="4805211" y="2787302"/>
              <a:ext cx="2557991" cy="1278994"/>
            </a:xfrm>
            <a:custGeom>
              <a:avLst/>
              <a:gdLst>
                <a:gd name="T0" fmla="*/ 632 w 746"/>
                <a:gd name="T1" fmla="*/ 0 h 372"/>
                <a:gd name="T2" fmla="*/ 373 w 746"/>
                <a:gd name="T3" fmla="*/ 258 h 372"/>
                <a:gd name="T4" fmla="*/ 114 w 746"/>
                <a:gd name="T5" fmla="*/ 0 h 372"/>
                <a:gd name="T6" fmla="*/ 0 w 746"/>
                <a:gd name="T7" fmla="*/ 0 h 372"/>
                <a:gd name="T8" fmla="*/ 373 w 746"/>
                <a:gd name="T9" fmla="*/ 372 h 372"/>
                <a:gd name="T10" fmla="*/ 746 w 746"/>
                <a:gd name="T11" fmla="*/ 0 h 372"/>
                <a:gd name="T12" fmla="*/ 632 w 746"/>
                <a:gd name="T13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6" h="372">
                  <a:moveTo>
                    <a:pt x="632" y="0"/>
                  </a:moveTo>
                  <a:cubicBezTo>
                    <a:pt x="631" y="142"/>
                    <a:pt x="515" y="258"/>
                    <a:pt x="373" y="258"/>
                  </a:cubicBezTo>
                  <a:cubicBezTo>
                    <a:pt x="231" y="258"/>
                    <a:pt x="115" y="142"/>
                    <a:pt x="11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206"/>
                    <a:pt x="167" y="372"/>
                    <a:pt x="373" y="372"/>
                  </a:cubicBezTo>
                  <a:cubicBezTo>
                    <a:pt x="579" y="372"/>
                    <a:pt x="745" y="206"/>
                    <a:pt x="746" y="0"/>
                  </a:cubicBezTo>
                  <a:lnTo>
                    <a:pt x="63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id-ID" sz="2400"/>
            </a:p>
          </p:txBody>
        </p:sp>
        <p:sp>
          <p:nvSpPr>
            <p:cNvPr id="21" name="Freeform 12"/>
            <p:cNvSpPr/>
            <p:nvPr/>
          </p:nvSpPr>
          <p:spPr bwMode="auto">
            <a:xfrm>
              <a:off x="6971197" y="1500006"/>
              <a:ext cx="2557991" cy="1278994"/>
            </a:xfrm>
            <a:custGeom>
              <a:avLst/>
              <a:gdLst>
                <a:gd name="T0" fmla="*/ 114 w 746"/>
                <a:gd name="T1" fmla="*/ 372 h 372"/>
                <a:gd name="T2" fmla="*/ 373 w 746"/>
                <a:gd name="T3" fmla="*/ 114 h 372"/>
                <a:gd name="T4" fmla="*/ 631 w 746"/>
                <a:gd name="T5" fmla="*/ 372 h 372"/>
                <a:gd name="T6" fmla="*/ 746 w 746"/>
                <a:gd name="T7" fmla="*/ 372 h 372"/>
                <a:gd name="T8" fmla="*/ 373 w 746"/>
                <a:gd name="T9" fmla="*/ 0 h 372"/>
                <a:gd name="T10" fmla="*/ 0 w 746"/>
                <a:gd name="T11" fmla="*/ 372 h 372"/>
                <a:gd name="T12" fmla="*/ 114 w 746"/>
                <a:gd name="T13" fmla="*/ 372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6" h="372">
                  <a:moveTo>
                    <a:pt x="114" y="372"/>
                  </a:moveTo>
                  <a:cubicBezTo>
                    <a:pt x="115" y="230"/>
                    <a:pt x="230" y="114"/>
                    <a:pt x="373" y="114"/>
                  </a:cubicBezTo>
                  <a:cubicBezTo>
                    <a:pt x="515" y="114"/>
                    <a:pt x="631" y="230"/>
                    <a:pt x="631" y="372"/>
                  </a:cubicBezTo>
                  <a:cubicBezTo>
                    <a:pt x="746" y="372"/>
                    <a:pt x="746" y="372"/>
                    <a:pt x="746" y="372"/>
                  </a:cubicBezTo>
                  <a:cubicBezTo>
                    <a:pt x="745" y="166"/>
                    <a:pt x="578" y="0"/>
                    <a:pt x="373" y="0"/>
                  </a:cubicBezTo>
                  <a:cubicBezTo>
                    <a:pt x="167" y="0"/>
                    <a:pt x="0" y="166"/>
                    <a:pt x="0" y="372"/>
                  </a:cubicBezTo>
                  <a:lnTo>
                    <a:pt x="114" y="37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id-ID" sz="2400"/>
            </a:p>
          </p:txBody>
        </p:sp>
        <p:sp>
          <p:nvSpPr>
            <p:cNvPr id="22" name="Freeform 21"/>
            <p:cNvSpPr/>
            <p:nvPr/>
          </p:nvSpPr>
          <p:spPr bwMode="auto">
            <a:xfrm>
              <a:off x="9135526" y="2787302"/>
              <a:ext cx="2556329" cy="1278994"/>
            </a:xfrm>
            <a:custGeom>
              <a:avLst/>
              <a:gdLst>
                <a:gd name="T0" fmla="*/ 632 w 746"/>
                <a:gd name="T1" fmla="*/ 0 h 372"/>
                <a:gd name="T2" fmla="*/ 373 w 746"/>
                <a:gd name="T3" fmla="*/ 258 h 372"/>
                <a:gd name="T4" fmla="*/ 115 w 746"/>
                <a:gd name="T5" fmla="*/ 0 h 372"/>
                <a:gd name="T6" fmla="*/ 0 w 746"/>
                <a:gd name="T7" fmla="*/ 0 h 372"/>
                <a:gd name="T8" fmla="*/ 373 w 746"/>
                <a:gd name="T9" fmla="*/ 372 h 372"/>
                <a:gd name="T10" fmla="*/ 746 w 746"/>
                <a:gd name="T11" fmla="*/ 0 h 372"/>
                <a:gd name="T12" fmla="*/ 632 w 746"/>
                <a:gd name="T13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6" h="372">
                  <a:moveTo>
                    <a:pt x="632" y="0"/>
                  </a:moveTo>
                  <a:cubicBezTo>
                    <a:pt x="631" y="142"/>
                    <a:pt x="515" y="258"/>
                    <a:pt x="373" y="258"/>
                  </a:cubicBezTo>
                  <a:cubicBezTo>
                    <a:pt x="231" y="258"/>
                    <a:pt x="115" y="142"/>
                    <a:pt x="11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206"/>
                    <a:pt x="168" y="372"/>
                    <a:pt x="373" y="372"/>
                  </a:cubicBezTo>
                  <a:cubicBezTo>
                    <a:pt x="579" y="372"/>
                    <a:pt x="746" y="206"/>
                    <a:pt x="746" y="0"/>
                  </a:cubicBezTo>
                  <a:lnTo>
                    <a:pt x="63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id-ID" sz="2400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9135527" y="1500006"/>
              <a:ext cx="2745933" cy="1697729"/>
              <a:chOff x="8854785" y="2035848"/>
              <a:chExt cx="2475563" cy="1530577"/>
            </a:xfrm>
            <a:solidFill>
              <a:schemeClr val="accent5"/>
            </a:solidFill>
            <a:effectLst>
              <a:outerShdw blurRad="50800" dist="38100" dir="5400000" algn="t" rotWithShape="0">
                <a:prstClr val="black">
                  <a:alpha val="25000"/>
                </a:prstClr>
              </a:outerShdw>
            </a:effectLst>
          </p:grpSpPr>
          <p:sp>
            <p:nvSpPr>
              <p:cNvPr id="24" name="Freeform 13"/>
              <p:cNvSpPr/>
              <p:nvPr/>
            </p:nvSpPr>
            <p:spPr bwMode="auto">
              <a:xfrm>
                <a:off x="8854785" y="2035848"/>
                <a:ext cx="2304636" cy="1153065"/>
              </a:xfrm>
              <a:custGeom>
                <a:avLst/>
                <a:gdLst>
                  <a:gd name="T0" fmla="*/ 115 w 746"/>
                  <a:gd name="T1" fmla="*/ 372 h 372"/>
                  <a:gd name="T2" fmla="*/ 373 w 746"/>
                  <a:gd name="T3" fmla="*/ 114 h 372"/>
                  <a:gd name="T4" fmla="*/ 632 w 746"/>
                  <a:gd name="T5" fmla="*/ 372 h 372"/>
                  <a:gd name="T6" fmla="*/ 746 w 746"/>
                  <a:gd name="T7" fmla="*/ 372 h 372"/>
                  <a:gd name="T8" fmla="*/ 373 w 746"/>
                  <a:gd name="T9" fmla="*/ 0 h 372"/>
                  <a:gd name="T10" fmla="*/ 0 w 746"/>
                  <a:gd name="T11" fmla="*/ 372 h 372"/>
                  <a:gd name="T12" fmla="*/ 115 w 746"/>
                  <a:gd name="T13" fmla="*/ 372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46" h="372">
                    <a:moveTo>
                      <a:pt x="115" y="372"/>
                    </a:moveTo>
                    <a:cubicBezTo>
                      <a:pt x="115" y="230"/>
                      <a:pt x="231" y="114"/>
                      <a:pt x="373" y="114"/>
                    </a:cubicBezTo>
                    <a:cubicBezTo>
                      <a:pt x="515" y="114"/>
                      <a:pt x="631" y="230"/>
                      <a:pt x="632" y="372"/>
                    </a:cubicBezTo>
                    <a:cubicBezTo>
                      <a:pt x="746" y="372"/>
                      <a:pt x="746" y="372"/>
                      <a:pt x="746" y="372"/>
                    </a:cubicBezTo>
                    <a:cubicBezTo>
                      <a:pt x="746" y="166"/>
                      <a:pt x="579" y="0"/>
                      <a:pt x="373" y="0"/>
                    </a:cubicBezTo>
                    <a:cubicBezTo>
                      <a:pt x="168" y="0"/>
                      <a:pt x="1" y="166"/>
                      <a:pt x="0" y="372"/>
                    </a:cubicBezTo>
                    <a:lnTo>
                      <a:pt x="115" y="37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id-ID" sz="2400"/>
              </a:p>
            </p:txBody>
          </p:sp>
          <p:sp>
            <p:nvSpPr>
              <p:cNvPr id="25" name="Isosceles Triangle 24"/>
              <p:cNvSpPr/>
              <p:nvPr/>
            </p:nvSpPr>
            <p:spPr>
              <a:xfrm rot="10800000">
                <a:off x="10651764" y="3126889"/>
                <a:ext cx="678584" cy="439536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240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6971199" y="2367055"/>
              <a:ext cx="2756577" cy="1699241"/>
              <a:chOff x="6903549" y="2817532"/>
              <a:chExt cx="2485165" cy="1531937"/>
            </a:xfrm>
            <a:solidFill>
              <a:schemeClr val="accent4"/>
            </a:solidFill>
            <a:effectLst>
              <a:outerShdw blurRad="50800" dist="38100" dir="16200000" rotWithShape="0">
                <a:prstClr val="black">
                  <a:alpha val="25000"/>
                </a:prstClr>
              </a:outerShdw>
            </a:effectLst>
          </p:grpSpPr>
          <p:sp>
            <p:nvSpPr>
              <p:cNvPr id="27" name="Freeform 11"/>
              <p:cNvSpPr/>
              <p:nvPr/>
            </p:nvSpPr>
            <p:spPr bwMode="auto">
              <a:xfrm>
                <a:off x="6903549" y="3196403"/>
                <a:ext cx="2306132" cy="1153066"/>
              </a:xfrm>
              <a:custGeom>
                <a:avLst/>
                <a:gdLst>
                  <a:gd name="T0" fmla="*/ 631 w 746"/>
                  <a:gd name="T1" fmla="*/ 0 h 372"/>
                  <a:gd name="T2" fmla="*/ 373 w 746"/>
                  <a:gd name="T3" fmla="*/ 258 h 372"/>
                  <a:gd name="T4" fmla="*/ 114 w 746"/>
                  <a:gd name="T5" fmla="*/ 0 h 372"/>
                  <a:gd name="T6" fmla="*/ 0 w 746"/>
                  <a:gd name="T7" fmla="*/ 0 h 372"/>
                  <a:gd name="T8" fmla="*/ 373 w 746"/>
                  <a:gd name="T9" fmla="*/ 372 h 372"/>
                  <a:gd name="T10" fmla="*/ 746 w 746"/>
                  <a:gd name="T11" fmla="*/ 0 h 372"/>
                  <a:gd name="T12" fmla="*/ 631 w 746"/>
                  <a:gd name="T13" fmla="*/ 0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46" h="372">
                    <a:moveTo>
                      <a:pt x="631" y="0"/>
                    </a:moveTo>
                    <a:cubicBezTo>
                      <a:pt x="631" y="142"/>
                      <a:pt x="515" y="258"/>
                      <a:pt x="373" y="258"/>
                    </a:cubicBezTo>
                    <a:cubicBezTo>
                      <a:pt x="230" y="258"/>
                      <a:pt x="115" y="142"/>
                      <a:pt x="114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06"/>
                      <a:pt x="167" y="372"/>
                      <a:pt x="373" y="372"/>
                    </a:cubicBezTo>
                    <a:cubicBezTo>
                      <a:pt x="578" y="372"/>
                      <a:pt x="745" y="206"/>
                      <a:pt x="746" y="0"/>
                    </a:cubicBezTo>
                    <a:lnTo>
                      <a:pt x="63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id-ID" sz="2400"/>
              </a:p>
            </p:txBody>
          </p:sp>
          <p:sp>
            <p:nvSpPr>
              <p:cNvPr id="28" name="Isosceles Triangle 27"/>
              <p:cNvSpPr/>
              <p:nvPr/>
            </p:nvSpPr>
            <p:spPr>
              <a:xfrm>
                <a:off x="8710131" y="2817532"/>
                <a:ext cx="678583" cy="439536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2400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4805211" y="1500008"/>
              <a:ext cx="2749581" cy="1697728"/>
              <a:chOff x="4950821" y="2035848"/>
              <a:chExt cx="2478861" cy="1530576"/>
            </a:xfrm>
            <a:solidFill>
              <a:schemeClr val="accent3"/>
            </a:solidFill>
            <a:effectLst>
              <a:outerShdw blurRad="50800" dist="38100" dir="5400000" algn="t" rotWithShape="0">
                <a:prstClr val="black">
                  <a:alpha val="25000"/>
                </a:prstClr>
              </a:outerShdw>
            </a:effectLst>
          </p:grpSpPr>
          <p:sp>
            <p:nvSpPr>
              <p:cNvPr id="30" name="Freeform 29"/>
              <p:cNvSpPr/>
              <p:nvPr/>
            </p:nvSpPr>
            <p:spPr bwMode="auto">
              <a:xfrm>
                <a:off x="4950821" y="2035848"/>
                <a:ext cx="2306131" cy="1153065"/>
              </a:xfrm>
              <a:custGeom>
                <a:avLst/>
                <a:gdLst>
                  <a:gd name="T0" fmla="*/ 114 w 746"/>
                  <a:gd name="T1" fmla="*/ 372 h 372"/>
                  <a:gd name="T2" fmla="*/ 373 w 746"/>
                  <a:gd name="T3" fmla="*/ 114 h 372"/>
                  <a:gd name="T4" fmla="*/ 632 w 746"/>
                  <a:gd name="T5" fmla="*/ 372 h 372"/>
                  <a:gd name="T6" fmla="*/ 746 w 746"/>
                  <a:gd name="T7" fmla="*/ 372 h 372"/>
                  <a:gd name="T8" fmla="*/ 373 w 746"/>
                  <a:gd name="T9" fmla="*/ 0 h 372"/>
                  <a:gd name="T10" fmla="*/ 0 w 746"/>
                  <a:gd name="T11" fmla="*/ 372 h 372"/>
                  <a:gd name="T12" fmla="*/ 114 w 746"/>
                  <a:gd name="T13" fmla="*/ 372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46" h="372">
                    <a:moveTo>
                      <a:pt x="114" y="372"/>
                    </a:moveTo>
                    <a:cubicBezTo>
                      <a:pt x="115" y="230"/>
                      <a:pt x="231" y="114"/>
                      <a:pt x="373" y="114"/>
                    </a:cubicBezTo>
                    <a:cubicBezTo>
                      <a:pt x="515" y="114"/>
                      <a:pt x="631" y="230"/>
                      <a:pt x="632" y="372"/>
                    </a:cubicBezTo>
                    <a:cubicBezTo>
                      <a:pt x="746" y="372"/>
                      <a:pt x="746" y="372"/>
                      <a:pt x="746" y="372"/>
                    </a:cubicBezTo>
                    <a:cubicBezTo>
                      <a:pt x="745" y="166"/>
                      <a:pt x="579" y="0"/>
                      <a:pt x="373" y="0"/>
                    </a:cubicBezTo>
                    <a:cubicBezTo>
                      <a:pt x="167" y="0"/>
                      <a:pt x="1" y="166"/>
                      <a:pt x="0" y="372"/>
                    </a:cubicBezTo>
                    <a:lnTo>
                      <a:pt x="114" y="37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id-ID" sz="2400"/>
              </a:p>
            </p:txBody>
          </p:sp>
          <p:sp>
            <p:nvSpPr>
              <p:cNvPr id="31" name="Isosceles Triangle 30"/>
              <p:cNvSpPr/>
              <p:nvPr/>
            </p:nvSpPr>
            <p:spPr>
              <a:xfrm rot="10800000">
                <a:off x="6751099" y="3126888"/>
                <a:ext cx="678583" cy="439536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2400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2649190" y="2367055"/>
              <a:ext cx="2762373" cy="1699244"/>
              <a:chOff x="3007081" y="2817531"/>
              <a:chExt cx="2490394" cy="1531941"/>
            </a:xfrm>
            <a:solidFill>
              <a:schemeClr val="accent2"/>
            </a:solidFill>
            <a:effectLst>
              <a:outerShdw blurRad="50800" dist="38100" dir="16200000" rotWithShape="0">
                <a:prstClr val="black">
                  <a:alpha val="25000"/>
                </a:prstClr>
              </a:outerShdw>
            </a:effectLst>
          </p:grpSpPr>
          <p:sp>
            <p:nvSpPr>
              <p:cNvPr id="33" name="Freeform 32"/>
              <p:cNvSpPr/>
              <p:nvPr/>
            </p:nvSpPr>
            <p:spPr bwMode="auto">
              <a:xfrm>
                <a:off x="3007081" y="3196406"/>
                <a:ext cx="2306131" cy="1153066"/>
              </a:xfrm>
              <a:custGeom>
                <a:avLst/>
                <a:gdLst>
                  <a:gd name="T0" fmla="*/ 631 w 746"/>
                  <a:gd name="T1" fmla="*/ 0 h 372"/>
                  <a:gd name="T2" fmla="*/ 373 w 746"/>
                  <a:gd name="T3" fmla="*/ 258 h 372"/>
                  <a:gd name="T4" fmla="*/ 114 w 746"/>
                  <a:gd name="T5" fmla="*/ 0 h 372"/>
                  <a:gd name="T6" fmla="*/ 0 w 746"/>
                  <a:gd name="T7" fmla="*/ 0 h 372"/>
                  <a:gd name="T8" fmla="*/ 373 w 746"/>
                  <a:gd name="T9" fmla="*/ 372 h 372"/>
                  <a:gd name="T10" fmla="*/ 746 w 746"/>
                  <a:gd name="T11" fmla="*/ 0 h 372"/>
                  <a:gd name="T12" fmla="*/ 631 w 746"/>
                  <a:gd name="T13" fmla="*/ 0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46" h="372">
                    <a:moveTo>
                      <a:pt x="631" y="0"/>
                    </a:moveTo>
                    <a:cubicBezTo>
                      <a:pt x="631" y="142"/>
                      <a:pt x="515" y="258"/>
                      <a:pt x="373" y="258"/>
                    </a:cubicBezTo>
                    <a:cubicBezTo>
                      <a:pt x="230" y="258"/>
                      <a:pt x="115" y="142"/>
                      <a:pt x="114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06"/>
                      <a:pt x="167" y="372"/>
                      <a:pt x="373" y="372"/>
                    </a:cubicBezTo>
                    <a:cubicBezTo>
                      <a:pt x="578" y="372"/>
                      <a:pt x="745" y="206"/>
                      <a:pt x="746" y="0"/>
                    </a:cubicBezTo>
                    <a:lnTo>
                      <a:pt x="63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id-ID" sz="2400"/>
              </a:p>
            </p:txBody>
          </p:sp>
          <p:sp>
            <p:nvSpPr>
              <p:cNvPr id="34" name="Isosceles Triangle 33"/>
              <p:cNvSpPr/>
              <p:nvPr/>
            </p:nvSpPr>
            <p:spPr>
              <a:xfrm>
                <a:off x="4818892" y="2817531"/>
                <a:ext cx="678583" cy="439536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2400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483206" y="1500009"/>
              <a:ext cx="2739514" cy="1697728"/>
              <a:chOff x="1054358" y="2035848"/>
              <a:chExt cx="2469783" cy="1530576"/>
            </a:xfrm>
            <a:solidFill>
              <a:schemeClr val="accent1"/>
            </a:solidFill>
            <a:effectLst>
              <a:outerShdw blurRad="50800" dist="38100" dir="5400000" algn="t" rotWithShape="0">
                <a:prstClr val="black">
                  <a:alpha val="25000"/>
                </a:prstClr>
              </a:outerShdw>
            </a:effectLst>
          </p:grpSpPr>
          <p:sp>
            <p:nvSpPr>
              <p:cNvPr id="36" name="Freeform 5"/>
              <p:cNvSpPr/>
              <p:nvPr/>
            </p:nvSpPr>
            <p:spPr bwMode="auto">
              <a:xfrm>
                <a:off x="1054358" y="2035848"/>
                <a:ext cx="2304634" cy="1153065"/>
              </a:xfrm>
              <a:custGeom>
                <a:avLst/>
                <a:gdLst>
                  <a:gd name="T0" fmla="*/ 114 w 746"/>
                  <a:gd name="T1" fmla="*/ 372 h 372"/>
                  <a:gd name="T2" fmla="*/ 373 w 746"/>
                  <a:gd name="T3" fmla="*/ 114 h 372"/>
                  <a:gd name="T4" fmla="*/ 632 w 746"/>
                  <a:gd name="T5" fmla="*/ 372 h 372"/>
                  <a:gd name="T6" fmla="*/ 746 w 746"/>
                  <a:gd name="T7" fmla="*/ 372 h 372"/>
                  <a:gd name="T8" fmla="*/ 373 w 746"/>
                  <a:gd name="T9" fmla="*/ 0 h 372"/>
                  <a:gd name="T10" fmla="*/ 0 w 746"/>
                  <a:gd name="T11" fmla="*/ 372 h 372"/>
                  <a:gd name="T12" fmla="*/ 114 w 746"/>
                  <a:gd name="T13" fmla="*/ 372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46" h="372">
                    <a:moveTo>
                      <a:pt x="114" y="372"/>
                    </a:moveTo>
                    <a:cubicBezTo>
                      <a:pt x="115" y="230"/>
                      <a:pt x="231" y="114"/>
                      <a:pt x="373" y="114"/>
                    </a:cubicBezTo>
                    <a:cubicBezTo>
                      <a:pt x="515" y="114"/>
                      <a:pt x="631" y="230"/>
                      <a:pt x="632" y="372"/>
                    </a:cubicBezTo>
                    <a:cubicBezTo>
                      <a:pt x="746" y="372"/>
                      <a:pt x="746" y="372"/>
                      <a:pt x="746" y="372"/>
                    </a:cubicBezTo>
                    <a:cubicBezTo>
                      <a:pt x="745" y="166"/>
                      <a:pt x="579" y="0"/>
                      <a:pt x="373" y="0"/>
                    </a:cubicBezTo>
                    <a:cubicBezTo>
                      <a:pt x="167" y="0"/>
                      <a:pt x="1" y="166"/>
                      <a:pt x="0" y="372"/>
                    </a:cubicBezTo>
                    <a:lnTo>
                      <a:pt x="114" y="37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id-ID" sz="2400" dirty="0"/>
              </a:p>
            </p:txBody>
          </p:sp>
          <p:sp>
            <p:nvSpPr>
              <p:cNvPr id="37" name="Isosceles Triangle 36"/>
              <p:cNvSpPr/>
              <p:nvPr/>
            </p:nvSpPr>
            <p:spPr>
              <a:xfrm rot="10800000">
                <a:off x="2845558" y="3126888"/>
                <a:ext cx="678583" cy="439536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2400"/>
              </a:p>
            </p:txBody>
          </p:sp>
        </p:grpSp>
        <p:sp>
          <p:nvSpPr>
            <p:cNvPr id="38" name="Isosceles Triangle 37"/>
            <p:cNvSpPr/>
            <p:nvPr/>
          </p:nvSpPr>
          <p:spPr>
            <a:xfrm>
              <a:off x="310552" y="2395126"/>
              <a:ext cx="752693" cy="48753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1440850" y="2502043"/>
              <a:ext cx="575288" cy="562212"/>
              <a:chOff x="4913336" y="1749437"/>
              <a:chExt cx="558804" cy="546104"/>
            </a:xfrm>
            <a:solidFill>
              <a:schemeClr val="bg2"/>
            </a:solidFill>
          </p:grpSpPr>
          <p:sp>
            <p:nvSpPr>
              <p:cNvPr id="40" name="Freeform 80"/>
              <p:cNvSpPr/>
              <p:nvPr/>
            </p:nvSpPr>
            <p:spPr bwMode="auto">
              <a:xfrm>
                <a:off x="4913336" y="1795475"/>
                <a:ext cx="463552" cy="500066"/>
              </a:xfrm>
              <a:custGeom>
                <a:avLst/>
                <a:gdLst>
                  <a:gd name="T0" fmla="*/ 200 w 208"/>
                  <a:gd name="T1" fmla="*/ 224 h 224"/>
                  <a:gd name="T2" fmla="*/ 8 w 208"/>
                  <a:gd name="T3" fmla="*/ 224 h 224"/>
                  <a:gd name="T4" fmla="*/ 0 w 208"/>
                  <a:gd name="T5" fmla="*/ 216 h 224"/>
                  <a:gd name="T6" fmla="*/ 0 w 208"/>
                  <a:gd name="T7" fmla="*/ 8 h 224"/>
                  <a:gd name="T8" fmla="*/ 8 w 208"/>
                  <a:gd name="T9" fmla="*/ 0 h 224"/>
                  <a:gd name="T10" fmla="*/ 169 w 208"/>
                  <a:gd name="T11" fmla="*/ 0 h 224"/>
                  <a:gd name="T12" fmla="*/ 177 w 208"/>
                  <a:gd name="T13" fmla="*/ 8 h 224"/>
                  <a:gd name="T14" fmla="*/ 169 w 208"/>
                  <a:gd name="T15" fmla="*/ 16 h 224"/>
                  <a:gd name="T16" fmla="*/ 16 w 208"/>
                  <a:gd name="T17" fmla="*/ 16 h 224"/>
                  <a:gd name="T18" fmla="*/ 16 w 208"/>
                  <a:gd name="T19" fmla="*/ 208 h 224"/>
                  <a:gd name="T20" fmla="*/ 192 w 208"/>
                  <a:gd name="T21" fmla="*/ 208 h 224"/>
                  <a:gd name="T22" fmla="*/ 192 w 208"/>
                  <a:gd name="T23" fmla="*/ 90 h 224"/>
                  <a:gd name="T24" fmla="*/ 200 w 208"/>
                  <a:gd name="T25" fmla="*/ 82 h 224"/>
                  <a:gd name="T26" fmla="*/ 208 w 208"/>
                  <a:gd name="T27" fmla="*/ 90 h 224"/>
                  <a:gd name="T28" fmla="*/ 208 w 208"/>
                  <a:gd name="T29" fmla="*/ 216 h 224"/>
                  <a:gd name="T30" fmla="*/ 200 w 208"/>
                  <a:gd name="T31" fmla="*/ 224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8" h="224">
                    <a:moveTo>
                      <a:pt x="200" y="224"/>
                    </a:moveTo>
                    <a:cubicBezTo>
                      <a:pt x="8" y="224"/>
                      <a:pt x="8" y="224"/>
                      <a:pt x="8" y="224"/>
                    </a:cubicBezTo>
                    <a:cubicBezTo>
                      <a:pt x="4" y="224"/>
                      <a:pt x="0" y="220"/>
                      <a:pt x="0" y="216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69" y="0"/>
                      <a:pt x="169" y="0"/>
                      <a:pt x="169" y="0"/>
                    </a:cubicBezTo>
                    <a:cubicBezTo>
                      <a:pt x="174" y="0"/>
                      <a:pt x="177" y="4"/>
                      <a:pt x="177" y="8"/>
                    </a:cubicBezTo>
                    <a:cubicBezTo>
                      <a:pt x="177" y="12"/>
                      <a:pt x="174" y="16"/>
                      <a:pt x="169" y="1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6" y="208"/>
                      <a:pt x="16" y="208"/>
                      <a:pt x="16" y="208"/>
                    </a:cubicBezTo>
                    <a:cubicBezTo>
                      <a:pt x="192" y="208"/>
                      <a:pt x="192" y="208"/>
                      <a:pt x="192" y="208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92" y="85"/>
                      <a:pt x="196" y="82"/>
                      <a:pt x="200" y="82"/>
                    </a:cubicBezTo>
                    <a:cubicBezTo>
                      <a:pt x="204" y="82"/>
                      <a:pt x="208" y="85"/>
                      <a:pt x="208" y="90"/>
                    </a:cubicBezTo>
                    <a:cubicBezTo>
                      <a:pt x="208" y="216"/>
                      <a:pt x="208" y="216"/>
                      <a:pt x="208" y="216"/>
                    </a:cubicBezTo>
                    <a:cubicBezTo>
                      <a:pt x="208" y="220"/>
                      <a:pt x="204" y="224"/>
                      <a:pt x="200" y="2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id-ID" sz="2400"/>
              </a:p>
            </p:txBody>
          </p:sp>
          <p:sp>
            <p:nvSpPr>
              <p:cNvPr id="41" name="Freeform 81"/>
              <p:cNvSpPr>
                <a:spLocks noEditPoints="1"/>
              </p:cNvSpPr>
              <p:nvPr/>
            </p:nvSpPr>
            <p:spPr bwMode="auto">
              <a:xfrm>
                <a:off x="5114950" y="1749437"/>
                <a:ext cx="357190" cy="354015"/>
              </a:xfrm>
              <a:custGeom>
                <a:avLst/>
                <a:gdLst>
                  <a:gd name="T0" fmla="*/ 6 w 160"/>
                  <a:gd name="T1" fmla="*/ 159 h 159"/>
                  <a:gd name="T2" fmla="*/ 2 w 160"/>
                  <a:gd name="T3" fmla="*/ 157 h 159"/>
                  <a:gd name="T4" fmla="*/ 1 w 160"/>
                  <a:gd name="T5" fmla="*/ 151 h 159"/>
                  <a:gd name="T6" fmla="*/ 14 w 160"/>
                  <a:gd name="T7" fmla="*/ 118 h 159"/>
                  <a:gd name="T8" fmla="*/ 16 w 160"/>
                  <a:gd name="T9" fmla="*/ 116 h 159"/>
                  <a:gd name="T10" fmla="*/ 127 w 160"/>
                  <a:gd name="T11" fmla="*/ 5 h 159"/>
                  <a:gd name="T12" fmla="*/ 139 w 160"/>
                  <a:gd name="T13" fmla="*/ 0 h 159"/>
                  <a:gd name="T14" fmla="*/ 158 w 160"/>
                  <a:gd name="T15" fmla="*/ 13 h 159"/>
                  <a:gd name="T16" fmla="*/ 154 w 160"/>
                  <a:gd name="T17" fmla="*/ 32 h 159"/>
                  <a:gd name="T18" fmla="*/ 43 w 160"/>
                  <a:gd name="T19" fmla="*/ 143 h 159"/>
                  <a:gd name="T20" fmla="*/ 41 w 160"/>
                  <a:gd name="T21" fmla="*/ 145 h 159"/>
                  <a:gd name="T22" fmla="*/ 8 w 160"/>
                  <a:gd name="T23" fmla="*/ 159 h 159"/>
                  <a:gd name="T24" fmla="*/ 6 w 160"/>
                  <a:gd name="T25" fmla="*/ 159 h 159"/>
                  <a:gd name="T26" fmla="*/ 25 w 160"/>
                  <a:gd name="T27" fmla="*/ 124 h 159"/>
                  <a:gd name="T28" fmla="*/ 18 w 160"/>
                  <a:gd name="T29" fmla="*/ 142 h 159"/>
                  <a:gd name="T30" fmla="*/ 35 w 160"/>
                  <a:gd name="T31" fmla="*/ 134 h 159"/>
                  <a:gd name="T32" fmla="*/ 145 w 160"/>
                  <a:gd name="T33" fmla="*/ 24 h 159"/>
                  <a:gd name="T34" fmla="*/ 146 w 160"/>
                  <a:gd name="T35" fmla="*/ 18 h 159"/>
                  <a:gd name="T36" fmla="*/ 139 w 160"/>
                  <a:gd name="T37" fmla="*/ 12 h 159"/>
                  <a:gd name="T38" fmla="*/ 135 w 160"/>
                  <a:gd name="T39" fmla="*/ 14 h 159"/>
                  <a:gd name="T40" fmla="*/ 25 w 160"/>
                  <a:gd name="T41" fmla="*/ 124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0" h="159">
                    <a:moveTo>
                      <a:pt x="6" y="159"/>
                    </a:moveTo>
                    <a:cubicBezTo>
                      <a:pt x="5" y="159"/>
                      <a:pt x="3" y="158"/>
                      <a:pt x="2" y="157"/>
                    </a:cubicBezTo>
                    <a:cubicBezTo>
                      <a:pt x="0" y="156"/>
                      <a:pt x="0" y="153"/>
                      <a:pt x="1" y="151"/>
                    </a:cubicBezTo>
                    <a:cubicBezTo>
                      <a:pt x="14" y="118"/>
                      <a:pt x="14" y="118"/>
                      <a:pt x="14" y="118"/>
                    </a:cubicBezTo>
                    <a:cubicBezTo>
                      <a:pt x="15" y="118"/>
                      <a:pt x="15" y="117"/>
                      <a:pt x="16" y="116"/>
                    </a:cubicBezTo>
                    <a:cubicBezTo>
                      <a:pt x="127" y="5"/>
                      <a:pt x="127" y="5"/>
                      <a:pt x="127" y="5"/>
                    </a:cubicBezTo>
                    <a:cubicBezTo>
                      <a:pt x="130" y="2"/>
                      <a:pt x="134" y="0"/>
                      <a:pt x="139" y="0"/>
                    </a:cubicBezTo>
                    <a:cubicBezTo>
                      <a:pt x="147" y="0"/>
                      <a:pt x="154" y="6"/>
                      <a:pt x="158" y="13"/>
                    </a:cubicBezTo>
                    <a:cubicBezTo>
                      <a:pt x="160" y="20"/>
                      <a:pt x="159" y="27"/>
                      <a:pt x="154" y="32"/>
                    </a:cubicBezTo>
                    <a:cubicBezTo>
                      <a:pt x="43" y="143"/>
                      <a:pt x="43" y="143"/>
                      <a:pt x="43" y="143"/>
                    </a:cubicBezTo>
                    <a:cubicBezTo>
                      <a:pt x="42" y="144"/>
                      <a:pt x="42" y="144"/>
                      <a:pt x="41" y="145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8" y="159"/>
                      <a:pt x="7" y="159"/>
                      <a:pt x="6" y="159"/>
                    </a:cubicBezTo>
                    <a:close/>
                    <a:moveTo>
                      <a:pt x="25" y="124"/>
                    </a:moveTo>
                    <a:cubicBezTo>
                      <a:pt x="18" y="142"/>
                      <a:pt x="18" y="142"/>
                      <a:pt x="18" y="142"/>
                    </a:cubicBezTo>
                    <a:cubicBezTo>
                      <a:pt x="35" y="134"/>
                      <a:pt x="35" y="134"/>
                      <a:pt x="35" y="134"/>
                    </a:cubicBezTo>
                    <a:cubicBezTo>
                      <a:pt x="145" y="24"/>
                      <a:pt x="145" y="24"/>
                      <a:pt x="145" y="24"/>
                    </a:cubicBezTo>
                    <a:cubicBezTo>
                      <a:pt x="146" y="23"/>
                      <a:pt x="148" y="21"/>
                      <a:pt x="146" y="18"/>
                    </a:cubicBezTo>
                    <a:cubicBezTo>
                      <a:pt x="145" y="15"/>
                      <a:pt x="142" y="12"/>
                      <a:pt x="139" y="12"/>
                    </a:cubicBezTo>
                    <a:cubicBezTo>
                      <a:pt x="138" y="12"/>
                      <a:pt x="136" y="13"/>
                      <a:pt x="135" y="14"/>
                    </a:cubicBezTo>
                    <a:lnTo>
                      <a:pt x="25" y="1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id-ID" sz="2400"/>
              </a:p>
            </p:txBody>
          </p:sp>
          <p:sp>
            <p:nvSpPr>
              <p:cNvPr id="42" name="Freeform 82"/>
              <p:cNvSpPr/>
              <p:nvPr/>
            </p:nvSpPr>
            <p:spPr bwMode="auto">
              <a:xfrm>
                <a:off x="5367338" y="1790701"/>
                <a:ext cx="60325" cy="60325"/>
              </a:xfrm>
              <a:custGeom>
                <a:avLst/>
                <a:gdLst>
                  <a:gd name="T0" fmla="*/ 27 w 38"/>
                  <a:gd name="T1" fmla="*/ 38 h 38"/>
                  <a:gd name="T2" fmla="*/ 0 w 38"/>
                  <a:gd name="T3" fmla="*/ 13 h 38"/>
                  <a:gd name="T4" fmla="*/ 12 w 38"/>
                  <a:gd name="T5" fmla="*/ 0 h 38"/>
                  <a:gd name="T6" fmla="*/ 38 w 38"/>
                  <a:gd name="T7" fmla="*/ 27 h 38"/>
                  <a:gd name="T8" fmla="*/ 27 w 38"/>
                  <a:gd name="T9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27" y="38"/>
                    </a:moveTo>
                    <a:lnTo>
                      <a:pt x="0" y="13"/>
                    </a:lnTo>
                    <a:lnTo>
                      <a:pt x="12" y="0"/>
                    </a:lnTo>
                    <a:lnTo>
                      <a:pt x="38" y="27"/>
                    </a:lnTo>
                    <a:lnTo>
                      <a:pt x="27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id-ID" sz="2400"/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3605573" y="2448101"/>
              <a:ext cx="676612" cy="670104"/>
              <a:chOff x="6389692" y="4192592"/>
              <a:chExt cx="495302" cy="490544"/>
            </a:xfrm>
            <a:solidFill>
              <a:schemeClr val="bg2"/>
            </a:solidFill>
          </p:grpSpPr>
          <p:sp>
            <p:nvSpPr>
              <p:cNvPr id="44" name="Freeform 86"/>
              <p:cNvSpPr>
                <a:spLocks noEditPoints="1"/>
              </p:cNvSpPr>
              <p:nvPr/>
            </p:nvSpPr>
            <p:spPr bwMode="auto">
              <a:xfrm>
                <a:off x="6389692" y="4238635"/>
                <a:ext cx="452439" cy="444501"/>
              </a:xfrm>
              <a:custGeom>
                <a:avLst/>
                <a:gdLst>
                  <a:gd name="T0" fmla="*/ 84 w 118"/>
                  <a:gd name="T1" fmla="*/ 3 h 116"/>
                  <a:gd name="T2" fmla="*/ 77 w 118"/>
                  <a:gd name="T3" fmla="*/ 0 h 116"/>
                  <a:gd name="T4" fmla="*/ 70 w 118"/>
                  <a:gd name="T5" fmla="*/ 3 h 116"/>
                  <a:gd name="T6" fmla="*/ 64 w 118"/>
                  <a:gd name="T7" fmla="*/ 9 h 116"/>
                  <a:gd name="T8" fmla="*/ 61 w 118"/>
                  <a:gd name="T9" fmla="*/ 16 h 116"/>
                  <a:gd name="T10" fmla="*/ 62 w 118"/>
                  <a:gd name="T11" fmla="*/ 21 h 116"/>
                  <a:gd name="T12" fmla="*/ 8 w 118"/>
                  <a:gd name="T13" fmla="*/ 43 h 116"/>
                  <a:gd name="T14" fmla="*/ 1 w 118"/>
                  <a:gd name="T15" fmla="*/ 51 h 116"/>
                  <a:gd name="T16" fmla="*/ 5 w 118"/>
                  <a:gd name="T17" fmla="*/ 62 h 116"/>
                  <a:gd name="T18" fmla="*/ 55 w 118"/>
                  <a:gd name="T19" fmla="*/ 112 h 116"/>
                  <a:gd name="T20" fmla="*/ 64 w 118"/>
                  <a:gd name="T21" fmla="*/ 116 h 116"/>
                  <a:gd name="T22" fmla="*/ 64 w 118"/>
                  <a:gd name="T23" fmla="*/ 116 h 116"/>
                  <a:gd name="T24" fmla="*/ 66 w 118"/>
                  <a:gd name="T25" fmla="*/ 116 h 116"/>
                  <a:gd name="T26" fmla="*/ 75 w 118"/>
                  <a:gd name="T27" fmla="*/ 108 h 116"/>
                  <a:gd name="T28" fmla="*/ 96 w 118"/>
                  <a:gd name="T29" fmla="*/ 55 h 116"/>
                  <a:gd name="T30" fmla="*/ 102 w 118"/>
                  <a:gd name="T31" fmla="*/ 57 h 116"/>
                  <a:gd name="T32" fmla="*/ 109 w 118"/>
                  <a:gd name="T33" fmla="*/ 54 h 116"/>
                  <a:gd name="T34" fmla="*/ 115 w 118"/>
                  <a:gd name="T35" fmla="*/ 48 h 116"/>
                  <a:gd name="T36" fmla="*/ 118 w 118"/>
                  <a:gd name="T37" fmla="*/ 41 h 116"/>
                  <a:gd name="T38" fmla="*/ 115 w 118"/>
                  <a:gd name="T39" fmla="*/ 34 h 116"/>
                  <a:gd name="T40" fmla="*/ 84 w 118"/>
                  <a:gd name="T41" fmla="*/ 3 h 116"/>
                  <a:gd name="T42" fmla="*/ 68 w 118"/>
                  <a:gd name="T43" fmla="*/ 105 h 116"/>
                  <a:gd name="T44" fmla="*/ 65 w 118"/>
                  <a:gd name="T45" fmla="*/ 108 h 116"/>
                  <a:gd name="T46" fmla="*/ 64 w 118"/>
                  <a:gd name="T47" fmla="*/ 108 h 116"/>
                  <a:gd name="T48" fmla="*/ 61 w 118"/>
                  <a:gd name="T49" fmla="*/ 107 h 116"/>
                  <a:gd name="T50" fmla="*/ 10 w 118"/>
                  <a:gd name="T51" fmla="*/ 56 h 116"/>
                  <a:gd name="T52" fmla="*/ 9 w 118"/>
                  <a:gd name="T53" fmla="*/ 53 h 116"/>
                  <a:gd name="T54" fmla="*/ 11 w 118"/>
                  <a:gd name="T55" fmla="*/ 50 h 116"/>
                  <a:gd name="T56" fmla="*/ 36 w 118"/>
                  <a:gd name="T57" fmla="*/ 40 h 116"/>
                  <a:gd name="T58" fmla="*/ 87 w 118"/>
                  <a:gd name="T59" fmla="*/ 58 h 116"/>
                  <a:gd name="T60" fmla="*/ 68 w 118"/>
                  <a:gd name="T61" fmla="*/ 105 h 116"/>
                  <a:gd name="T62" fmla="*/ 109 w 118"/>
                  <a:gd name="T63" fmla="*/ 42 h 116"/>
                  <a:gd name="T64" fmla="*/ 103 w 118"/>
                  <a:gd name="T65" fmla="*/ 48 h 116"/>
                  <a:gd name="T66" fmla="*/ 100 w 118"/>
                  <a:gd name="T67" fmla="*/ 48 h 116"/>
                  <a:gd name="T68" fmla="*/ 93 w 118"/>
                  <a:gd name="T69" fmla="*/ 41 h 116"/>
                  <a:gd name="T70" fmla="*/ 88 w 118"/>
                  <a:gd name="T71" fmla="*/ 55 h 116"/>
                  <a:gd name="T72" fmla="*/ 88 w 118"/>
                  <a:gd name="T73" fmla="*/ 54 h 116"/>
                  <a:gd name="T74" fmla="*/ 53 w 118"/>
                  <a:gd name="T75" fmla="*/ 39 h 116"/>
                  <a:gd name="T76" fmla="*/ 42 w 118"/>
                  <a:gd name="T77" fmla="*/ 38 h 116"/>
                  <a:gd name="T78" fmla="*/ 76 w 118"/>
                  <a:gd name="T79" fmla="*/ 24 h 116"/>
                  <a:gd name="T80" fmla="*/ 70 w 118"/>
                  <a:gd name="T81" fmla="*/ 17 h 116"/>
                  <a:gd name="T82" fmla="*/ 70 w 118"/>
                  <a:gd name="T83" fmla="*/ 14 h 116"/>
                  <a:gd name="T84" fmla="*/ 75 w 118"/>
                  <a:gd name="T85" fmla="*/ 9 h 116"/>
                  <a:gd name="T86" fmla="*/ 78 w 118"/>
                  <a:gd name="T87" fmla="*/ 9 h 116"/>
                  <a:gd name="T88" fmla="*/ 109 w 118"/>
                  <a:gd name="T89" fmla="*/ 39 h 116"/>
                  <a:gd name="T90" fmla="*/ 109 w 118"/>
                  <a:gd name="T91" fmla="*/ 42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18" h="116">
                    <a:moveTo>
                      <a:pt x="84" y="3"/>
                    </a:moveTo>
                    <a:cubicBezTo>
                      <a:pt x="82" y="1"/>
                      <a:pt x="79" y="0"/>
                      <a:pt x="77" y="0"/>
                    </a:cubicBezTo>
                    <a:cubicBezTo>
                      <a:pt x="74" y="0"/>
                      <a:pt x="71" y="1"/>
                      <a:pt x="70" y="3"/>
                    </a:cubicBezTo>
                    <a:cubicBezTo>
                      <a:pt x="64" y="9"/>
                      <a:pt x="64" y="9"/>
                      <a:pt x="64" y="9"/>
                    </a:cubicBezTo>
                    <a:cubicBezTo>
                      <a:pt x="62" y="10"/>
                      <a:pt x="61" y="13"/>
                      <a:pt x="61" y="16"/>
                    </a:cubicBezTo>
                    <a:cubicBezTo>
                      <a:pt x="61" y="18"/>
                      <a:pt x="62" y="19"/>
                      <a:pt x="62" y="21"/>
                    </a:cubicBezTo>
                    <a:cubicBezTo>
                      <a:pt x="8" y="43"/>
                      <a:pt x="8" y="43"/>
                      <a:pt x="8" y="43"/>
                    </a:cubicBezTo>
                    <a:cubicBezTo>
                      <a:pt x="5" y="44"/>
                      <a:pt x="2" y="48"/>
                      <a:pt x="1" y="51"/>
                    </a:cubicBezTo>
                    <a:cubicBezTo>
                      <a:pt x="0" y="55"/>
                      <a:pt x="2" y="59"/>
                      <a:pt x="5" y="62"/>
                    </a:cubicBezTo>
                    <a:cubicBezTo>
                      <a:pt x="55" y="112"/>
                      <a:pt x="55" y="112"/>
                      <a:pt x="55" y="112"/>
                    </a:cubicBezTo>
                    <a:cubicBezTo>
                      <a:pt x="58" y="115"/>
                      <a:pt x="61" y="116"/>
                      <a:pt x="64" y="116"/>
                    </a:cubicBezTo>
                    <a:cubicBezTo>
                      <a:pt x="64" y="116"/>
                      <a:pt x="64" y="116"/>
                      <a:pt x="64" y="116"/>
                    </a:cubicBezTo>
                    <a:cubicBezTo>
                      <a:pt x="65" y="116"/>
                      <a:pt x="66" y="116"/>
                      <a:pt x="66" y="116"/>
                    </a:cubicBezTo>
                    <a:cubicBezTo>
                      <a:pt x="70" y="115"/>
                      <a:pt x="74" y="112"/>
                      <a:pt x="75" y="108"/>
                    </a:cubicBezTo>
                    <a:cubicBezTo>
                      <a:pt x="96" y="55"/>
                      <a:pt x="96" y="55"/>
                      <a:pt x="96" y="55"/>
                    </a:cubicBezTo>
                    <a:cubicBezTo>
                      <a:pt x="98" y="56"/>
                      <a:pt x="100" y="57"/>
                      <a:pt x="102" y="57"/>
                    </a:cubicBezTo>
                    <a:cubicBezTo>
                      <a:pt x="105" y="57"/>
                      <a:pt x="107" y="56"/>
                      <a:pt x="109" y="54"/>
                    </a:cubicBezTo>
                    <a:cubicBezTo>
                      <a:pt x="115" y="48"/>
                      <a:pt x="115" y="48"/>
                      <a:pt x="115" y="48"/>
                    </a:cubicBezTo>
                    <a:cubicBezTo>
                      <a:pt x="117" y="46"/>
                      <a:pt x="118" y="44"/>
                      <a:pt x="118" y="41"/>
                    </a:cubicBezTo>
                    <a:cubicBezTo>
                      <a:pt x="118" y="38"/>
                      <a:pt x="117" y="36"/>
                      <a:pt x="115" y="34"/>
                    </a:cubicBezTo>
                    <a:lnTo>
                      <a:pt x="84" y="3"/>
                    </a:lnTo>
                    <a:close/>
                    <a:moveTo>
                      <a:pt x="68" y="105"/>
                    </a:moveTo>
                    <a:cubicBezTo>
                      <a:pt x="67" y="107"/>
                      <a:pt x="66" y="108"/>
                      <a:pt x="65" y="108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3" y="108"/>
                      <a:pt x="62" y="108"/>
                      <a:pt x="61" y="107"/>
                    </a:cubicBezTo>
                    <a:cubicBezTo>
                      <a:pt x="10" y="56"/>
                      <a:pt x="10" y="56"/>
                      <a:pt x="10" y="56"/>
                    </a:cubicBezTo>
                    <a:cubicBezTo>
                      <a:pt x="9" y="56"/>
                      <a:pt x="9" y="54"/>
                      <a:pt x="9" y="53"/>
                    </a:cubicBezTo>
                    <a:cubicBezTo>
                      <a:pt x="9" y="52"/>
                      <a:pt x="10" y="51"/>
                      <a:pt x="11" y="50"/>
                    </a:cubicBezTo>
                    <a:cubicBezTo>
                      <a:pt x="36" y="40"/>
                      <a:pt x="36" y="40"/>
                      <a:pt x="36" y="40"/>
                    </a:cubicBezTo>
                    <a:cubicBezTo>
                      <a:pt x="53" y="46"/>
                      <a:pt x="70" y="40"/>
                      <a:pt x="87" y="58"/>
                    </a:cubicBezTo>
                    <a:lnTo>
                      <a:pt x="68" y="105"/>
                    </a:lnTo>
                    <a:close/>
                    <a:moveTo>
                      <a:pt x="109" y="42"/>
                    </a:moveTo>
                    <a:cubicBezTo>
                      <a:pt x="103" y="48"/>
                      <a:pt x="103" y="48"/>
                      <a:pt x="103" y="48"/>
                    </a:cubicBezTo>
                    <a:cubicBezTo>
                      <a:pt x="103" y="49"/>
                      <a:pt x="101" y="49"/>
                      <a:pt x="100" y="48"/>
                    </a:cubicBezTo>
                    <a:cubicBezTo>
                      <a:pt x="93" y="41"/>
                      <a:pt x="93" y="41"/>
                      <a:pt x="93" y="41"/>
                    </a:cubicBezTo>
                    <a:cubicBezTo>
                      <a:pt x="88" y="55"/>
                      <a:pt x="88" y="55"/>
                      <a:pt x="88" y="55"/>
                    </a:cubicBezTo>
                    <a:cubicBezTo>
                      <a:pt x="88" y="54"/>
                      <a:pt x="88" y="54"/>
                      <a:pt x="88" y="54"/>
                    </a:cubicBezTo>
                    <a:cubicBezTo>
                      <a:pt x="76" y="42"/>
                      <a:pt x="64" y="41"/>
                      <a:pt x="53" y="39"/>
                    </a:cubicBezTo>
                    <a:cubicBezTo>
                      <a:pt x="49" y="39"/>
                      <a:pt x="46" y="38"/>
                      <a:pt x="42" y="38"/>
                    </a:cubicBezTo>
                    <a:cubicBezTo>
                      <a:pt x="76" y="24"/>
                      <a:pt x="76" y="24"/>
                      <a:pt x="76" y="24"/>
                    </a:cubicBezTo>
                    <a:cubicBezTo>
                      <a:pt x="70" y="17"/>
                      <a:pt x="70" y="17"/>
                      <a:pt x="70" y="17"/>
                    </a:cubicBezTo>
                    <a:cubicBezTo>
                      <a:pt x="69" y="16"/>
                      <a:pt x="69" y="15"/>
                      <a:pt x="70" y="14"/>
                    </a:cubicBezTo>
                    <a:cubicBezTo>
                      <a:pt x="75" y="9"/>
                      <a:pt x="75" y="9"/>
                      <a:pt x="75" y="9"/>
                    </a:cubicBezTo>
                    <a:cubicBezTo>
                      <a:pt x="76" y="8"/>
                      <a:pt x="77" y="8"/>
                      <a:pt x="78" y="9"/>
                    </a:cubicBezTo>
                    <a:cubicBezTo>
                      <a:pt x="109" y="39"/>
                      <a:pt x="109" y="39"/>
                      <a:pt x="109" y="39"/>
                    </a:cubicBezTo>
                    <a:cubicBezTo>
                      <a:pt x="110" y="40"/>
                      <a:pt x="110" y="42"/>
                      <a:pt x="109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id-ID" sz="2400"/>
              </a:p>
            </p:txBody>
          </p:sp>
          <p:sp>
            <p:nvSpPr>
              <p:cNvPr id="45" name="Freeform 87"/>
              <p:cNvSpPr>
                <a:spLocks noEditPoints="1"/>
              </p:cNvSpPr>
              <p:nvPr/>
            </p:nvSpPr>
            <p:spPr bwMode="auto">
              <a:xfrm>
                <a:off x="6608767" y="4438661"/>
                <a:ext cx="76200" cy="76200"/>
              </a:xfrm>
              <a:custGeom>
                <a:avLst/>
                <a:gdLst>
                  <a:gd name="T0" fmla="*/ 10 w 20"/>
                  <a:gd name="T1" fmla="*/ 20 h 20"/>
                  <a:gd name="T2" fmla="*/ 20 w 20"/>
                  <a:gd name="T3" fmla="*/ 10 h 20"/>
                  <a:gd name="T4" fmla="*/ 10 w 20"/>
                  <a:gd name="T5" fmla="*/ 0 h 20"/>
                  <a:gd name="T6" fmla="*/ 0 w 20"/>
                  <a:gd name="T7" fmla="*/ 10 h 20"/>
                  <a:gd name="T8" fmla="*/ 10 w 20"/>
                  <a:gd name="T9" fmla="*/ 20 h 20"/>
                  <a:gd name="T10" fmla="*/ 10 w 20"/>
                  <a:gd name="T11" fmla="*/ 4 h 20"/>
                  <a:gd name="T12" fmla="*/ 16 w 20"/>
                  <a:gd name="T13" fmla="*/ 10 h 20"/>
                  <a:gd name="T14" fmla="*/ 10 w 20"/>
                  <a:gd name="T15" fmla="*/ 16 h 20"/>
                  <a:gd name="T16" fmla="*/ 4 w 20"/>
                  <a:gd name="T17" fmla="*/ 10 h 20"/>
                  <a:gd name="T18" fmla="*/ 10 w 20"/>
                  <a:gd name="T19" fmla="*/ 4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" h="20">
                    <a:moveTo>
                      <a:pt x="10" y="20"/>
                    </a:moveTo>
                    <a:cubicBezTo>
                      <a:pt x="16" y="20"/>
                      <a:pt x="20" y="16"/>
                      <a:pt x="20" y="10"/>
                    </a:cubicBezTo>
                    <a:cubicBezTo>
                      <a:pt x="20" y="4"/>
                      <a:pt x="16" y="0"/>
                      <a:pt x="10" y="0"/>
                    </a:cubicBezTo>
                    <a:cubicBezTo>
                      <a:pt x="4" y="0"/>
                      <a:pt x="0" y="4"/>
                      <a:pt x="0" y="10"/>
                    </a:cubicBezTo>
                    <a:cubicBezTo>
                      <a:pt x="0" y="16"/>
                      <a:pt x="4" y="20"/>
                      <a:pt x="10" y="20"/>
                    </a:cubicBezTo>
                    <a:close/>
                    <a:moveTo>
                      <a:pt x="10" y="4"/>
                    </a:moveTo>
                    <a:cubicBezTo>
                      <a:pt x="13" y="4"/>
                      <a:pt x="16" y="7"/>
                      <a:pt x="16" y="10"/>
                    </a:cubicBezTo>
                    <a:cubicBezTo>
                      <a:pt x="16" y="13"/>
                      <a:pt x="13" y="16"/>
                      <a:pt x="10" y="16"/>
                    </a:cubicBezTo>
                    <a:cubicBezTo>
                      <a:pt x="7" y="16"/>
                      <a:pt x="4" y="13"/>
                      <a:pt x="4" y="10"/>
                    </a:cubicBezTo>
                    <a:cubicBezTo>
                      <a:pt x="4" y="7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id-ID" sz="2400"/>
              </a:p>
            </p:txBody>
          </p:sp>
          <p:sp>
            <p:nvSpPr>
              <p:cNvPr id="46" name="Freeform 88"/>
              <p:cNvSpPr>
                <a:spLocks noEditPoints="1"/>
              </p:cNvSpPr>
              <p:nvPr/>
            </p:nvSpPr>
            <p:spPr bwMode="auto">
              <a:xfrm>
                <a:off x="6808794" y="4192592"/>
                <a:ext cx="76200" cy="76200"/>
              </a:xfrm>
              <a:custGeom>
                <a:avLst/>
                <a:gdLst>
                  <a:gd name="T0" fmla="*/ 10 w 20"/>
                  <a:gd name="T1" fmla="*/ 0 h 20"/>
                  <a:gd name="T2" fmla="*/ 0 w 20"/>
                  <a:gd name="T3" fmla="*/ 10 h 20"/>
                  <a:gd name="T4" fmla="*/ 10 w 20"/>
                  <a:gd name="T5" fmla="*/ 20 h 20"/>
                  <a:gd name="T6" fmla="*/ 20 w 20"/>
                  <a:gd name="T7" fmla="*/ 10 h 20"/>
                  <a:gd name="T8" fmla="*/ 10 w 20"/>
                  <a:gd name="T9" fmla="*/ 0 h 20"/>
                  <a:gd name="T10" fmla="*/ 10 w 20"/>
                  <a:gd name="T11" fmla="*/ 16 h 20"/>
                  <a:gd name="T12" fmla="*/ 4 w 20"/>
                  <a:gd name="T13" fmla="*/ 10 h 20"/>
                  <a:gd name="T14" fmla="*/ 10 w 20"/>
                  <a:gd name="T15" fmla="*/ 4 h 20"/>
                  <a:gd name="T16" fmla="*/ 16 w 20"/>
                  <a:gd name="T17" fmla="*/ 10 h 20"/>
                  <a:gd name="T18" fmla="*/ 10 w 20"/>
                  <a:gd name="T19" fmla="*/ 1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" h="20">
                    <a:moveTo>
                      <a:pt x="10" y="0"/>
                    </a:moveTo>
                    <a:cubicBezTo>
                      <a:pt x="4" y="0"/>
                      <a:pt x="0" y="4"/>
                      <a:pt x="0" y="10"/>
                    </a:cubicBezTo>
                    <a:cubicBezTo>
                      <a:pt x="0" y="16"/>
                      <a:pt x="4" y="20"/>
                      <a:pt x="10" y="20"/>
                    </a:cubicBezTo>
                    <a:cubicBezTo>
                      <a:pt x="16" y="20"/>
                      <a:pt x="20" y="16"/>
                      <a:pt x="20" y="10"/>
                    </a:cubicBezTo>
                    <a:cubicBezTo>
                      <a:pt x="20" y="4"/>
                      <a:pt x="16" y="0"/>
                      <a:pt x="10" y="0"/>
                    </a:cubicBezTo>
                    <a:close/>
                    <a:moveTo>
                      <a:pt x="10" y="16"/>
                    </a:moveTo>
                    <a:cubicBezTo>
                      <a:pt x="7" y="16"/>
                      <a:pt x="4" y="13"/>
                      <a:pt x="4" y="10"/>
                    </a:cubicBezTo>
                    <a:cubicBezTo>
                      <a:pt x="4" y="7"/>
                      <a:pt x="7" y="4"/>
                      <a:pt x="10" y="4"/>
                    </a:cubicBezTo>
                    <a:cubicBezTo>
                      <a:pt x="13" y="4"/>
                      <a:pt x="16" y="7"/>
                      <a:pt x="16" y="10"/>
                    </a:cubicBezTo>
                    <a:cubicBezTo>
                      <a:pt x="16" y="13"/>
                      <a:pt x="13" y="16"/>
                      <a:pt x="1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id-ID" sz="2400"/>
              </a:p>
            </p:txBody>
          </p:sp>
          <p:sp>
            <p:nvSpPr>
              <p:cNvPr id="47" name="Freeform 89"/>
              <p:cNvSpPr>
                <a:spLocks noEditPoints="1"/>
              </p:cNvSpPr>
              <p:nvPr/>
            </p:nvSpPr>
            <p:spPr bwMode="auto">
              <a:xfrm>
                <a:off x="6516692" y="4422781"/>
                <a:ext cx="61913" cy="61913"/>
              </a:xfrm>
              <a:custGeom>
                <a:avLst/>
                <a:gdLst>
                  <a:gd name="T0" fmla="*/ 0 w 16"/>
                  <a:gd name="T1" fmla="*/ 8 h 16"/>
                  <a:gd name="T2" fmla="*/ 8 w 16"/>
                  <a:gd name="T3" fmla="*/ 16 h 16"/>
                  <a:gd name="T4" fmla="*/ 16 w 16"/>
                  <a:gd name="T5" fmla="*/ 8 h 16"/>
                  <a:gd name="T6" fmla="*/ 8 w 16"/>
                  <a:gd name="T7" fmla="*/ 0 h 16"/>
                  <a:gd name="T8" fmla="*/ 0 w 16"/>
                  <a:gd name="T9" fmla="*/ 8 h 16"/>
                  <a:gd name="T10" fmla="*/ 8 w 16"/>
                  <a:gd name="T11" fmla="*/ 4 h 16"/>
                  <a:gd name="T12" fmla="*/ 12 w 16"/>
                  <a:gd name="T13" fmla="*/ 8 h 16"/>
                  <a:gd name="T14" fmla="*/ 8 w 16"/>
                  <a:gd name="T15" fmla="*/ 12 h 16"/>
                  <a:gd name="T16" fmla="*/ 4 w 16"/>
                  <a:gd name="T17" fmla="*/ 8 h 16"/>
                  <a:gd name="T18" fmla="*/ 8 w 16"/>
                  <a:gd name="T19" fmla="*/ 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" h="16">
                    <a:moveTo>
                      <a:pt x="0" y="8"/>
                    </a:moveTo>
                    <a:cubicBezTo>
                      <a:pt x="0" y="12"/>
                      <a:pt x="4" y="16"/>
                      <a:pt x="8" y="16"/>
                    </a:cubicBezTo>
                    <a:cubicBezTo>
                      <a:pt x="12" y="16"/>
                      <a:pt x="16" y="12"/>
                      <a:pt x="16" y="8"/>
                    </a:cubicBezTo>
                    <a:cubicBezTo>
                      <a:pt x="16" y="4"/>
                      <a:pt x="12" y="0"/>
                      <a:pt x="8" y="0"/>
                    </a:cubicBezTo>
                    <a:cubicBezTo>
                      <a:pt x="4" y="0"/>
                      <a:pt x="0" y="4"/>
                      <a:pt x="0" y="8"/>
                    </a:cubicBezTo>
                    <a:close/>
                    <a:moveTo>
                      <a:pt x="8" y="4"/>
                    </a:moveTo>
                    <a:cubicBezTo>
                      <a:pt x="10" y="4"/>
                      <a:pt x="12" y="6"/>
                      <a:pt x="12" y="8"/>
                    </a:cubicBezTo>
                    <a:cubicBezTo>
                      <a:pt x="12" y="10"/>
                      <a:pt x="10" y="12"/>
                      <a:pt x="8" y="12"/>
                    </a:cubicBezTo>
                    <a:cubicBezTo>
                      <a:pt x="6" y="12"/>
                      <a:pt x="4" y="10"/>
                      <a:pt x="4" y="8"/>
                    </a:cubicBezTo>
                    <a:cubicBezTo>
                      <a:pt x="4" y="6"/>
                      <a:pt x="6" y="4"/>
                      <a:pt x="8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id-ID" sz="2400"/>
              </a:p>
            </p:txBody>
          </p:sp>
          <p:sp>
            <p:nvSpPr>
              <p:cNvPr id="48" name="Oval 90"/>
              <p:cNvSpPr>
                <a:spLocks noChangeArrowheads="1"/>
              </p:cNvSpPr>
              <p:nvPr/>
            </p:nvSpPr>
            <p:spPr bwMode="auto">
              <a:xfrm>
                <a:off x="6578605" y="4530727"/>
                <a:ext cx="30163" cy="3016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id-ID" sz="2400"/>
              </a:p>
            </p:txBody>
          </p:sp>
          <p:sp>
            <p:nvSpPr>
              <p:cNvPr id="49" name="Oval 91"/>
              <p:cNvSpPr>
                <a:spLocks noChangeArrowheads="1"/>
              </p:cNvSpPr>
              <p:nvPr/>
            </p:nvSpPr>
            <p:spPr bwMode="auto">
              <a:xfrm>
                <a:off x="6823076" y="4300538"/>
                <a:ext cx="31750" cy="3016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id-ID" sz="2400"/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7862790" y="2530919"/>
              <a:ext cx="795704" cy="504467"/>
              <a:chOff x="7726364" y="1603045"/>
              <a:chExt cx="876913" cy="555953"/>
            </a:xfrm>
            <a:solidFill>
              <a:schemeClr val="bg2"/>
            </a:solidFill>
          </p:grpSpPr>
          <p:grpSp>
            <p:nvGrpSpPr>
              <p:cNvPr id="51" name="Group 50"/>
              <p:cNvGrpSpPr/>
              <p:nvPr/>
            </p:nvGrpSpPr>
            <p:grpSpPr>
              <a:xfrm>
                <a:off x="7726364" y="1666874"/>
                <a:ext cx="492125" cy="492124"/>
                <a:chOff x="7726363" y="1666875"/>
                <a:chExt cx="492125" cy="492125"/>
              </a:xfrm>
              <a:grpFill/>
            </p:grpSpPr>
            <p:sp>
              <p:nvSpPr>
                <p:cNvPr id="56" name="Freeform 10"/>
                <p:cNvSpPr>
                  <a:spLocks noEditPoints="1"/>
                </p:cNvSpPr>
                <p:nvPr/>
              </p:nvSpPr>
              <p:spPr bwMode="auto">
                <a:xfrm>
                  <a:off x="7726363" y="1666875"/>
                  <a:ext cx="492125" cy="492125"/>
                </a:xfrm>
                <a:custGeom>
                  <a:avLst/>
                  <a:gdLst>
                    <a:gd name="T0" fmla="*/ 109 w 128"/>
                    <a:gd name="T1" fmla="*/ 48 h 128"/>
                    <a:gd name="T2" fmla="*/ 114 w 128"/>
                    <a:gd name="T3" fmla="*/ 33 h 128"/>
                    <a:gd name="T4" fmla="*/ 105 w 128"/>
                    <a:gd name="T5" fmla="*/ 15 h 128"/>
                    <a:gd name="T6" fmla="*/ 95 w 128"/>
                    <a:gd name="T7" fmla="*/ 14 h 128"/>
                    <a:gd name="T8" fmla="*/ 80 w 128"/>
                    <a:gd name="T9" fmla="*/ 19 h 128"/>
                    <a:gd name="T10" fmla="*/ 69 w 128"/>
                    <a:gd name="T11" fmla="*/ 0 h 128"/>
                    <a:gd name="T12" fmla="*/ 51 w 128"/>
                    <a:gd name="T13" fmla="*/ 6 h 128"/>
                    <a:gd name="T14" fmla="*/ 43 w 128"/>
                    <a:gd name="T15" fmla="*/ 21 h 128"/>
                    <a:gd name="T16" fmla="*/ 28 w 128"/>
                    <a:gd name="T17" fmla="*/ 13 h 128"/>
                    <a:gd name="T18" fmla="*/ 15 w 128"/>
                    <a:gd name="T19" fmla="*/ 23 h 128"/>
                    <a:gd name="T20" fmla="*/ 21 w 128"/>
                    <a:gd name="T21" fmla="*/ 43 h 128"/>
                    <a:gd name="T22" fmla="*/ 6 w 128"/>
                    <a:gd name="T23" fmla="*/ 51 h 128"/>
                    <a:gd name="T24" fmla="*/ 0 w 128"/>
                    <a:gd name="T25" fmla="*/ 69 h 128"/>
                    <a:gd name="T26" fmla="*/ 19 w 128"/>
                    <a:gd name="T27" fmla="*/ 80 h 128"/>
                    <a:gd name="T28" fmla="*/ 14 w 128"/>
                    <a:gd name="T29" fmla="*/ 95 h 128"/>
                    <a:gd name="T30" fmla="*/ 23 w 128"/>
                    <a:gd name="T31" fmla="*/ 113 h 128"/>
                    <a:gd name="T32" fmla="*/ 33 w 128"/>
                    <a:gd name="T33" fmla="*/ 114 h 128"/>
                    <a:gd name="T34" fmla="*/ 48 w 128"/>
                    <a:gd name="T35" fmla="*/ 109 h 128"/>
                    <a:gd name="T36" fmla="*/ 59 w 128"/>
                    <a:gd name="T37" fmla="*/ 128 h 128"/>
                    <a:gd name="T38" fmla="*/ 77 w 128"/>
                    <a:gd name="T39" fmla="*/ 122 h 128"/>
                    <a:gd name="T40" fmla="*/ 85 w 128"/>
                    <a:gd name="T41" fmla="*/ 107 h 128"/>
                    <a:gd name="T42" fmla="*/ 100 w 128"/>
                    <a:gd name="T43" fmla="*/ 115 h 128"/>
                    <a:gd name="T44" fmla="*/ 113 w 128"/>
                    <a:gd name="T45" fmla="*/ 105 h 128"/>
                    <a:gd name="T46" fmla="*/ 107 w 128"/>
                    <a:gd name="T47" fmla="*/ 85 h 128"/>
                    <a:gd name="T48" fmla="*/ 122 w 128"/>
                    <a:gd name="T49" fmla="*/ 77 h 128"/>
                    <a:gd name="T50" fmla="*/ 128 w 128"/>
                    <a:gd name="T51" fmla="*/ 59 h 128"/>
                    <a:gd name="T52" fmla="*/ 108 w 128"/>
                    <a:gd name="T53" fmla="*/ 72 h 128"/>
                    <a:gd name="T54" fmla="*/ 100 w 128"/>
                    <a:gd name="T55" fmla="*/ 81 h 128"/>
                    <a:gd name="T56" fmla="*/ 107 w 128"/>
                    <a:gd name="T57" fmla="*/ 100 h 128"/>
                    <a:gd name="T58" fmla="*/ 89 w 128"/>
                    <a:gd name="T59" fmla="*/ 101 h 128"/>
                    <a:gd name="T60" fmla="*/ 81 w 128"/>
                    <a:gd name="T61" fmla="*/ 100 h 128"/>
                    <a:gd name="T62" fmla="*/ 72 w 128"/>
                    <a:gd name="T63" fmla="*/ 108 h 128"/>
                    <a:gd name="T64" fmla="*/ 59 w 128"/>
                    <a:gd name="T65" fmla="*/ 120 h 128"/>
                    <a:gd name="T66" fmla="*/ 51 w 128"/>
                    <a:gd name="T67" fmla="*/ 102 h 128"/>
                    <a:gd name="T68" fmla="*/ 43 w 128"/>
                    <a:gd name="T69" fmla="*/ 99 h 128"/>
                    <a:gd name="T70" fmla="*/ 28 w 128"/>
                    <a:gd name="T71" fmla="*/ 107 h 128"/>
                    <a:gd name="T72" fmla="*/ 27 w 128"/>
                    <a:gd name="T73" fmla="*/ 89 h 128"/>
                    <a:gd name="T74" fmla="*/ 26 w 128"/>
                    <a:gd name="T75" fmla="*/ 77 h 128"/>
                    <a:gd name="T76" fmla="*/ 8 w 128"/>
                    <a:gd name="T77" fmla="*/ 69 h 128"/>
                    <a:gd name="T78" fmla="*/ 20 w 128"/>
                    <a:gd name="T79" fmla="*/ 56 h 128"/>
                    <a:gd name="T80" fmla="*/ 28 w 128"/>
                    <a:gd name="T81" fmla="*/ 47 h 128"/>
                    <a:gd name="T82" fmla="*/ 21 w 128"/>
                    <a:gd name="T83" fmla="*/ 28 h 128"/>
                    <a:gd name="T84" fmla="*/ 39 w 128"/>
                    <a:gd name="T85" fmla="*/ 27 h 128"/>
                    <a:gd name="T86" fmla="*/ 47 w 128"/>
                    <a:gd name="T87" fmla="*/ 28 h 128"/>
                    <a:gd name="T88" fmla="*/ 56 w 128"/>
                    <a:gd name="T89" fmla="*/ 20 h 128"/>
                    <a:gd name="T90" fmla="*/ 69 w 128"/>
                    <a:gd name="T91" fmla="*/ 8 h 128"/>
                    <a:gd name="T92" fmla="*/ 77 w 128"/>
                    <a:gd name="T93" fmla="*/ 26 h 128"/>
                    <a:gd name="T94" fmla="*/ 85 w 128"/>
                    <a:gd name="T95" fmla="*/ 29 h 128"/>
                    <a:gd name="T96" fmla="*/ 100 w 128"/>
                    <a:gd name="T97" fmla="*/ 21 h 128"/>
                    <a:gd name="T98" fmla="*/ 101 w 128"/>
                    <a:gd name="T99" fmla="*/ 39 h 128"/>
                    <a:gd name="T100" fmla="*/ 102 w 128"/>
                    <a:gd name="T101" fmla="*/ 51 h 128"/>
                    <a:gd name="T102" fmla="*/ 120 w 128"/>
                    <a:gd name="T103" fmla="*/ 59 h 128"/>
                    <a:gd name="T104" fmla="*/ 108 w 128"/>
                    <a:gd name="T105" fmla="*/ 72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28" h="128">
                      <a:moveTo>
                        <a:pt x="122" y="51"/>
                      </a:moveTo>
                      <a:cubicBezTo>
                        <a:pt x="109" y="48"/>
                        <a:pt x="109" y="48"/>
                        <a:pt x="109" y="48"/>
                      </a:cubicBezTo>
                      <a:cubicBezTo>
                        <a:pt x="109" y="46"/>
                        <a:pt x="108" y="45"/>
                        <a:pt x="107" y="43"/>
                      </a:cubicBezTo>
                      <a:cubicBezTo>
                        <a:pt x="114" y="33"/>
                        <a:pt x="114" y="33"/>
                        <a:pt x="114" y="33"/>
                      </a:cubicBezTo>
                      <a:cubicBezTo>
                        <a:pt x="116" y="30"/>
                        <a:pt x="116" y="25"/>
                        <a:pt x="113" y="23"/>
                      </a:cubicBezTo>
                      <a:cubicBezTo>
                        <a:pt x="105" y="15"/>
                        <a:pt x="105" y="15"/>
                        <a:pt x="105" y="15"/>
                      </a:cubicBezTo>
                      <a:cubicBezTo>
                        <a:pt x="104" y="13"/>
                        <a:pt x="102" y="13"/>
                        <a:pt x="100" y="13"/>
                      </a:cubicBezTo>
                      <a:cubicBezTo>
                        <a:pt x="98" y="13"/>
                        <a:pt x="97" y="13"/>
                        <a:pt x="95" y="14"/>
                      </a:cubicBezTo>
                      <a:cubicBezTo>
                        <a:pt x="85" y="21"/>
                        <a:pt x="85" y="21"/>
                        <a:pt x="85" y="21"/>
                      </a:cubicBezTo>
                      <a:cubicBezTo>
                        <a:pt x="83" y="20"/>
                        <a:pt x="82" y="19"/>
                        <a:pt x="80" y="19"/>
                      </a:cubicBezTo>
                      <a:cubicBezTo>
                        <a:pt x="77" y="6"/>
                        <a:pt x="77" y="6"/>
                        <a:pt x="77" y="6"/>
                      </a:cubicBezTo>
                      <a:cubicBezTo>
                        <a:pt x="77" y="3"/>
                        <a:pt x="73" y="0"/>
                        <a:pt x="69" y="0"/>
                      </a:cubicBezTo>
                      <a:cubicBezTo>
                        <a:pt x="59" y="0"/>
                        <a:pt x="59" y="0"/>
                        <a:pt x="59" y="0"/>
                      </a:cubicBezTo>
                      <a:cubicBezTo>
                        <a:pt x="55" y="0"/>
                        <a:pt x="51" y="3"/>
                        <a:pt x="51" y="6"/>
                      </a:cubicBezTo>
                      <a:cubicBezTo>
                        <a:pt x="48" y="19"/>
                        <a:pt x="48" y="19"/>
                        <a:pt x="48" y="19"/>
                      </a:cubicBezTo>
                      <a:cubicBezTo>
                        <a:pt x="46" y="19"/>
                        <a:pt x="45" y="20"/>
                        <a:pt x="43" y="21"/>
                      </a:cubicBezTo>
                      <a:cubicBezTo>
                        <a:pt x="33" y="14"/>
                        <a:pt x="33" y="14"/>
                        <a:pt x="33" y="14"/>
                      </a:cubicBezTo>
                      <a:cubicBezTo>
                        <a:pt x="31" y="13"/>
                        <a:pt x="30" y="13"/>
                        <a:pt x="28" y="13"/>
                      </a:cubicBezTo>
                      <a:cubicBezTo>
                        <a:pt x="26" y="13"/>
                        <a:pt x="24" y="13"/>
                        <a:pt x="23" y="15"/>
                      </a:cubicBezTo>
                      <a:cubicBezTo>
                        <a:pt x="15" y="23"/>
                        <a:pt x="15" y="23"/>
                        <a:pt x="15" y="23"/>
                      </a:cubicBezTo>
                      <a:cubicBezTo>
                        <a:pt x="12" y="25"/>
                        <a:pt x="12" y="30"/>
                        <a:pt x="14" y="33"/>
                      </a:cubicBezTo>
                      <a:cubicBezTo>
                        <a:pt x="21" y="43"/>
                        <a:pt x="21" y="43"/>
                        <a:pt x="21" y="43"/>
                      </a:cubicBezTo>
                      <a:cubicBezTo>
                        <a:pt x="20" y="45"/>
                        <a:pt x="19" y="46"/>
                        <a:pt x="19" y="48"/>
                      </a:cubicBezTo>
                      <a:cubicBezTo>
                        <a:pt x="6" y="51"/>
                        <a:pt x="6" y="51"/>
                        <a:pt x="6" y="51"/>
                      </a:cubicBezTo>
                      <a:cubicBezTo>
                        <a:pt x="3" y="51"/>
                        <a:pt x="0" y="55"/>
                        <a:pt x="0" y="59"/>
                      </a:cubicBezTo>
                      <a:cubicBezTo>
                        <a:pt x="0" y="69"/>
                        <a:pt x="0" y="69"/>
                        <a:pt x="0" y="69"/>
                      </a:cubicBezTo>
                      <a:cubicBezTo>
                        <a:pt x="0" y="73"/>
                        <a:pt x="3" y="77"/>
                        <a:pt x="6" y="77"/>
                      </a:cubicBezTo>
                      <a:cubicBezTo>
                        <a:pt x="19" y="80"/>
                        <a:pt x="19" y="80"/>
                        <a:pt x="19" y="80"/>
                      </a:cubicBezTo>
                      <a:cubicBezTo>
                        <a:pt x="19" y="82"/>
                        <a:pt x="20" y="83"/>
                        <a:pt x="21" y="85"/>
                      </a:cubicBezTo>
                      <a:cubicBezTo>
                        <a:pt x="14" y="95"/>
                        <a:pt x="14" y="95"/>
                        <a:pt x="14" y="95"/>
                      </a:cubicBezTo>
                      <a:cubicBezTo>
                        <a:pt x="12" y="98"/>
                        <a:pt x="12" y="103"/>
                        <a:pt x="15" y="105"/>
                      </a:cubicBezTo>
                      <a:cubicBezTo>
                        <a:pt x="23" y="113"/>
                        <a:pt x="23" y="113"/>
                        <a:pt x="23" y="113"/>
                      </a:cubicBezTo>
                      <a:cubicBezTo>
                        <a:pt x="24" y="115"/>
                        <a:pt x="26" y="115"/>
                        <a:pt x="28" y="115"/>
                      </a:cubicBezTo>
                      <a:cubicBezTo>
                        <a:pt x="30" y="115"/>
                        <a:pt x="31" y="115"/>
                        <a:pt x="33" y="114"/>
                      </a:cubicBezTo>
                      <a:cubicBezTo>
                        <a:pt x="43" y="107"/>
                        <a:pt x="43" y="107"/>
                        <a:pt x="43" y="107"/>
                      </a:cubicBezTo>
                      <a:cubicBezTo>
                        <a:pt x="45" y="108"/>
                        <a:pt x="46" y="109"/>
                        <a:pt x="48" y="109"/>
                      </a:cubicBezTo>
                      <a:cubicBezTo>
                        <a:pt x="51" y="122"/>
                        <a:pt x="51" y="122"/>
                        <a:pt x="51" y="122"/>
                      </a:cubicBezTo>
                      <a:cubicBezTo>
                        <a:pt x="51" y="125"/>
                        <a:pt x="55" y="128"/>
                        <a:pt x="59" y="128"/>
                      </a:cubicBezTo>
                      <a:cubicBezTo>
                        <a:pt x="69" y="128"/>
                        <a:pt x="69" y="128"/>
                        <a:pt x="69" y="128"/>
                      </a:cubicBezTo>
                      <a:cubicBezTo>
                        <a:pt x="73" y="128"/>
                        <a:pt x="77" y="125"/>
                        <a:pt x="77" y="122"/>
                      </a:cubicBezTo>
                      <a:cubicBezTo>
                        <a:pt x="80" y="109"/>
                        <a:pt x="80" y="109"/>
                        <a:pt x="80" y="109"/>
                      </a:cubicBezTo>
                      <a:cubicBezTo>
                        <a:pt x="82" y="109"/>
                        <a:pt x="83" y="108"/>
                        <a:pt x="85" y="107"/>
                      </a:cubicBezTo>
                      <a:cubicBezTo>
                        <a:pt x="95" y="114"/>
                        <a:pt x="95" y="114"/>
                        <a:pt x="95" y="114"/>
                      </a:cubicBezTo>
                      <a:cubicBezTo>
                        <a:pt x="97" y="115"/>
                        <a:pt x="98" y="115"/>
                        <a:pt x="100" y="115"/>
                      </a:cubicBezTo>
                      <a:cubicBezTo>
                        <a:pt x="102" y="115"/>
                        <a:pt x="104" y="115"/>
                        <a:pt x="105" y="113"/>
                      </a:cubicBezTo>
                      <a:cubicBezTo>
                        <a:pt x="113" y="105"/>
                        <a:pt x="113" y="105"/>
                        <a:pt x="113" y="105"/>
                      </a:cubicBezTo>
                      <a:cubicBezTo>
                        <a:pt x="116" y="103"/>
                        <a:pt x="116" y="98"/>
                        <a:pt x="114" y="95"/>
                      </a:cubicBezTo>
                      <a:cubicBezTo>
                        <a:pt x="107" y="85"/>
                        <a:pt x="107" y="85"/>
                        <a:pt x="107" y="85"/>
                      </a:cubicBezTo>
                      <a:cubicBezTo>
                        <a:pt x="108" y="83"/>
                        <a:pt x="109" y="82"/>
                        <a:pt x="109" y="80"/>
                      </a:cubicBezTo>
                      <a:cubicBezTo>
                        <a:pt x="122" y="77"/>
                        <a:pt x="122" y="77"/>
                        <a:pt x="122" y="77"/>
                      </a:cubicBezTo>
                      <a:cubicBezTo>
                        <a:pt x="125" y="77"/>
                        <a:pt x="128" y="73"/>
                        <a:pt x="128" y="69"/>
                      </a:cubicBezTo>
                      <a:cubicBezTo>
                        <a:pt x="128" y="59"/>
                        <a:pt x="128" y="59"/>
                        <a:pt x="128" y="59"/>
                      </a:cubicBezTo>
                      <a:cubicBezTo>
                        <a:pt x="128" y="55"/>
                        <a:pt x="125" y="51"/>
                        <a:pt x="122" y="51"/>
                      </a:cubicBezTo>
                      <a:close/>
                      <a:moveTo>
                        <a:pt x="108" y="72"/>
                      </a:moveTo>
                      <a:cubicBezTo>
                        <a:pt x="105" y="72"/>
                        <a:pt x="103" y="74"/>
                        <a:pt x="102" y="77"/>
                      </a:cubicBezTo>
                      <a:cubicBezTo>
                        <a:pt x="101" y="79"/>
                        <a:pt x="101" y="80"/>
                        <a:pt x="100" y="81"/>
                      </a:cubicBezTo>
                      <a:cubicBezTo>
                        <a:pt x="99" y="84"/>
                        <a:pt x="99" y="87"/>
                        <a:pt x="101" y="89"/>
                      </a:cubicBezTo>
                      <a:cubicBezTo>
                        <a:pt x="107" y="100"/>
                        <a:pt x="107" y="100"/>
                        <a:pt x="107" y="100"/>
                      </a:cubicBezTo>
                      <a:cubicBezTo>
                        <a:pt x="100" y="107"/>
                        <a:pt x="100" y="107"/>
                        <a:pt x="100" y="107"/>
                      </a:cubicBezTo>
                      <a:cubicBezTo>
                        <a:pt x="89" y="101"/>
                        <a:pt x="89" y="101"/>
                        <a:pt x="89" y="101"/>
                      </a:cubicBezTo>
                      <a:cubicBezTo>
                        <a:pt x="88" y="100"/>
                        <a:pt x="86" y="99"/>
                        <a:pt x="85" y="99"/>
                      </a:cubicBezTo>
                      <a:cubicBezTo>
                        <a:pt x="84" y="99"/>
                        <a:pt x="83" y="99"/>
                        <a:pt x="81" y="100"/>
                      </a:cubicBezTo>
                      <a:cubicBezTo>
                        <a:pt x="80" y="101"/>
                        <a:pt x="79" y="101"/>
                        <a:pt x="77" y="102"/>
                      </a:cubicBezTo>
                      <a:cubicBezTo>
                        <a:pt x="74" y="103"/>
                        <a:pt x="72" y="105"/>
                        <a:pt x="72" y="108"/>
                      </a:cubicBezTo>
                      <a:cubicBezTo>
                        <a:pt x="69" y="120"/>
                        <a:pt x="69" y="120"/>
                        <a:pt x="69" y="120"/>
                      </a:cubicBezTo>
                      <a:cubicBezTo>
                        <a:pt x="59" y="120"/>
                        <a:pt x="59" y="120"/>
                        <a:pt x="59" y="120"/>
                      </a:cubicBezTo>
                      <a:cubicBezTo>
                        <a:pt x="56" y="108"/>
                        <a:pt x="56" y="108"/>
                        <a:pt x="56" y="108"/>
                      </a:cubicBezTo>
                      <a:cubicBezTo>
                        <a:pt x="56" y="105"/>
                        <a:pt x="54" y="103"/>
                        <a:pt x="51" y="102"/>
                      </a:cubicBezTo>
                      <a:cubicBezTo>
                        <a:pt x="49" y="101"/>
                        <a:pt x="48" y="101"/>
                        <a:pt x="47" y="100"/>
                      </a:cubicBezTo>
                      <a:cubicBezTo>
                        <a:pt x="45" y="99"/>
                        <a:pt x="44" y="99"/>
                        <a:pt x="43" y="99"/>
                      </a:cubicBezTo>
                      <a:cubicBezTo>
                        <a:pt x="42" y="99"/>
                        <a:pt x="40" y="100"/>
                        <a:pt x="39" y="101"/>
                      </a:cubicBezTo>
                      <a:cubicBezTo>
                        <a:pt x="28" y="107"/>
                        <a:pt x="28" y="107"/>
                        <a:pt x="28" y="107"/>
                      </a:cubicBezTo>
                      <a:cubicBezTo>
                        <a:pt x="21" y="100"/>
                        <a:pt x="21" y="100"/>
                        <a:pt x="21" y="100"/>
                      </a:cubicBezTo>
                      <a:cubicBezTo>
                        <a:pt x="27" y="89"/>
                        <a:pt x="27" y="89"/>
                        <a:pt x="27" y="89"/>
                      </a:cubicBezTo>
                      <a:cubicBezTo>
                        <a:pt x="29" y="87"/>
                        <a:pt x="29" y="84"/>
                        <a:pt x="28" y="81"/>
                      </a:cubicBezTo>
                      <a:cubicBezTo>
                        <a:pt x="27" y="80"/>
                        <a:pt x="27" y="79"/>
                        <a:pt x="26" y="77"/>
                      </a:cubicBezTo>
                      <a:cubicBezTo>
                        <a:pt x="25" y="74"/>
                        <a:pt x="23" y="72"/>
                        <a:pt x="20" y="72"/>
                      </a:cubicBezTo>
                      <a:cubicBezTo>
                        <a:pt x="8" y="69"/>
                        <a:pt x="8" y="69"/>
                        <a:pt x="8" y="69"/>
                      </a:cubicBezTo>
                      <a:cubicBezTo>
                        <a:pt x="8" y="59"/>
                        <a:pt x="8" y="59"/>
                        <a:pt x="8" y="59"/>
                      </a:cubicBezTo>
                      <a:cubicBezTo>
                        <a:pt x="20" y="56"/>
                        <a:pt x="20" y="56"/>
                        <a:pt x="20" y="56"/>
                      </a:cubicBezTo>
                      <a:cubicBezTo>
                        <a:pt x="23" y="56"/>
                        <a:pt x="25" y="54"/>
                        <a:pt x="26" y="51"/>
                      </a:cubicBezTo>
                      <a:cubicBezTo>
                        <a:pt x="27" y="49"/>
                        <a:pt x="27" y="48"/>
                        <a:pt x="28" y="47"/>
                      </a:cubicBezTo>
                      <a:cubicBezTo>
                        <a:pt x="29" y="44"/>
                        <a:pt x="29" y="41"/>
                        <a:pt x="27" y="39"/>
                      </a:cubicBezTo>
                      <a:cubicBezTo>
                        <a:pt x="21" y="28"/>
                        <a:pt x="21" y="28"/>
                        <a:pt x="21" y="28"/>
                      </a:cubicBezTo>
                      <a:cubicBezTo>
                        <a:pt x="28" y="21"/>
                        <a:pt x="28" y="21"/>
                        <a:pt x="28" y="21"/>
                      </a:cubicBezTo>
                      <a:cubicBezTo>
                        <a:pt x="39" y="27"/>
                        <a:pt x="39" y="27"/>
                        <a:pt x="39" y="27"/>
                      </a:cubicBezTo>
                      <a:cubicBezTo>
                        <a:pt x="40" y="28"/>
                        <a:pt x="42" y="29"/>
                        <a:pt x="43" y="29"/>
                      </a:cubicBezTo>
                      <a:cubicBezTo>
                        <a:pt x="44" y="29"/>
                        <a:pt x="45" y="29"/>
                        <a:pt x="47" y="28"/>
                      </a:cubicBezTo>
                      <a:cubicBezTo>
                        <a:pt x="48" y="27"/>
                        <a:pt x="49" y="27"/>
                        <a:pt x="51" y="26"/>
                      </a:cubicBezTo>
                      <a:cubicBezTo>
                        <a:pt x="54" y="25"/>
                        <a:pt x="56" y="23"/>
                        <a:pt x="56" y="20"/>
                      </a:cubicBezTo>
                      <a:cubicBezTo>
                        <a:pt x="59" y="8"/>
                        <a:pt x="59" y="8"/>
                        <a:pt x="59" y="8"/>
                      </a:cubicBezTo>
                      <a:cubicBezTo>
                        <a:pt x="69" y="8"/>
                        <a:pt x="69" y="8"/>
                        <a:pt x="69" y="8"/>
                      </a:cubicBezTo>
                      <a:cubicBezTo>
                        <a:pt x="72" y="20"/>
                        <a:pt x="72" y="20"/>
                        <a:pt x="72" y="20"/>
                      </a:cubicBezTo>
                      <a:cubicBezTo>
                        <a:pt x="72" y="23"/>
                        <a:pt x="74" y="25"/>
                        <a:pt x="77" y="26"/>
                      </a:cubicBezTo>
                      <a:cubicBezTo>
                        <a:pt x="79" y="27"/>
                        <a:pt x="80" y="27"/>
                        <a:pt x="81" y="28"/>
                      </a:cubicBezTo>
                      <a:cubicBezTo>
                        <a:pt x="83" y="29"/>
                        <a:pt x="84" y="29"/>
                        <a:pt x="85" y="29"/>
                      </a:cubicBezTo>
                      <a:cubicBezTo>
                        <a:pt x="86" y="29"/>
                        <a:pt x="88" y="28"/>
                        <a:pt x="89" y="27"/>
                      </a:cubicBezTo>
                      <a:cubicBezTo>
                        <a:pt x="100" y="21"/>
                        <a:pt x="100" y="21"/>
                        <a:pt x="100" y="21"/>
                      </a:cubicBezTo>
                      <a:cubicBezTo>
                        <a:pt x="107" y="28"/>
                        <a:pt x="107" y="28"/>
                        <a:pt x="107" y="28"/>
                      </a:cubicBezTo>
                      <a:cubicBezTo>
                        <a:pt x="101" y="39"/>
                        <a:pt x="101" y="39"/>
                        <a:pt x="101" y="39"/>
                      </a:cubicBezTo>
                      <a:cubicBezTo>
                        <a:pt x="99" y="41"/>
                        <a:pt x="99" y="44"/>
                        <a:pt x="100" y="47"/>
                      </a:cubicBezTo>
                      <a:cubicBezTo>
                        <a:pt x="101" y="48"/>
                        <a:pt x="101" y="49"/>
                        <a:pt x="102" y="51"/>
                      </a:cubicBezTo>
                      <a:cubicBezTo>
                        <a:pt x="103" y="54"/>
                        <a:pt x="105" y="56"/>
                        <a:pt x="108" y="56"/>
                      </a:cubicBezTo>
                      <a:cubicBezTo>
                        <a:pt x="120" y="59"/>
                        <a:pt x="120" y="59"/>
                        <a:pt x="120" y="59"/>
                      </a:cubicBezTo>
                      <a:cubicBezTo>
                        <a:pt x="120" y="69"/>
                        <a:pt x="120" y="69"/>
                        <a:pt x="120" y="69"/>
                      </a:cubicBezTo>
                      <a:lnTo>
                        <a:pt x="108" y="7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id-ID" sz="2400"/>
                </a:p>
              </p:txBody>
            </p:sp>
            <p:sp>
              <p:nvSpPr>
                <p:cNvPr id="57" name="Freeform 11"/>
                <p:cNvSpPr>
                  <a:spLocks noEditPoints="1"/>
                </p:cNvSpPr>
                <p:nvPr/>
              </p:nvSpPr>
              <p:spPr bwMode="auto">
                <a:xfrm>
                  <a:off x="7866063" y="1806575"/>
                  <a:ext cx="214313" cy="214313"/>
                </a:xfrm>
                <a:custGeom>
                  <a:avLst/>
                  <a:gdLst>
                    <a:gd name="T0" fmla="*/ 28 w 56"/>
                    <a:gd name="T1" fmla="*/ 0 h 56"/>
                    <a:gd name="T2" fmla="*/ 0 w 56"/>
                    <a:gd name="T3" fmla="*/ 28 h 56"/>
                    <a:gd name="T4" fmla="*/ 28 w 56"/>
                    <a:gd name="T5" fmla="*/ 56 h 56"/>
                    <a:gd name="T6" fmla="*/ 56 w 56"/>
                    <a:gd name="T7" fmla="*/ 28 h 56"/>
                    <a:gd name="T8" fmla="*/ 28 w 56"/>
                    <a:gd name="T9" fmla="*/ 0 h 56"/>
                    <a:gd name="T10" fmla="*/ 28 w 56"/>
                    <a:gd name="T11" fmla="*/ 53 h 56"/>
                    <a:gd name="T12" fmla="*/ 4 w 56"/>
                    <a:gd name="T13" fmla="*/ 28 h 56"/>
                    <a:gd name="T14" fmla="*/ 28 w 56"/>
                    <a:gd name="T15" fmla="*/ 4 h 56"/>
                    <a:gd name="T16" fmla="*/ 53 w 56"/>
                    <a:gd name="T17" fmla="*/ 28 h 56"/>
                    <a:gd name="T18" fmla="*/ 28 w 56"/>
                    <a:gd name="T19" fmla="*/ 53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6" h="56">
                      <a:moveTo>
                        <a:pt x="28" y="0"/>
                      </a:moveTo>
                      <a:cubicBezTo>
                        <a:pt x="13" y="0"/>
                        <a:pt x="0" y="13"/>
                        <a:pt x="0" y="28"/>
                      </a:cubicBezTo>
                      <a:cubicBezTo>
                        <a:pt x="0" y="43"/>
                        <a:pt x="13" y="56"/>
                        <a:pt x="28" y="56"/>
                      </a:cubicBezTo>
                      <a:cubicBezTo>
                        <a:pt x="43" y="56"/>
                        <a:pt x="56" y="43"/>
                        <a:pt x="56" y="28"/>
                      </a:cubicBezTo>
                      <a:cubicBezTo>
                        <a:pt x="56" y="13"/>
                        <a:pt x="43" y="0"/>
                        <a:pt x="28" y="0"/>
                      </a:cubicBezTo>
                      <a:close/>
                      <a:moveTo>
                        <a:pt x="28" y="53"/>
                      </a:moveTo>
                      <a:cubicBezTo>
                        <a:pt x="14" y="53"/>
                        <a:pt x="4" y="42"/>
                        <a:pt x="4" y="28"/>
                      </a:cubicBezTo>
                      <a:cubicBezTo>
                        <a:pt x="4" y="14"/>
                        <a:pt x="14" y="4"/>
                        <a:pt x="28" y="4"/>
                      </a:cubicBezTo>
                      <a:cubicBezTo>
                        <a:pt x="42" y="4"/>
                        <a:pt x="53" y="14"/>
                        <a:pt x="53" y="28"/>
                      </a:cubicBezTo>
                      <a:cubicBezTo>
                        <a:pt x="53" y="42"/>
                        <a:pt x="42" y="53"/>
                        <a:pt x="28" y="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id-ID" sz="2400"/>
                </a:p>
              </p:txBody>
            </p:sp>
            <p:sp>
              <p:nvSpPr>
                <p:cNvPr id="58" name="Freeform 12"/>
                <p:cNvSpPr>
                  <a:spLocks noEditPoints="1"/>
                </p:cNvSpPr>
                <p:nvPr/>
              </p:nvSpPr>
              <p:spPr bwMode="auto">
                <a:xfrm>
                  <a:off x="7912101" y="1852613"/>
                  <a:ext cx="122238" cy="122238"/>
                </a:xfrm>
                <a:custGeom>
                  <a:avLst/>
                  <a:gdLst>
                    <a:gd name="T0" fmla="*/ 16 w 32"/>
                    <a:gd name="T1" fmla="*/ 0 h 32"/>
                    <a:gd name="T2" fmla="*/ 0 w 32"/>
                    <a:gd name="T3" fmla="*/ 16 h 32"/>
                    <a:gd name="T4" fmla="*/ 16 w 32"/>
                    <a:gd name="T5" fmla="*/ 32 h 32"/>
                    <a:gd name="T6" fmla="*/ 32 w 32"/>
                    <a:gd name="T7" fmla="*/ 16 h 32"/>
                    <a:gd name="T8" fmla="*/ 16 w 32"/>
                    <a:gd name="T9" fmla="*/ 0 h 32"/>
                    <a:gd name="T10" fmla="*/ 16 w 32"/>
                    <a:gd name="T11" fmla="*/ 28 h 32"/>
                    <a:gd name="T12" fmla="*/ 4 w 32"/>
                    <a:gd name="T13" fmla="*/ 16 h 32"/>
                    <a:gd name="T14" fmla="*/ 16 w 32"/>
                    <a:gd name="T15" fmla="*/ 4 h 32"/>
                    <a:gd name="T16" fmla="*/ 28 w 32"/>
                    <a:gd name="T17" fmla="*/ 16 h 32"/>
                    <a:gd name="T18" fmla="*/ 16 w 32"/>
                    <a:gd name="T19" fmla="*/ 28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2" h="32">
                      <a:moveTo>
                        <a:pt x="16" y="0"/>
                      </a:move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25"/>
                        <a:pt x="7" y="32"/>
                        <a:pt x="16" y="32"/>
                      </a:cubicBezTo>
                      <a:cubicBezTo>
                        <a:pt x="25" y="32"/>
                        <a:pt x="32" y="25"/>
                        <a:pt x="32" y="16"/>
                      </a:cubicBezTo>
                      <a:cubicBezTo>
                        <a:pt x="32" y="7"/>
                        <a:pt x="25" y="0"/>
                        <a:pt x="16" y="0"/>
                      </a:cubicBezTo>
                      <a:close/>
                      <a:moveTo>
                        <a:pt x="16" y="28"/>
                      </a:moveTo>
                      <a:cubicBezTo>
                        <a:pt x="9" y="28"/>
                        <a:pt x="4" y="23"/>
                        <a:pt x="4" y="16"/>
                      </a:cubicBezTo>
                      <a:cubicBezTo>
                        <a:pt x="4" y="9"/>
                        <a:pt x="9" y="4"/>
                        <a:pt x="16" y="4"/>
                      </a:cubicBezTo>
                      <a:cubicBezTo>
                        <a:pt x="23" y="4"/>
                        <a:pt x="28" y="9"/>
                        <a:pt x="28" y="16"/>
                      </a:cubicBezTo>
                      <a:cubicBezTo>
                        <a:pt x="28" y="23"/>
                        <a:pt x="23" y="28"/>
                        <a:pt x="16" y="2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id-ID" sz="2400"/>
                </a:p>
              </p:txBody>
            </p:sp>
          </p:grpSp>
          <p:grpSp>
            <p:nvGrpSpPr>
              <p:cNvPr id="52" name="Group 51"/>
              <p:cNvGrpSpPr/>
              <p:nvPr/>
            </p:nvGrpSpPr>
            <p:grpSpPr>
              <a:xfrm>
                <a:off x="8191089" y="1603045"/>
                <a:ext cx="412188" cy="412188"/>
                <a:chOff x="7726363" y="1666875"/>
                <a:chExt cx="492125" cy="492125"/>
              </a:xfrm>
              <a:grpFill/>
            </p:grpSpPr>
            <p:sp>
              <p:nvSpPr>
                <p:cNvPr id="53" name="Freeform 10"/>
                <p:cNvSpPr>
                  <a:spLocks noEditPoints="1"/>
                </p:cNvSpPr>
                <p:nvPr/>
              </p:nvSpPr>
              <p:spPr bwMode="auto">
                <a:xfrm>
                  <a:off x="7726363" y="1666875"/>
                  <a:ext cx="492125" cy="492125"/>
                </a:xfrm>
                <a:custGeom>
                  <a:avLst/>
                  <a:gdLst>
                    <a:gd name="T0" fmla="*/ 109 w 128"/>
                    <a:gd name="T1" fmla="*/ 48 h 128"/>
                    <a:gd name="T2" fmla="*/ 114 w 128"/>
                    <a:gd name="T3" fmla="*/ 33 h 128"/>
                    <a:gd name="T4" fmla="*/ 105 w 128"/>
                    <a:gd name="T5" fmla="*/ 15 h 128"/>
                    <a:gd name="T6" fmla="*/ 95 w 128"/>
                    <a:gd name="T7" fmla="*/ 14 h 128"/>
                    <a:gd name="T8" fmla="*/ 80 w 128"/>
                    <a:gd name="T9" fmla="*/ 19 h 128"/>
                    <a:gd name="T10" fmla="*/ 69 w 128"/>
                    <a:gd name="T11" fmla="*/ 0 h 128"/>
                    <a:gd name="T12" fmla="*/ 51 w 128"/>
                    <a:gd name="T13" fmla="*/ 6 h 128"/>
                    <a:gd name="T14" fmla="*/ 43 w 128"/>
                    <a:gd name="T15" fmla="*/ 21 h 128"/>
                    <a:gd name="T16" fmla="*/ 28 w 128"/>
                    <a:gd name="T17" fmla="*/ 13 h 128"/>
                    <a:gd name="T18" fmla="*/ 15 w 128"/>
                    <a:gd name="T19" fmla="*/ 23 h 128"/>
                    <a:gd name="T20" fmla="*/ 21 w 128"/>
                    <a:gd name="T21" fmla="*/ 43 h 128"/>
                    <a:gd name="T22" fmla="*/ 6 w 128"/>
                    <a:gd name="T23" fmla="*/ 51 h 128"/>
                    <a:gd name="T24" fmla="*/ 0 w 128"/>
                    <a:gd name="T25" fmla="*/ 69 h 128"/>
                    <a:gd name="T26" fmla="*/ 19 w 128"/>
                    <a:gd name="T27" fmla="*/ 80 h 128"/>
                    <a:gd name="T28" fmla="*/ 14 w 128"/>
                    <a:gd name="T29" fmla="*/ 95 h 128"/>
                    <a:gd name="T30" fmla="*/ 23 w 128"/>
                    <a:gd name="T31" fmla="*/ 113 h 128"/>
                    <a:gd name="T32" fmla="*/ 33 w 128"/>
                    <a:gd name="T33" fmla="*/ 114 h 128"/>
                    <a:gd name="T34" fmla="*/ 48 w 128"/>
                    <a:gd name="T35" fmla="*/ 109 h 128"/>
                    <a:gd name="T36" fmla="*/ 59 w 128"/>
                    <a:gd name="T37" fmla="*/ 128 h 128"/>
                    <a:gd name="T38" fmla="*/ 77 w 128"/>
                    <a:gd name="T39" fmla="*/ 122 h 128"/>
                    <a:gd name="T40" fmla="*/ 85 w 128"/>
                    <a:gd name="T41" fmla="*/ 107 h 128"/>
                    <a:gd name="T42" fmla="*/ 100 w 128"/>
                    <a:gd name="T43" fmla="*/ 115 h 128"/>
                    <a:gd name="T44" fmla="*/ 113 w 128"/>
                    <a:gd name="T45" fmla="*/ 105 h 128"/>
                    <a:gd name="T46" fmla="*/ 107 w 128"/>
                    <a:gd name="T47" fmla="*/ 85 h 128"/>
                    <a:gd name="T48" fmla="*/ 122 w 128"/>
                    <a:gd name="T49" fmla="*/ 77 h 128"/>
                    <a:gd name="T50" fmla="*/ 128 w 128"/>
                    <a:gd name="T51" fmla="*/ 59 h 128"/>
                    <a:gd name="T52" fmla="*/ 108 w 128"/>
                    <a:gd name="T53" fmla="*/ 72 h 128"/>
                    <a:gd name="T54" fmla="*/ 100 w 128"/>
                    <a:gd name="T55" fmla="*/ 81 h 128"/>
                    <a:gd name="T56" fmla="*/ 107 w 128"/>
                    <a:gd name="T57" fmla="*/ 100 h 128"/>
                    <a:gd name="T58" fmla="*/ 89 w 128"/>
                    <a:gd name="T59" fmla="*/ 101 h 128"/>
                    <a:gd name="T60" fmla="*/ 81 w 128"/>
                    <a:gd name="T61" fmla="*/ 100 h 128"/>
                    <a:gd name="T62" fmla="*/ 72 w 128"/>
                    <a:gd name="T63" fmla="*/ 108 h 128"/>
                    <a:gd name="T64" fmla="*/ 59 w 128"/>
                    <a:gd name="T65" fmla="*/ 120 h 128"/>
                    <a:gd name="T66" fmla="*/ 51 w 128"/>
                    <a:gd name="T67" fmla="*/ 102 h 128"/>
                    <a:gd name="T68" fmla="*/ 43 w 128"/>
                    <a:gd name="T69" fmla="*/ 99 h 128"/>
                    <a:gd name="T70" fmla="*/ 28 w 128"/>
                    <a:gd name="T71" fmla="*/ 107 h 128"/>
                    <a:gd name="T72" fmla="*/ 27 w 128"/>
                    <a:gd name="T73" fmla="*/ 89 h 128"/>
                    <a:gd name="T74" fmla="*/ 26 w 128"/>
                    <a:gd name="T75" fmla="*/ 77 h 128"/>
                    <a:gd name="T76" fmla="*/ 8 w 128"/>
                    <a:gd name="T77" fmla="*/ 69 h 128"/>
                    <a:gd name="T78" fmla="*/ 20 w 128"/>
                    <a:gd name="T79" fmla="*/ 56 h 128"/>
                    <a:gd name="T80" fmla="*/ 28 w 128"/>
                    <a:gd name="T81" fmla="*/ 47 h 128"/>
                    <a:gd name="T82" fmla="*/ 21 w 128"/>
                    <a:gd name="T83" fmla="*/ 28 h 128"/>
                    <a:gd name="T84" fmla="*/ 39 w 128"/>
                    <a:gd name="T85" fmla="*/ 27 h 128"/>
                    <a:gd name="T86" fmla="*/ 47 w 128"/>
                    <a:gd name="T87" fmla="*/ 28 h 128"/>
                    <a:gd name="T88" fmla="*/ 56 w 128"/>
                    <a:gd name="T89" fmla="*/ 20 h 128"/>
                    <a:gd name="T90" fmla="*/ 69 w 128"/>
                    <a:gd name="T91" fmla="*/ 8 h 128"/>
                    <a:gd name="T92" fmla="*/ 77 w 128"/>
                    <a:gd name="T93" fmla="*/ 26 h 128"/>
                    <a:gd name="T94" fmla="*/ 85 w 128"/>
                    <a:gd name="T95" fmla="*/ 29 h 128"/>
                    <a:gd name="T96" fmla="*/ 100 w 128"/>
                    <a:gd name="T97" fmla="*/ 21 h 128"/>
                    <a:gd name="T98" fmla="*/ 101 w 128"/>
                    <a:gd name="T99" fmla="*/ 39 h 128"/>
                    <a:gd name="T100" fmla="*/ 102 w 128"/>
                    <a:gd name="T101" fmla="*/ 51 h 128"/>
                    <a:gd name="T102" fmla="*/ 120 w 128"/>
                    <a:gd name="T103" fmla="*/ 59 h 128"/>
                    <a:gd name="T104" fmla="*/ 108 w 128"/>
                    <a:gd name="T105" fmla="*/ 72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28" h="128">
                      <a:moveTo>
                        <a:pt x="122" y="51"/>
                      </a:moveTo>
                      <a:cubicBezTo>
                        <a:pt x="109" y="48"/>
                        <a:pt x="109" y="48"/>
                        <a:pt x="109" y="48"/>
                      </a:cubicBezTo>
                      <a:cubicBezTo>
                        <a:pt x="109" y="46"/>
                        <a:pt x="108" y="45"/>
                        <a:pt x="107" y="43"/>
                      </a:cubicBezTo>
                      <a:cubicBezTo>
                        <a:pt x="114" y="33"/>
                        <a:pt x="114" y="33"/>
                        <a:pt x="114" y="33"/>
                      </a:cubicBezTo>
                      <a:cubicBezTo>
                        <a:pt x="116" y="30"/>
                        <a:pt x="116" y="25"/>
                        <a:pt x="113" y="23"/>
                      </a:cubicBezTo>
                      <a:cubicBezTo>
                        <a:pt x="105" y="15"/>
                        <a:pt x="105" y="15"/>
                        <a:pt x="105" y="15"/>
                      </a:cubicBezTo>
                      <a:cubicBezTo>
                        <a:pt x="104" y="13"/>
                        <a:pt x="102" y="13"/>
                        <a:pt x="100" y="13"/>
                      </a:cubicBezTo>
                      <a:cubicBezTo>
                        <a:pt x="98" y="13"/>
                        <a:pt x="97" y="13"/>
                        <a:pt x="95" y="14"/>
                      </a:cubicBezTo>
                      <a:cubicBezTo>
                        <a:pt x="85" y="21"/>
                        <a:pt x="85" y="21"/>
                        <a:pt x="85" y="21"/>
                      </a:cubicBezTo>
                      <a:cubicBezTo>
                        <a:pt x="83" y="20"/>
                        <a:pt x="82" y="19"/>
                        <a:pt x="80" y="19"/>
                      </a:cubicBezTo>
                      <a:cubicBezTo>
                        <a:pt x="77" y="6"/>
                        <a:pt x="77" y="6"/>
                        <a:pt x="77" y="6"/>
                      </a:cubicBezTo>
                      <a:cubicBezTo>
                        <a:pt x="77" y="3"/>
                        <a:pt x="73" y="0"/>
                        <a:pt x="69" y="0"/>
                      </a:cubicBezTo>
                      <a:cubicBezTo>
                        <a:pt x="59" y="0"/>
                        <a:pt x="59" y="0"/>
                        <a:pt x="59" y="0"/>
                      </a:cubicBezTo>
                      <a:cubicBezTo>
                        <a:pt x="55" y="0"/>
                        <a:pt x="51" y="3"/>
                        <a:pt x="51" y="6"/>
                      </a:cubicBezTo>
                      <a:cubicBezTo>
                        <a:pt x="48" y="19"/>
                        <a:pt x="48" y="19"/>
                        <a:pt x="48" y="19"/>
                      </a:cubicBezTo>
                      <a:cubicBezTo>
                        <a:pt x="46" y="19"/>
                        <a:pt x="45" y="20"/>
                        <a:pt x="43" y="21"/>
                      </a:cubicBezTo>
                      <a:cubicBezTo>
                        <a:pt x="33" y="14"/>
                        <a:pt x="33" y="14"/>
                        <a:pt x="33" y="14"/>
                      </a:cubicBezTo>
                      <a:cubicBezTo>
                        <a:pt x="31" y="13"/>
                        <a:pt x="30" y="13"/>
                        <a:pt x="28" y="13"/>
                      </a:cubicBezTo>
                      <a:cubicBezTo>
                        <a:pt x="26" y="13"/>
                        <a:pt x="24" y="13"/>
                        <a:pt x="23" y="15"/>
                      </a:cubicBezTo>
                      <a:cubicBezTo>
                        <a:pt x="15" y="23"/>
                        <a:pt x="15" y="23"/>
                        <a:pt x="15" y="23"/>
                      </a:cubicBezTo>
                      <a:cubicBezTo>
                        <a:pt x="12" y="25"/>
                        <a:pt x="12" y="30"/>
                        <a:pt x="14" y="33"/>
                      </a:cubicBezTo>
                      <a:cubicBezTo>
                        <a:pt x="21" y="43"/>
                        <a:pt x="21" y="43"/>
                        <a:pt x="21" y="43"/>
                      </a:cubicBezTo>
                      <a:cubicBezTo>
                        <a:pt x="20" y="45"/>
                        <a:pt x="19" y="46"/>
                        <a:pt x="19" y="48"/>
                      </a:cubicBezTo>
                      <a:cubicBezTo>
                        <a:pt x="6" y="51"/>
                        <a:pt x="6" y="51"/>
                        <a:pt x="6" y="51"/>
                      </a:cubicBezTo>
                      <a:cubicBezTo>
                        <a:pt x="3" y="51"/>
                        <a:pt x="0" y="55"/>
                        <a:pt x="0" y="59"/>
                      </a:cubicBezTo>
                      <a:cubicBezTo>
                        <a:pt x="0" y="69"/>
                        <a:pt x="0" y="69"/>
                        <a:pt x="0" y="69"/>
                      </a:cubicBezTo>
                      <a:cubicBezTo>
                        <a:pt x="0" y="73"/>
                        <a:pt x="3" y="77"/>
                        <a:pt x="6" y="77"/>
                      </a:cubicBezTo>
                      <a:cubicBezTo>
                        <a:pt x="19" y="80"/>
                        <a:pt x="19" y="80"/>
                        <a:pt x="19" y="80"/>
                      </a:cubicBezTo>
                      <a:cubicBezTo>
                        <a:pt x="19" y="82"/>
                        <a:pt x="20" y="83"/>
                        <a:pt x="21" y="85"/>
                      </a:cubicBezTo>
                      <a:cubicBezTo>
                        <a:pt x="14" y="95"/>
                        <a:pt x="14" y="95"/>
                        <a:pt x="14" y="95"/>
                      </a:cubicBezTo>
                      <a:cubicBezTo>
                        <a:pt x="12" y="98"/>
                        <a:pt x="12" y="103"/>
                        <a:pt x="15" y="105"/>
                      </a:cubicBezTo>
                      <a:cubicBezTo>
                        <a:pt x="23" y="113"/>
                        <a:pt x="23" y="113"/>
                        <a:pt x="23" y="113"/>
                      </a:cubicBezTo>
                      <a:cubicBezTo>
                        <a:pt x="24" y="115"/>
                        <a:pt x="26" y="115"/>
                        <a:pt x="28" y="115"/>
                      </a:cubicBezTo>
                      <a:cubicBezTo>
                        <a:pt x="30" y="115"/>
                        <a:pt x="31" y="115"/>
                        <a:pt x="33" y="114"/>
                      </a:cubicBezTo>
                      <a:cubicBezTo>
                        <a:pt x="43" y="107"/>
                        <a:pt x="43" y="107"/>
                        <a:pt x="43" y="107"/>
                      </a:cubicBezTo>
                      <a:cubicBezTo>
                        <a:pt x="45" y="108"/>
                        <a:pt x="46" y="109"/>
                        <a:pt x="48" y="109"/>
                      </a:cubicBezTo>
                      <a:cubicBezTo>
                        <a:pt x="51" y="122"/>
                        <a:pt x="51" y="122"/>
                        <a:pt x="51" y="122"/>
                      </a:cubicBezTo>
                      <a:cubicBezTo>
                        <a:pt x="51" y="125"/>
                        <a:pt x="55" y="128"/>
                        <a:pt x="59" y="128"/>
                      </a:cubicBezTo>
                      <a:cubicBezTo>
                        <a:pt x="69" y="128"/>
                        <a:pt x="69" y="128"/>
                        <a:pt x="69" y="128"/>
                      </a:cubicBezTo>
                      <a:cubicBezTo>
                        <a:pt x="73" y="128"/>
                        <a:pt x="77" y="125"/>
                        <a:pt x="77" y="122"/>
                      </a:cubicBezTo>
                      <a:cubicBezTo>
                        <a:pt x="80" y="109"/>
                        <a:pt x="80" y="109"/>
                        <a:pt x="80" y="109"/>
                      </a:cubicBezTo>
                      <a:cubicBezTo>
                        <a:pt x="82" y="109"/>
                        <a:pt x="83" y="108"/>
                        <a:pt x="85" y="107"/>
                      </a:cubicBezTo>
                      <a:cubicBezTo>
                        <a:pt x="95" y="114"/>
                        <a:pt x="95" y="114"/>
                        <a:pt x="95" y="114"/>
                      </a:cubicBezTo>
                      <a:cubicBezTo>
                        <a:pt x="97" y="115"/>
                        <a:pt x="98" y="115"/>
                        <a:pt x="100" y="115"/>
                      </a:cubicBezTo>
                      <a:cubicBezTo>
                        <a:pt x="102" y="115"/>
                        <a:pt x="104" y="115"/>
                        <a:pt x="105" y="113"/>
                      </a:cubicBezTo>
                      <a:cubicBezTo>
                        <a:pt x="113" y="105"/>
                        <a:pt x="113" y="105"/>
                        <a:pt x="113" y="105"/>
                      </a:cubicBezTo>
                      <a:cubicBezTo>
                        <a:pt x="116" y="103"/>
                        <a:pt x="116" y="98"/>
                        <a:pt x="114" y="95"/>
                      </a:cubicBezTo>
                      <a:cubicBezTo>
                        <a:pt x="107" y="85"/>
                        <a:pt x="107" y="85"/>
                        <a:pt x="107" y="85"/>
                      </a:cubicBezTo>
                      <a:cubicBezTo>
                        <a:pt x="108" y="83"/>
                        <a:pt x="109" y="82"/>
                        <a:pt x="109" y="80"/>
                      </a:cubicBezTo>
                      <a:cubicBezTo>
                        <a:pt x="122" y="77"/>
                        <a:pt x="122" y="77"/>
                        <a:pt x="122" y="77"/>
                      </a:cubicBezTo>
                      <a:cubicBezTo>
                        <a:pt x="125" y="77"/>
                        <a:pt x="128" y="73"/>
                        <a:pt x="128" y="69"/>
                      </a:cubicBezTo>
                      <a:cubicBezTo>
                        <a:pt x="128" y="59"/>
                        <a:pt x="128" y="59"/>
                        <a:pt x="128" y="59"/>
                      </a:cubicBezTo>
                      <a:cubicBezTo>
                        <a:pt x="128" y="55"/>
                        <a:pt x="125" y="51"/>
                        <a:pt x="122" y="51"/>
                      </a:cubicBezTo>
                      <a:close/>
                      <a:moveTo>
                        <a:pt x="108" y="72"/>
                      </a:moveTo>
                      <a:cubicBezTo>
                        <a:pt x="105" y="72"/>
                        <a:pt x="103" y="74"/>
                        <a:pt x="102" y="77"/>
                      </a:cubicBezTo>
                      <a:cubicBezTo>
                        <a:pt x="101" y="79"/>
                        <a:pt x="101" y="80"/>
                        <a:pt x="100" y="81"/>
                      </a:cubicBezTo>
                      <a:cubicBezTo>
                        <a:pt x="99" y="84"/>
                        <a:pt x="99" y="87"/>
                        <a:pt x="101" y="89"/>
                      </a:cubicBezTo>
                      <a:cubicBezTo>
                        <a:pt x="107" y="100"/>
                        <a:pt x="107" y="100"/>
                        <a:pt x="107" y="100"/>
                      </a:cubicBezTo>
                      <a:cubicBezTo>
                        <a:pt x="100" y="107"/>
                        <a:pt x="100" y="107"/>
                        <a:pt x="100" y="107"/>
                      </a:cubicBezTo>
                      <a:cubicBezTo>
                        <a:pt x="89" y="101"/>
                        <a:pt x="89" y="101"/>
                        <a:pt x="89" y="101"/>
                      </a:cubicBezTo>
                      <a:cubicBezTo>
                        <a:pt x="88" y="100"/>
                        <a:pt x="86" y="99"/>
                        <a:pt x="85" y="99"/>
                      </a:cubicBezTo>
                      <a:cubicBezTo>
                        <a:pt x="84" y="99"/>
                        <a:pt x="83" y="99"/>
                        <a:pt x="81" y="100"/>
                      </a:cubicBezTo>
                      <a:cubicBezTo>
                        <a:pt x="80" y="101"/>
                        <a:pt x="79" y="101"/>
                        <a:pt x="77" y="102"/>
                      </a:cubicBezTo>
                      <a:cubicBezTo>
                        <a:pt x="74" y="103"/>
                        <a:pt x="72" y="105"/>
                        <a:pt x="72" y="108"/>
                      </a:cubicBezTo>
                      <a:cubicBezTo>
                        <a:pt x="69" y="120"/>
                        <a:pt x="69" y="120"/>
                        <a:pt x="69" y="120"/>
                      </a:cubicBezTo>
                      <a:cubicBezTo>
                        <a:pt x="59" y="120"/>
                        <a:pt x="59" y="120"/>
                        <a:pt x="59" y="120"/>
                      </a:cubicBezTo>
                      <a:cubicBezTo>
                        <a:pt x="56" y="108"/>
                        <a:pt x="56" y="108"/>
                        <a:pt x="56" y="108"/>
                      </a:cubicBezTo>
                      <a:cubicBezTo>
                        <a:pt x="56" y="105"/>
                        <a:pt x="54" y="103"/>
                        <a:pt x="51" y="102"/>
                      </a:cubicBezTo>
                      <a:cubicBezTo>
                        <a:pt x="49" y="101"/>
                        <a:pt x="48" y="101"/>
                        <a:pt x="47" y="100"/>
                      </a:cubicBezTo>
                      <a:cubicBezTo>
                        <a:pt x="45" y="99"/>
                        <a:pt x="44" y="99"/>
                        <a:pt x="43" y="99"/>
                      </a:cubicBezTo>
                      <a:cubicBezTo>
                        <a:pt x="42" y="99"/>
                        <a:pt x="40" y="100"/>
                        <a:pt x="39" y="101"/>
                      </a:cubicBezTo>
                      <a:cubicBezTo>
                        <a:pt x="28" y="107"/>
                        <a:pt x="28" y="107"/>
                        <a:pt x="28" y="107"/>
                      </a:cubicBezTo>
                      <a:cubicBezTo>
                        <a:pt x="21" y="100"/>
                        <a:pt x="21" y="100"/>
                        <a:pt x="21" y="100"/>
                      </a:cubicBezTo>
                      <a:cubicBezTo>
                        <a:pt x="27" y="89"/>
                        <a:pt x="27" y="89"/>
                        <a:pt x="27" y="89"/>
                      </a:cubicBezTo>
                      <a:cubicBezTo>
                        <a:pt x="29" y="87"/>
                        <a:pt x="29" y="84"/>
                        <a:pt x="28" y="81"/>
                      </a:cubicBezTo>
                      <a:cubicBezTo>
                        <a:pt x="27" y="80"/>
                        <a:pt x="27" y="79"/>
                        <a:pt x="26" y="77"/>
                      </a:cubicBezTo>
                      <a:cubicBezTo>
                        <a:pt x="25" y="74"/>
                        <a:pt x="23" y="72"/>
                        <a:pt x="20" y="72"/>
                      </a:cubicBezTo>
                      <a:cubicBezTo>
                        <a:pt x="8" y="69"/>
                        <a:pt x="8" y="69"/>
                        <a:pt x="8" y="69"/>
                      </a:cubicBezTo>
                      <a:cubicBezTo>
                        <a:pt x="8" y="59"/>
                        <a:pt x="8" y="59"/>
                        <a:pt x="8" y="59"/>
                      </a:cubicBezTo>
                      <a:cubicBezTo>
                        <a:pt x="20" y="56"/>
                        <a:pt x="20" y="56"/>
                        <a:pt x="20" y="56"/>
                      </a:cubicBezTo>
                      <a:cubicBezTo>
                        <a:pt x="23" y="56"/>
                        <a:pt x="25" y="54"/>
                        <a:pt x="26" y="51"/>
                      </a:cubicBezTo>
                      <a:cubicBezTo>
                        <a:pt x="27" y="49"/>
                        <a:pt x="27" y="48"/>
                        <a:pt x="28" y="47"/>
                      </a:cubicBezTo>
                      <a:cubicBezTo>
                        <a:pt x="29" y="44"/>
                        <a:pt x="29" y="41"/>
                        <a:pt x="27" y="39"/>
                      </a:cubicBezTo>
                      <a:cubicBezTo>
                        <a:pt x="21" y="28"/>
                        <a:pt x="21" y="28"/>
                        <a:pt x="21" y="28"/>
                      </a:cubicBezTo>
                      <a:cubicBezTo>
                        <a:pt x="28" y="21"/>
                        <a:pt x="28" y="21"/>
                        <a:pt x="28" y="21"/>
                      </a:cubicBezTo>
                      <a:cubicBezTo>
                        <a:pt x="39" y="27"/>
                        <a:pt x="39" y="27"/>
                        <a:pt x="39" y="27"/>
                      </a:cubicBezTo>
                      <a:cubicBezTo>
                        <a:pt x="40" y="28"/>
                        <a:pt x="42" y="29"/>
                        <a:pt x="43" y="29"/>
                      </a:cubicBezTo>
                      <a:cubicBezTo>
                        <a:pt x="44" y="29"/>
                        <a:pt x="45" y="29"/>
                        <a:pt x="47" y="28"/>
                      </a:cubicBezTo>
                      <a:cubicBezTo>
                        <a:pt x="48" y="27"/>
                        <a:pt x="49" y="27"/>
                        <a:pt x="51" y="26"/>
                      </a:cubicBezTo>
                      <a:cubicBezTo>
                        <a:pt x="54" y="25"/>
                        <a:pt x="56" y="23"/>
                        <a:pt x="56" y="20"/>
                      </a:cubicBezTo>
                      <a:cubicBezTo>
                        <a:pt x="59" y="8"/>
                        <a:pt x="59" y="8"/>
                        <a:pt x="59" y="8"/>
                      </a:cubicBezTo>
                      <a:cubicBezTo>
                        <a:pt x="69" y="8"/>
                        <a:pt x="69" y="8"/>
                        <a:pt x="69" y="8"/>
                      </a:cubicBezTo>
                      <a:cubicBezTo>
                        <a:pt x="72" y="20"/>
                        <a:pt x="72" y="20"/>
                        <a:pt x="72" y="20"/>
                      </a:cubicBezTo>
                      <a:cubicBezTo>
                        <a:pt x="72" y="23"/>
                        <a:pt x="74" y="25"/>
                        <a:pt x="77" y="26"/>
                      </a:cubicBezTo>
                      <a:cubicBezTo>
                        <a:pt x="79" y="27"/>
                        <a:pt x="80" y="27"/>
                        <a:pt x="81" y="28"/>
                      </a:cubicBezTo>
                      <a:cubicBezTo>
                        <a:pt x="83" y="29"/>
                        <a:pt x="84" y="29"/>
                        <a:pt x="85" y="29"/>
                      </a:cubicBezTo>
                      <a:cubicBezTo>
                        <a:pt x="86" y="29"/>
                        <a:pt x="88" y="28"/>
                        <a:pt x="89" y="27"/>
                      </a:cubicBezTo>
                      <a:cubicBezTo>
                        <a:pt x="100" y="21"/>
                        <a:pt x="100" y="21"/>
                        <a:pt x="100" y="21"/>
                      </a:cubicBezTo>
                      <a:cubicBezTo>
                        <a:pt x="107" y="28"/>
                        <a:pt x="107" y="28"/>
                        <a:pt x="107" y="28"/>
                      </a:cubicBezTo>
                      <a:cubicBezTo>
                        <a:pt x="101" y="39"/>
                        <a:pt x="101" y="39"/>
                        <a:pt x="101" y="39"/>
                      </a:cubicBezTo>
                      <a:cubicBezTo>
                        <a:pt x="99" y="41"/>
                        <a:pt x="99" y="44"/>
                        <a:pt x="100" y="47"/>
                      </a:cubicBezTo>
                      <a:cubicBezTo>
                        <a:pt x="101" y="48"/>
                        <a:pt x="101" y="49"/>
                        <a:pt x="102" y="51"/>
                      </a:cubicBezTo>
                      <a:cubicBezTo>
                        <a:pt x="103" y="54"/>
                        <a:pt x="105" y="56"/>
                        <a:pt x="108" y="56"/>
                      </a:cubicBezTo>
                      <a:cubicBezTo>
                        <a:pt x="120" y="59"/>
                        <a:pt x="120" y="59"/>
                        <a:pt x="120" y="59"/>
                      </a:cubicBezTo>
                      <a:cubicBezTo>
                        <a:pt x="120" y="69"/>
                        <a:pt x="120" y="69"/>
                        <a:pt x="120" y="69"/>
                      </a:cubicBezTo>
                      <a:lnTo>
                        <a:pt x="108" y="7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id-ID" sz="2400"/>
                </a:p>
              </p:txBody>
            </p:sp>
            <p:sp>
              <p:nvSpPr>
                <p:cNvPr id="54" name="Freeform 11"/>
                <p:cNvSpPr>
                  <a:spLocks noEditPoints="1"/>
                </p:cNvSpPr>
                <p:nvPr/>
              </p:nvSpPr>
              <p:spPr bwMode="auto">
                <a:xfrm>
                  <a:off x="7866063" y="1806575"/>
                  <a:ext cx="214313" cy="214313"/>
                </a:xfrm>
                <a:custGeom>
                  <a:avLst/>
                  <a:gdLst>
                    <a:gd name="T0" fmla="*/ 28 w 56"/>
                    <a:gd name="T1" fmla="*/ 0 h 56"/>
                    <a:gd name="T2" fmla="*/ 0 w 56"/>
                    <a:gd name="T3" fmla="*/ 28 h 56"/>
                    <a:gd name="T4" fmla="*/ 28 w 56"/>
                    <a:gd name="T5" fmla="*/ 56 h 56"/>
                    <a:gd name="T6" fmla="*/ 56 w 56"/>
                    <a:gd name="T7" fmla="*/ 28 h 56"/>
                    <a:gd name="T8" fmla="*/ 28 w 56"/>
                    <a:gd name="T9" fmla="*/ 0 h 56"/>
                    <a:gd name="T10" fmla="*/ 28 w 56"/>
                    <a:gd name="T11" fmla="*/ 53 h 56"/>
                    <a:gd name="T12" fmla="*/ 4 w 56"/>
                    <a:gd name="T13" fmla="*/ 28 h 56"/>
                    <a:gd name="T14" fmla="*/ 28 w 56"/>
                    <a:gd name="T15" fmla="*/ 4 h 56"/>
                    <a:gd name="T16" fmla="*/ 53 w 56"/>
                    <a:gd name="T17" fmla="*/ 28 h 56"/>
                    <a:gd name="T18" fmla="*/ 28 w 56"/>
                    <a:gd name="T19" fmla="*/ 53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6" h="56">
                      <a:moveTo>
                        <a:pt x="28" y="0"/>
                      </a:moveTo>
                      <a:cubicBezTo>
                        <a:pt x="13" y="0"/>
                        <a:pt x="0" y="13"/>
                        <a:pt x="0" y="28"/>
                      </a:cubicBezTo>
                      <a:cubicBezTo>
                        <a:pt x="0" y="43"/>
                        <a:pt x="13" y="56"/>
                        <a:pt x="28" y="56"/>
                      </a:cubicBezTo>
                      <a:cubicBezTo>
                        <a:pt x="43" y="56"/>
                        <a:pt x="56" y="43"/>
                        <a:pt x="56" y="28"/>
                      </a:cubicBezTo>
                      <a:cubicBezTo>
                        <a:pt x="56" y="13"/>
                        <a:pt x="43" y="0"/>
                        <a:pt x="28" y="0"/>
                      </a:cubicBezTo>
                      <a:close/>
                      <a:moveTo>
                        <a:pt x="28" y="53"/>
                      </a:moveTo>
                      <a:cubicBezTo>
                        <a:pt x="14" y="53"/>
                        <a:pt x="4" y="42"/>
                        <a:pt x="4" y="28"/>
                      </a:cubicBezTo>
                      <a:cubicBezTo>
                        <a:pt x="4" y="14"/>
                        <a:pt x="14" y="4"/>
                        <a:pt x="28" y="4"/>
                      </a:cubicBezTo>
                      <a:cubicBezTo>
                        <a:pt x="42" y="4"/>
                        <a:pt x="53" y="14"/>
                        <a:pt x="53" y="28"/>
                      </a:cubicBezTo>
                      <a:cubicBezTo>
                        <a:pt x="53" y="42"/>
                        <a:pt x="42" y="53"/>
                        <a:pt x="28" y="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id-ID" sz="2400"/>
                </a:p>
              </p:txBody>
            </p:sp>
            <p:sp>
              <p:nvSpPr>
                <p:cNvPr id="55" name="Freeform 12"/>
                <p:cNvSpPr>
                  <a:spLocks noEditPoints="1"/>
                </p:cNvSpPr>
                <p:nvPr/>
              </p:nvSpPr>
              <p:spPr bwMode="auto">
                <a:xfrm>
                  <a:off x="7912101" y="1852613"/>
                  <a:ext cx="122238" cy="122238"/>
                </a:xfrm>
                <a:custGeom>
                  <a:avLst/>
                  <a:gdLst>
                    <a:gd name="T0" fmla="*/ 16 w 32"/>
                    <a:gd name="T1" fmla="*/ 0 h 32"/>
                    <a:gd name="T2" fmla="*/ 0 w 32"/>
                    <a:gd name="T3" fmla="*/ 16 h 32"/>
                    <a:gd name="T4" fmla="*/ 16 w 32"/>
                    <a:gd name="T5" fmla="*/ 32 h 32"/>
                    <a:gd name="T6" fmla="*/ 32 w 32"/>
                    <a:gd name="T7" fmla="*/ 16 h 32"/>
                    <a:gd name="T8" fmla="*/ 16 w 32"/>
                    <a:gd name="T9" fmla="*/ 0 h 32"/>
                    <a:gd name="T10" fmla="*/ 16 w 32"/>
                    <a:gd name="T11" fmla="*/ 28 h 32"/>
                    <a:gd name="T12" fmla="*/ 4 w 32"/>
                    <a:gd name="T13" fmla="*/ 16 h 32"/>
                    <a:gd name="T14" fmla="*/ 16 w 32"/>
                    <a:gd name="T15" fmla="*/ 4 h 32"/>
                    <a:gd name="T16" fmla="*/ 28 w 32"/>
                    <a:gd name="T17" fmla="*/ 16 h 32"/>
                    <a:gd name="T18" fmla="*/ 16 w 32"/>
                    <a:gd name="T19" fmla="*/ 28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2" h="32">
                      <a:moveTo>
                        <a:pt x="16" y="0"/>
                      </a:move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25"/>
                        <a:pt x="7" y="32"/>
                        <a:pt x="16" y="32"/>
                      </a:cubicBezTo>
                      <a:cubicBezTo>
                        <a:pt x="25" y="32"/>
                        <a:pt x="32" y="25"/>
                        <a:pt x="32" y="16"/>
                      </a:cubicBezTo>
                      <a:cubicBezTo>
                        <a:pt x="32" y="7"/>
                        <a:pt x="25" y="0"/>
                        <a:pt x="16" y="0"/>
                      </a:cubicBezTo>
                      <a:close/>
                      <a:moveTo>
                        <a:pt x="16" y="28"/>
                      </a:moveTo>
                      <a:cubicBezTo>
                        <a:pt x="9" y="28"/>
                        <a:pt x="4" y="23"/>
                        <a:pt x="4" y="16"/>
                      </a:cubicBezTo>
                      <a:cubicBezTo>
                        <a:pt x="4" y="9"/>
                        <a:pt x="9" y="4"/>
                        <a:pt x="16" y="4"/>
                      </a:cubicBezTo>
                      <a:cubicBezTo>
                        <a:pt x="23" y="4"/>
                        <a:pt x="28" y="9"/>
                        <a:pt x="28" y="16"/>
                      </a:cubicBezTo>
                      <a:cubicBezTo>
                        <a:pt x="28" y="23"/>
                        <a:pt x="23" y="28"/>
                        <a:pt x="16" y="2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id-ID" sz="2400"/>
                </a:p>
              </p:txBody>
            </p:sp>
          </p:grpSp>
        </p:grpSp>
        <p:grpSp>
          <p:nvGrpSpPr>
            <p:cNvPr id="59" name="Group 58"/>
            <p:cNvGrpSpPr/>
            <p:nvPr/>
          </p:nvGrpSpPr>
          <p:grpSpPr>
            <a:xfrm>
              <a:off x="10197004" y="2449965"/>
              <a:ext cx="505822" cy="666378"/>
              <a:chOff x="4157661" y="1930401"/>
              <a:chExt cx="565150" cy="744539"/>
            </a:xfrm>
            <a:solidFill>
              <a:schemeClr val="bg2"/>
            </a:solidFill>
          </p:grpSpPr>
          <p:sp>
            <p:nvSpPr>
              <p:cNvPr id="60" name="Freeform 5"/>
              <p:cNvSpPr>
                <a:spLocks noEditPoints="1"/>
              </p:cNvSpPr>
              <p:nvPr/>
            </p:nvSpPr>
            <p:spPr bwMode="auto">
              <a:xfrm>
                <a:off x="4157661" y="1930401"/>
                <a:ext cx="565150" cy="744539"/>
              </a:xfrm>
              <a:custGeom>
                <a:avLst/>
                <a:gdLst>
                  <a:gd name="T0" fmla="*/ 192 w 210"/>
                  <a:gd name="T1" fmla="*/ 45 h 278"/>
                  <a:gd name="T2" fmla="*/ 155 w 210"/>
                  <a:gd name="T3" fmla="*/ 45 h 278"/>
                  <a:gd name="T4" fmla="*/ 155 w 210"/>
                  <a:gd name="T5" fmla="*/ 41 h 278"/>
                  <a:gd name="T6" fmla="*/ 146 w 210"/>
                  <a:gd name="T7" fmla="*/ 32 h 278"/>
                  <a:gd name="T8" fmla="*/ 125 w 210"/>
                  <a:gd name="T9" fmla="*/ 32 h 278"/>
                  <a:gd name="T10" fmla="*/ 128 w 210"/>
                  <a:gd name="T11" fmla="*/ 22 h 278"/>
                  <a:gd name="T12" fmla="*/ 105 w 210"/>
                  <a:gd name="T13" fmla="*/ 0 h 278"/>
                  <a:gd name="T14" fmla="*/ 83 w 210"/>
                  <a:gd name="T15" fmla="*/ 22 h 278"/>
                  <a:gd name="T16" fmla="*/ 85 w 210"/>
                  <a:gd name="T17" fmla="*/ 32 h 278"/>
                  <a:gd name="T18" fmla="*/ 65 w 210"/>
                  <a:gd name="T19" fmla="*/ 32 h 278"/>
                  <a:gd name="T20" fmla="*/ 55 w 210"/>
                  <a:gd name="T21" fmla="*/ 41 h 278"/>
                  <a:gd name="T22" fmla="*/ 55 w 210"/>
                  <a:gd name="T23" fmla="*/ 45 h 278"/>
                  <a:gd name="T24" fmla="*/ 19 w 210"/>
                  <a:gd name="T25" fmla="*/ 45 h 278"/>
                  <a:gd name="T26" fmla="*/ 0 w 210"/>
                  <a:gd name="T27" fmla="*/ 64 h 278"/>
                  <a:gd name="T28" fmla="*/ 0 w 210"/>
                  <a:gd name="T29" fmla="*/ 259 h 278"/>
                  <a:gd name="T30" fmla="*/ 19 w 210"/>
                  <a:gd name="T31" fmla="*/ 278 h 278"/>
                  <a:gd name="T32" fmla="*/ 192 w 210"/>
                  <a:gd name="T33" fmla="*/ 278 h 278"/>
                  <a:gd name="T34" fmla="*/ 210 w 210"/>
                  <a:gd name="T35" fmla="*/ 259 h 278"/>
                  <a:gd name="T36" fmla="*/ 210 w 210"/>
                  <a:gd name="T37" fmla="*/ 64 h 278"/>
                  <a:gd name="T38" fmla="*/ 192 w 210"/>
                  <a:gd name="T39" fmla="*/ 45 h 278"/>
                  <a:gd name="T40" fmla="*/ 105 w 210"/>
                  <a:gd name="T41" fmla="*/ 13 h 278"/>
                  <a:gd name="T42" fmla="*/ 115 w 210"/>
                  <a:gd name="T43" fmla="*/ 22 h 278"/>
                  <a:gd name="T44" fmla="*/ 105 w 210"/>
                  <a:gd name="T45" fmla="*/ 32 h 278"/>
                  <a:gd name="T46" fmla="*/ 96 w 210"/>
                  <a:gd name="T47" fmla="*/ 22 h 278"/>
                  <a:gd name="T48" fmla="*/ 105 w 210"/>
                  <a:gd name="T49" fmla="*/ 13 h 278"/>
                  <a:gd name="T50" fmla="*/ 196 w 210"/>
                  <a:gd name="T51" fmla="*/ 259 h 278"/>
                  <a:gd name="T52" fmla="*/ 192 w 210"/>
                  <a:gd name="T53" fmla="*/ 263 h 278"/>
                  <a:gd name="T54" fmla="*/ 19 w 210"/>
                  <a:gd name="T55" fmla="*/ 263 h 278"/>
                  <a:gd name="T56" fmla="*/ 15 w 210"/>
                  <a:gd name="T57" fmla="*/ 259 h 278"/>
                  <a:gd name="T58" fmla="*/ 15 w 210"/>
                  <a:gd name="T59" fmla="*/ 64 h 278"/>
                  <a:gd name="T60" fmla="*/ 19 w 210"/>
                  <a:gd name="T61" fmla="*/ 59 h 278"/>
                  <a:gd name="T62" fmla="*/ 25 w 210"/>
                  <a:gd name="T63" fmla="*/ 59 h 278"/>
                  <a:gd name="T64" fmla="*/ 32 w 210"/>
                  <a:gd name="T65" fmla="*/ 59 h 278"/>
                  <a:gd name="T66" fmla="*/ 55 w 210"/>
                  <a:gd name="T67" fmla="*/ 59 h 278"/>
                  <a:gd name="T68" fmla="*/ 55 w 210"/>
                  <a:gd name="T69" fmla="*/ 63 h 278"/>
                  <a:gd name="T70" fmla="*/ 65 w 210"/>
                  <a:gd name="T71" fmla="*/ 72 h 278"/>
                  <a:gd name="T72" fmla="*/ 146 w 210"/>
                  <a:gd name="T73" fmla="*/ 72 h 278"/>
                  <a:gd name="T74" fmla="*/ 155 w 210"/>
                  <a:gd name="T75" fmla="*/ 63 h 278"/>
                  <a:gd name="T76" fmla="*/ 155 w 210"/>
                  <a:gd name="T77" fmla="*/ 59 h 278"/>
                  <a:gd name="T78" fmla="*/ 179 w 210"/>
                  <a:gd name="T79" fmla="*/ 59 h 278"/>
                  <a:gd name="T80" fmla="*/ 186 w 210"/>
                  <a:gd name="T81" fmla="*/ 59 h 278"/>
                  <a:gd name="T82" fmla="*/ 192 w 210"/>
                  <a:gd name="T83" fmla="*/ 59 h 278"/>
                  <a:gd name="T84" fmla="*/ 196 w 210"/>
                  <a:gd name="T85" fmla="*/ 64 h 278"/>
                  <a:gd name="T86" fmla="*/ 196 w 210"/>
                  <a:gd name="T87" fmla="*/ 259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10" h="278">
                    <a:moveTo>
                      <a:pt x="192" y="45"/>
                    </a:moveTo>
                    <a:cubicBezTo>
                      <a:pt x="155" y="45"/>
                      <a:pt x="155" y="45"/>
                      <a:pt x="155" y="45"/>
                    </a:cubicBezTo>
                    <a:cubicBezTo>
                      <a:pt x="155" y="41"/>
                      <a:pt x="155" y="41"/>
                      <a:pt x="155" y="41"/>
                    </a:cubicBezTo>
                    <a:cubicBezTo>
                      <a:pt x="155" y="36"/>
                      <a:pt x="151" y="32"/>
                      <a:pt x="146" y="32"/>
                    </a:cubicBezTo>
                    <a:cubicBezTo>
                      <a:pt x="125" y="32"/>
                      <a:pt x="125" y="32"/>
                      <a:pt x="125" y="32"/>
                    </a:cubicBezTo>
                    <a:cubicBezTo>
                      <a:pt x="127" y="29"/>
                      <a:pt x="128" y="26"/>
                      <a:pt x="128" y="22"/>
                    </a:cubicBezTo>
                    <a:cubicBezTo>
                      <a:pt x="128" y="10"/>
                      <a:pt x="118" y="0"/>
                      <a:pt x="105" y="0"/>
                    </a:cubicBezTo>
                    <a:cubicBezTo>
                      <a:pt x="93" y="0"/>
                      <a:pt x="83" y="10"/>
                      <a:pt x="83" y="22"/>
                    </a:cubicBezTo>
                    <a:cubicBezTo>
                      <a:pt x="83" y="26"/>
                      <a:pt x="84" y="29"/>
                      <a:pt x="85" y="32"/>
                    </a:cubicBezTo>
                    <a:cubicBezTo>
                      <a:pt x="65" y="32"/>
                      <a:pt x="65" y="32"/>
                      <a:pt x="65" y="32"/>
                    </a:cubicBezTo>
                    <a:cubicBezTo>
                      <a:pt x="59" y="32"/>
                      <a:pt x="55" y="36"/>
                      <a:pt x="55" y="41"/>
                    </a:cubicBezTo>
                    <a:cubicBezTo>
                      <a:pt x="55" y="45"/>
                      <a:pt x="55" y="45"/>
                      <a:pt x="55" y="45"/>
                    </a:cubicBezTo>
                    <a:cubicBezTo>
                      <a:pt x="19" y="45"/>
                      <a:pt x="19" y="45"/>
                      <a:pt x="19" y="45"/>
                    </a:cubicBezTo>
                    <a:cubicBezTo>
                      <a:pt x="8" y="45"/>
                      <a:pt x="0" y="53"/>
                      <a:pt x="0" y="64"/>
                    </a:cubicBezTo>
                    <a:cubicBezTo>
                      <a:pt x="0" y="259"/>
                      <a:pt x="0" y="259"/>
                      <a:pt x="0" y="259"/>
                    </a:cubicBezTo>
                    <a:cubicBezTo>
                      <a:pt x="0" y="270"/>
                      <a:pt x="8" y="278"/>
                      <a:pt x="19" y="278"/>
                    </a:cubicBezTo>
                    <a:cubicBezTo>
                      <a:pt x="192" y="278"/>
                      <a:pt x="192" y="278"/>
                      <a:pt x="192" y="278"/>
                    </a:cubicBezTo>
                    <a:cubicBezTo>
                      <a:pt x="202" y="278"/>
                      <a:pt x="210" y="270"/>
                      <a:pt x="210" y="259"/>
                    </a:cubicBezTo>
                    <a:cubicBezTo>
                      <a:pt x="210" y="64"/>
                      <a:pt x="210" y="64"/>
                      <a:pt x="210" y="64"/>
                    </a:cubicBezTo>
                    <a:cubicBezTo>
                      <a:pt x="210" y="53"/>
                      <a:pt x="202" y="45"/>
                      <a:pt x="192" y="45"/>
                    </a:cubicBezTo>
                    <a:close/>
                    <a:moveTo>
                      <a:pt x="105" y="13"/>
                    </a:moveTo>
                    <a:cubicBezTo>
                      <a:pt x="111" y="13"/>
                      <a:pt x="115" y="17"/>
                      <a:pt x="115" y="22"/>
                    </a:cubicBezTo>
                    <a:cubicBezTo>
                      <a:pt x="115" y="28"/>
                      <a:pt x="111" y="32"/>
                      <a:pt x="105" y="32"/>
                    </a:cubicBezTo>
                    <a:cubicBezTo>
                      <a:pt x="100" y="32"/>
                      <a:pt x="96" y="28"/>
                      <a:pt x="96" y="22"/>
                    </a:cubicBezTo>
                    <a:cubicBezTo>
                      <a:pt x="96" y="17"/>
                      <a:pt x="100" y="13"/>
                      <a:pt x="105" y="13"/>
                    </a:cubicBezTo>
                    <a:close/>
                    <a:moveTo>
                      <a:pt x="196" y="259"/>
                    </a:moveTo>
                    <a:cubicBezTo>
                      <a:pt x="196" y="261"/>
                      <a:pt x="194" y="263"/>
                      <a:pt x="192" y="263"/>
                    </a:cubicBezTo>
                    <a:cubicBezTo>
                      <a:pt x="19" y="263"/>
                      <a:pt x="19" y="263"/>
                      <a:pt x="19" y="263"/>
                    </a:cubicBezTo>
                    <a:cubicBezTo>
                      <a:pt x="17" y="263"/>
                      <a:pt x="15" y="261"/>
                      <a:pt x="15" y="259"/>
                    </a:cubicBezTo>
                    <a:cubicBezTo>
                      <a:pt x="15" y="64"/>
                      <a:pt x="15" y="64"/>
                      <a:pt x="15" y="64"/>
                    </a:cubicBezTo>
                    <a:cubicBezTo>
                      <a:pt x="15" y="61"/>
                      <a:pt x="17" y="59"/>
                      <a:pt x="19" y="59"/>
                    </a:cubicBezTo>
                    <a:cubicBezTo>
                      <a:pt x="25" y="59"/>
                      <a:pt x="25" y="59"/>
                      <a:pt x="25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55" y="59"/>
                      <a:pt x="55" y="59"/>
                      <a:pt x="55" y="59"/>
                    </a:cubicBezTo>
                    <a:cubicBezTo>
                      <a:pt x="55" y="63"/>
                      <a:pt x="55" y="63"/>
                      <a:pt x="55" y="63"/>
                    </a:cubicBezTo>
                    <a:cubicBezTo>
                      <a:pt x="55" y="68"/>
                      <a:pt x="59" y="72"/>
                      <a:pt x="65" y="72"/>
                    </a:cubicBezTo>
                    <a:cubicBezTo>
                      <a:pt x="146" y="72"/>
                      <a:pt x="146" y="72"/>
                      <a:pt x="146" y="72"/>
                    </a:cubicBezTo>
                    <a:cubicBezTo>
                      <a:pt x="151" y="72"/>
                      <a:pt x="155" y="68"/>
                      <a:pt x="155" y="63"/>
                    </a:cubicBezTo>
                    <a:cubicBezTo>
                      <a:pt x="155" y="59"/>
                      <a:pt x="155" y="59"/>
                      <a:pt x="155" y="59"/>
                    </a:cubicBezTo>
                    <a:cubicBezTo>
                      <a:pt x="179" y="59"/>
                      <a:pt x="179" y="59"/>
                      <a:pt x="179" y="59"/>
                    </a:cubicBezTo>
                    <a:cubicBezTo>
                      <a:pt x="186" y="59"/>
                      <a:pt x="186" y="59"/>
                      <a:pt x="186" y="59"/>
                    </a:cubicBezTo>
                    <a:cubicBezTo>
                      <a:pt x="192" y="59"/>
                      <a:pt x="192" y="59"/>
                      <a:pt x="192" y="59"/>
                    </a:cubicBezTo>
                    <a:cubicBezTo>
                      <a:pt x="194" y="59"/>
                      <a:pt x="196" y="61"/>
                      <a:pt x="196" y="64"/>
                    </a:cubicBezTo>
                    <a:lnTo>
                      <a:pt x="196" y="25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id-ID" sz="2400"/>
              </a:p>
            </p:txBody>
          </p:sp>
          <p:sp>
            <p:nvSpPr>
              <p:cNvPr id="61" name="Freeform 6"/>
              <p:cNvSpPr/>
              <p:nvPr/>
            </p:nvSpPr>
            <p:spPr bwMode="auto">
              <a:xfrm>
                <a:off x="4268789" y="2192338"/>
                <a:ext cx="342900" cy="311150"/>
              </a:xfrm>
              <a:custGeom>
                <a:avLst/>
                <a:gdLst>
                  <a:gd name="T0" fmla="*/ 122 w 128"/>
                  <a:gd name="T1" fmla="*/ 4 h 116"/>
                  <a:gd name="T2" fmla="*/ 105 w 128"/>
                  <a:gd name="T3" fmla="*/ 6 h 116"/>
                  <a:gd name="T4" fmla="*/ 44 w 128"/>
                  <a:gd name="T5" fmla="*/ 81 h 116"/>
                  <a:gd name="T6" fmla="*/ 24 w 128"/>
                  <a:gd name="T7" fmla="*/ 58 h 116"/>
                  <a:gd name="T8" fmla="*/ 7 w 128"/>
                  <a:gd name="T9" fmla="*/ 56 h 116"/>
                  <a:gd name="T10" fmla="*/ 5 w 128"/>
                  <a:gd name="T11" fmla="*/ 71 h 116"/>
                  <a:gd name="T12" fmla="*/ 45 w 128"/>
                  <a:gd name="T13" fmla="*/ 116 h 116"/>
                  <a:gd name="T14" fmla="*/ 124 w 128"/>
                  <a:gd name="T15" fmla="*/ 19 h 116"/>
                  <a:gd name="T16" fmla="*/ 122 w 128"/>
                  <a:gd name="T17" fmla="*/ 4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" h="116">
                    <a:moveTo>
                      <a:pt x="122" y="4"/>
                    </a:moveTo>
                    <a:cubicBezTo>
                      <a:pt x="116" y="0"/>
                      <a:pt x="109" y="1"/>
                      <a:pt x="105" y="6"/>
                    </a:cubicBezTo>
                    <a:cubicBezTo>
                      <a:pt x="44" y="81"/>
                      <a:pt x="44" y="81"/>
                      <a:pt x="44" y="81"/>
                    </a:cubicBezTo>
                    <a:cubicBezTo>
                      <a:pt x="24" y="58"/>
                      <a:pt x="24" y="58"/>
                      <a:pt x="24" y="58"/>
                    </a:cubicBezTo>
                    <a:cubicBezTo>
                      <a:pt x="19" y="53"/>
                      <a:pt x="12" y="52"/>
                      <a:pt x="7" y="56"/>
                    </a:cubicBezTo>
                    <a:cubicBezTo>
                      <a:pt x="1" y="60"/>
                      <a:pt x="0" y="66"/>
                      <a:pt x="5" y="71"/>
                    </a:cubicBezTo>
                    <a:cubicBezTo>
                      <a:pt x="45" y="116"/>
                      <a:pt x="45" y="116"/>
                      <a:pt x="45" y="116"/>
                    </a:cubicBezTo>
                    <a:cubicBezTo>
                      <a:pt x="124" y="19"/>
                      <a:pt x="124" y="19"/>
                      <a:pt x="124" y="19"/>
                    </a:cubicBezTo>
                    <a:cubicBezTo>
                      <a:pt x="128" y="14"/>
                      <a:pt x="127" y="7"/>
                      <a:pt x="12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id-ID" sz="2400"/>
              </a:p>
            </p:txBody>
          </p:sp>
        </p:grpSp>
        <p:sp>
          <p:nvSpPr>
            <p:cNvPr id="62" name="Freeform 95"/>
            <p:cNvSpPr>
              <a:spLocks noEditPoints="1"/>
            </p:cNvSpPr>
            <p:nvPr/>
          </p:nvSpPr>
          <p:spPr bwMode="auto">
            <a:xfrm>
              <a:off x="5787693" y="2499846"/>
              <a:ext cx="586787" cy="566616"/>
            </a:xfrm>
            <a:custGeom>
              <a:avLst/>
              <a:gdLst>
                <a:gd name="T0" fmla="*/ 94 w 132"/>
                <a:gd name="T1" fmla="*/ 0 h 128"/>
                <a:gd name="T2" fmla="*/ 56 w 132"/>
                <a:gd name="T3" fmla="*/ 27 h 128"/>
                <a:gd name="T4" fmla="*/ 55 w 132"/>
                <a:gd name="T5" fmla="*/ 27 h 128"/>
                <a:gd name="T6" fmla="*/ 14 w 132"/>
                <a:gd name="T7" fmla="*/ 69 h 128"/>
                <a:gd name="T8" fmla="*/ 1 w 132"/>
                <a:gd name="T9" fmla="*/ 110 h 128"/>
                <a:gd name="T10" fmla="*/ 14 w 132"/>
                <a:gd name="T11" fmla="*/ 128 h 128"/>
                <a:gd name="T12" fmla="*/ 53 w 132"/>
                <a:gd name="T13" fmla="*/ 118 h 128"/>
                <a:gd name="T14" fmla="*/ 120 w 132"/>
                <a:gd name="T15" fmla="*/ 53 h 128"/>
                <a:gd name="T16" fmla="*/ 64 w 132"/>
                <a:gd name="T17" fmla="*/ 95 h 128"/>
                <a:gd name="T18" fmla="*/ 99 w 132"/>
                <a:gd name="T19" fmla="*/ 47 h 128"/>
                <a:gd name="T20" fmla="*/ 95 w 132"/>
                <a:gd name="T21" fmla="*/ 67 h 128"/>
                <a:gd name="T22" fmla="*/ 64 w 132"/>
                <a:gd name="T23" fmla="*/ 98 h 128"/>
                <a:gd name="T24" fmla="*/ 59 w 132"/>
                <a:gd name="T25" fmla="*/ 81 h 128"/>
                <a:gd name="T26" fmla="*/ 46 w 132"/>
                <a:gd name="T27" fmla="*/ 68 h 128"/>
                <a:gd name="T28" fmla="*/ 92 w 132"/>
                <a:gd name="T29" fmla="*/ 36 h 128"/>
                <a:gd name="T30" fmla="*/ 59 w 132"/>
                <a:gd name="T31" fmla="*/ 81 h 128"/>
                <a:gd name="T32" fmla="*/ 30 w 132"/>
                <a:gd name="T33" fmla="*/ 64 h 128"/>
                <a:gd name="T34" fmla="*/ 80 w 132"/>
                <a:gd name="T35" fmla="*/ 29 h 128"/>
                <a:gd name="T36" fmla="*/ 17 w 132"/>
                <a:gd name="T37" fmla="*/ 119 h 128"/>
                <a:gd name="T38" fmla="*/ 8 w 132"/>
                <a:gd name="T39" fmla="*/ 114 h 128"/>
                <a:gd name="T40" fmla="*/ 13 w 132"/>
                <a:gd name="T41" fmla="*/ 96 h 128"/>
                <a:gd name="T42" fmla="*/ 32 w 132"/>
                <a:gd name="T43" fmla="*/ 116 h 128"/>
                <a:gd name="T44" fmla="*/ 35 w 132"/>
                <a:gd name="T45" fmla="*/ 115 h 128"/>
                <a:gd name="T46" fmla="*/ 14 w 132"/>
                <a:gd name="T47" fmla="*/ 92 h 128"/>
                <a:gd name="T48" fmla="*/ 19 w 132"/>
                <a:gd name="T49" fmla="*/ 75 h 128"/>
                <a:gd name="T50" fmla="*/ 52 w 132"/>
                <a:gd name="T51" fmla="*/ 110 h 128"/>
                <a:gd name="T52" fmla="*/ 35 w 132"/>
                <a:gd name="T53" fmla="*/ 115 h 128"/>
                <a:gd name="T54" fmla="*/ 108 w 132"/>
                <a:gd name="T55" fmla="*/ 54 h 128"/>
                <a:gd name="T56" fmla="*/ 98 w 132"/>
                <a:gd name="T57" fmla="*/ 30 h 128"/>
                <a:gd name="T58" fmla="*/ 81 w 132"/>
                <a:gd name="T59" fmla="*/ 13 h 128"/>
                <a:gd name="T60" fmla="*/ 112 w 132"/>
                <a:gd name="T61" fmla="*/ 16 h 128"/>
                <a:gd name="T62" fmla="*/ 115 w 132"/>
                <a:gd name="T63" fmla="*/ 47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2" h="128">
                  <a:moveTo>
                    <a:pt x="118" y="10"/>
                  </a:moveTo>
                  <a:cubicBezTo>
                    <a:pt x="111" y="4"/>
                    <a:pt x="102" y="0"/>
                    <a:pt x="94" y="0"/>
                  </a:cubicBezTo>
                  <a:cubicBezTo>
                    <a:pt x="87" y="0"/>
                    <a:pt x="80" y="3"/>
                    <a:pt x="75" y="8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6" y="27"/>
                    <a:pt x="55" y="27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14" y="69"/>
                    <a:pt x="14" y="69"/>
                    <a:pt x="14" y="69"/>
                  </a:cubicBezTo>
                  <a:cubicBezTo>
                    <a:pt x="12" y="71"/>
                    <a:pt x="11" y="73"/>
                    <a:pt x="10" y="76"/>
                  </a:cubicBezTo>
                  <a:cubicBezTo>
                    <a:pt x="1" y="110"/>
                    <a:pt x="1" y="110"/>
                    <a:pt x="1" y="110"/>
                  </a:cubicBezTo>
                  <a:cubicBezTo>
                    <a:pt x="1" y="110"/>
                    <a:pt x="0" y="113"/>
                    <a:pt x="0" y="114"/>
                  </a:cubicBezTo>
                  <a:cubicBezTo>
                    <a:pt x="0" y="122"/>
                    <a:pt x="6" y="128"/>
                    <a:pt x="14" y="128"/>
                  </a:cubicBezTo>
                  <a:cubicBezTo>
                    <a:pt x="16" y="128"/>
                    <a:pt x="19" y="127"/>
                    <a:pt x="19" y="127"/>
                  </a:cubicBezTo>
                  <a:cubicBezTo>
                    <a:pt x="53" y="118"/>
                    <a:pt x="53" y="118"/>
                    <a:pt x="53" y="118"/>
                  </a:cubicBezTo>
                  <a:cubicBezTo>
                    <a:pt x="55" y="118"/>
                    <a:pt x="57" y="116"/>
                    <a:pt x="59" y="114"/>
                  </a:cubicBezTo>
                  <a:cubicBezTo>
                    <a:pt x="120" y="53"/>
                    <a:pt x="120" y="53"/>
                    <a:pt x="120" y="53"/>
                  </a:cubicBezTo>
                  <a:cubicBezTo>
                    <a:pt x="132" y="42"/>
                    <a:pt x="130" y="23"/>
                    <a:pt x="118" y="10"/>
                  </a:cubicBezTo>
                  <a:close/>
                  <a:moveTo>
                    <a:pt x="64" y="95"/>
                  </a:moveTo>
                  <a:cubicBezTo>
                    <a:pt x="64" y="92"/>
                    <a:pt x="63" y="88"/>
                    <a:pt x="61" y="85"/>
                  </a:cubicBezTo>
                  <a:cubicBezTo>
                    <a:pt x="99" y="47"/>
                    <a:pt x="99" y="47"/>
                    <a:pt x="99" y="47"/>
                  </a:cubicBezTo>
                  <a:cubicBezTo>
                    <a:pt x="101" y="54"/>
                    <a:pt x="100" y="62"/>
                    <a:pt x="95" y="67"/>
                  </a:cubicBezTo>
                  <a:cubicBezTo>
                    <a:pt x="95" y="67"/>
                    <a:pt x="95" y="67"/>
                    <a:pt x="95" y="67"/>
                  </a:cubicBezTo>
                  <a:cubicBezTo>
                    <a:pt x="95" y="67"/>
                    <a:pt x="95" y="67"/>
                    <a:pt x="95" y="67"/>
                  </a:cubicBezTo>
                  <a:cubicBezTo>
                    <a:pt x="64" y="98"/>
                    <a:pt x="64" y="98"/>
                    <a:pt x="64" y="98"/>
                  </a:cubicBezTo>
                  <a:cubicBezTo>
                    <a:pt x="64" y="97"/>
                    <a:pt x="64" y="96"/>
                    <a:pt x="64" y="95"/>
                  </a:cubicBezTo>
                  <a:close/>
                  <a:moveTo>
                    <a:pt x="59" y="81"/>
                  </a:moveTo>
                  <a:cubicBezTo>
                    <a:pt x="58" y="79"/>
                    <a:pt x="56" y="76"/>
                    <a:pt x="54" y="74"/>
                  </a:cubicBezTo>
                  <a:cubicBezTo>
                    <a:pt x="51" y="72"/>
                    <a:pt x="49" y="70"/>
                    <a:pt x="46" y="68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7" y="31"/>
                    <a:pt x="90" y="33"/>
                    <a:pt x="92" y="36"/>
                  </a:cubicBezTo>
                  <a:cubicBezTo>
                    <a:pt x="94" y="38"/>
                    <a:pt x="96" y="40"/>
                    <a:pt x="97" y="43"/>
                  </a:cubicBezTo>
                  <a:lnTo>
                    <a:pt x="59" y="81"/>
                  </a:lnTo>
                  <a:close/>
                  <a:moveTo>
                    <a:pt x="42" y="66"/>
                  </a:moveTo>
                  <a:cubicBezTo>
                    <a:pt x="38" y="65"/>
                    <a:pt x="34" y="64"/>
                    <a:pt x="30" y="64"/>
                  </a:cubicBezTo>
                  <a:cubicBezTo>
                    <a:pt x="61" y="33"/>
                    <a:pt x="61" y="33"/>
                    <a:pt x="61" y="33"/>
                  </a:cubicBezTo>
                  <a:cubicBezTo>
                    <a:pt x="66" y="28"/>
                    <a:pt x="73" y="27"/>
                    <a:pt x="80" y="29"/>
                  </a:cubicBezTo>
                  <a:lnTo>
                    <a:pt x="42" y="66"/>
                  </a:lnTo>
                  <a:close/>
                  <a:moveTo>
                    <a:pt x="17" y="119"/>
                  </a:moveTo>
                  <a:cubicBezTo>
                    <a:pt x="16" y="120"/>
                    <a:pt x="15" y="120"/>
                    <a:pt x="14" y="120"/>
                  </a:cubicBezTo>
                  <a:cubicBezTo>
                    <a:pt x="11" y="120"/>
                    <a:pt x="8" y="117"/>
                    <a:pt x="8" y="114"/>
                  </a:cubicBezTo>
                  <a:cubicBezTo>
                    <a:pt x="8" y="113"/>
                    <a:pt x="8" y="112"/>
                    <a:pt x="8" y="112"/>
                  </a:cubicBezTo>
                  <a:cubicBezTo>
                    <a:pt x="13" y="96"/>
                    <a:pt x="13" y="96"/>
                    <a:pt x="13" y="96"/>
                  </a:cubicBezTo>
                  <a:cubicBezTo>
                    <a:pt x="17" y="96"/>
                    <a:pt x="22" y="98"/>
                    <a:pt x="26" y="102"/>
                  </a:cubicBezTo>
                  <a:cubicBezTo>
                    <a:pt x="30" y="106"/>
                    <a:pt x="32" y="111"/>
                    <a:pt x="32" y="116"/>
                  </a:cubicBezTo>
                  <a:lnTo>
                    <a:pt x="17" y="119"/>
                  </a:lnTo>
                  <a:close/>
                  <a:moveTo>
                    <a:pt x="35" y="115"/>
                  </a:moveTo>
                  <a:cubicBezTo>
                    <a:pt x="35" y="109"/>
                    <a:pt x="33" y="104"/>
                    <a:pt x="29" y="99"/>
                  </a:cubicBezTo>
                  <a:cubicBezTo>
                    <a:pt x="25" y="95"/>
                    <a:pt x="19" y="93"/>
                    <a:pt x="14" y="92"/>
                  </a:cubicBezTo>
                  <a:cubicBezTo>
                    <a:pt x="18" y="78"/>
                    <a:pt x="18" y="78"/>
                    <a:pt x="18" y="78"/>
                  </a:cubicBezTo>
                  <a:cubicBezTo>
                    <a:pt x="18" y="77"/>
                    <a:pt x="19" y="76"/>
                    <a:pt x="19" y="75"/>
                  </a:cubicBezTo>
                  <a:cubicBezTo>
                    <a:pt x="27" y="69"/>
                    <a:pt x="40" y="71"/>
                    <a:pt x="48" y="80"/>
                  </a:cubicBezTo>
                  <a:cubicBezTo>
                    <a:pt x="57" y="89"/>
                    <a:pt x="59" y="102"/>
                    <a:pt x="52" y="110"/>
                  </a:cubicBezTo>
                  <a:cubicBezTo>
                    <a:pt x="51" y="110"/>
                    <a:pt x="51" y="111"/>
                    <a:pt x="50" y="111"/>
                  </a:cubicBezTo>
                  <a:lnTo>
                    <a:pt x="35" y="115"/>
                  </a:lnTo>
                  <a:close/>
                  <a:moveTo>
                    <a:pt x="115" y="47"/>
                  </a:moveTo>
                  <a:cubicBezTo>
                    <a:pt x="108" y="54"/>
                    <a:pt x="108" y="54"/>
                    <a:pt x="108" y="54"/>
                  </a:cubicBezTo>
                  <a:cubicBezTo>
                    <a:pt x="108" y="53"/>
                    <a:pt x="108" y="52"/>
                    <a:pt x="108" y="51"/>
                  </a:cubicBezTo>
                  <a:cubicBezTo>
                    <a:pt x="107" y="43"/>
                    <a:pt x="104" y="36"/>
                    <a:pt x="98" y="30"/>
                  </a:cubicBezTo>
                  <a:cubicBezTo>
                    <a:pt x="91" y="24"/>
                    <a:pt x="83" y="20"/>
                    <a:pt x="74" y="20"/>
                  </a:cubicBezTo>
                  <a:cubicBezTo>
                    <a:pt x="81" y="13"/>
                    <a:pt x="81" y="13"/>
                    <a:pt x="81" y="13"/>
                  </a:cubicBezTo>
                  <a:cubicBezTo>
                    <a:pt x="84" y="10"/>
                    <a:pt x="89" y="8"/>
                    <a:pt x="94" y="8"/>
                  </a:cubicBezTo>
                  <a:cubicBezTo>
                    <a:pt x="100" y="8"/>
                    <a:pt x="107" y="11"/>
                    <a:pt x="112" y="16"/>
                  </a:cubicBezTo>
                  <a:cubicBezTo>
                    <a:pt x="117" y="21"/>
                    <a:pt x="120" y="27"/>
                    <a:pt x="120" y="33"/>
                  </a:cubicBezTo>
                  <a:cubicBezTo>
                    <a:pt x="120" y="38"/>
                    <a:pt x="118" y="43"/>
                    <a:pt x="115" y="47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id-ID" sz="2400"/>
            </a:p>
          </p:txBody>
        </p:sp>
      </p:grpSp>
      <p:sp>
        <p:nvSpPr>
          <p:cNvPr id="65" name="Shape 358"/>
          <p:cNvSpPr txBox="1"/>
          <p:nvPr/>
        </p:nvSpPr>
        <p:spPr>
          <a:xfrm>
            <a:off x="1444221" y="4834945"/>
            <a:ext cx="1821874" cy="5749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algn="ctr">
              <a:lnSpc>
                <a:spcPct val="120000"/>
              </a:lnSpc>
              <a:spcAft>
                <a:spcPts val="800"/>
              </a:spcAft>
              <a:buSzPct val="25000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</a:t>
            </a:r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76" name="文本框 75"/>
          <p:cNvSpPr txBox="1"/>
          <p:nvPr/>
        </p:nvSpPr>
        <p:spPr>
          <a:xfrm>
            <a:off x="1540431" y="4364994"/>
            <a:ext cx="162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4" name="Shape 358"/>
          <p:cNvSpPr txBox="1"/>
          <p:nvPr/>
        </p:nvSpPr>
        <p:spPr>
          <a:xfrm>
            <a:off x="3319541" y="4834945"/>
            <a:ext cx="1821874" cy="5749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algn="ctr">
              <a:lnSpc>
                <a:spcPct val="120000"/>
              </a:lnSpc>
              <a:spcAft>
                <a:spcPts val="800"/>
              </a:spcAft>
              <a:buSzPct val="25000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</a:t>
            </a:r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3415751" y="4364994"/>
            <a:ext cx="162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7" name="Shape 358"/>
          <p:cNvSpPr txBox="1"/>
          <p:nvPr/>
        </p:nvSpPr>
        <p:spPr>
          <a:xfrm>
            <a:off x="5194861" y="4834945"/>
            <a:ext cx="1821874" cy="5749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algn="ctr">
              <a:lnSpc>
                <a:spcPct val="120000"/>
              </a:lnSpc>
              <a:spcAft>
                <a:spcPts val="800"/>
              </a:spcAft>
              <a:buSzPct val="25000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</a:t>
            </a:r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98" name="文本框 97"/>
          <p:cNvSpPr txBox="1"/>
          <p:nvPr/>
        </p:nvSpPr>
        <p:spPr>
          <a:xfrm>
            <a:off x="5291071" y="4364994"/>
            <a:ext cx="162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0" name="Shape 358"/>
          <p:cNvSpPr txBox="1"/>
          <p:nvPr/>
        </p:nvSpPr>
        <p:spPr>
          <a:xfrm>
            <a:off x="7070181" y="4834945"/>
            <a:ext cx="1821874" cy="5749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algn="ctr">
              <a:lnSpc>
                <a:spcPct val="120000"/>
              </a:lnSpc>
              <a:spcAft>
                <a:spcPts val="800"/>
              </a:spcAft>
              <a:buSzPct val="25000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</a:t>
            </a:r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101" name="文本框 100"/>
          <p:cNvSpPr txBox="1"/>
          <p:nvPr/>
        </p:nvSpPr>
        <p:spPr>
          <a:xfrm>
            <a:off x="7166391" y="4364994"/>
            <a:ext cx="162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3" name="Shape 358"/>
          <p:cNvSpPr txBox="1"/>
          <p:nvPr/>
        </p:nvSpPr>
        <p:spPr>
          <a:xfrm>
            <a:off x="8945500" y="4834945"/>
            <a:ext cx="1821874" cy="5749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algn="ctr">
              <a:lnSpc>
                <a:spcPct val="120000"/>
              </a:lnSpc>
              <a:spcAft>
                <a:spcPts val="800"/>
              </a:spcAft>
              <a:buSzPct val="25000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</a:t>
            </a:r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104" name="文本框 103"/>
          <p:cNvSpPr txBox="1"/>
          <p:nvPr/>
        </p:nvSpPr>
        <p:spPr>
          <a:xfrm>
            <a:off x="9041710" y="4364994"/>
            <a:ext cx="162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345989" y="185351"/>
            <a:ext cx="3460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</p:spTree>
  </p:cSld>
  <p:clrMapOvr>
    <a:masterClrMapping/>
  </p:clrMapOvr>
  <p:transition advClick="0" advTm="4000">
    <p:split orient="vert" dir="in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677611" y="1513975"/>
            <a:ext cx="4850992" cy="4009174"/>
            <a:chOff x="3224771" y="1139719"/>
            <a:chExt cx="5756671" cy="4757686"/>
          </a:xfrm>
        </p:grpSpPr>
        <p:sp>
          <p:nvSpPr>
            <p:cNvPr id="11" name="Freeform 9"/>
            <p:cNvSpPr/>
            <p:nvPr/>
          </p:nvSpPr>
          <p:spPr bwMode="auto">
            <a:xfrm>
              <a:off x="6123519" y="2505044"/>
              <a:ext cx="2089151" cy="2089149"/>
            </a:xfrm>
            <a:custGeom>
              <a:avLst/>
              <a:gdLst>
                <a:gd name="T0" fmla="*/ 146 w 1307"/>
                <a:gd name="T1" fmla="*/ 1168 h 1307"/>
                <a:gd name="T2" fmla="*/ 281 w 1307"/>
                <a:gd name="T3" fmla="*/ 1176 h 1307"/>
                <a:gd name="T4" fmla="*/ 320 w 1307"/>
                <a:gd name="T5" fmla="*/ 1098 h 1307"/>
                <a:gd name="T6" fmla="*/ 360 w 1307"/>
                <a:gd name="T7" fmla="*/ 1057 h 1307"/>
                <a:gd name="T8" fmla="*/ 419 w 1307"/>
                <a:gd name="T9" fmla="*/ 1074 h 1307"/>
                <a:gd name="T10" fmla="*/ 419 w 1307"/>
                <a:gd name="T11" fmla="*/ 1073 h 1307"/>
                <a:gd name="T12" fmla="*/ 425 w 1307"/>
                <a:gd name="T13" fmla="*/ 1079 h 1307"/>
                <a:gd name="T14" fmla="*/ 653 w 1307"/>
                <a:gd name="T15" fmla="*/ 1307 h 1307"/>
                <a:gd name="T16" fmla="*/ 677 w 1307"/>
                <a:gd name="T17" fmla="*/ 1284 h 1307"/>
                <a:gd name="T18" fmla="*/ 687 w 1307"/>
                <a:gd name="T19" fmla="*/ 1273 h 1307"/>
                <a:gd name="T20" fmla="*/ 846 w 1307"/>
                <a:gd name="T21" fmla="*/ 1114 h 1307"/>
                <a:gd name="T22" fmla="*/ 892 w 1307"/>
                <a:gd name="T23" fmla="*/ 1068 h 1307"/>
                <a:gd name="T24" fmla="*/ 898 w 1307"/>
                <a:gd name="T25" fmla="*/ 1063 h 1307"/>
                <a:gd name="T26" fmla="*/ 900 w 1307"/>
                <a:gd name="T27" fmla="*/ 1060 h 1307"/>
                <a:gd name="T28" fmla="*/ 900 w 1307"/>
                <a:gd name="T29" fmla="*/ 1061 h 1307"/>
                <a:gd name="T30" fmla="*/ 908 w 1307"/>
                <a:gd name="T31" fmla="*/ 1053 h 1307"/>
                <a:gd name="T32" fmla="*/ 1084 w 1307"/>
                <a:gd name="T33" fmla="*/ 876 h 1307"/>
                <a:gd name="T34" fmla="*/ 1169 w 1307"/>
                <a:gd name="T35" fmla="*/ 791 h 1307"/>
                <a:gd name="T36" fmla="*/ 1307 w 1307"/>
                <a:gd name="T37" fmla="*/ 653 h 1307"/>
                <a:gd name="T38" fmla="*/ 1079 w 1307"/>
                <a:gd name="T39" fmla="*/ 425 h 1307"/>
                <a:gd name="T40" fmla="*/ 1073 w 1307"/>
                <a:gd name="T41" fmla="*/ 420 h 1307"/>
                <a:gd name="T42" fmla="*/ 1073 w 1307"/>
                <a:gd name="T43" fmla="*/ 419 h 1307"/>
                <a:gd name="T44" fmla="*/ 1056 w 1307"/>
                <a:gd name="T45" fmla="*/ 361 h 1307"/>
                <a:gd name="T46" fmla="*/ 1098 w 1307"/>
                <a:gd name="T47" fmla="*/ 321 h 1307"/>
                <a:gd name="T48" fmla="*/ 1176 w 1307"/>
                <a:gd name="T49" fmla="*/ 282 h 1307"/>
                <a:gd name="T50" fmla="*/ 1167 w 1307"/>
                <a:gd name="T51" fmla="*/ 146 h 1307"/>
                <a:gd name="T52" fmla="*/ 1032 w 1307"/>
                <a:gd name="T53" fmla="*/ 137 h 1307"/>
                <a:gd name="T54" fmla="*/ 993 w 1307"/>
                <a:gd name="T55" fmla="*/ 216 h 1307"/>
                <a:gd name="T56" fmla="*/ 953 w 1307"/>
                <a:gd name="T57" fmla="*/ 257 h 1307"/>
                <a:gd name="T58" fmla="*/ 893 w 1307"/>
                <a:gd name="T59" fmla="*/ 239 h 1307"/>
                <a:gd name="T60" fmla="*/ 887 w 1307"/>
                <a:gd name="T61" fmla="*/ 234 h 1307"/>
                <a:gd name="T62" fmla="*/ 654 w 1307"/>
                <a:gd name="T63" fmla="*/ 0 h 1307"/>
                <a:gd name="T64" fmla="*/ 623 w 1307"/>
                <a:gd name="T65" fmla="*/ 31 h 1307"/>
                <a:gd name="T66" fmla="*/ 501 w 1307"/>
                <a:gd name="T67" fmla="*/ 153 h 1307"/>
                <a:gd name="T68" fmla="*/ 432 w 1307"/>
                <a:gd name="T69" fmla="*/ 222 h 1307"/>
                <a:gd name="T70" fmla="*/ 428 w 1307"/>
                <a:gd name="T71" fmla="*/ 226 h 1307"/>
                <a:gd name="T72" fmla="*/ 428 w 1307"/>
                <a:gd name="T73" fmla="*/ 226 h 1307"/>
                <a:gd name="T74" fmla="*/ 422 w 1307"/>
                <a:gd name="T75" fmla="*/ 270 h 1307"/>
                <a:gd name="T76" fmla="*/ 438 w 1307"/>
                <a:gd name="T77" fmla="*/ 279 h 1307"/>
                <a:gd name="T78" fmla="*/ 528 w 1307"/>
                <a:gd name="T79" fmla="*/ 325 h 1307"/>
                <a:gd name="T80" fmla="*/ 519 w 1307"/>
                <a:gd name="T81" fmla="*/ 502 h 1307"/>
                <a:gd name="T82" fmla="*/ 342 w 1307"/>
                <a:gd name="T83" fmla="*/ 511 h 1307"/>
                <a:gd name="T84" fmla="*/ 296 w 1307"/>
                <a:gd name="T85" fmla="*/ 421 h 1307"/>
                <a:gd name="T86" fmla="*/ 286 w 1307"/>
                <a:gd name="T87" fmla="*/ 405 h 1307"/>
                <a:gd name="T88" fmla="*/ 243 w 1307"/>
                <a:gd name="T89" fmla="*/ 411 h 1307"/>
                <a:gd name="T90" fmla="*/ 202 w 1307"/>
                <a:gd name="T91" fmla="*/ 452 h 1307"/>
                <a:gd name="T92" fmla="*/ 148 w 1307"/>
                <a:gd name="T93" fmla="*/ 506 h 1307"/>
                <a:gd name="T94" fmla="*/ 138 w 1307"/>
                <a:gd name="T95" fmla="*/ 516 h 1307"/>
                <a:gd name="T96" fmla="*/ 41 w 1307"/>
                <a:gd name="T97" fmla="*/ 614 h 1307"/>
                <a:gd name="T98" fmla="*/ 0 w 1307"/>
                <a:gd name="T99" fmla="*/ 654 h 1307"/>
                <a:gd name="T100" fmla="*/ 233 w 1307"/>
                <a:gd name="T101" fmla="*/ 888 h 1307"/>
                <a:gd name="T102" fmla="*/ 239 w 1307"/>
                <a:gd name="T103" fmla="*/ 893 h 1307"/>
                <a:gd name="T104" fmla="*/ 257 w 1307"/>
                <a:gd name="T105" fmla="*/ 953 h 1307"/>
                <a:gd name="T106" fmla="*/ 216 w 1307"/>
                <a:gd name="T107" fmla="*/ 993 h 1307"/>
                <a:gd name="T108" fmla="*/ 137 w 1307"/>
                <a:gd name="T109" fmla="*/ 1032 h 1307"/>
                <a:gd name="T110" fmla="*/ 146 w 1307"/>
                <a:gd name="T111" fmla="*/ 1168 h 1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307" h="1307">
                  <a:moveTo>
                    <a:pt x="146" y="1168"/>
                  </a:moveTo>
                  <a:cubicBezTo>
                    <a:pt x="186" y="1207"/>
                    <a:pt x="246" y="1211"/>
                    <a:pt x="281" y="1176"/>
                  </a:cubicBezTo>
                  <a:cubicBezTo>
                    <a:pt x="297" y="1161"/>
                    <a:pt x="315" y="1115"/>
                    <a:pt x="320" y="1098"/>
                  </a:cubicBezTo>
                  <a:cubicBezTo>
                    <a:pt x="328" y="1076"/>
                    <a:pt x="342" y="1062"/>
                    <a:pt x="360" y="1057"/>
                  </a:cubicBezTo>
                  <a:cubicBezTo>
                    <a:pt x="380" y="1052"/>
                    <a:pt x="400" y="1058"/>
                    <a:pt x="419" y="1074"/>
                  </a:cubicBezTo>
                  <a:cubicBezTo>
                    <a:pt x="419" y="1073"/>
                    <a:pt x="419" y="1073"/>
                    <a:pt x="419" y="1073"/>
                  </a:cubicBezTo>
                  <a:cubicBezTo>
                    <a:pt x="420" y="1074"/>
                    <a:pt x="422" y="1077"/>
                    <a:pt x="425" y="1079"/>
                  </a:cubicBezTo>
                  <a:cubicBezTo>
                    <a:pt x="653" y="1307"/>
                    <a:pt x="653" y="1307"/>
                    <a:pt x="653" y="1307"/>
                  </a:cubicBezTo>
                  <a:cubicBezTo>
                    <a:pt x="677" y="1284"/>
                    <a:pt x="677" y="1284"/>
                    <a:pt x="677" y="1284"/>
                  </a:cubicBezTo>
                  <a:cubicBezTo>
                    <a:pt x="687" y="1273"/>
                    <a:pt x="687" y="1273"/>
                    <a:pt x="687" y="1273"/>
                  </a:cubicBezTo>
                  <a:cubicBezTo>
                    <a:pt x="846" y="1114"/>
                    <a:pt x="846" y="1114"/>
                    <a:pt x="846" y="1114"/>
                  </a:cubicBezTo>
                  <a:cubicBezTo>
                    <a:pt x="892" y="1068"/>
                    <a:pt x="892" y="1068"/>
                    <a:pt x="892" y="1068"/>
                  </a:cubicBezTo>
                  <a:cubicBezTo>
                    <a:pt x="898" y="1063"/>
                    <a:pt x="898" y="1063"/>
                    <a:pt x="898" y="1063"/>
                  </a:cubicBezTo>
                  <a:cubicBezTo>
                    <a:pt x="898" y="1063"/>
                    <a:pt x="900" y="1061"/>
                    <a:pt x="900" y="1060"/>
                  </a:cubicBezTo>
                  <a:cubicBezTo>
                    <a:pt x="900" y="1061"/>
                    <a:pt x="900" y="1061"/>
                    <a:pt x="900" y="1061"/>
                  </a:cubicBezTo>
                  <a:cubicBezTo>
                    <a:pt x="902" y="1058"/>
                    <a:pt x="905" y="1056"/>
                    <a:pt x="908" y="1053"/>
                  </a:cubicBezTo>
                  <a:cubicBezTo>
                    <a:pt x="908" y="1053"/>
                    <a:pt x="1083" y="877"/>
                    <a:pt x="1084" y="876"/>
                  </a:cubicBezTo>
                  <a:cubicBezTo>
                    <a:pt x="1169" y="791"/>
                    <a:pt x="1169" y="791"/>
                    <a:pt x="1169" y="791"/>
                  </a:cubicBezTo>
                  <a:cubicBezTo>
                    <a:pt x="1307" y="653"/>
                    <a:pt x="1307" y="653"/>
                    <a:pt x="1307" y="653"/>
                  </a:cubicBezTo>
                  <a:cubicBezTo>
                    <a:pt x="1079" y="425"/>
                    <a:pt x="1079" y="425"/>
                    <a:pt x="1079" y="425"/>
                  </a:cubicBezTo>
                  <a:cubicBezTo>
                    <a:pt x="1076" y="423"/>
                    <a:pt x="1074" y="421"/>
                    <a:pt x="1073" y="420"/>
                  </a:cubicBezTo>
                  <a:cubicBezTo>
                    <a:pt x="1073" y="419"/>
                    <a:pt x="1073" y="419"/>
                    <a:pt x="1073" y="419"/>
                  </a:cubicBezTo>
                  <a:cubicBezTo>
                    <a:pt x="1057" y="401"/>
                    <a:pt x="1051" y="380"/>
                    <a:pt x="1056" y="361"/>
                  </a:cubicBezTo>
                  <a:cubicBezTo>
                    <a:pt x="1061" y="342"/>
                    <a:pt x="1076" y="328"/>
                    <a:pt x="1098" y="321"/>
                  </a:cubicBezTo>
                  <a:cubicBezTo>
                    <a:pt x="1114" y="315"/>
                    <a:pt x="1161" y="297"/>
                    <a:pt x="1176" y="282"/>
                  </a:cubicBezTo>
                  <a:cubicBezTo>
                    <a:pt x="1211" y="247"/>
                    <a:pt x="1207" y="186"/>
                    <a:pt x="1167" y="146"/>
                  </a:cubicBezTo>
                  <a:cubicBezTo>
                    <a:pt x="1127" y="106"/>
                    <a:pt x="1067" y="103"/>
                    <a:pt x="1032" y="137"/>
                  </a:cubicBezTo>
                  <a:cubicBezTo>
                    <a:pt x="1016" y="153"/>
                    <a:pt x="998" y="199"/>
                    <a:pt x="993" y="216"/>
                  </a:cubicBezTo>
                  <a:cubicBezTo>
                    <a:pt x="985" y="237"/>
                    <a:pt x="971" y="252"/>
                    <a:pt x="953" y="257"/>
                  </a:cubicBezTo>
                  <a:cubicBezTo>
                    <a:pt x="933" y="262"/>
                    <a:pt x="912" y="256"/>
                    <a:pt x="893" y="239"/>
                  </a:cubicBezTo>
                  <a:cubicBezTo>
                    <a:pt x="887" y="234"/>
                    <a:pt x="887" y="234"/>
                    <a:pt x="887" y="234"/>
                  </a:cubicBezTo>
                  <a:cubicBezTo>
                    <a:pt x="654" y="0"/>
                    <a:pt x="654" y="0"/>
                    <a:pt x="654" y="0"/>
                  </a:cubicBezTo>
                  <a:cubicBezTo>
                    <a:pt x="623" y="31"/>
                    <a:pt x="623" y="31"/>
                    <a:pt x="623" y="31"/>
                  </a:cubicBezTo>
                  <a:cubicBezTo>
                    <a:pt x="501" y="153"/>
                    <a:pt x="501" y="153"/>
                    <a:pt x="501" y="153"/>
                  </a:cubicBezTo>
                  <a:cubicBezTo>
                    <a:pt x="432" y="222"/>
                    <a:pt x="432" y="222"/>
                    <a:pt x="432" y="222"/>
                  </a:cubicBezTo>
                  <a:cubicBezTo>
                    <a:pt x="428" y="226"/>
                    <a:pt x="428" y="226"/>
                    <a:pt x="428" y="226"/>
                  </a:cubicBezTo>
                  <a:cubicBezTo>
                    <a:pt x="428" y="226"/>
                    <a:pt x="428" y="226"/>
                    <a:pt x="428" y="226"/>
                  </a:cubicBezTo>
                  <a:cubicBezTo>
                    <a:pt x="414" y="243"/>
                    <a:pt x="411" y="259"/>
                    <a:pt x="422" y="270"/>
                  </a:cubicBezTo>
                  <a:cubicBezTo>
                    <a:pt x="426" y="273"/>
                    <a:pt x="432" y="277"/>
                    <a:pt x="438" y="279"/>
                  </a:cubicBezTo>
                  <a:cubicBezTo>
                    <a:pt x="445" y="281"/>
                    <a:pt x="505" y="302"/>
                    <a:pt x="528" y="325"/>
                  </a:cubicBezTo>
                  <a:cubicBezTo>
                    <a:pt x="574" y="372"/>
                    <a:pt x="570" y="451"/>
                    <a:pt x="519" y="502"/>
                  </a:cubicBezTo>
                  <a:cubicBezTo>
                    <a:pt x="468" y="553"/>
                    <a:pt x="388" y="557"/>
                    <a:pt x="342" y="511"/>
                  </a:cubicBezTo>
                  <a:cubicBezTo>
                    <a:pt x="319" y="488"/>
                    <a:pt x="298" y="428"/>
                    <a:pt x="296" y="421"/>
                  </a:cubicBezTo>
                  <a:cubicBezTo>
                    <a:pt x="294" y="415"/>
                    <a:pt x="290" y="409"/>
                    <a:pt x="286" y="405"/>
                  </a:cubicBezTo>
                  <a:cubicBezTo>
                    <a:pt x="276" y="395"/>
                    <a:pt x="260" y="397"/>
                    <a:pt x="243" y="411"/>
                  </a:cubicBezTo>
                  <a:cubicBezTo>
                    <a:pt x="243" y="411"/>
                    <a:pt x="202" y="452"/>
                    <a:pt x="202" y="452"/>
                  </a:cubicBezTo>
                  <a:cubicBezTo>
                    <a:pt x="148" y="506"/>
                    <a:pt x="148" y="506"/>
                    <a:pt x="148" y="506"/>
                  </a:cubicBezTo>
                  <a:cubicBezTo>
                    <a:pt x="138" y="516"/>
                    <a:pt x="138" y="516"/>
                    <a:pt x="138" y="516"/>
                  </a:cubicBezTo>
                  <a:cubicBezTo>
                    <a:pt x="41" y="614"/>
                    <a:pt x="41" y="614"/>
                    <a:pt x="41" y="614"/>
                  </a:cubicBezTo>
                  <a:cubicBezTo>
                    <a:pt x="38" y="616"/>
                    <a:pt x="14" y="640"/>
                    <a:pt x="0" y="654"/>
                  </a:cubicBezTo>
                  <a:cubicBezTo>
                    <a:pt x="233" y="888"/>
                    <a:pt x="233" y="888"/>
                    <a:pt x="233" y="888"/>
                  </a:cubicBezTo>
                  <a:cubicBezTo>
                    <a:pt x="239" y="893"/>
                    <a:pt x="239" y="893"/>
                    <a:pt x="239" y="893"/>
                  </a:cubicBezTo>
                  <a:cubicBezTo>
                    <a:pt x="256" y="912"/>
                    <a:pt x="262" y="934"/>
                    <a:pt x="257" y="953"/>
                  </a:cubicBezTo>
                  <a:cubicBezTo>
                    <a:pt x="252" y="972"/>
                    <a:pt x="237" y="986"/>
                    <a:pt x="216" y="993"/>
                  </a:cubicBezTo>
                  <a:cubicBezTo>
                    <a:pt x="199" y="999"/>
                    <a:pt x="153" y="1017"/>
                    <a:pt x="137" y="1032"/>
                  </a:cubicBezTo>
                  <a:cubicBezTo>
                    <a:pt x="102" y="1067"/>
                    <a:pt x="106" y="1128"/>
                    <a:pt x="146" y="11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2" name="Freeform 10"/>
            <p:cNvSpPr/>
            <p:nvPr/>
          </p:nvSpPr>
          <p:spPr bwMode="auto">
            <a:xfrm>
              <a:off x="5029200" y="1408609"/>
              <a:ext cx="2108200" cy="2108200"/>
            </a:xfrm>
            <a:custGeom>
              <a:avLst/>
              <a:gdLst>
                <a:gd name="T0" fmla="*/ 303 w 1319"/>
                <a:gd name="T1" fmla="*/ 137 h 1319"/>
                <a:gd name="T2" fmla="*/ 345 w 1319"/>
                <a:gd name="T3" fmla="*/ 219 h 1319"/>
                <a:gd name="T4" fmla="*/ 424 w 1319"/>
                <a:gd name="T5" fmla="*/ 230 h 1319"/>
                <a:gd name="T6" fmla="*/ 429 w 1319"/>
                <a:gd name="T7" fmla="*/ 226 h 1319"/>
                <a:gd name="T8" fmla="*/ 654 w 1319"/>
                <a:gd name="T9" fmla="*/ 0 h 1319"/>
                <a:gd name="T10" fmla="*/ 707 w 1319"/>
                <a:gd name="T11" fmla="*/ 53 h 1319"/>
                <a:gd name="T12" fmla="*/ 707 w 1319"/>
                <a:gd name="T13" fmla="*/ 53 h 1319"/>
                <a:gd name="T14" fmla="*/ 907 w 1319"/>
                <a:gd name="T15" fmla="*/ 253 h 1319"/>
                <a:gd name="T16" fmla="*/ 913 w 1319"/>
                <a:gd name="T17" fmla="*/ 260 h 1319"/>
                <a:gd name="T18" fmla="*/ 911 w 1319"/>
                <a:gd name="T19" fmla="*/ 257 h 1319"/>
                <a:gd name="T20" fmla="*/ 990 w 1319"/>
                <a:gd name="T21" fmla="*/ 246 h 1319"/>
                <a:gd name="T22" fmla="*/ 1026 w 1319"/>
                <a:gd name="T23" fmla="*/ 159 h 1319"/>
                <a:gd name="T24" fmla="*/ 1178 w 1319"/>
                <a:gd name="T25" fmla="*/ 168 h 1319"/>
                <a:gd name="T26" fmla="*/ 1187 w 1319"/>
                <a:gd name="T27" fmla="*/ 319 h 1319"/>
                <a:gd name="T28" fmla="*/ 1105 w 1319"/>
                <a:gd name="T29" fmla="*/ 361 h 1319"/>
                <a:gd name="T30" fmla="*/ 1089 w 1319"/>
                <a:gd name="T31" fmla="*/ 435 h 1319"/>
                <a:gd name="T32" fmla="*/ 1093 w 1319"/>
                <a:gd name="T33" fmla="*/ 440 h 1319"/>
                <a:gd name="T34" fmla="*/ 1175 w 1319"/>
                <a:gd name="T35" fmla="*/ 521 h 1319"/>
                <a:gd name="T36" fmla="*/ 1175 w 1319"/>
                <a:gd name="T37" fmla="*/ 521 h 1319"/>
                <a:gd name="T38" fmla="*/ 1319 w 1319"/>
                <a:gd name="T39" fmla="*/ 665 h 1319"/>
                <a:gd name="T40" fmla="*/ 1094 w 1319"/>
                <a:gd name="T41" fmla="*/ 890 h 1319"/>
                <a:gd name="T42" fmla="*/ 1089 w 1319"/>
                <a:gd name="T43" fmla="*/ 895 h 1319"/>
                <a:gd name="T44" fmla="*/ 1100 w 1319"/>
                <a:gd name="T45" fmla="*/ 974 h 1319"/>
                <a:gd name="T46" fmla="*/ 1192 w 1319"/>
                <a:gd name="T47" fmla="*/ 1016 h 1319"/>
                <a:gd name="T48" fmla="*/ 1188 w 1319"/>
                <a:gd name="T49" fmla="*/ 1172 h 1319"/>
                <a:gd name="T50" fmla="*/ 1032 w 1319"/>
                <a:gd name="T51" fmla="*/ 1176 h 1319"/>
                <a:gd name="T52" fmla="*/ 990 w 1319"/>
                <a:gd name="T53" fmla="*/ 1084 h 1319"/>
                <a:gd name="T54" fmla="*/ 911 w 1319"/>
                <a:gd name="T55" fmla="*/ 1073 h 1319"/>
                <a:gd name="T56" fmla="*/ 914 w 1319"/>
                <a:gd name="T57" fmla="*/ 1070 h 1319"/>
                <a:gd name="T58" fmla="*/ 907 w 1319"/>
                <a:gd name="T59" fmla="*/ 1077 h 1319"/>
                <a:gd name="T60" fmla="*/ 664 w 1319"/>
                <a:gd name="T61" fmla="*/ 1319 h 1319"/>
                <a:gd name="T62" fmla="*/ 625 w 1319"/>
                <a:gd name="T63" fmla="*/ 1280 h 1319"/>
                <a:gd name="T64" fmla="*/ 438 w 1319"/>
                <a:gd name="T65" fmla="*/ 1093 h 1319"/>
                <a:gd name="T66" fmla="*/ 432 w 1319"/>
                <a:gd name="T67" fmla="*/ 1087 h 1319"/>
                <a:gd name="T68" fmla="*/ 435 w 1319"/>
                <a:gd name="T69" fmla="*/ 1089 h 1319"/>
                <a:gd name="T70" fmla="*/ 355 w 1319"/>
                <a:gd name="T71" fmla="*/ 1101 h 1319"/>
                <a:gd name="T72" fmla="*/ 319 w 1319"/>
                <a:gd name="T73" fmla="*/ 1187 h 1319"/>
                <a:gd name="T74" fmla="*/ 167 w 1319"/>
                <a:gd name="T75" fmla="*/ 1179 h 1319"/>
                <a:gd name="T76" fmla="*/ 159 w 1319"/>
                <a:gd name="T77" fmla="*/ 1027 h 1319"/>
                <a:gd name="T78" fmla="*/ 245 w 1319"/>
                <a:gd name="T79" fmla="*/ 991 h 1319"/>
                <a:gd name="T80" fmla="*/ 257 w 1319"/>
                <a:gd name="T81" fmla="*/ 911 h 1319"/>
                <a:gd name="T82" fmla="*/ 252 w 1319"/>
                <a:gd name="T83" fmla="*/ 907 h 1319"/>
                <a:gd name="T84" fmla="*/ 154 w 1319"/>
                <a:gd name="T85" fmla="*/ 809 h 1319"/>
                <a:gd name="T86" fmla="*/ 154 w 1319"/>
                <a:gd name="T87" fmla="*/ 809 h 1319"/>
                <a:gd name="T88" fmla="*/ 59 w 1319"/>
                <a:gd name="T89" fmla="*/ 714 h 1319"/>
                <a:gd name="T90" fmla="*/ 0 w 1319"/>
                <a:gd name="T91" fmla="*/ 655 h 1319"/>
                <a:gd name="T92" fmla="*/ 242 w 1319"/>
                <a:gd name="T93" fmla="*/ 412 h 1319"/>
                <a:gd name="T94" fmla="*/ 249 w 1319"/>
                <a:gd name="T95" fmla="*/ 406 h 1319"/>
                <a:gd name="T96" fmla="*/ 246 w 1319"/>
                <a:gd name="T97" fmla="*/ 408 h 1319"/>
                <a:gd name="T98" fmla="*/ 235 w 1319"/>
                <a:gd name="T99" fmla="*/ 329 h 1319"/>
                <a:gd name="T100" fmla="*/ 153 w 1319"/>
                <a:gd name="T101" fmla="*/ 288 h 1319"/>
                <a:gd name="T102" fmla="*/ 157 w 1319"/>
                <a:gd name="T103" fmla="*/ 141 h 1319"/>
                <a:gd name="T104" fmla="*/ 303 w 1319"/>
                <a:gd name="T105" fmla="*/ 137 h 1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19" h="1319">
                  <a:moveTo>
                    <a:pt x="303" y="137"/>
                  </a:moveTo>
                  <a:cubicBezTo>
                    <a:pt x="324" y="158"/>
                    <a:pt x="345" y="219"/>
                    <a:pt x="345" y="219"/>
                  </a:cubicBezTo>
                  <a:cubicBezTo>
                    <a:pt x="357" y="254"/>
                    <a:pt x="395" y="256"/>
                    <a:pt x="424" y="230"/>
                  </a:cubicBezTo>
                  <a:cubicBezTo>
                    <a:pt x="429" y="226"/>
                    <a:pt x="429" y="226"/>
                    <a:pt x="429" y="226"/>
                  </a:cubicBezTo>
                  <a:cubicBezTo>
                    <a:pt x="654" y="0"/>
                    <a:pt x="654" y="0"/>
                    <a:pt x="654" y="0"/>
                  </a:cubicBezTo>
                  <a:cubicBezTo>
                    <a:pt x="707" y="53"/>
                    <a:pt x="707" y="53"/>
                    <a:pt x="707" y="53"/>
                  </a:cubicBezTo>
                  <a:cubicBezTo>
                    <a:pt x="707" y="53"/>
                    <a:pt x="707" y="53"/>
                    <a:pt x="707" y="53"/>
                  </a:cubicBezTo>
                  <a:cubicBezTo>
                    <a:pt x="907" y="253"/>
                    <a:pt x="907" y="253"/>
                    <a:pt x="907" y="253"/>
                  </a:cubicBezTo>
                  <a:cubicBezTo>
                    <a:pt x="910" y="257"/>
                    <a:pt x="912" y="259"/>
                    <a:pt x="913" y="260"/>
                  </a:cubicBezTo>
                  <a:cubicBezTo>
                    <a:pt x="913" y="259"/>
                    <a:pt x="912" y="258"/>
                    <a:pt x="911" y="257"/>
                  </a:cubicBezTo>
                  <a:cubicBezTo>
                    <a:pt x="940" y="283"/>
                    <a:pt x="978" y="281"/>
                    <a:pt x="990" y="246"/>
                  </a:cubicBezTo>
                  <a:cubicBezTo>
                    <a:pt x="990" y="246"/>
                    <a:pt x="1006" y="180"/>
                    <a:pt x="1026" y="159"/>
                  </a:cubicBezTo>
                  <a:cubicBezTo>
                    <a:pt x="1066" y="120"/>
                    <a:pt x="1134" y="124"/>
                    <a:pt x="1178" y="168"/>
                  </a:cubicBezTo>
                  <a:cubicBezTo>
                    <a:pt x="1222" y="212"/>
                    <a:pt x="1226" y="280"/>
                    <a:pt x="1187" y="319"/>
                  </a:cubicBezTo>
                  <a:cubicBezTo>
                    <a:pt x="1166" y="340"/>
                    <a:pt x="1105" y="361"/>
                    <a:pt x="1105" y="361"/>
                  </a:cubicBezTo>
                  <a:cubicBezTo>
                    <a:pt x="1070" y="373"/>
                    <a:pt x="1063" y="406"/>
                    <a:pt x="1089" y="435"/>
                  </a:cubicBezTo>
                  <a:cubicBezTo>
                    <a:pt x="1093" y="440"/>
                    <a:pt x="1093" y="440"/>
                    <a:pt x="1093" y="440"/>
                  </a:cubicBezTo>
                  <a:cubicBezTo>
                    <a:pt x="1175" y="521"/>
                    <a:pt x="1175" y="521"/>
                    <a:pt x="1175" y="521"/>
                  </a:cubicBezTo>
                  <a:cubicBezTo>
                    <a:pt x="1175" y="521"/>
                    <a:pt x="1175" y="521"/>
                    <a:pt x="1175" y="521"/>
                  </a:cubicBezTo>
                  <a:cubicBezTo>
                    <a:pt x="1319" y="665"/>
                    <a:pt x="1319" y="665"/>
                    <a:pt x="1319" y="665"/>
                  </a:cubicBezTo>
                  <a:cubicBezTo>
                    <a:pt x="1094" y="890"/>
                    <a:pt x="1094" y="890"/>
                    <a:pt x="1094" y="890"/>
                  </a:cubicBezTo>
                  <a:cubicBezTo>
                    <a:pt x="1089" y="895"/>
                    <a:pt x="1089" y="895"/>
                    <a:pt x="1089" y="895"/>
                  </a:cubicBezTo>
                  <a:cubicBezTo>
                    <a:pt x="1063" y="924"/>
                    <a:pt x="1065" y="962"/>
                    <a:pt x="1100" y="974"/>
                  </a:cubicBezTo>
                  <a:cubicBezTo>
                    <a:pt x="1100" y="974"/>
                    <a:pt x="1171" y="995"/>
                    <a:pt x="1192" y="1016"/>
                  </a:cubicBezTo>
                  <a:cubicBezTo>
                    <a:pt x="1231" y="1055"/>
                    <a:pt x="1233" y="1128"/>
                    <a:pt x="1188" y="1172"/>
                  </a:cubicBezTo>
                  <a:cubicBezTo>
                    <a:pt x="1144" y="1216"/>
                    <a:pt x="1071" y="1215"/>
                    <a:pt x="1032" y="1176"/>
                  </a:cubicBezTo>
                  <a:cubicBezTo>
                    <a:pt x="1011" y="1155"/>
                    <a:pt x="990" y="1084"/>
                    <a:pt x="990" y="1084"/>
                  </a:cubicBezTo>
                  <a:cubicBezTo>
                    <a:pt x="978" y="1049"/>
                    <a:pt x="941" y="1047"/>
                    <a:pt x="911" y="1073"/>
                  </a:cubicBezTo>
                  <a:cubicBezTo>
                    <a:pt x="912" y="1072"/>
                    <a:pt x="913" y="1071"/>
                    <a:pt x="914" y="1070"/>
                  </a:cubicBezTo>
                  <a:cubicBezTo>
                    <a:pt x="913" y="1071"/>
                    <a:pt x="911" y="1073"/>
                    <a:pt x="907" y="1077"/>
                  </a:cubicBezTo>
                  <a:cubicBezTo>
                    <a:pt x="664" y="1319"/>
                    <a:pt x="664" y="1319"/>
                    <a:pt x="664" y="1319"/>
                  </a:cubicBezTo>
                  <a:cubicBezTo>
                    <a:pt x="664" y="1319"/>
                    <a:pt x="639" y="1294"/>
                    <a:pt x="625" y="1280"/>
                  </a:cubicBezTo>
                  <a:cubicBezTo>
                    <a:pt x="438" y="1093"/>
                    <a:pt x="438" y="1093"/>
                    <a:pt x="438" y="1093"/>
                  </a:cubicBezTo>
                  <a:cubicBezTo>
                    <a:pt x="435" y="1090"/>
                    <a:pt x="433" y="1088"/>
                    <a:pt x="432" y="1087"/>
                  </a:cubicBezTo>
                  <a:cubicBezTo>
                    <a:pt x="433" y="1087"/>
                    <a:pt x="433" y="1088"/>
                    <a:pt x="435" y="1089"/>
                  </a:cubicBezTo>
                  <a:cubicBezTo>
                    <a:pt x="405" y="1063"/>
                    <a:pt x="367" y="1065"/>
                    <a:pt x="355" y="1101"/>
                  </a:cubicBezTo>
                  <a:cubicBezTo>
                    <a:pt x="355" y="1101"/>
                    <a:pt x="340" y="1166"/>
                    <a:pt x="319" y="1187"/>
                  </a:cubicBezTo>
                  <a:cubicBezTo>
                    <a:pt x="279" y="1227"/>
                    <a:pt x="212" y="1223"/>
                    <a:pt x="167" y="1179"/>
                  </a:cubicBezTo>
                  <a:cubicBezTo>
                    <a:pt x="123" y="1134"/>
                    <a:pt x="119" y="1066"/>
                    <a:pt x="159" y="1027"/>
                  </a:cubicBezTo>
                  <a:cubicBezTo>
                    <a:pt x="179" y="1006"/>
                    <a:pt x="245" y="991"/>
                    <a:pt x="245" y="991"/>
                  </a:cubicBezTo>
                  <a:cubicBezTo>
                    <a:pt x="281" y="978"/>
                    <a:pt x="282" y="941"/>
                    <a:pt x="257" y="911"/>
                  </a:cubicBezTo>
                  <a:cubicBezTo>
                    <a:pt x="252" y="907"/>
                    <a:pt x="252" y="907"/>
                    <a:pt x="252" y="907"/>
                  </a:cubicBezTo>
                  <a:cubicBezTo>
                    <a:pt x="154" y="809"/>
                    <a:pt x="154" y="809"/>
                    <a:pt x="154" y="809"/>
                  </a:cubicBezTo>
                  <a:cubicBezTo>
                    <a:pt x="154" y="809"/>
                    <a:pt x="154" y="809"/>
                    <a:pt x="154" y="809"/>
                  </a:cubicBezTo>
                  <a:cubicBezTo>
                    <a:pt x="59" y="714"/>
                    <a:pt x="59" y="714"/>
                    <a:pt x="59" y="714"/>
                  </a:cubicBezTo>
                  <a:cubicBezTo>
                    <a:pt x="56" y="711"/>
                    <a:pt x="0" y="655"/>
                    <a:pt x="0" y="655"/>
                  </a:cubicBezTo>
                  <a:cubicBezTo>
                    <a:pt x="242" y="412"/>
                    <a:pt x="242" y="412"/>
                    <a:pt x="242" y="412"/>
                  </a:cubicBezTo>
                  <a:cubicBezTo>
                    <a:pt x="246" y="409"/>
                    <a:pt x="248" y="407"/>
                    <a:pt x="249" y="406"/>
                  </a:cubicBezTo>
                  <a:cubicBezTo>
                    <a:pt x="248" y="406"/>
                    <a:pt x="247" y="407"/>
                    <a:pt x="246" y="408"/>
                  </a:cubicBezTo>
                  <a:cubicBezTo>
                    <a:pt x="272" y="379"/>
                    <a:pt x="270" y="341"/>
                    <a:pt x="235" y="329"/>
                  </a:cubicBezTo>
                  <a:cubicBezTo>
                    <a:pt x="235" y="329"/>
                    <a:pt x="174" y="308"/>
                    <a:pt x="153" y="288"/>
                  </a:cubicBezTo>
                  <a:cubicBezTo>
                    <a:pt x="114" y="248"/>
                    <a:pt x="113" y="185"/>
                    <a:pt x="157" y="141"/>
                  </a:cubicBezTo>
                  <a:cubicBezTo>
                    <a:pt x="201" y="97"/>
                    <a:pt x="264" y="98"/>
                    <a:pt x="303" y="13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3" name="Freeform 11"/>
            <p:cNvSpPr/>
            <p:nvPr/>
          </p:nvSpPr>
          <p:spPr bwMode="auto">
            <a:xfrm>
              <a:off x="3981451" y="2488111"/>
              <a:ext cx="2080684" cy="2078567"/>
            </a:xfrm>
            <a:custGeom>
              <a:avLst/>
              <a:gdLst>
                <a:gd name="T0" fmla="*/ 672 w 1302"/>
                <a:gd name="T1" fmla="*/ 1301 h 1301"/>
                <a:gd name="T2" fmla="*/ 905 w 1302"/>
                <a:gd name="T3" fmla="*/ 1068 h 1301"/>
                <a:gd name="T4" fmla="*/ 905 w 1302"/>
                <a:gd name="T5" fmla="*/ 1068 h 1301"/>
                <a:gd name="T6" fmla="*/ 906 w 1302"/>
                <a:gd name="T7" fmla="*/ 1066 h 1301"/>
                <a:gd name="T8" fmla="*/ 909 w 1302"/>
                <a:gd name="T9" fmla="*/ 1028 h 1301"/>
                <a:gd name="T10" fmla="*/ 894 w 1302"/>
                <a:gd name="T11" fmla="*/ 1018 h 1301"/>
                <a:gd name="T12" fmla="*/ 802 w 1302"/>
                <a:gd name="T13" fmla="*/ 969 h 1301"/>
                <a:gd name="T14" fmla="*/ 810 w 1302"/>
                <a:gd name="T15" fmla="*/ 794 h 1301"/>
                <a:gd name="T16" fmla="*/ 985 w 1302"/>
                <a:gd name="T17" fmla="*/ 785 h 1301"/>
                <a:gd name="T18" fmla="*/ 1035 w 1302"/>
                <a:gd name="T19" fmla="*/ 877 h 1301"/>
                <a:gd name="T20" fmla="*/ 1044 w 1302"/>
                <a:gd name="T21" fmla="*/ 893 h 1301"/>
                <a:gd name="T22" fmla="*/ 1084 w 1302"/>
                <a:gd name="T23" fmla="*/ 888 h 1301"/>
                <a:gd name="T24" fmla="*/ 1084 w 1302"/>
                <a:gd name="T25" fmla="*/ 888 h 1301"/>
                <a:gd name="T26" fmla="*/ 1088 w 1302"/>
                <a:gd name="T27" fmla="*/ 884 h 1301"/>
                <a:gd name="T28" fmla="*/ 1302 w 1302"/>
                <a:gd name="T29" fmla="*/ 670 h 1301"/>
                <a:gd name="T30" fmla="*/ 1075 w 1302"/>
                <a:gd name="T31" fmla="*/ 444 h 1301"/>
                <a:gd name="T32" fmla="*/ 1071 w 1302"/>
                <a:gd name="T33" fmla="*/ 439 h 1301"/>
                <a:gd name="T34" fmla="*/ 1069 w 1302"/>
                <a:gd name="T35" fmla="*/ 437 h 1301"/>
                <a:gd name="T36" fmla="*/ 1040 w 1302"/>
                <a:gd name="T37" fmla="*/ 427 h 1301"/>
                <a:gd name="T38" fmla="*/ 1022 w 1302"/>
                <a:gd name="T39" fmla="*/ 447 h 1301"/>
                <a:gd name="T40" fmla="*/ 978 w 1302"/>
                <a:gd name="T41" fmla="*/ 536 h 1301"/>
                <a:gd name="T42" fmla="*/ 798 w 1302"/>
                <a:gd name="T43" fmla="*/ 522 h 1301"/>
                <a:gd name="T44" fmla="*/ 784 w 1302"/>
                <a:gd name="T45" fmla="*/ 341 h 1301"/>
                <a:gd name="T46" fmla="*/ 873 w 1302"/>
                <a:gd name="T47" fmla="*/ 297 h 1301"/>
                <a:gd name="T48" fmla="*/ 893 w 1302"/>
                <a:gd name="T49" fmla="*/ 280 h 1301"/>
                <a:gd name="T50" fmla="*/ 884 w 1302"/>
                <a:gd name="T51" fmla="*/ 252 h 1301"/>
                <a:gd name="T52" fmla="*/ 884 w 1302"/>
                <a:gd name="T53" fmla="*/ 252 h 1301"/>
                <a:gd name="T54" fmla="*/ 878 w 1302"/>
                <a:gd name="T55" fmla="*/ 246 h 1301"/>
                <a:gd name="T56" fmla="*/ 678 w 1302"/>
                <a:gd name="T57" fmla="*/ 46 h 1301"/>
                <a:gd name="T58" fmla="*/ 665 w 1302"/>
                <a:gd name="T59" fmla="*/ 34 h 1301"/>
                <a:gd name="T60" fmla="*/ 632 w 1302"/>
                <a:gd name="T61" fmla="*/ 0 h 1301"/>
                <a:gd name="T62" fmla="*/ 418 w 1302"/>
                <a:gd name="T63" fmla="*/ 214 h 1301"/>
                <a:gd name="T64" fmla="*/ 413 w 1302"/>
                <a:gd name="T65" fmla="*/ 219 h 1301"/>
                <a:gd name="T66" fmla="*/ 409 w 1302"/>
                <a:gd name="T67" fmla="*/ 258 h 1301"/>
                <a:gd name="T68" fmla="*/ 425 w 1302"/>
                <a:gd name="T69" fmla="*/ 268 h 1301"/>
                <a:gd name="T70" fmla="*/ 517 w 1302"/>
                <a:gd name="T71" fmla="*/ 317 h 1301"/>
                <a:gd name="T72" fmla="*/ 508 w 1302"/>
                <a:gd name="T73" fmla="*/ 492 h 1301"/>
                <a:gd name="T74" fmla="*/ 333 w 1302"/>
                <a:gd name="T75" fmla="*/ 501 h 1301"/>
                <a:gd name="T76" fmla="*/ 284 w 1302"/>
                <a:gd name="T77" fmla="*/ 409 h 1301"/>
                <a:gd name="T78" fmla="*/ 274 w 1302"/>
                <a:gd name="T79" fmla="*/ 393 h 1301"/>
                <a:gd name="T80" fmla="*/ 236 w 1302"/>
                <a:gd name="T81" fmla="*/ 396 h 1301"/>
                <a:gd name="T82" fmla="*/ 231 w 1302"/>
                <a:gd name="T83" fmla="*/ 401 h 1301"/>
                <a:gd name="T84" fmla="*/ 0 w 1302"/>
                <a:gd name="T85" fmla="*/ 633 h 1301"/>
                <a:gd name="T86" fmla="*/ 672 w 1302"/>
                <a:gd name="T87" fmla="*/ 1301 h 1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02" h="1301">
                  <a:moveTo>
                    <a:pt x="672" y="1301"/>
                  </a:moveTo>
                  <a:cubicBezTo>
                    <a:pt x="672" y="1301"/>
                    <a:pt x="904" y="1068"/>
                    <a:pt x="905" y="1068"/>
                  </a:cubicBezTo>
                  <a:cubicBezTo>
                    <a:pt x="905" y="1068"/>
                    <a:pt x="905" y="1068"/>
                    <a:pt x="905" y="1068"/>
                  </a:cubicBezTo>
                  <a:cubicBezTo>
                    <a:pt x="906" y="1066"/>
                    <a:pt x="906" y="1066"/>
                    <a:pt x="906" y="1066"/>
                  </a:cubicBezTo>
                  <a:cubicBezTo>
                    <a:pt x="911" y="1059"/>
                    <a:pt x="923" y="1042"/>
                    <a:pt x="909" y="1028"/>
                  </a:cubicBezTo>
                  <a:cubicBezTo>
                    <a:pt x="905" y="1024"/>
                    <a:pt x="900" y="1021"/>
                    <a:pt x="894" y="1018"/>
                  </a:cubicBezTo>
                  <a:cubicBezTo>
                    <a:pt x="887" y="1016"/>
                    <a:pt x="826" y="993"/>
                    <a:pt x="802" y="969"/>
                  </a:cubicBezTo>
                  <a:cubicBezTo>
                    <a:pt x="753" y="920"/>
                    <a:pt x="759" y="844"/>
                    <a:pt x="810" y="794"/>
                  </a:cubicBezTo>
                  <a:cubicBezTo>
                    <a:pt x="861" y="743"/>
                    <a:pt x="937" y="737"/>
                    <a:pt x="985" y="785"/>
                  </a:cubicBezTo>
                  <a:cubicBezTo>
                    <a:pt x="1009" y="809"/>
                    <a:pt x="1032" y="870"/>
                    <a:pt x="1035" y="877"/>
                  </a:cubicBezTo>
                  <a:cubicBezTo>
                    <a:pt x="1037" y="884"/>
                    <a:pt x="1040" y="889"/>
                    <a:pt x="1044" y="893"/>
                  </a:cubicBezTo>
                  <a:cubicBezTo>
                    <a:pt x="1059" y="908"/>
                    <a:pt x="1078" y="893"/>
                    <a:pt x="1084" y="888"/>
                  </a:cubicBezTo>
                  <a:cubicBezTo>
                    <a:pt x="1084" y="888"/>
                    <a:pt x="1084" y="888"/>
                    <a:pt x="1084" y="888"/>
                  </a:cubicBezTo>
                  <a:cubicBezTo>
                    <a:pt x="1088" y="884"/>
                    <a:pt x="1088" y="884"/>
                    <a:pt x="1088" y="884"/>
                  </a:cubicBezTo>
                  <a:cubicBezTo>
                    <a:pt x="1302" y="670"/>
                    <a:pt x="1302" y="670"/>
                    <a:pt x="1302" y="670"/>
                  </a:cubicBezTo>
                  <a:cubicBezTo>
                    <a:pt x="1075" y="444"/>
                    <a:pt x="1075" y="444"/>
                    <a:pt x="1075" y="444"/>
                  </a:cubicBezTo>
                  <a:cubicBezTo>
                    <a:pt x="1071" y="439"/>
                    <a:pt x="1071" y="439"/>
                    <a:pt x="1071" y="439"/>
                  </a:cubicBezTo>
                  <a:cubicBezTo>
                    <a:pt x="1070" y="438"/>
                    <a:pt x="1069" y="437"/>
                    <a:pt x="1069" y="437"/>
                  </a:cubicBezTo>
                  <a:cubicBezTo>
                    <a:pt x="1059" y="428"/>
                    <a:pt x="1048" y="425"/>
                    <a:pt x="1040" y="427"/>
                  </a:cubicBezTo>
                  <a:cubicBezTo>
                    <a:pt x="1032" y="429"/>
                    <a:pt x="1026" y="436"/>
                    <a:pt x="1022" y="447"/>
                  </a:cubicBezTo>
                  <a:cubicBezTo>
                    <a:pt x="1020" y="454"/>
                    <a:pt x="1001" y="514"/>
                    <a:pt x="978" y="536"/>
                  </a:cubicBezTo>
                  <a:cubicBezTo>
                    <a:pt x="932" y="582"/>
                    <a:pt x="851" y="576"/>
                    <a:pt x="798" y="522"/>
                  </a:cubicBezTo>
                  <a:cubicBezTo>
                    <a:pt x="744" y="468"/>
                    <a:pt x="738" y="387"/>
                    <a:pt x="784" y="341"/>
                  </a:cubicBezTo>
                  <a:cubicBezTo>
                    <a:pt x="806" y="319"/>
                    <a:pt x="866" y="299"/>
                    <a:pt x="873" y="297"/>
                  </a:cubicBezTo>
                  <a:cubicBezTo>
                    <a:pt x="881" y="295"/>
                    <a:pt x="890" y="290"/>
                    <a:pt x="893" y="280"/>
                  </a:cubicBezTo>
                  <a:cubicBezTo>
                    <a:pt x="895" y="272"/>
                    <a:pt x="892" y="262"/>
                    <a:pt x="884" y="252"/>
                  </a:cubicBezTo>
                  <a:cubicBezTo>
                    <a:pt x="884" y="252"/>
                    <a:pt x="884" y="252"/>
                    <a:pt x="884" y="252"/>
                  </a:cubicBezTo>
                  <a:cubicBezTo>
                    <a:pt x="883" y="251"/>
                    <a:pt x="881" y="249"/>
                    <a:pt x="878" y="246"/>
                  </a:cubicBezTo>
                  <a:cubicBezTo>
                    <a:pt x="678" y="46"/>
                    <a:pt x="678" y="46"/>
                    <a:pt x="678" y="46"/>
                  </a:cubicBezTo>
                  <a:cubicBezTo>
                    <a:pt x="665" y="34"/>
                    <a:pt x="665" y="34"/>
                    <a:pt x="665" y="34"/>
                  </a:cubicBezTo>
                  <a:cubicBezTo>
                    <a:pt x="632" y="0"/>
                    <a:pt x="632" y="0"/>
                    <a:pt x="632" y="0"/>
                  </a:cubicBezTo>
                  <a:cubicBezTo>
                    <a:pt x="418" y="214"/>
                    <a:pt x="418" y="214"/>
                    <a:pt x="418" y="214"/>
                  </a:cubicBezTo>
                  <a:cubicBezTo>
                    <a:pt x="413" y="219"/>
                    <a:pt x="413" y="219"/>
                    <a:pt x="413" y="219"/>
                  </a:cubicBezTo>
                  <a:cubicBezTo>
                    <a:pt x="407" y="226"/>
                    <a:pt x="395" y="244"/>
                    <a:pt x="409" y="258"/>
                  </a:cubicBezTo>
                  <a:cubicBezTo>
                    <a:pt x="413" y="262"/>
                    <a:pt x="418" y="265"/>
                    <a:pt x="425" y="268"/>
                  </a:cubicBezTo>
                  <a:cubicBezTo>
                    <a:pt x="432" y="270"/>
                    <a:pt x="493" y="293"/>
                    <a:pt x="517" y="317"/>
                  </a:cubicBezTo>
                  <a:cubicBezTo>
                    <a:pt x="565" y="366"/>
                    <a:pt x="559" y="442"/>
                    <a:pt x="508" y="492"/>
                  </a:cubicBezTo>
                  <a:cubicBezTo>
                    <a:pt x="458" y="543"/>
                    <a:pt x="382" y="549"/>
                    <a:pt x="333" y="501"/>
                  </a:cubicBezTo>
                  <a:cubicBezTo>
                    <a:pt x="309" y="477"/>
                    <a:pt x="286" y="416"/>
                    <a:pt x="284" y="409"/>
                  </a:cubicBezTo>
                  <a:cubicBezTo>
                    <a:pt x="281" y="402"/>
                    <a:pt x="278" y="397"/>
                    <a:pt x="274" y="393"/>
                  </a:cubicBezTo>
                  <a:cubicBezTo>
                    <a:pt x="261" y="380"/>
                    <a:pt x="244" y="390"/>
                    <a:pt x="236" y="396"/>
                  </a:cubicBezTo>
                  <a:cubicBezTo>
                    <a:pt x="235" y="397"/>
                    <a:pt x="233" y="399"/>
                    <a:pt x="231" y="401"/>
                  </a:cubicBezTo>
                  <a:cubicBezTo>
                    <a:pt x="0" y="633"/>
                    <a:pt x="0" y="633"/>
                    <a:pt x="0" y="633"/>
                  </a:cubicBezTo>
                  <a:cubicBezTo>
                    <a:pt x="14" y="647"/>
                    <a:pt x="672" y="1301"/>
                    <a:pt x="672" y="130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4" name="Freeform 12"/>
            <p:cNvSpPr/>
            <p:nvPr/>
          </p:nvSpPr>
          <p:spPr bwMode="auto">
            <a:xfrm>
              <a:off x="5090584" y="3597243"/>
              <a:ext cx="2042584" cy="2029883"/>
            </a:xfrm>
            <a:custGeom>
              <a:avLst/>
              <a:gdLst>
                <a:gd name="T0" fmla="*/ 37 w 1279"/>
                <a:gd name="T1" fmla="*/ 670 h 1270"/>
                <a:gd name="T2" fmla="*/ 122 w 1279"/>
                <a:gd name="T3" fmla="*/ 755 h 1270"/>
                <a:gd name="T4" fmla="*/ 132 w 1279"/>
                <a:gd name="T5" fmla="*/ 765 h 1270"/>
                <a:gd name="T6" fmla="*/ 231 w 1279"/>
                <a:gd name="T7" fmla="*/ 863 h 1270"/>
                <a:gd name="T8" fmla="*/ 412 w 1279"/>
                <a:gd name="T9" fmla="*/ 1044 h 1270"/>
                <a:gd name="T10" fmla="*/ 413 w 1279"/>
                <a:gd name="T11" fmla="*/ 1045 h 1270"/>
                <a:gd name="T12" fmla="*/ 619 w 1279"/>
                <a:gd name="T13" fmla="*/ 1251 h 1270"/>
                <a:gd name="T14" fmla="*/ 627 w 1279"/>
                <a:gd name="T15" fmla="*/ 1259 h 1270"/>
                <a:gd name="T16" fmla="*/ 667 w 1279"/>
                <a:gd name="T17" fmla="*/ 1259 h 1270"/>
                <a:gd name="T18" fmla="*/ 880 w 1279"/>
                <a:gd name="T19" fmla="*/ 1046 h 1270"/>
                <a:gd name="T20" fmla="*/ 1065 w 1279"/>
                <a:gd name="T21" fmla="*/ 861 h 1270"/>
                <a:gd name="T22" fmla="*/ 1279 w 1279"/>
                <a:gd name="T23" fmla="*/ 647 h 1270"/>
                <a:gd name="T24" fmla="*/ 1051 w 1279"/>
                <a:gd name="T25" fmla="*/ 419 h 1270"/>
                <a:gd name="T26" fmla="*/ 1046 w 1279"/>
                <a:gd name="T27" fmla="*/ 414 h 1270"/>
                <a:gd name="T28" fmla="*/ 1045 w 1279"/>
                <a:gd name="T29" fmla="*/ 412 h 1270"/>
                <a:gd name="T30" fmla="*/ 1016 w 1279"/>
                <a:gd name="T31" fmla="*/ 403 h 1270"/>
                <a:gd name="T32" fmla="*/ 999 w 1279"/>
                <a:gd name="T33" fmla="*/ 423 h 1270"/>
                <a:gd name="T34" fmla="*/ 953 w 1279"/>
                <a:gd name="T35" fmla="*/ 511 h 1270"/>
                <a:gd name="T36" fmla="*/ 778 w 1279"/>
                <a:gd name="T37" fmla="*/ 503 h 1270"/>
                <a:gd name="T38" fmla="*/ 770 w 1279"/>
                <a:gd name="T39" fmla="*/ 327 h 1270"/>
                <a:gd name="T40" fmla="*/ 858 w 1279"/>
                <a:gd name="T41" fmla="*/ 282 h 1270"/>
                <a:gd name="T42" fmla="*/ 878 w 1279"/>
                <a:gd name="T43" fmla="*/ 265 h 1270"/>
                <a:gd name="T44" fmla="*/ 870 w 1279"/>
                <a:gd name="T45" fmla="*/ 238 h 1270"/>
                <a:gd name="T46" fmla="*/ 864 w 1279"/>
                <a:gd name="T47" fmla="*/ 232 h 1270"/>
                <a:gd name="T48" fmla="*/ 675 w 1279"/>
                <a:gd name="T49" fmla="*/ 43 h 1270"/>
                <a:gd name="T50" fmla="*/ 663 w 1279"/>
                <a:gd name="T51" fmla="*/ 32 h 1270"/>
                <a:gd name="T52" fmla="*/ 632 w 1279"/>
                <a:gd name="T53" fmla="*/ 0 h 1270"/>
                <a:gd name="T54" fmla="*/ 600 w 1279"/>
                <a:gd name="T55" fmla="*/ 32 h 1270"/>
                <a:gd name="T56" fmla="*/ 530 w 1279"/>
                <a:gd name="T57" fmla="*/ 103 h 1270"/>
                <a:gd name="T58" fmla="*/ 457 w 1279"/>
                <a:gd name="T59" fmla="*/ 176 h 1270"/>
                <a:gd name="T60" fmla="*/ 418 w 1279"/>
                <a:gd name="T61" fmla="*/ 214 h 1270"/>
                <a:gd name="T62" fmla="*/ 328 w 1279"/>
                <a:gd name="T63" fmla="*/ 224 h 1270"/>
                <a:gd name="T64" fmla="*/ 312 w 1279"/>
                <a:gd name="T65" fmla="*/ 196 h 1270"/>
                <a:gd name="T66" fmla="*/ 274 w 1279"/>
                <a:gd name="T67" fmla="*/ 121 h 1270"/>
                <a:gd name="T68" fmla="*/ 141 w 1279"/>
                <a:gd name="T69" fmla="*/ 124 h 1270"/>
                <a:gd name="T70" fmla="*/ 137 w 1279"/>
                <a:gd name="T71" fmla="*/ 258 h 1270"/>
                <a:gd name="T72" fmla="*/ 212 w 1279"/>
                <a:gd name="T73" fmla="*/ 295 h 1270"/>
                <a:gd name="T74" fmla="*/ 240 w 1279"/>
                <a:gd name="T75" fmla="*/ 312 h 1270"/>
                <a:gd name="T76" fmla="*/ 255 w 1279"/>
                <a:gd name="T77" fmla="*/ 341 h 1270"/>
                <a:gd name="T78" fmla="*/ 250 w 1279"/>
                <a:gd name="T79" fmla="*/ 375 h 1270"/>
                <a:gd name="T80" fmla="*/ 241 w 1279"/>
                <a:gd name="T81" fmla="*/ 390 h 1270"/>
                <a:gd name="T82" fmla="*/ 231 w 1279"/>
                <a:gd name="T83" fmla="*/ 401 h 1270"/>
                <a:gd name="T84" fmla="*/ 0 w 1279"/>
                <a:gd name="T85" fmla="*/ 633 h 1270"/>
                <a:gd name="T86" fmla="*/ 37 w 1279"/>
                <a:gd name="T87" fmla="*/ 670 h 1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279" h="1270">
                  <a:moveTo>
                    <a:pt x="37" y="670"/>
                  </a:moveTo>
                  <a:cubicBezTo>
                    <a:pt x="122" y="755"/>
                    <a:pt x="122" y="755"/>
                    <a:pt x="122" y="755"/>
                  </a:cubicBezTo>
                  <a:cubicBezTo>
                    <a:pt x="132" y="765"/>
                    <a:pt x="132" y="765"/>
                    <a:pt x="132" y="765"/>
                  </a:cubicBezTo>
                  <a:cubicBezTo>
                    <a:pt x="231" y="863"/>
                    <a:pt x="231" y="863"/>
                    <a:pt x="231" y="863"/>
                  </a:cubicBezTo>
                  <a:cubicBezTo>
                    <a:pt x="412" y="1044"/>
                    <a:pt x="412" y="1044"/>
                    <a:pt x="412" y="1044"/>
                  </a:cubicBezTo>
                  <a:cubicBezTo>
                    <a:pt x="413" y="1045"/>
                    <a:pt x="413" y="1045"/>
                    <a:pt x="413" y="1045"/>
                  </a:cubicBezTo>
                  <a:cubicBezTo>
                    <a:pt x="619" y="1251"/>
                    <a:pt x="619" y="1251"/>
                    <a:pt x="619" y="1251"/>
                  </a:cubicBezTo>
                  <a:cubicBezTo>
                    <a:pt x="627" y="1259"/>
                    <a:pt x="627" y="1259"/>
                    <a:pt x="627" y="1259"/>
                  </a:cubicBezTo>
                  <a:cubicBezTo>
                    <a:pt x="638" y="1270"/>
                    <a:pt x="656" y="1270"/>
                    <a:pt x="667" y="1259"/>
                  </a:cubicBezTo>
                  <a:cubicBezTo>
                    <a:pt x="880" y="1046"/>
                    <a:pt x="880" y="1046"/>
                    <a:pt x="880" y="1046"/>
                  </a:cubicBezTo>
                  <a:cubicBezTo>
                    <a:pt x="882" y="1045"/>
                    <a:pt x="1063" y="863"/>
                    <a:pt x="1065" y="861"/>
                  </a:cubicBezTo>
                  <a:cubicBezTo>
                    <a:pt x="1279" y="647"/>
                    <a:pt x="1279" y="647"/>
                    <a:pt x="1279" y="647"/>
                  </a:cubicBezTo>
                  <a:cubicBezTo>
                    <a:pt x="1051" y="419"/>
                    <a:pt x="1051" y="419"/>
                    <a:pt x="1051" y="419"/>
                  </a:cubicBezTo>
                  <a:cubicBezTo>
                    <a:pt x="1046" y="414"/>
                    <a:pt x="1046" y="414"/>
                    <a:pt x="1046" y="414"/>
                  </a:cubicBezTo>
                  <a:cubicBezTo>
                    <a:pt x="1045" y="413"/>
                    <a:pt x="1045" y="413"/>
                    <a:pt x="1045" y="412"/>
                  </a:cubicBezTo>
                  <a:cubicBezTo>
                    <a:pt x="1035" y="404"/>
                    <a:pt x="1024" y="401"/>
                    <a:pt x="1016" y="403"/>
                  </a:cubicBezTo>
                  <a:cubicBezTo>
                    <a:pt x="1009" y="405"/>
                    <a:pt x="1003" y="412"/>
                    <a:pt x="999" y="423"/>
                  </a:cubicBezTo>
                  <a:cubicBezTo>
                    <a:pt x="997" y="430"/>
                    <a:pt x="976" y="489"/>
                    <a:pt x="953" y="511"/>
                  </a:cubicBezTo>
                  <a:cubicBezTo>
                    <a:pt x="908" y="557"/>
                    <a:pt x="829" y="553"/>
                    <a:pt x="778" y="503"/>
                  </a:cubicBezTo>
                  <a:cubicBezTo>
                    <a:pt x="728" y="452"/>
                    <a:pt x="724" y="373"/>
                    <a:pt x="770" y="327"/>
                  </a:cubicBezTo>
                  <a:cubicBezTo>
                    <a:pt x="792" y="305"/>
                    <a:pt x="851" y="284"/>
                    <a:pt x="858" y="282"/>
                  </a:cubicBezTo>
                  <a:cubicBezTo>
                    <a:pt x="865" y="280"/>
                    <a:pt x="875" y="274"/>
                    <a:pt x="878" y="265"/>
                  </a:cubicBezTo>
                  <a:cubicBezTo>
                    <a:pt x="880" y="257"/>
                    <a:pt x="877" y="248"/>
                    <a:pt x="870" y="238"/>
                  </a:cubicBezTo>
                  <a:cubicBezTo>
                    <a:pt x="869" y="237"/>
                    <a:pt x="867" y="235"/>
                    <a:pt x="864" y="232"/>
                  </a:cubicBezTo>
                  <a:cubicBezTo>
                    <a:pt x="675" y="43"/>
                    <a:pt x="675" y="43"/>
                    <a:pt x="675" y="43"/>
                  </a:cubicBezTo>
                  <a:cubicBezTo>
                    <a:pt x="663" y="32"/>
                    <a:pt x="663" y="32"/>
                    <a:pt x="663" y="32"/>
                  </a:cubicBezTo>
                  <a:cubicBezTo>
                    <a:pt x="663" y="32"/>
                    <a:pt x="633" y="1"/>
                    <a:pt x="632" y="0"/>
                  </a:cubicBezTo>
                  <a:cubicBezTo>
                    <a:pt x="632" y="0"/>
                    <a:pt x="602" y="30"/>
                    <a:pt x="600" y="32"/>
                  </a:cubicBezTo>
                  <a:cubicBezTo>
                    <a:pt x="577" y="55"/>
                    <a:pt x="553" y="79"/>
                    <a:pt x="530" y="103"/>
                  </a:cubicBezTo>
                  <a:cubicBezTo>
                    <a:pt x="505" y="127"/>
                    <a:pt x="481" y="151"/>
                    <a:pt x="457" y="176"/>
                  </a:cubicBezTo>
                  <a:cubicBezTo>
                    <a:pt x="444" y="188"/>
                    <a:pt x="431" y="201"/>
                    <a:pt x="418" y="214"/>
                  </a:cubicBezTo>
                  <a:cubicBezTo>
                    <a:pt x="394" y="238"/>
                    <a:pt x="355" y="251"/>
                    <a:pt x="328" y="224"/>
                  </a:cubicBezTo>
                  <a:cubicBezTo>
                    <a:pt x="321" y="216"/>
                    <a:pt x="315" y="207"/>
                    <a:pt x="312" y="196"/>
                  </a:cubicBezTo>
                  <a:cubicBezTo>
                    <a:pt x="304" y="174"/>
                    <a:pt x="287" y="134"/>
                    <a:pt x="274" y="121"/>
                  </a:cubicBezTo>
                  <a:cubicBezTo>
                    <a:pt x="241" y="88"/>
                    <a:pt x="178" y="87"/>
                    <a:pt x="141" y="124"/>
                  </a:cubicBezTo>
                  <a:cubicBezTo>
                    <a:pt x="103" y="162"/>
                    <a:pt x="104" y="225"/>
                    <a:pt x="137" y="258"/>
                  </a:cubicBezTo>
                  <a:cubicBezTo>
                    <a:pt x="150" y="271"/>
                    <a:pt x="190" y="288"/>
                    <a:pt x="212" y="295"/>
                  </a:cubicBezTo>
                  <a:cubicBezTo>
                    <a:pt x="223" y="299"/>
                    <a:pt x="233" y="305"/>
                    <a:pt x="240" y="312"/>
                  </a:cubicBezTo>
                  <a:cubicBezTo>
                    <a:pt x="248" y="320"/>
                    <a:pt x="253" y="330"/>
                    <a:pt x="255" y="341"/>
                  </a:cubicBezTo>
                  <a:cubicBezTo>
                    <a:pt x="257" y="353"/>
                    <a:pt x="254" y="364"/>
                    <a:pt x="250" y="375"/>
                  </a:cubicBezTo>
                  <a:cubicBezTo>
                    <a:pt x="247" y="380"/>
                    <a:pt x="244" y="385"/>
                    <a:pt x="241" y="390"/>
                  </a:cubicBezTo>
                  <a:cubicBezTo>
                    <a:pt x="238" y="394"/>
                    <a:pt x="235" y="398"/>
                    <a:pt x="231" y="401"/>
                  </a:cubicBezTo>
                  <a:cubicBezTo>
                    <a:pt x="0" y="633"/>
                    <a:pt x="0" y="633"/>
                    <a:pt x="0" y="633"/>
                  </a:cubicBezTo>
                  <a:cubicBezTo>
                    <a:pt x="14" y="646"/>
                    <a:pt x="35" y="668"/>
                    <a:pt x="37" y="67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871037" y="2008455"/>
              <a:ext cx="46679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800" dirty="0">
                  <a:solidFill>
                    <a:schemeClr val="bg2"/>
                  </a:solidFill>
                  <a:latin typeface="Bebas" pitchFamily="2" charset="0"/>
                </a:rPr>
                <a:t>S</a:t>
              </a:r>
              <a:endParaRPr lang="id-ID" sz="4800" dirty="0">
                <a:solidFill>
                  <a:schemeClr val="bg2"/>
                </a:solidFill>
                <a:latin typeface="Bebas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25640" y="3101509"/>
              <a:ext cx="73289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800" dirty="0">
                  <a:solidFill>
                    <a:schemeClr val="bg2"/>
                  </a:solidFill>
                  <a:latin typeface="Bebas" pitchFamily="2" charset="0"/>
                </a:rPr>
                <a:t>W</a:t>
              </a:r>
              <a:endParaRPr lang="id-ID" sz="4800" dirty="0">
                <a:solidFill>
                  <a:schemeClr val="bg2"/>
                </a:solidFill>
                <a:latin typeface="Bebas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737816" y="3101509"/>
              <a:ext cx="51007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800" dirty="0">
                  <a:solidFill>
                    <a:schemeClr val="bg2"/>
                  </a:solidFill>
                  <a:latin typeface="Bebas" pitchFamily="2" charset="0"/>
                </a:rPr>
                <a:t>o</a:t>
              </a:r>
              <a:endParaRPr lang="id-ID" sz="4800" dirty="0">
                <a:solidFill>
                  <a:schemeClr val="bg2"/>
                </a:solidFill>
                <a:latin typeface="Bebas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908705" y="4202703"/>
              <a:ext cx="39145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800" dirty="0">
                  <a:solidFill>
                    <a:schemeClr val="bg2"/>
                  </a:solidFill>
                  <a:latin typeface="Bebas" pitchFamily="2" charset="0"/>
                </a:rPr>
                <a:t>t</a:t>
              </a:r>
              <a:endParaRPr lang="id-ID" sz="4800" dirty="0">
                <a:solidFill>
                  <a:schemeClr val="bg2"/>
                </a:solidFill>
                <a:latin typeface="Bebas" pitchFamily="2" charset="0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6074838" y="1139719"/>
              <a:ext cx="2377015" cy="292100"/>
              <a:chOff x="4556127" y="1021342"/>
              <a:chExt cx="1782761" cy="219075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 flipV="1">
                <a:off x="4556127" y="1021342"/>
                <a:ext cx="0" cy="219075"/>
              </a:xfrm>
              <a:prstGeom prst="line">
                <a:avLst/>
              </a:prstGeom>
              <a:ln w="9525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4556127" y="1021342"/>
                <a:ext cx="1782761" cy="1"/>
              </a:xfrm>
              <a:prstGeom prst="line">
                <a:avLst/>
              </a:prstGeom>
              <a:ln w="9525"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traight Connector 25"/>
            <p:cNvCxnSpPr/>
            <p:nvPr/>
          </p:nvCxnSpPr>
          <p:spPr>
            <a:xfrm flipV="1">
              <a:off x="8212670" y="3549621"/>
              <a:ext cx="768772" cy="1"/>
            </a:xfrm>
            <a:prstGeom prst="line">
              <a:avLst/>
            </a:prstGeom>
            <a:ln w="9525">
              <a:solidFill>
                <a:schemeClr val="accent2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2"/>
            <p:cNvGrpSpPr/>
            <p:nvPr/>
          </p:nvGrpSpPr>
          <p:grpSpPr>
            <a:xfrm>
              <a:off x="3754362" y="5605305"/>
              <a:ext cx="2377015" cy="292100"/>
              <a:chOff x="2815770" y="4370531"/>
              <a:chExt cx="1782761" cy="219075"/>
            </a:xfrm>
          </p:grpSpPr>
          <p:cxnSp>
            <p:nvCxnSpPr>
              <p:cNvPr id="28" name="Straight Connector 27"/>
              <p:cNvCxnSpPr/>
              <p:nvPr/>
            </p:nvCxnSpPr>
            <p:spPr>
              <a:xfrm rot="10800000" flipV="1">
                <a:off x="4598531" y="4370531"/>
                <a:ext cx="0" cy="219075"/>
              </a:xfrm>
              <a:prstGeom prst="line">
                <a:avLst/>
              </a:prstGeom>
              <a:ln w="9525">
                <a:solidFill>
                  <a:schemeClr val="accent4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0800000" flipV="1">
                <a:off x="2815770" y="4589605"/>
                <a:ext cx="1782761" cy="1"/>
              </a:xfrm>
              <a:prstGeom prst="line">
                <a:avLst/>
              </a:prstGeom>
              <a:ln w="9525">
                <a:solidFill>
                  <a:schemeClr val="accent4"/>
                </a:solidFill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Straight Connector 29"/>
            <p:cNvCxnSpPr/>
            <p:nvPr/>
          </p:nvCxnSpPr>
          <p:spPr>
            <a:xfrm rot="10800000" flipV="1">
              <a:off x="3224771" y="3487505"/>
              <a:ext cx="768772" cy="1"/>
            </a:xfrm>
            <a:prstGeom prst="line">
              <a:avLst/>
            </a:prstGeom>
            <a:ln w="9525">
              <a:solidFill>
                <a:schemeClr val="accent3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99"/>
          <p:cNvSpPr txBox="1"/>
          <p:nvPr/>
        </p:nvSpPr>
        <p:spPr>
          <a:xfrm>
            <a:off x="8082333" y="1479273"/>
            <a:ext cx="3001908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单击此处可编辑内容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根据您的需要自由拉伸文本框大小</a:t>
            </a:r>
            <a:endParaRPr 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TextBox 13"/>
          <p:cNvSpPr txBox="1"/>
          <p:nvPr/>
        </p:nvSpPr>
        <p:spPr>
          <a:xfrm>
            <a:off x="8159082" y="1240718"/>
            <a:ext cx="1583198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b="1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TextBox 99"/>
          <p:cNvSpPr txBox="1"/>
          <p:nvPr/>
        </p:nvSpPr>
        <p:spPr>
          <a:xfrm>
            <a:off x="8523019" y="3508917"/>
            <a:ext cx="3001908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单击此处可编辑内容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根据您的需要自由拉伸文本框大小</a:t>
            </a:r>
            <a:endParaRPr 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TextBox 13"/>
          <p:cNvSpPr txBox="1"/>
          <p:nvPr/>
        </p:nvSpPr>
        <p:spPr>
          <a:xfrm>
            <a:off x="8599768" y="3270362"/>
            <a:ext cx="1583198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b="1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TextBox 99"/>
          <p:cNvSpPr txBox="1"/>
          <p:nvPr/>
        </p:nvSpPr>
        <p:spPr>
          <a:xfrm>
            <a:off x="730296" y="3478143"/>
            <a:ext cx="3001908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单击此处可编辑内容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根据您的需要自由拉伸文本框大小</a:t>
            </a:r>
            <a:endParaRPr 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TextBox 13"/>
          <p:cNvSpPr txBox="1"/>
          <p:nvPr/>
        </p:nvSpPr>
        <p:spPr>
          <a:xfrm>
            <a:off x="2243968" y="3239588"/>
            <a:ext cx="1583198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b="1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9" name="TextBox 99"/>
          <p:cNvSpPr txBox="1"/>
          <p:nvPr/>
        </p:nvSpPr>
        <p:spPr>
          <a:xfrm>
            <a:off x="1135164" y="5513237"/>
            <a:ext cx="3001908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单击此处可编辑内容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根据您的需要自由拉伸文本框大小</a:t>
            </a:r>
            <a:endParaRPr 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TextBox 13"/>
          <p:cNvSpPr txBox="1"/>
          <p:nvPr/>
        </p:nvSpPr>
        <p:spPr>
          <a:xfrm>
            <a:off x="2665160" y="5274682"/>
            <a:ext cx="1583198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b="1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45989" y="185351"/>
            <a:ext cx="3460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</p:spTree>
  </p:cSld>
  <p:clrMapOvr>
    <a:masterClrMapping/>
  </p:clrMapOvr>
  <p:transition advClick="0" advTm="4000">
    <p:split orient="vert" dir="in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等腰三角形 17"/>
          <p:cNvSpPr/>
          <p:nvPr/>
        </p:nvSpPr>
        <p:spPr>
          <a:xfrm>
            <a:off x="-3176953" y="-150829"/>
            <a:ext cx="18669732" cy="8802454"/>
          </a:xfrm>
          <a:prstGeom prst="triangle">
            <a:avLst/>
          </a:prstGeom>
          <a:noFill/>
          <a:ln w="82550">
            <a:solidFill>
              <a:srgbClr val="747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0" name="等腰三角形 29"/>
          <p:cNvSpPr/>
          <p:nvPr/>
        </p:nvSpPr>
        <p:spPr>
          <a:xfrm rot="10800000">
            <a:off x="-1815145" y="-412315"/>
            <a:ext cx="7400762" cy="3564420"/>
          </a:xfrm>
          <a:prstGeom prst="triangle">
            <a:avLst/>
          </a:prstGeom>
          <a:noFill/>
          <a:ln w="82550">
            <a:solidFill>
              <a:srgbClr val="747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 rot="18962981">
            <a:off x="381773" y="1063800"/>
            <a:ext cx="44088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7200" b="1" dirty="0">
                <a:solidFill>
                  <a:srgbClr val="4B4B4B"/>
                </a:solidFill>
              </a:rPr>
              <a:t>Part four</a:t>
            </a:r>
            <a:endParaRPr lang="zh-CN" altLang="en-US" sz="7200" b="1" dirty="0">
              <a:solidFill>
                <a:srgbClr val="4B4B4B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748426" y="3357038"/>
            <a:ext cx="69189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dirty="0">
                <a:solidFill>
                  <a:srgbClr val="3030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2509838" y="4474579"/>
            <a:ext cx="7396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dirty="0">
                <a:solidFill>
                  <a:srgbClr val="3030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YOUR TEXT HERE</a:t>
            </a:r>
            <a:endParaRPr lang="zh-CN" altLang="en-US" dirty="0">
              <a:solidFill>
                <a:srgbClr val="3030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advClick="0" advTm="4000">
    <p:split orient="vert" dir="in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文本框 28"/>
          <p:cNvSpPr txBox="1"/>
          <p:nvPr/>
        </p:nvSpPr>
        <p:spPr>
          <a:xfrm>
            <a:off x="345989" y="185351"/>
            <a:ext cx="3460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点击此处添加标题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345989" y="2301018"/>
            <a:ext cx="8138159" cy="3140773"/>
            <a:chOff x="345989" y="2301018"/>
            <a:chExt cx="8138159" cy="3140773"/>
          </a:xfrm>
        </p:grpSpPr>
        <p:grpSp>
          <p:nvGrpSpPr>
            <p:cNvPr id="9" name="Group 8"/>
            <p:cNvGrpSpPr>
              <a:grpSpLocks noChangeAspect="1"/>
            </p:cNvGrpSpPr>
            <p:nvPr/>
          </p:nvGrpSpPr>
          <p:grpSpPr>
            <a:xfrm>
              <a:off x="345989" y="2850991"/>
              <a:ext cx="6248400" cy="2590800"/>
              <a:chOff x="3962400" y="3409950"/>
              <a:chExt cx="3124200" cy="1295400"/>
            </a:xfrm>
            <a:solidFill>
              <a:schemeClr val="tx1">
                <a:lumMod val="85000"/>
                <a:lumOff val="15000"/>
              </a:schemeClr>
            </a:solidFill>
            <a:effectLst>
              <a:outerShdw blurRad="431800" dir="18900000" sy="23000" kx="-1200000" algn="bl" rotWithShape="0">
                <a:prstClr val="black">
                  <a:alpha val="20000"/>
                </a:prstClr>
              </a:outerShdw>
            </a:effectLst>
          </p:grpSpPr>
          <p:sp>
            <p:nvSpPr>
              <p:cNvPr id="10" name="Freeform 208"/>
              <p:cNvSpPr/>
              <p:nvPr/>
            </p:nvSpPr>
            <p:spPr bwMode="auto">
              <a:xfrm>
                <a:off x="3981382" y="3824784"/>
                <a:ext cx="3082442" cy="880566"/>
              </a:xfrm>
              <a:custGeom>
                <a:avLst/>
                <a:gdLst/>
                <a:ahLst/>
                <a:cxnLst>
                  <a:cxn ang="0">
                    <a:pos x="817" y="22"/>
                  </a:cxn>
                  <a:cxn ang="0">
                    <a:pos x="817" y="25"/>
                  </a:cxn>
                  <a:cxn ang="0">
                    <a:pos x="816" y="28"/>
                  </a:cxn>
                  <a:cxn ang="0">
                    <a:pos x="815" y="31"/>
                  </a:cxn>
                  <a:cxn ang="0">
                    <a:pos x="813" y="34"/>
                  </a:cxn>
                  <a:cxn ang="0">
                    <a:pos x="811" y="36"/>
                  </a:cxn>
                  <a:cxn ang="0">
                    <a:pos x="807" y="40"/>
                  </a:cxn>
                  <a:cxn ang="0">
                    <a:pos x="803" y="43"/>
                  </a:cxn>
                  <a:cxn ang="0">
                    <a:pos x="317" y="326"/>
                  </a:cxn>
                  <a:cxn ang="0">
                    <a:pos x="298" y="336"/>
                  </a:cxn>
                  <a:cxn ang="0">
                    <a:pos x="292" y="338"/>
                  </a:cxn>
                  <a:cxn ang="0">
                    <a:pos x="284" y="340"/>
                  </a:cxn>
                  <a:cxn ang="0">
                    <a:pos x="276" y="341"/>
                  </a:cxn>
                  <a:cxn ang="0">
                    <a:pos x="271" y="342"/>
                  </a:cxn>
                  <a:cxn ang="0">
                    <a:pos x="269" y="342"/>
                  </a:cxn>
                  <a:cxn ang="0">
                    <a:pos x="266" y="342"/>
                  </a:cxn>
                  <a:cxn ang="0">
                    <a:pos x="265" y="342"/>
                  </a:cxn>
                  <a:cxn ang="0">
                    <a:pos x="263" y="342"/>
                  </a:cxn>
                  <a:cxn ang="0">
                    <a:pos x="258" y="341"/>
                  </a:cxn>
                  <a:cxn ang="0">
                    <a:pos x="253" y="341"/>
                  </a:cxn>
                  <a:cxn ang="0">
                    <a:pos x="248" y="340"/>
                  </a:cxn>
                  <a:cxn ang="0">
                    <a:pos x="243" y="339"/>
                  </a:cxn>
                  <a:cxn ang="0">
                    <a:pos x="234" y="336"/>
                  </a:cxn>
                  <a:cxn ang="0">
                    <a:pos x="16" y="210"/>
                  </a:cxn>
                  <a:cxn ang="0">
                    <a:pos x="16" y="217"/>
                  </a:cxn>
                  <a:cxn ang="0">
                    <a:pos x="234" y="343"/>
                  </a:cxn>
                  <a:cxn ang="0">
                    <a:pos x="243" y="346"/>
                  </a:cxn>
                  <a:cxn ang="0">
                    <a:pos x="248" y="347"/>
                  </a:cxn>
                  <a:cxn ang="0">
                    <a:pos x="253" y="348"/>
                  </a:cxn>
                  <a:cxn ang="0">
                    <a:pos x="258" y="349"/>
                  </a:cxn>
                  <a:cxn ang="0">
                    <a:pos x="263" y="349"/>
                  </a:cxn>
                  <a:cxn ang="0">
                    <a:pos x="265" y="349"/>
                  </a:cxn>
                  <a:cxn ang="0">
                    <a:pos x="266" y="349"/>
                  </a:cxn>
                  <a:cxn ang="0">
                    <a:pos x="269" y="349"/>
                  </a:cxn>
                  <a:cxn ang="0">
                    <a:pos x="271" y="349"/>
                  </a:cxn>
                  <a:cxn ang="0">
                    <a:pos x="276" y="349"/>
                  </a:cxn>
                  <a:cxn ang="0">
                    <a:pos x="284" y="347"/>
                  </a:cxn>
                  <a:cxn ang="0">
                    <a:pos x="292" y="345"/>
                  </a:cxn>
                  <a:cxn ang="0">
                    <a:pos x="298" y="343"/>
                  </a:cxn>
                  <a:cxn ang="0">
                    <a:pos x="317" y="333"/>
                  </a:cxn>
                  <a:cxn ang="0">
                    <a:pos x="803" y="50"/>
                  </a:cxn>
                  <a:cxn ang="0">
                    <a:pos x="807" y="47"/>
                  </a:cxn>
                  <a:cxn ang="0">
                    <a:pos x="811" y="43"/>
                  </a:cxn>
                  <a:cxn ang="0">
                    <a:pos x="813" y="41"/>
                  </a:cxn>
                  <a:cxn ang="0">
                    <a:pos x="815" y="38"/>
                  </a:cxn>
                  <a:cxn ang="0">
                    <a:pos x="816" y="35"/>
                  </a:cxn>
                  <a:cxn ang="0">
                    <a:pos x="817" y="32"/>
                  </a:cxn>
                  <a:cxn ang="0">
                    <a:pos x="817" y="29"/>
                  </a:cxn>
                </a:cxnLst>
                <a:rect l="0" t="0" r="r" b="b"/>
                <a:pathLst>
                  <a:path w="817" h="349">
                    <a:moveTo>
                      <a:pt x="817" y="0"/>
                    </a:moveTo>
                    <a:cubicBezTo>
                      <a:pt x="817" y="0"/>
                      <a:pt x="817" y="1"/>
                      <a:pt x="817" y="1"/>
                    </a:cubicBezTo>
                    <a:cubicBezTo>
                      <a:pt x="817" y="8"/>
                      <a:pt x="817" y="15"/>
                      <a:pt x="817" y="22"/>
                    </a:cubicBezTo>
                    <a:cubicBezTo>
                      <a:pt x="817" y="22"/>
                      <a:pt x="817" y="22"/>
                      <a:pt x="817" y="22"/>
                    </a:cubicBezTo>
                    <a:cubicBezTo>
                      <a:pt x="817" y="23"/>
                      <a:pt x="817" y="23"/>
                      <a:pt x="817" y="24"/>
                    </a:cubicBezTo>
                    <a:cubicBezTo>
                      <a:pt x="817" y="24"/>
                      <a:pt x="817" y="25"/>
                      <a:pt x="817" y="25"/>
                    </a:cubicBezTo>
                    <a:cubicBezTo>
                      <a:pt x="817" y="26"/>
                      <a:pt x="817" y="26"/>
                      <a:pt x="817" y="26"/>
                    </a:cubicBezTo>
                    <a:cubicBezTo>
                      <a:pt x="817" y="27"/>
                      <a:pt x="817" y="27"/>
                      <a:pt x="817" y="27"/>
                    </a:cubicBezTo>
                    <a:cubicBezTo>
                      <a:pt x="817" y="27"/>
                      <a:pt x="816" y="28"/>
                      <a:pt x="816" y="28"/>
                    </a:cubicBezTo>
                    <a:cubicBezTo>
                      <a:pt x="816" y="29"/>
                      <a:pt x="816" y="29"/>
                      <a:pt x="816" y="29"/>
                    </a:cubicBezTo>
                    <a:cubicBezTo>
                      <a:pt x="816" y="30"/>
                      <a:pt x="816" y="30"/>
                      <a:pt x="816" y="30"/>
                    </a:cubicBezTo>
                    <a:cubicBezTo>
                      <a:pt x="816" y="30"/>
                      <a:pt x="815" y="31"/>
                      <a:pt x="815" y="31"/>
                    </a:cubicBezTo>
                    <a:cubicBezTo>
                      <a:pt x="815" y="32"/>
                      <a:pt x="815" y="32"/>
                      <a:pt x="815" y="32"/>
                    </a:cubicBezTo>
                    <a:cubicBezTo>
                      <a:pt x="814" y="32"/>
                      <a:pt x="814" y="32"/>
                      <a:pt x="814" y="32"/>
                    </a:cubicBezTo>
                    <a:cubicBezTo>
                      <a:pt x="814" y="33"/>
                      <a:pt x="813" y="34"/>
                      <a:pt x="813" y="34"/>
                    </a:cubicBezTo>
                    <a:cubicBezTo>
                      <a:pt x="813" y="35"/>
                      <a:pt x="813" y="35"/>
                      <a:pt x="813" y="35"/>
                    </a:cubicBezTo>
                    <a:cubicBezTo>
                      <a:pt x="812" y="35"/>
                      <a:pt x="812" y="36"/>
                      <a:pt x="812" y="36"/>
                    </a:cubicBezTo>
                    <a:cubicBezTo>
                      <a:pt x="811" y="36"/>
                      <a:pt x="811" y="36"/>
                      <a:pt x="811" y="36"/>
                    </a:cubicBezTo>
                    <a:cubicBezTo>
                      <a:pt x="811" y="37"/>
                      <a:pt x="810" y="38"/>
                      <a:pt x="809" y="38"/>
                    </a:cubicBezTo>
                    <a:cubicBezTo>
                      <a:pt x="809" y="39"/>
                      <a:pt x="809" y="39"/>
                      <a:pt x="809" y="39"/>
                    </a:cubicBezTo>
                    <a:cubicBezTo>
                      <a:pt x="809" y="39"/>
                      <a:pt x="808" y="39"/>
                      <a:pt x="807" y="40"/>
                    </a:cubicBezTo>
                    <a:cubicBezTo>
                      <a:pt x="807" y="40"/>
                      <a:pt x="806" y="41"/>
                      <a:pt x="806" y="41"/>
                    </a:cubicBezTo>
                    <a:cubicBezTo>
                      <a:pt x="805" y="41"/>
                      <a:pt x="805" y="42"/>
                      <a:pt x="804" y="42"/>
                    </a:cubicBezTo>
                    <a:cubicBezTo>
                      <a:pt x="804" y="43"/>
                      <a:pt x="803" y="43"/>
                      <a:pt x="803" y="43"/>
                    </a:cubicBezTo>
                    <a:cubicBezTo>
                      <a:pt x="802" y="44"/>
                      <a:pt x="802" y="44"/>
                      <a:pt x="802" y="44"/>
                    </a:cubicBezTo>
                    <a:cubicBezTo>
                      <a:pt x="777" y="58"/>
                      <a:pt x="777" y="58"/>
                      <a:pt x="777" y="58"/>
                    </a:cubicBezTo>
                    <a:cubicBezTo>
                      <a:pt x="317" y="326"/>
                      <a:pt x="317" y="326"/>
                      <a:pt x="317" y="326"/>
                    </a:cubicBezTo>
                    <a:cubicBezTo>
                      <a:pt x="304" y="333"/>
                      <a:pt x="304" y="333"/>
                      <a:pt x="304" y="333"/>
                    </a:cubicBezTo>
                    <a:cubicBezTo>
                      <a:pt x="303" y="334"/>
                      <a:pt x="301" y="335"/>
                      <a:pt x="299" y="335"/>
                    </a:cubicBezTo>
                    <a:cubicBezTo>
                      <a:pt x="299" y="336"/>
                      <a:pt x="298" y="336"/>
                      <a:pt x="298" y="336"/>
                    </a:cubicBezTo>
                    <a:cubicBezTo>
                      <a:pt x="296" y="337"/>
                      <a:pt x="295" y="337"/>
                      <a:pt x="293" y="338"/>
                    </a:cubicBezTo>
                    <a:cubicBezTo>
                      <a:pt x="293" y="338"/>
                      <a:pt x="293" y="338"/>
                      <a:pt x="293" y="338"/>
                    </a:cubicBezTo>
                    <a:cubicBezTo>
                      <a:pt x="292" y="338"/>
                      <a:pt x="292" y="338"/>
                      <a:pt x="292" y="338"/>
                    </a:cubicBezTo>
                    <a:cubicBezTo>
                      <a:pt x="291" y="339"/>
                      <a:pt x="290" y="339"/>
                      <a:pt x="289" y="339"/>
                    </a:cubicBezTo>
                    <a:cubicBezTo>
                      <a:pt x="289" y="339"/>
                      <a:pt x="288" y="339"/>
                      <a:pt x="287" y="340"/>
                    </a:cubicBezTo>
                    <a:cubicBezTo>
                      <a:pt x="286" y="340"/>
                      <a:pt x="285" y="340"/>
                      <a:pt x="284" y="340"/>
                    </a:cubicBezTo>
                    <a:cubicBezTo>
                      <a:pt x="284" y="340"/>
                      <a:pt x="283" y="340"/>
                      <a:pt x="283" y="341"/>
                    </a:cubicBezTo>
                    <a:cubicBezTo>
                      <a:pt x="282" y="341"/>
                      <a:pt x="282" y="341"/>
                      <a:pt x="282" y="341"/>
                    </a:cubicBezTo>
                    <a:cubicBezTo>
                      <a:pt x="280" y="341"/>
                      <a:pt x="278" y="341"/>
                      <a:pt x="276" y="341"/>
                    </a:cubicBezTo>
                    <a:cubicBezTo>
                      <a:pt x="276" y="341"/>
                      <a:pt x="276" y="341"/>
                      <a:pt x="276" y="341"/>
                    </a:cubicBezTo>
                    <a:cubicBezTo>
                      <a:pt x="275" y="342"/>
                      <a:pt x="275" y="342"/>
                      <a:pt x="274" y="342"/>
                    </a:cubicBezTo>
                    <a:cubicBezTo>
                      <a:pt x="273" y="342"/>
                      <a:pt x="272" y="342"/>
                      <a:pt x="271" y="342"/>
                    </a:cubicBezTo>
                    <a:cubicBezTo>
                      <a:pt x="270" y="342"/>
                      <a:pt x="270" y="342"/>
                      <a:pt x="270" y="342"/>
                    </a:cubicBezTo>
                    <a:cubicBezTo>
                      <a:pt x="270" y="342"/>
                      <a:pt x="269" y="342"/>
                      <a:pt x="269" y="342"/>
                    </a:cubicBezTo>
                    <a:cubicBezTo>
                      <a:pt x="269" y="342"/>
                      <a:pt x="269" y="342"/>
                      <a:pt x="269" y="342"/>
                    </a:cubicBezTo>
                    <a:cubicBezTo>
                      <a:pt x="269" y="342"/>
                      <a:pt x="269" y="342"/>
                      <a:pt x="269" y="342"/>
                    </a:cubicBezTo>
                    <a:cubicBezTo>
                      <a:pt x="269" y="342"/>
                      <a:pt x="268" y="342"/>
                      <a:pt x="268" y="342"/>
                    </a:cubicBezTo>
                    <a:cubicBezTo>
                      <a:pt x="268" y="342"/>
                      <a:pt x="267" y="342"/>
                      <a:pt x="266" y="342"/>
                    </a:cubicBezTo>
                    <a:cubicBezTo>
                      <a:pt x="266" y="342"/>
                      <a:pt x="266" y="342"/>
                      <a:pt x="265" y="342"/>
                    </a:cubicBezTo>
                    <a:cubicBezTo>
                      <a:pt x="265" y="342"/>
                      <a:pt x="265" y="342"/>
                      <a:pt x="265" y="342"/>
                    </a:cubicBezTo>
                    <a:cubicBezTo>
                      <a:pt x="265" y="342"/>
                      <a:pt x="265" y="342"/>
                      <a:pt x="265" y="342"/>
                    </a:cubicBezTo>
                    <a:cubicBezTo>
                      <a:pt x="265" y="342"/>
                      <a:pt x="265" y="342"/>
                      <a:pt x="264" y="342"/>
                    </a:cubicBezTo>
                    <a:cubicBezTo>
                      <a:pt x="264" y="342"/>
                      <a:pt x="264" y="342"/>
                      <a:pt x="264" y="342"/>
                    </a:cubicBezTo>
                    <a:cubicBezTo>
                      <a:pt x="264" y="342"/>
                      <a:pt x="263" y="342"/>
                      <a:pt x="263" y="342"/>
                    </a:cubicBezTo>
                    <a:cubicBezTo>
                      <a:pt x="262" y="342"/>
                      <a:pt x="261" y="342"/>
                      <a:pt x="260" y="342"/>
                    </a:cubicBezTo>
                    <a:cubicBezTo>
                      <a:pt x="260" y="342"/>
                      <a:pt x="259" y="342"/>
                      <a:pt x="259" y="342"/>
                    </a:cubicBezTo>
                    <a:cubicBezTo>
                      <a:pt x="259" y="342"/>
                      <a:pt x="258" y="342"/>
                      <a:pt x="258" y="341"/>
                    </a:cubicBezTo>
                    <a:cubicBezTo>
                      <a:pt x="257" y="341"/>
                      <a:pt x="256" y="341"/>
                      <a:pt x="255" y="341"/>
                    </a:cubicBezTo>
                    <a:cubicBezTo>
                      <a:pt x="255" y="341"/>
                      <a:pt x="254" y="341"/>
                      <a:pt x="254" y="341"/>
                    </a:cubicBezTo>
                    <a:cubicBezTo>
                      <a:pt x="254" y="341"/>
                      <a:pt x="253" y="341"/>
                      <a:pt x="253" y="341"/>
                    </a:cubicBezTo>
                    <a:cubicBezTo>
                      <a:pt x="252" y="341"/>
                      <a:pt x="251" y="341"/>
                      <a:pt x="250" y="340"/>
                    </a:cubicBezTo>
                    <a:cubicBezTo>
                      <a:pt x="250" y="340"/>
                      <a:pt x="249" y="340"/>
                      <a:pt x="249" y="340"/>
                    </a:cubicBezTo>
                    <a:cubicBezTo>
                      <a:pt x="248" y="340"/>
                      <a:pt x="248" y="340"/>
                      <a:pt x="248" y="340"/>
                    </a:cubicBezTo>
                    <a:cubicBezTo>
                      <a:pt x="247" y="340"/>
                      <a:pt x="246" y="339"/>
                      <a:pt x="244" y="339"/>
                    </a:cubicBezTo>
                    <a:cubicBezTo>
                      <a:pt x="244" y="339"/>
                      <a:pt x="244" y="339"/>
                      <a:pt x="243" y="339"/>
                    </a:cubicBezTo>
                    <a:cubicBezTo>
                      <a:pt x="243" y="339"/>
                      <a:pt x="243" y="339"/>
                      <a:pt x="243" y="339"/>
                    </a:cubicBezTo>
                    <a:cubicBezTo>
                      <a:pt x="241" y="338"/>
                      <a:pt x="239" y="337"/>
                      <a:pt x="237" y="337"/>
                    </a:cubicBezTo>
                    <a:cubicBezTo>
                      <a:pt x="237" y="337"/>
                      <a:pt x="237" y="337"/>
                      <a:pt x="237" y="337"/>
                    </a:cubicBezTo>
                    <a:cubicBezTo>
                      <a:pt x="236" y="336"/>
                      <a:pt x="235" y="336"/>
                      <a:pt x="234" y="336"/>
                    </a:cubicBezTo>
                    <a:cubicBezTo>
                      <a:pt x="234" y="335"/>
                      <a:pt x="233" y="335"/>
                      <a:pt x="233" y="335"/>
                    </a:cubicBezTo>
                    <a:cubicBezTo>
                      <a:pt x="232" y="334"/>
                      <a:pt x="230" y="334"/>
                      <a:pt x="229" y="333"/>
                    </a:cubicBezTo>
                    <a:cubicBezTo>
                      <a:pt x="16" y="210"/>
                      <a:pt x="16" y="210"/>
                      <a:pt x="16" y="210"/>
                    </a:cubicBezTo>
                    <a:cubicBezTo>
                      <a:pt x="6" y="204"/>
                      <a:pt x="1" y="197"/>
                      <a:pt x="1" y="189"/>
                    </a:cubicBezTo>
                    <a:cubicBezTo>
                      <a:pt x="1" y="195"/>
                      <a:pt x="1" y="195"/>
                      <a:pt x="1" y="195"/>
                    </a:cubicBezTo>
                    <a:cubicBezTo>
                      <a:pt x="0" y="203"/>
                      <a:pt x="6" y="211"/>
                      <a:pt x="16" y="217"/>
                    </a:cubicBezTo>
                    <a:cubicBezTo>
                      <a:pt x="229" y="340"/>
                      <a:pt x="229" y="340"/>
                      <a:pt x="229" y="340"/>
                    </a:cubicBezTo>
                    <a:cubicBezTo>
                      <a:pt x="230" y="341"/>
                      <a:pt x="232" y="341"/>
                      <a:pt x="233" y="342"/>
                    </a:cubicBezTo>
                    <a:cubicBezTo>
                      <a:pt x="233" y="342"/>
                      <a:pt x="234" y="342"/>
                      <a:pt x="234" y="343"/>
                    </a:cubicBezTo>
                    <a:cubicBezTo>
                      <a:pt x="235" y="343"/>
                      <a:pt x="236" y="343"/>
                      <a:pt x="237" y="344"/>
                    </a:cubicBezTo>
                    <a:cubicBezTo>
                      <a:pt x="237" y="344"/>
                      <a:pt x="237" y="344"/>
                      <a:pt x="237" y="344"/>
                    </a:cubicBezTo>
                    <a:cubicBezTo>
                      <a:pt x="239" y="345"/>
                      <a:pt x="241" y="345"/>
                      <a:pt x="243" y="346"/>
                    </a:cubicBezTo>
                    <a:cubicBezTo>
                      <a:pt x="243" y="346"/>
                      <a:pt x="243" y="346"/>
                      <a:pt x="243" y="346"/>
                    </a:cubicBezTo>
                    <a:cubicBezTo>
                      <a:pt x="244" y="346"/>
                      <a:pt x="244" y="346"/>
                      <a:pt x="244" y="346"/>
                    </a:cubicBezTo>
                    <a:cubicBezTo>
                      <a:pt x="246" y="346"/>
                      <a:pt x="247" y="347"/>
                      <a:pt x="248" y="347"/>
                    </a:cubicBezTo>
                    <a:cubicBezTo>
                      <a:pt x="249" y="347"/>
                      <a:pt x="249" y="347"/>
                      <a:pt x="249" y="347"/>
                    </a:cubicBezTo>
                    <a:cubicBezTo>
                      <a:pt x="249" y="347"/>
                      <a:pt x="250" y="347"/>
                      <a:pt x="250" y="347"/>
                    </a:cubicBezTo>
                    <a:cubicBezTo>
                      <a:pt x="251" y="348"/>
                      <a:pt x="252" y="348"/>
                      <a:pt x="253" y="348"/>
                    </a:cubicBezTo>
                    <a:cubicBezTo>
                      <a:pt x="253" y="348"/>
                      <a:pt x="254" y="348"/>
                      <a:pt x="254" y="348"/>
                    </a:cubicBezTo>
                    <a:cubicBezTo>
                      <a:pt x="254" y="348"/>
                      <a:pt x="255" y="348"/>
                      <a:pt x="255" y="348"/>
                    </a:cubicBezTo>
                    <a:cubicBezTo>
                      <a:pt x="256" y="348"/>
                      <a:pt x="257" y="348"/>
                      <a:pt x="258" y="349"/>
                    </a:cubicBezTo>
                    <a:cubicBezTo>
                      <a:pt x="258" y="349"/>
                      <a:pt x="259" y="349"/>
                      <a:pt x="259" y="349"/>
                    </a:cubicBezTo>
                    <a:cubicBezTo>
                      <a:pt x="259" y="349"/>
                      <a:pt x="260" y="349"/>
                      <a:pt x="260" y="349"/>
                    </a:cubicBezTo>
                    <a:cubicBezTo>
                      <a:pt x="261" y="349"/>
                      <a:pt x="262" y="349"/>
                      <a:pt x="263" y="349"/>
                    </a:cubicBezTo>
                    <a:cubicBezTo>
                      <a:pt x="263" y="349"/>
                      <a:pt x="264" y="349"/>
                      <a:pt x="264" y="349"/>
                    </a:cubicBezTo>
                    <a:cubicBezTo>
                      <a:pt x="264" y="349"/>
                      <a:pt x="264" y="349"/>
                      <a:pt x="265" y="349"/>
                    </a:cubicBezTo>
                    <a:cubicBezTo>
                      <a:pt x="265" y="349"/>
                      <a:pt x="265" y="349"/>
                      <a:pt x="265" y="349"/>
                    </a:cubicBezTo>
                    <a:cubicBezTo>
                      <a:pt x="265" y="349"/>
                      <a:pt x="265" y="349"/>
                      <a:pt x="265" y="349"/>
                    </a:cubicBezTo>
                    <a:cubicBezTo>
                      <a:pt x="265" y="349"/>
                      <a:pt x="265" y="349"/>
                      <a:pt x="265" y="349"/>
                    </a:cubicBezTo>
                    <a:cubicBezTo>
                      <a:pt x="266" y="349"/>
                      <a:pt x="266" y="349"/>
                      <a:pt x="266" y="349"/>
                    </a:cubicBezTo>
                    <a:cubicBezTo>
                      <a:pt x="267" y="349"/>
                      <a:pt x="268" y="349"/>
                      <a:pt x="268" y="349"/>
                    </a:cubicBezTo>
                    <a:cubicBezTo>
                      <a:pt x="268" y="349"/>
                      <a:pt x="269" y="349"/>
                      <a:pt x="269" y="349"/>
                    </a:cubicBezTo>
                    <a:cubicBezTo>
                      <a:pt x="269" y="349"/>
                      <a:pt x="269" y="349"/>
                      <a:pt x="269" y="349"/>
                    </a:cubicBezTo>
                    <a:cubicBezTo>
                      <a:pt x="269" y="349"/>
                      <a:pt x="269" y="349"/>
                      <a:pt x="269" y="349"/>
                    </a:cubicBezTo>
                    <a:cubicBezTo>
                      <a:pt x="269" y="349"/>
                      <a:pt x="270" y="349"/>
                      <a:pt x="270" y="349"/>
                    </a:cubicBezTo>
                    <a:cubicBezTo>
                      <a:pt x="271" y="349"/>
                      <a:pt x="271" y="349"/>
                      <a:pt x="271" y="349"/>
                    </a:cubicBezTo>
                    <a:cubicBezTo>
                      <a:pt x="272" y="349"/>
                      <a:pt x="273" y="349"/>
                      <a:pt x="274" y="349"/>
                    </a:cubicBezTo>
                    <a:cubicBezTo>
                      <a:pt x="275" y="349"/>
                      <a:pt x="275" y="349"/>
                      <a:pt x="276" y="349"/>
                    </a:cubicBezTo>
                    <a:cubicBezTo>
                      <a:pt x="276" y="349"/>
                      <a:pt x="276" y="349"/>
                      <a:pt x="276" y="349"/>
                    </a:cubicBezTo>
                    <a:cubicBezTo>
                      <a:pt x="278" y="348"/>
                      <a:pt x="280" y="348"/>
                      <a:pt x="282" y="348"/>
                    </a:cubicBezTo>
                    <a:cubicBezTo>
                      <a:pt x="283" y="348"/>
                      <a:pt x="283" y="348"/>
                      <a:pt x="283" y="348"/>
                    </a:cubicBezTo>
                    <a:cubicBezTo>
                      <a:pt x="283" y="348"/>
                      <a:pt x="284" y="347"/>
                      <a:pt x="284" y="347"/>
                    </a:cubicBezTo>
                    <a:cubicBezTo>
                      <a:pt x="285" y="347"/>
                      <a:pt x="286" y="347"/>
                      <a:pt x="287" y="347"/>
                    </a:cubicBezTo>
                    <a:cubicBezTo>
                      <a:pt x="288" y="346"/>
                      <a:pt x="289" y="346"/>
                      <a:pt x="289" y="346"/>
                    </a:cubicBezTo>
                    <a:cubicBezTo>
                      <a:pt x="290" y="346"/>
                      <a:pt x="291" y="346"/>
                      <a:pt x="292" y="345"/>
                    </a:cubicBezTo>
                    <a:cubicBezTo>
                      <a:pt x="293" y="345"/>
                      <a:pt x="293" y="345"/>
                      <a:pt x="293" y="345"/>
                    </a:cubicBezTo>
                    <a:cubicBezTo>
                      <a:pt x="293" y="345"/>
                      <a:pt x="293" y="345"/>
                      <a:pt x="293" y="345"/>
                    </a:cubicBezTo>
                    <a:cubicBezTo>
                      <a:pt x="295" y="344"/>
                      <a:pt x="296" y="344"/>
                      <a:pt x="298" y="343"/>
                    </a:cubicBezTo>
                    <a:cubicBezTo>
                      <a:pt x="298" y="343"/>
                      <a:pt x="299" y="343"/>
                      <a:pt x="299" y="343"/>
                    </a:cubicBezTo>
                    <a:cubicBezTo>
                      <a:pt x="301" y="342"/>
                      <a:pt x="303" y="341"/>
                      <a:pt x="304" y="340"/>
                    </a:cubicBezTo>
                    <a:cubicBezTo>
                      <a:pt x="317" y="333"/>
                      <a:pt x="317" y="333"/>
                      <a:pt x="317" y="333"/>
                    </a:cubicBezTo>
                    <a:cubicBezTo>
                      <a:pt x="777" y="65"/>
                      <a:pt x="777" y="65"/>
                      <a:pt x="777" y="65"/>
                    </a:cubicBezTo>
                    <a:cubicBezTo>
                      <a:pt x="802" y="51"/>
                      <a:pt x="802" y="51"/>
                      <a:pt x="802" y="51"/>
                    </a:cubicBezTo>
                    <a:cubicBezTo>
                      <a:pt x="803" y="50"/>
                      <a:pt x="803" y="50"/>
                      <a:pt x="803" y="50"/>
                    </a:cubicBezTo>
                    <a:cubicBezTo>
                      <a:pt x="803" y="50"/>
                      <a:pt x="804" y="50"/>
                      <a:pt x="804" y="49"/>
                    </a:cubicBezTo>
                    <a:cubicBezTo>
                      <a:pt x="805" y="49"/>
                      <a:pt x="805" y="49"/>
                      <a:pt x="806" y="48"/>
                    </a:cubicBezTo>
                    <a:cubicBezTo>
                      <a:pt x="806" y="48"/>
                      <a:pt x="807" y="47"/>
                      <a:pt x="807" y="47"/>
                    </a:cubicBezTo>
                    <a:cubicBezTo>
                      <a:pt x="808" y="46"/>
                      <a:pt x="809" y="46"/>
                      <a:pt x="809" y="46"/>
                    </a:cubicBezTo>
                    <a:cubicBezTo>
                      <a:pt x="809" y="45"/>
                      <a:pt x="809" y="45"/>
                      <a:pt x="809" y="45"/>
                    </a:cubicBezTo>
                    <a:cubicBezTo>
                      <a:pt x="810" y="45"/>
                      <a:pt x="811" y="44"/>
                      <a:pt x="811" y="43"/>
                    </a:cubicBezTo>
                    <a:cubicBezTo>
                      <a:pt x="812" y="43"/>
                      <a:pt x="812" y="43"/>
                      <a:pt x="812" y="43"/>
                    </a:cubicBezTo>
                    <a:cubicBezTo>
                      <a:pt x="812" y="43"/>
                      <a:pt x="812" y="42"/>
                      <a:pt x="813" y="42"/>
                    </a:cubicBezTo>
                    <a:cubicBezTo>
                      <a:pt x="813" y="41"/>
                      <a:pt x="813" y="41"/>
                      <a:pt x="813" y="41"/>
                    </a:cubicBezTo>
                    <a:cubicBezTo>
                      <a:pt x="813" y="41"/>
                      <a:pt x="814" y="40"/>
                      <a:pt x="814" y="39"/>
                    </a:cubicBezTo>
                    <a:cubicBezTo>
                      <a:pt x="815" y="39"/>
                      <a:pt x="815" y="39"/>
                      <a:pt x="815" y="39"/>
                    </a:cubicBezTo>
                    <a:cubicBezTo>
                      <a:pt x="815" y="38"/>
                      <a:pt x="815" y="38"/>
                      <a:pt x="815" y="38"/>
                    </a:cubicBezTo>
                    <a:cubicBezTo>
                      <a:pt x="815" y="38"/>
                      <a:pt x="816" y="37"/>
                      <a:pt x="816" y="37"/>
                    </a:cubicBezTo>
                    <a:cubicBezTo>
                      <a:pt x="816" y="36"/>
                      <a:pt x="816" y="36"/>
                      <a:pt x="816" y="36"/>
                    </a:cubicBezTo>
                    <a:cubicBezTo>
                      <a:pt x="816" y="35"/>
                      <a:pt x="816" y="35"/>
                      <a:pt x="816" y="35"/>
                    </a:cubicBezTo>
                    <a:cubicBezTo>
                      <a:pt x="816" y="35"/>
                      <a:pt x="817" y="34"/>
                      <a:pt x="817" y="34"/>
                    </a:cubicBezTo>
                    <a:cubicBezTo>
                      <a:pt x="817" y="33"/>
                      <a:pt x="817" y="33"/>
                      <a:pt x="817" y="33"/>
                    </a:cubicBezTo>
                    <a:cubicBezTo>
                      <a:pt x="817" y="32"/>
                      <a:pt x="817" y="32"/>
                      <a:pt x="817" y="32"/>
                    </a:cubicBezTo>
                    <a:cubicBezTo>
                      <a:pt x="817" y="32"/>
                      <a:pt x="817" y="31"/>
                      <a:pt x="817" y="31"/>
                    </a:cubicBezTo>
                    <a:cubicBezTo>
                      <a:pt x="817" y="30"/>
                      <a:pt x="817" y="30"/>
                      <a:pt x="817" y="30"/>
                    </a:cubicBezTo>
                    <a:cubicBezTo>
                      <a:pt x="817" y="29"/>
                      <a:pt x="817" y="29"/>
                      <a:pt x="817" y="29"/>
                    </a:cubicBezTo>
                    <a:cubicBezTo>
                      <a:pt x="817" y="19"/>
                      <a:pt x="817" y="10"/>
                      <a:pt x="817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4" name="Freeform 209"/>
              <p:cNvSpPr/>
              <p:nvPr/>
            </p:nvSpPr>
            <p:spPr bwMode="auto">
              <a:xfrm>
                <a:off x="4127156" y="3492328"/>
                <a:ext cx="2729405" cy="1063805"/>
              </a:xfrm>
              <a:custGeom>
                <a:avLst/>
                <a:gdLst/>
                <a:ahLst/>
                <a:cxnLst>
                  <a:cxn ang="0">
                    <a:pos x="458" y="0"/>
                  </a:cxn>
                  <a:cxn ang="0">
                    <a:pos x="0" y="267"/>
                  </a:cxn>
                  <a:cxn ang="0">
                    <a:pos x="261" y="418"/>
                  </a:cxn>
                  <a:cxn ang="0">
                    <a:pos x="719" y="151"/>
                  </a:cxn>
                  <a:cxn ang="0">
                    <a:pos x="458" y="0"/>
                  </a:cxn>
                </a:cxnLst>
                <a:rect l="0" t="0" r="r" b="b"/>
                <a:pathLst>
                  <a:path w="719" h="418">
                    <a:moveTo>
                      <a:pt x="458" y="0"/>
                    </a:moveTo>
                    <a:lnTo>
                      <a:pt x="0" y="267"/>
                    </a:lnTo>
                    <a:lnTo>
                      <a:pt x="261" y="418"/>
                    </a:lnTo>
                    <a:lnTo>
                      <a:pt x="719" y="151"/>
                    </a:lnTo>
                    <a:lnTo>
                      <a:pt x="458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5" name="Freeform 210"/>
              <p:cNvSpPr/>
              <p:nvPr/>
            </p:nvSpPr>
            <p:spPr bwMode="auto">
              <a:xfrm>
                <a:off x="4178273" y="3473758"/>
                <a:ext cx="2729405" cy="1063805"/>
              </a:xfrm>
              <a:custGeom>
                <a:avLst/>
                <a:gdLst/>
                <a:ahLst/>
                <a:cxnLst>
                  <a:cxn ang="0">
                    <a:pos x="458" y="0"/>
                  </a:cxn>
                  <a:cxn ang="0">
                    <a:pos x="0" y="267"/>
                  </a:cxn>
                  <a:cxn ang="0">
                    <a:pos x="261" y="418"/>
                  </a:cxn>
                  <a:cxn ang="0">
                    <a:pos x="719" y="151"/>
                  </a:cxn>
                  <a:cxn ang="0">
                    <a:pos x="458" y="0"/>
                  </a:cxn>
                </a:cxnLst>
                <a:rect l="0" t="0" r="r" b="b"/>
                <a:pathLst>
                  <a:path w="719" h="418">
                    <a:moveTo>
                      <a:pt x="458" y="0"/>
                    </a:moveTo>
                    <a:lnTo>
                      <a:pt x="0" y="267"/>
                    </a:lnTo>
                    <a:lnTo>
                      <a:pt x="261" y="418"/>
                    </a:lnTo>
                    <a:lnTo>
                      <a:pt x="719" y="151"/>
                    </a:lnTo>
                    <a:lnTo>
                      <a:pt x="458" y="0"/>
                    </a:lnTo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6" name="Freeform 211"/>
              <p:cNvSpPr/>
              <p:nvPr/>
            </p:nvSpPr>
            <p:spPr bwMode="auto">
              <a:xfrm>
                <a:off x="4121837" y="3488845"/>
                <a:ext cx="2759773" cy="1073985"/>
              </a:xfrm>
              <a:custGeom>
                <a:avLst/>
                <a:gdLst/>
                <a:ahLst/>
                <a:cxnLst>
                  <a:cxn ang="0">
                    <a:pos x="462" y="2"/>
                  </a:cxn>
                  <a:cxn ang="0">
                    <a:pos x="461" y="0"/>
                  </a:cxn>
                  <a:cxn ang="0">
                    <a:pos x="0" y="269"/>
                  </a:cxn>
                  <a:cxn ang="0">
                    <a:pos x="265" y="422"/>
                  </a:cxn>
                  <a:cxn ang="0">
                    <a:pos x="727" y="153"/>
                  </a:cxn>
                  <a:cxn ang="0">
                    <a:pos x="462" y="0"/>
                  </a:cxn>
                  <a:cxn ang="0">
                    <a:pos x="461" y="0"/>
                  </a:cxn>
                  <a:cxn ang="0">
                    <a:pos x="462" y="2"/>
                  </a:cxn>
                  <a:cxn ang="0">
                    <a:pos x="461" y="4"/>
                  </a:cxn>
                  <a:cxn ang="0">
                    <a:pos x="719" y="153"/>
                  </a:cxn>
                  <a:cxn ang="0">
                    <a:pos x="265" y="417"/>
                  </a:cxn>
                  <a:cxn ang="0">
                    <a:pos x="8" y="269"/>
                  </a:cxn>
                  <a:cxn ang="0">
                    <a:pos x="463" y="4"/>
                  </a:cxn>
                  <a:cxn ang="0">
                    <a:pos x="462" y="2"/>
                  </a:cxn>
                  <a:cxn ang="0">
                    <a:pos x="461" y="4"/>
                  </a:cxn>
                  <a:cxn ang="0">
                    <a:pos x="462" y="2"/>
                  </a:cxn>
                </a:cxnLst>
                <a:rect l="0" t="0" r="r" b="b"/>
                <a:pathLst>
                  <a:path w="727" h="422">
                    <a:moveTo>
                      <a:pt x="462" y="2"/>
                    </a:moveTo>
                    <a:lnTo>
                      <a:pt x="461" y="0"/>
                    </a:lnTo>
                    <a:lnTo>
                      <a:pt x="0" y="269"/>
                    </a:lnTo>
                    <a:lnTo>
                      <a:pt x="265" y="422"/>
                    </a:lnTo>
                    <a:lnTo>
                      <a:pt x="727" y="153"/>
                    </a:lnTo>
                    <a:lnTo>
                      <a:pt x="462" y="0"/>
                    </a:lnTo>
                    <a:lnTo>
                      <a:pt x="461" y="0"/>
                    </a:lnTo>
                    <a:lnTo>
                      <a:pt x="462" y="2"/>
                    </a:lnTo>
                    <a:lnTo>
                      <a:pt x="461" y="4"/>
                    </a:lnTo>
                    <a:lnTo>
                      <a:pt x="719" y="153"/>
                    </a:lnTo>
                    <a:lnTo>
                      <a:pt x="265" y="417"/>
                    </a:lnTo>
                    <a:lnTo>
                      <a:pt x="8" y="269"/>
                    </a:lnTo>
                    <a:lnTo>
                      <a:pt x="463" y="4"/>
                    </a:lnTo>
                    <a:lnTo>
                      <a:pt x="462" y="2"/>
                    </a:lnTo>
                    <a:lnTo>
                      <a:pt x="461" y="4"/>
                    </a:lnTo>
                    <a:lnTo>
                      <a:pt x="462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7" name="Freeform 212"/>
              <p:cNvSpPr/>
              <p:nvPr/>
            </p:nvSpPr>
            <p:spPr bwMode="auto">
              <a:xfrm>
                <a:off x="4121837" y="3488845"/>
                <a:ext cx="2759773" cy="1073985"/>
              </a:xfrm>
              <a:custGeom>
                <a:avLst/>
                <a:gdLst/>
                <a:ahLst/>
                <a:cxnLst>
                  <a:cxn ang="0">
                    <a:pos x="462" y="2"/>
                  </a:cxn>
                  <a:cxn ang="0">
                    <a:pos x="461" y="0"/>
                  </a:cxn>
                  <a:cxn ang="0">
                    <a:pos x="0" y="269"/>
                  </a:cxn>
                  <a:cxn ang="0">
                    <a:pos x="265" y="422"/>
                  </a:cxn>
                  <a:cxn ang="0">
                    <a:pos x="727" y="153"/>
                  </a:cxn>
                  <a:cxn ang="0">
                    <a:pos x="462" y="0"/>
                  </a:cxn>
                  <a:cxn ang="0">
                    <a:pos x="461" y="0"/>
                  </a:cxn>
                  <a:cxn ang="0">
                    <a:pos x="462" y="2"/>
                  </a:cxn>
                  <a:cxn ang="0">
                    <a:pos x="461" y="4"/>
                  </a:cxn>
                  <a:cxn ang="0">
                    <a:pos x="719" y="153"/>
                  </a:cxn>
                  <a:cxn ang="0">
                    <a:pos x="265" y="417"/>
                  </a:cxn>
                  <a:cxn ang="0">
                    <a:pos x="8" y="269"/>
                  </a:cxn>
                  <a:cxn ang="0">
                    <a:pos x="463" y="4"/>
                  </a:cxn>
                  <a:cxn ang="0">
                    <a:pos x="462" y="2"/>
                  </a:cxn>
                  <a:cxn ang="0">
                    <a:pos x="461" y="4"/>
                  </a:cxn>
                  <a:cxn ang="0">
                    <a:pos x="462" y="2"/>
                  </a:cxn>
                </a:cxnLst>
                <a:rect l="0" t="0" r="r" b="b"/>
                <a:pathLst>
                  <a:path w="727" h="422">
                    <a:moveTo>
                      <a:pt x="462" y="2"/>
                    </a:moveTo>
                    <a:lnTo>
                      <a:pt x="461" y="0"/>
                    </a:lnTo>
                    <a:lnTo>
                      <a:pt x="0" y="269"/>
                    </a:lnTo>
                    <a:lnTo>
                      <a:pt x="265" y="422"/>
                    </a:lnTo>
                    <a:lnTo>
                      <a:pt x="727" y="153"/>
                    </a:lnTo>
                    <a:lnTo>
                      <a:pt x="462" y="0"/>
                    </a:lnTo>
                    <a:lnTo>
                      <a:pt x="461" y="0"/>
                    </a:lnTo>
                    <a:lnTo>
                      <a:pt x="462" y="2"/>
                    </a:lnTo>
                    <a:lnTo>
                      <a:pt x="461" y="4"/>
                    </a:lnTo>
                    <a:lnTo>
                      <a:pt x="719" y="153"/>
                    </a:lnTo>
                    <a:lnTo>
                      <a:pt x="265" y="417"/>
                    </a:lnTo>
                    <a:lnTo>
                      <a:pt x="8" y="269"/>
                    </a:lnTo>
                    <a:lnTo>
                      <a:pt x="463" y="4"/>
                    </a:lnTo>
                    <a:lnTo>
                      <a:pt x="462" y="2"/>
                    </a:lnTo>
                    <a:lnTo>
                      <a:pt x="461" y="4"/>
                    </a:lnTo>
                    <a:lnTo>
                      <a:pt x="462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8" name="Freeform 213"/>
              <p:cNvSpPr/>
              <p:nvPr/>
            </p:nvSpPr>
            <p:spPr bwMode="auto">
              <a:xfrm>
                <a:off x="6259048" y="3552469"/>
                <a:ext cx="455533" cy="178149"/>
              </a:xfrm>
              <a:custGeom>
                <a:avLst/>
                <a:gdLst/>
                <a:ahLst/>
                <a:cxnLst>
                  <a:cxn ang="0">
                    <a:pos x="118" y="61"/>
                  </a:cxn>
                  <a:cxn ang="0">
                    <a:pos x="118" y="67"/>
                  </a:cxn>
                  <a:cxn ang="0">
                    <a:pos x="115" y="68"/>
                  </a:cxn>
                  <a:cxn ang="0">
                    <a:pos x="105" y="68"/>
                  </a:cxn>
                  <a:cxn ang="0">
                    <a:pos x="3" y="9"/>
                  </a:cxn>
                  <a:cxn ang="0">
                    <a:pos x="3" y="3"/>
                  </a:cxn>
                  <a:cxn ang="0">
                    <a:pos x="5" y="2"/>
                  </a:cxn>
                  <a:cxn ang="0">
                    <a:pos x="15" y="2"/>
                  </a:cxn>
                  <a:cxn ang="0">
                    <a:pos x="118" y="61"/>
                  </a:cxn>
                </a:cxnLst>
                <a:rect l="0" t="0" r="r" b="b"/>
                <a:pathLst>
                  <a:path w="121" h="70">
                    <a:moveTo>
                      <a:pt x="118" y="61"/>
                    </a:moveTo>
                    <a:cubicBezTo>
                      <a:pt x="121" y="63"/>
                      <a:pt x="121" y="65"/>
                      <a:pt x="118" y="67"/>
                    </a:cubicBezTo>
                    <a:cubicBezTo>
                      <a:pt x="115" y="68"/>
                      <a:pt x="115" y="68"/>
                      <a:pt x="115" y="68"/>
                    </a:cubicBezTo>
                    <a:cubicBezTo>
                      <a:pt x="113" y="70"/>
                      <a:pt x="108" y="70"/>
                      <a:pt x="105" y="68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0" y="7"/>
                      <a:pt x="0" y="5"/>
                      <a:pt x="3" y="3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8" y="0"/>
                      <a:pt x="12" y="0"/>
                      <a:pt x="15" y="2"/>
                    </a:cubicBezTo>
                    <a:cubicBezTo>
                      <a:pt x="118" y="61"/>
                      <a:pt x="118" y="61"/>
                      <a:pt x="118" y="61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9" name="Freeform 214"/>
              <p:cNvSpPr/>
              <p:nvPr/>
            </p:nvSpPr>
            <p:spPr bwMode="auto">
              <a:xfrm>
                <a:off x="6733561" y="3738254"/>
                <a:ext cx="72127" cy="27996"/>
              </a:xfrm>
              <a:custGeom>
                <a:avLst/>
                <a:gdLst/>
                <a:ahLst/>
                <a:cxnLst>
                  <a:cxn ang="0">
                    <a:pos x="16" y="2"/>
                  </a:cxn>
                  <a:cxn ang="0">
                    <a:pos x="16" y="9"/>
                  </a:cxn>
                  <a:cxn ang="0">
                    <a:pos x="3" y="9"/>
                  </a:cxn>
                  <a:cxn ang="0">
                    <a:pos x="3" y="2"/>
                  </a:cxn>
                  <a:cxn ang="0">
                    <a:pos x="16" y="2"/>
                  </a:cxn>
                </a:cxnLst>
                <a:rect l="0" t="0" r="r" b="b"/>
                <a:pathLst>
                  <a:path w="19" h="11">
                    <a:moveTo>
                      <a:pt x="16" y="2"/>
                    </a:moveTo>
                    <a:cubicBezTo>
                      <a:pt x="19" y="4"/>
                      <a:pt x="19" y="7"/>
                      <a:pt x="16" y="9"/>
                    </a:cubicBezTo>
                    <a:cubicBezTo>
                      <a:pt x="12" y="11"/>
                      <a:pt x="7" y="11"/>
                      <a:pt x="3" y="9"/>
                    </a:cubicBezTo>
                    <a:cubicBezTo>
                      <a:pt x="0" y="7"/>
                      <a:pt x="0" y="4"/>
                      <a:pt x="3" y="2"/>
                    </a:cubicBezTo>
                    <a:cubicBezTo>
                      <a:pt x="7" y="0"/>
                      <a:pt x="12" y="0"/>
                      <a:pt x="16" y="2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0" name="Freeform 215"/>
              <p:cNvSpPr>
                <a:spLocks noEditPoints="1"/>
              </p:cNvSpPr>
              <p:nvPr/>
            </p:nvSpPr>
            <p:spPr bwMode="auto">
              <a:xfrm>
                <a:off x="3962400" y="3409950"/>
                <a:ext cx="3124200" cy="1213960"/>
              </a:xfrm>
              <a:custGeom>
                <a:avLst/>
                <a:gdLst/>
                <a:ahLst/>
                <a:cxnLst>
                  <a:cxn ang="0">
                    <a:pos x="807" y="135"/>
                  </a:cxn>
                  <a:cxn ang="0">
                    <a:pos x="594" y="12"/>
                  </a:cxn>
                  <a:cxn ang="0">
                    <a:pos x="519" y="12"/>
                  </a:cxn>
                  <a:cxn ang="0">
                    <a:pos x="494" y="27"/>
                  </a:cxn>
                  <a:cxn ang="0">
                    <a:pos x="33" y="295"/>
                  </a:cxn>
                  <a:cxn ang="0">
                    <a:pos x="21" y="302"/>
                  </a:cxn>
                  <a:cxn ang="0">
                    <a:pos x="21" y="345"/>
                  </a:cxn>
                  <a:cxn ang="0">
                    <a:pos x="234" y="468"/>
                  </a:cxn>
                  <a:cxn ang="0">
                    <a:pos x="309" y="468"/>
                  </a:cxn>
                  <a:cxn ang="0">
                    <a:pos x="322" y="461"/>
                  </a:cxn>
                  <a:cxn ang="0">
                    <a:pos x="782" y="193"/>
                  </a:cxn>
                  <a:cxn ang="0">
                    <a:pos x="807" y="179"/>
                  </a:cxn>
                  <a:cxn ang="0">
                    <a:pos x="807" y="135"/>
                  </a:cxn>
                  <a:cxn ang="0">
                    <a:pos x="738" y="132"/>
                  </a:cxn>
                  <a:cxn ang="0">
                    <a:pos x="751" y="132"/>
                  </a:cxn>
                  <a:cxn ang="0">
                    <a:pos x="751" y="139"/>
                  </a:cxn>
                  <a:cxn ang="0">
                    <a:pos x="738" y="139"/>
                  </a:cxn>
                  <a:cxn ang="0">
                    <a:pos x="738" y="132"/>
                  </a:cxn>
                  <a:cxn ang="0">
                    <a:pos x="612" y="60"/>
                  </a:cxn>
                  <a:cxn ang="0">
                    <a:pos x="614" y="59"/>
                  </a:cxn>
                  <a:cxn ang="0">
                    <a:pos x="624" y="59"/>
                  </a:cxn>
                  <a:cxn ang="0">
                    <a:pos x="727" y="118"/>
                  </a:cxn>
                  <a:cxn ang="0">
                    <a:pos x="727" y="124"/>
                  </a:cxn>
                  <a:cxn ang="0">
                    <a:pos x="724" y="125"/>
                  </a:cxn>
                  <a:cxn ang="0">
                    <a:pos x="714" y="125"/>
                  </a:cxn>
                  <a:cxn ang="0">
                    <a:pos x="612" y="66"/>
                  </a:cxn>
                  <a:cxn ang="0">
                    <a:pos x="612" y="60"/>
                  </a:cxn>
                  <a:cxn ang="0">
                    <a:pos x="309" y="454"/>
                  </a:cxn>
                  <a:cxn ang="0">
                    <a:pos x="114" y="341"/>
                  </a:cxn>
                  <a:cxn ang="0">
                    <a:pos x="46" y="302"/>
                  </a:cxn>
                  <a:cxn ang="0">
                    <a:pos x="507" y="34"/>
                  </a:cxn>
                  <a:cxn ang="0">
                    <a:pos x="770" y="186"/>
                  </a:cxn>
                  <a:cxn ang="0">
                    <a:pos x="309" y="454"/>
                  </a:cxn>
                </a:cxnLst>
                <a:rect l="0" t="0" r="r" b="b"/>
                <a:pathLst>
                  <a:path w="828" h="480">
                    <a:moveTo>
                      <a:pt x="807" y="135"/>
                    </a:moveTo>
                    <a:cubicBezTo>
                      <a:pt x="594" y="12"/>
                      <a:pt x="594" y="12"/>
                      <a:pt x="594" y="12"/>
                    </a:cubicBezTo>
                    <a:cubicBezTo>
                      <a:pt x="573" y="0"/>
                      <a:pt x="539" y="0"/>
                      <a:pt x="519" y="12"/>
                    </a:cubicBezTo>
                    <a:cubicBezTo>
                      <a:pt x="494" y="27"/>
                      <a:pt x="494" y="27"/>
                      <a:pt x="494" y="27"/>
                    </a:cubicBezTo>
                    <a:cubicBezTo>
                      <a:pt x="33" y="295"/>
                      <a:pt x="33" y="295"/>
                      <a:pt x="33" y="295"/>
                    </a:cubicBezTo>
                    <a:cubicBezTo>
                      <a:pt x="21" y="302"/>
                      <a:pt x="21" y="302"/>
                      <a:pt x="21" y="302"/>
                    </a:cubicBezTo>
                    <a:cubicBezTo>
                      <a:pt x="0" y="314"/>
                      <a:pt x="0" y="333"/>
                      <a:pt x="21" y="345"/>
                    </a:cubicBezTo>
                    <a:cubicBezTo>
                      <a:pt x="234" y="468"/>
                      <a:pt x="234" y="468"/>
                      <a:pt x="234" y="468"/>
                    </a:cubicBezTo>
                    <a:cubicBezTo>
                      <a:pt x="255" y="480"/>
                      <a:pt x="289" y="480"/>
                      <a:pt x="309" y="468"/>
                    </a:cubicBezTo>
                    <a:cubicBezTo>
                      <a:pt x="322" y="461"/>
                      <a:pt x="322" y="461"/>
                      <a:pt x="322" y="461"/>
                    </a:cubicBezTo>
                    <a:cubicBezTo>
                      <a:pt x="782" y="193"/>
                      <a:pt x="782" y="193"/>
                      <a:pt x="782" y="193"/>
                    </a:cubicBezTo>
                    <a:cubicBezTo>
                      <a:pt x="807" y="179"/>
                      <a:pt x="807" y="179"/>
                      <a:pt x="807" y="179"/>
                    </a:cubicBezTo>
                    <a:cubicBezTo>
                      <a:pt x="828" y="167"/>
                      <a:pt x="828" y="147"/>
                      <a:pt x="807" y="135"/>
                    </a:cubicBezTo>
                    <a:moveTo>
                      <a:pt x="738" y="132"/>
                    </a:moveTo>
                    <a:cubicBezTo>
                      <a:pt x="742" y="130"/>
                      <a:pt x="747" y="130"/>
                      <a:pt x="751" y="132"/>
                    </a:cubicBezTo>
                    <a:cubicBezTo>
                      <a:pt x="754" y="134"/>
                      <a:pt x="754" y="137"/>
                      <a:pt x="751" y="139"/>
                    </a:cubicBezTo>
                    <a:cubicBezTo>
                      <a:pt x="747" y="141"/>
                      <a:pt x="742" y="141"/>
                      <a:pt x="738" y="139"/>
                    </a:cubicBezTo>
                    <a:cubicBezTo>
                      <a:pt x="735" y="137"/>
                      <a:pt x="735" y="134"/>
                      <a:pt x="738" y="132"/>
                    </a:cubicBezTo>
                    <a:moveTo>
                      <a:pt x="612" y="60"/>
                    </a:moveTo>
                    <a:cubicBezTo>
                      <a:pt x="614" y="59"/>
                      <a:pt x="614" y="59"/>
                      <a:pt x="614" y="59"/>
                    </a:cubicBezTo>
                    <a:cubicBezTo>
                      <a:pt x="617" y="57"/>
                      <a:pt x="621" y="57"/>
                      <a:pt x="624" y="59"/>
                    </a:cubicBezTo>
                    <a:cubicBezTo>
                      <a:pt x="727" y="118"/>
                      <a:pt x="727" y="118"/>
                      <a:pt x="727" y="118"/>
                    </a:cubicBezTo>
                    <a:cubicBezTo>
                      <a:pt x="730" y="120"/>
                      <a:pt x="730" y="122"/>
                      <a:pt x="727" y="124"/>
                    </a:cubicBezTo>
                    <a:cubicBezTo>
                      <a:pt x="724" y="125"/>
                      <a:pt x="724" y="125"/>
                      <a:pt x="724" y="125"/>
                    </a:cubicBezTo>
                    <a:cubicBezTo>
                      <a:pt x="722" y="127"/>
                      <a:pt x="717" y="127"/>
                      <a:pt x="714" y="125"/>
                    </a:cubicBezTo>
                    <a:cubicBezTo>
                      <a:pt x="612" y="66"/>
                      <a:pt x="612" y="66"/>
                      <a:pt x="612" y="66"/>
                    </a:cubicBezTo>
                    <a:cubicBezTo>
                      <a:pt x="609" y="64"/>
                      <a:pt x="609" y="62"/>
                      <a:pt x="612" y="60"/>
                    </a:cubicBezTo>
                    <a:moveTo>
                      <a:pt x="309" y="454"/>
                    </a:moveTo>
                    <a:cubicBezTo>
                      <a:pt x="114" y="341"/>
                      <a:pt x="114" y="341"/>
                      <a:pt x="114" y="341"/>
                    </a:cubicBezTo>
                    <a:cubicBezTo>
                      <a:pt x="46" y="302"/>
                      <a:pt x="46" y="302"/>
                      <a:pt x="46" y="302"/>
                    </a:cubicBezTo>
                    <a:cubicBezTo>
                      <a:pt x="507" y="34"/>
                      <a:pt x="507" y="34"/>
                      <a:pt x="507" y="34"/>
                    </a:cubicBezTo>
                    <a:cubicBezTo>
                      <a:pt x="770" y="186"/>
                      <a:pt x="770" y="186"/>
                      <a:pt x="770" y="186"/>
                    </a:cubicBezTo>
                    <a:cubicBezTo>
                      <a:pt x="309" y="454"/>
                      <a:pt x="309" y="454"/>
                      <a:pt x="309" y="454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901675" y="2301018"/>
              <a:ext cx="5552987" cy="2505308"/>
              <a:chOff x="901675" y="2301018"/>
              <a:chExt cx="5552987" cy="2505308"/>
            </a:xfrm>
          </p:grpSpPr>
          <p:sp>
            <p:nvSpPr>
              <p:cNvPr id="21" name="Freeform 210"/>
              <p:cNvSpPr/>
              <p:nvPr/>
            </p:nvSpPr>
            <p:spPr bwMode="auto">
              <a:xfrm>
                <a:off x="901675" y="2678715"/>
                <a:ext cx="5458811" cy="2127611"/>
              </a:xfrm>
              <a:custGeom>
                <a:avLst/>
                <a:gdLst/>
                <a:ahLst/>
                <a:cxnLst>
                  <a:cxn ang="0">
                    <a:pos x="458" y="0"/>
                  </a:cxn>
                  <a:cxn ang="0">
                    <a:pos x="0" y="267"/>
                  </a:cxn>
                  <a:cxn ang="0">
                    <a:pos x="261" y="418"/>
                  </a:cxn>
                  <a:cxn ang="0">
                    <a:pos x="719" y="151"/>
                  </a:cxn>
                  <a:cxn ang="0">
                    <a:pos x="458" y="0"/>
                  </a:cxn>
                </a:cxnLst>
                <a:rect l="0" t="0" r="r" b="b"/>
                <a:pathLst>
                  <a:path w="719" h="418">
                    <a:moveTo>
                      <a:pt x="458" y="0"/>
                    </a:moveTo>
                    <a:lnTo>
                      <a:pt x="0" y="267"/>
                    </a:lnTo>
                    <a:lnTo>
                      <a:pt x="261" y="418"/>
                    </a:lnTo>
                    <a:lnTo>
                      <a:pt x="719" y="151"/>
                    </a:lnTo>
                    <a:lnTo>
                      <a:pt x="458" y="0"/>
                    </a:lnTo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2" name="Freeform 210"/>
              <p:cNvSpPr/>
              <p:nvPr/>
            </p:nvSpPr>
            <p:spPr bwMode="auto">
              <a:xfrm>
                <a:off x="995851" y="2301018"/>
                <a:ext cx="5458811" cy="2127611"/>
              </a:xfrm>
              <a:custGeom>
                <a:avLst/>
                <a:gdLst/>
                <a:ahLst/>
                <a:cxnLst>
                  <a:cxn ang="0">
                    <a:pos x="458" y="0"/>
                  </a:cxn>
                  <a:cxn ang="0">
                    <a:pos x="0" y="267"/>
                  </a:cxn>
                  <a:cxn ang="0">
                    <a:pos x="261" y="418"/>
                  </a:cxn>
                  <a:cxn ang="0">
                    <a:pos x="719" y="151"/>
                  </a:cxn>
                  <a:cxn ang="0">
                    <a:pos x="458" y="0"/>
                  </a:cxn>
                </a:cxnLst>
                <a:rect l="0" t="0" r="r" b="b"/>
                <a:pathLst>
                  <a:path w="719" h="418">
                    <a:moveTo>
                      <a:pt x="458" y="0"/>
                    </a:moveTo>
                    <a:lnTo>
                      <a:pt x="0" y="267"/>
                    </a:lnTo>
                    <a:lnTo>
                      <a:pt x="261" y="418"/>
                    </a:lnTo>
                    <a:lnTo>
                      <a:pt x="719" y="151"/>
                    </a:lnTo>
                    <a:lnTo>
                      <a:pt x="458" y="0"/>
                    </a:lnTo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 flipV="1">
                <a:off x="5832389" y="2395140"/>
                <a:ext cx="0" cy="455851"/>
              </a:xfrm>
              <a:prstGeom prst="line">
                <a:avLst/>
              </a:prstGeom>
              <a:ln w="31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Straight Connector 22"/>
            <p:cNvCxnSpPr/>
            <p:nvPr/>
          </p:nvCxnSpPr>
          <p:spPr>
            <a:xfrm>
              <a:off x="5832388" y="2395140"/>
              <a:ext cx="2651760" cy="0"/>
            </a:xfrm>
            <a:prstGeom prst="line">
              <a:avLst/>
            </a:prstGeom>
            <a:ln w="317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339220" y="3446513"/>
              <a:ext cx="2112335" cy="0"/>
            </a:xfrm>
            <a:prstGeom prst="line">
              <a:avLst/>
            </a:prstGeom>
            <a:ln w="317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/>
          <p:cNvSpPr/>
          <p:nvPr/>
        </p:nvSpPr>
        <p:spPr>
          <a:xfrm>
            <a:off x="6515885" y="4573019"/>
            <a:ext cx="27432" cy="8229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6696683" y="4554229"/>
            <a:ext cx="5130103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518708" y="2025808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单击编辑标题</a:t>
            </a:r>
          </a:p>
        </p:txBody>
      </p:sp>
      <p:sp>
        <p:nvSpPr>
          <p:cNvPr id="32" name="Shape 358"/>
          <p:cNvSpPr txBox="1"/>
          <p:nvPr/>
        </p:nvSpPr>
        <p:spPr>
          <a:xfrm>
            <a:off x="8627706" y="2408979"/>
            <a:ext cx="3329706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8518708" y="3109156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单击编辑标题</a:t>
            </a:r>
          </a:p>
        </p:txBody>
      </p:sp>
      <p:sp>
        <p:nvSpPr>
          <p:cNvPr id="34" name="Shape 358"/>
          <p:cNvSpPr txBox="1"/>
          <p:nvPr/>
        </p:nvSpPr>
        <p:spPr>
          <a:xfrm>
            <a:off x="8627706" y="3492327"/>
            <a:ext cx="3329706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</p:spTree>
  </p:cSld>
  <p:clrMapOvr>
    <a:masterClrMapping/>
  </p:clrMapOvr>
  <p:transition advClick="0" advTm="4000">
    <p:split orient="vert" dir="in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文本框 35"/>
          <p:cNvSpPr txBox="1"/>
          <p:nvPr/>
        </p:nvSpPr>
        <p:spPr>
          <a:xfrm>
            <a:off x="345989" y="185351"/>
            <a:ext cx="3460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点击此处添加标题</a:t>
            </a:r>
          </a:p>
        </p:txBody>
      </p:sp>
      <p:sp>
        <p:nvSpPr>
          <p:cNvPr id="52" name="Block Arc 51"/>
          <p:cNvSpPr/>
          <p:nvPr/>
        </p:nvSpPr>
        <p:spPr>
          <a:xfrm>
            <a:off x="1185035" y="2466004"/>
            <a:ext cx="2217579" cy="2217579"/>
          </a:xfrm>
          <a:prstGeom prst="blockArc">
            <a:avLst>
              <a:gd name="adj1" fmla="val 10800000"/>
              <a:gd name="adj2" fmla="val 3"/>
              <a:gd name="adj3" fmla="val 1529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3" name="Freeform 62"/>
          <p:cNvSpPr/>
          <p:nvPr/>
        </p:nvSpPr>
        <p:spPr>
          <a:xfrm>
            <a:off x="1649472" y="2952847"/>
            <a:ext cx="1288704" cy="1288704"/>
          </a:xfrm>
          <a:custGeom>
            <a:avLst/>
            <a:gdLst>
              <a:gd name="connsiteX0" fmla="*/ 0 w 905504"/>
              <a:gd name="connsiteY0" fmla="*/ 452752 h 905504"/>
              <a:gd name="connsiteX1" fmla="*/ 132608 w 905504"/>
              <a:gd name="connsiteY1" fmla="*/ 132608 h 905504"/>
              <a:gd name="connsiteX2" fmla="*/ 452752 w 905504"/>
              <a:gd name="connsiteY2" fmla="*/ 0 h 905504"/>
              <a:gd name="connsiteX3" fmla="*/ 772896 w 905504"/>
              <a:gd name="connsiteY3" fmla="*/ 132608 h 905504"/>
              <a:gd name="connsiteX4" fmla="*/ 905504 w 905504"/>
              <a:gd name="connsiteY4" fmla="*/ 452752 h 905504"/>
              <a:gd name="connsiteX5" fmla="*/ 772896 w 905504"/>
              <a:gd name="connsiteY5" fmla="*/ 772896 h 905504"/>
              <a:gd name="connsiteX6" fmla="*/ 452752 w 905504"/>
              <a:gd name="connsiteY6" fmla="*/ 905504 h 905504"/>
              <a:gd name="connsiteX7" fmla="*/ 132608 w 905504"/>
              <a:gd name="connsiteY7" fmla="*/ 772896 h 905504"/>
              <a:gd name="connsiteX8" fmla="*/ 0 w 905504"/>
              <a:gd name="connsiteY8" fmla="*/ 452752 h 90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504" h="905504">
                <a:moveTo>
                  <a:pt x="0" y="452752"/>
                </a:moveTo>
                <a:cubicBezTo>
                  <a:pt x="0" y="332675"/>
                  <a:pt x="47701" y="217515"/>
                  <a:pt x="132608" y="132608"/>
                </a:cubicBezTo>
                <a:cubicBezTo>
                  <a:pt x="217516" y="47701"/>
                  <a:pt x="332675" y="0"/>
                  <a:pt x="452752" y="0"/>
                </a:cubicBezTo>
                <a:cubicBezTo>
                  <a:pt x="572829" y="0"/>
                  <a:pt x="687989" y="47701"/>
                  <a:pt x="772896" y="132608"/>
                </a:cubicBezTo>
                <a:cubicBezTo>
                  <a:pt x="857803" y="217516"/>
                  <a:pt x="905504" y="332675"/>
                  <a:pt x="905504" y="452752"/>
                </a:cubicBezTo>
                <a:cubicBezTo>
                  <a:pt x="905504" y="572829"/>
                  <a:pt x="857803" y="687989"/>
                  <a:pt x="772896" y="772896"/>
                </a:cubicBezTo>
                <a:cubicBezTo>
                  <a:pt x="687988" y="857803"/>
                  <a:pt x="572829" y="905504"/>
                  <a:pt x="452752" y="905504"/>
                </a:cubicBezTo>
                <a:cubicBezTo>
                  <a:pt x="332675" y="905504"/>
                  <a:pt x="217515" y="857803"/>
                  <a:pt x="132608" y="772896"/>
                </a:cubicBezTo>
                <a:cubicBezTo>
                  <a:pt x="47701" y="687988"/>
                  <a:pt x="0" y="572829"/>
                  <a:pt x="0" y="4527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3840" tIns="243840" rIns="210677" bIns="210677" numCol="1" spcCol="1270" anchor="ctr" anchorCtr="0">
            <a:noAutofit/>
          </a:bodyPr>
          <a:lstStyle/>
          <a:p>
            <a:pPr marL="0" marR="0" lvl="0" indent="0" algn="ctr" defTabSz="118491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ontAwesome" pitchFamily="2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950782" y="3387245"/>
            <a:ext cx="686085" cy="369332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2006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1476851" y="4329491"/>
            <a:ext cx="1633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单击编辑标题</a:t>
            </a:r>
          </a:p>
        </p:txBody>
      </p:sp>
      <p:sp>
        <p:nvSpPr>
          <p:cNvPr id="38" name="Shape 358"/>
          <p:cNvSpPr txBox="1"/>
          <p:nvPr/>
        </p:nvSpPr>
        <p:spPr>
          <a:xfrm>
            <a:off x="1168542" y="4756879"/>
            <a:ext cx="2250565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54" name="Block Arc 53"/>
          <p:cNvSpPr/>
          <p:nvPr/>
        </p:nvSpPr>
        <p:spPr>
          <a:xfrm>
            <a:off x="4987211" y="2466004"/>
            <a:ext cx="2217579" cy="2217579"/>
          </a:xfrm>
          <a:prstGeom prst="blockArc">
            <a:avLst>
              <a:gd name="adj1" fmla="val 10800000"/>
              <a:gd name="adj2" fmla="val 3"/>
              <a:gd name="adj3" fmla="val 1529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5" name="Freeform 64"/>
          <p:cNvSpPr/>
          <p:nvPr/>
        </p:nvSpPr>
        <p:spPr>
          <a:xfrm>
            <a:off x="5451648" y="2952847"/>
            <a:ext cx="1288704" cy="1288704"/>
          </a:xfrm>
          <a:custGeom>
            <a:avLst/>
            <a:gdLst>
              <a:gd name="connsiteX0" fmla="*/ 0 w 905504"/>
              <a:gd name="connsiteY0" fmla="*/ 452752 h 905504"/>
              <a:gd name="connsiteX1" fmla="*/ 132608 w 905504"/>
              <a:gd name="connsiteY1" fmla="*/ 132608 h 905504"/>
              <a:gd name="connsiteX2" fmla="*/ 452752 w 905504"/>
              <a:gd name="connsiteY2" fmla="*/ 0 h 905504"/>
              <a:gd name="connsiteX3" fmla="*/ 772896 w 905504"/>
              <a:gd name="connsiteY3" fmla="*/ 132608 h 905504"/>
              <a:gd name="connsiteX4" fmla="*/ 905504 w 905504"/>
              <a:gd name="connsiteY4" fmla="*/ 452752 h 905504"/>
              <a:gd name="connsiteX5" fmla="*/ 772896 w 905504"/>
              <a:gd name="connsiteY5" fmla="*/ 772896 h 905504"/>
              <a:gd name="connsiteX6" fmla="*/ 452752 w 905504"/>
              <a:gd name="connsiteY6" fmla="*/ 905504 h 905504"/>
              <a:gd name="connsiteX7" fmla="*/ 132608 w 905504"/>
              <a:gd name="connsiteY7" fmla="*/ 772896 h 905504"/>
              <a:gd name="connsiteX8" fmla="*/ 0 w 905504"/>
              <a:gd name="connsiteY8" fmla="*/ 452752 h 90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504" h="905504">
                <a:moveTo>
                  <a:pt x="0" y="452752"/>
                </a:moveTo>
                <a:cubicBezTo>
                  <a:pt x="0" y="332675"/>
                  <a:pt x="47701" y="217515"/>
                  <a:pt x="132608" y="132608"/>
                </a:cubicBezTo>
                <a:cubicBezTo>
                  <a:pt x="217516" y="47701"/>
                  <a:pt x="332675" y="0"/>
                  <a:pt x="452752" y="0"/>
                </a:cubicBezTo>
                <a:cubicBezTo>
                  <a:pt x="572829" y="0"/>
                  <a:pt x="687989" y="47701"/>
                  <a:pt x="772896" y="132608"/>
                </a:cubicBezTo>
                <a:cubicBezTo>
                  <a:pt x="857803" y="217516"/>
                  <a:pt x="905504" y="332675"/>
                  <a:pt x="905504" y="452752"/>
                </a:cubicBezTo>
                <a:cubicBezTo>
                  <a:pt x="905504" y="572829"/>
                  <a:pt x="857803" y="687989"/>
                  <a:pt x="772896" y="772896"/>
                </a:cubicBezTo>
                <a:cubicBezTo>
                  <a:pt x="687988" y="857803"/>
                  <a:pt x="572829" y="905504"/>
                  <a:pt x="452752" y="905504"/>
                </a:cubicBezTo>
                <a:cubicBezTo>
                  <a:pt x="332675" y="905504"/>
                  <a:pt x="217515" y="857803"/>
                  <a:pt x="132608" y="772896"/>
                </a:cubicBezTo>
                <a:cubicBezTo>
                  <a:pt x="47701" y="687988"/>
                  <a:pt x="0" y="572829"/>
                  <a:pt x="0" y="4527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3840" tIns="243840" rIns="210677" bIns="210677" numCol="1" spcCol="1270" anchor="ctr" anchorCtr="0">
            <a:noAutofit/>
          </a:bodyPr>
          <a:lstStyle/>
          <a:p>
            <a:pPr marL="0" marR="0" lvl="0" indent="0" algn="ctr" defTabSz="118491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ontAwesome" pitchFamily="2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752958" y="3387245"/>
            <a:ext cx="686085" cy="369332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2008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5303727" y="4329491"/>
            <a:ext cx="1584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单击编辑标题</a:t>
            </a:r>
          </a:p>
        </p:txBody>
      </p:sp>
      <p:sp>
        <p:nvSpPr>
          <p:cNvPr id="44" name="Shape 358"/>
          <p:cNvSpPr txBox="1"/>
          <p:nvPr/>
        </p:nvSpPr>
        <p:spPr>
          <a:xfrm>
            <a:off x="4970718" y="4756879"/>
            <a:ext cx="2250565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56" name="Block Arc 55"/>
          <p:cNvSpPr/>
          <p:nvPr/>
        </p:nvSpPr>
        <p:spPr>
          <a:xfrm>
            <a:off x="8789386" y="2466004"/>
            <a:ext cx="2217579" cy="2217579"/>
          </a:xfrm>
          <a:prstGeom prst="blockArc">
            <a:avLst>
              <a:gd name="adj1" fmla="val 10800000"/>
              <a:gd name="adj2" fmla="val 3"/>
              <a:gd name="adj3" fmla="val 1529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7" name="Freeform 66"/>
          <p:cNvSpPr/>
          <p:nvPr/>
        </p:nvSpPr>
        <p:spPr>
          <a:xfrm>
            <a:off x="9253823" y="2952847"/>
            <a:ext cx="1288704" cy="1288704"/>
          </a:xfrm>
          <a:custGeom>
            <a:avLst/>
            <a:gdLst>
              <a:gd name="connsiteX0" fmla="*/ 0 w 905504"/>
              <a:gd name="connsiteY0" fmla="*/ 452752 h 905504"/>
              <a:gd name="connsiteX1" fmla="*/ 132608 w 905504"/>
              <a:gd name="connsiteY1" fmla="*/ 132608 h 905504"/>
              <a:gd name="connsiteX2" fmla="*/ 452752 w 905504"/>
              <a:gd name="connsiteY2" fmla="*/ 0 h 905504"/>
              <a:gd name="connsiteX3" fmla="*/ 772896 w 905504"/>
              <a:gd name="connsiteY3" fmla="*/ 132608 h 905504"/>
              <a:gd name="connsiteX4" fmla="*/ 905504 w 905504"/>
              <a:gd name="connsiteY4" fmla="*/ 452752 h 905504"/>
              <a:gd name="connsiteX5" fmla="*/ 772896 w 905504"/>
              <a:gd name="connsiteY5" fmla="*/ 772896 h 905504"/>
              <a:gd name="connsiteX6" fmla="*/ 452752 w 905504"/>
              <a:gd name="connsiteY6" fmla="*/ 905504 h 905504"/>
              <a:gd name="connsiteX7" fmla="*/ 132608 w 905504"/>
              <a:gd name="connsiteY7" fmla="*/ 772896 h 905504"/>
              <a:gd name="connsiteX8" fmla="*/ 0 w 905504"/>
              <a:gd name="connsiteY8" fmla="*/ 452752 h 90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504" h="905504">
                <a:moveTo>
                  <a:pt x="0" y="452752"/>
                </a:moveTo>
                <a:cubicBezTo>
                  <a:pt x="0" y="332675"/>
                  <a:pt x="47701" y="217515"/>
                  <a:pt x="132608" y="132608"/>
                </a:cubicBezTo>
                <a:cubicBezTo>
                  <a:pt x="217516" y="47701"/>
                  <a:pt x="332675" y="0"/>
                  <a:pt x="452752" y="0"/>
                </a:cubicBezTo>
                <a:cubicBezTo>
                  <a:pt x="572829" y="0"/>
                  <a:pt x="687989" y="47701"/>
                  <a:pt x="772896" y="132608"/>
                </a:cubicBezTo>
                <a:cubicBezTo>
                  <a:pt x="857803" y="217516"/>
                  <a:pt x="905504" y="332675"/>
                  <a:pt x="905504" y="452752"/>
                </a:cubicBezTo>
                <a:cubicBezTo>
                  <a:pt x="905504" y="572829"/>
                  <a:pt x="857803" y="687989"/>
                  <a:pt x="772896" y="772896"/>
                </a:cubicBezTo>
                <a:cubicBezTo>
                  <a:pt x="687988" y="857803"/>
                  <a:pt x="572829" y="905504"/>
                  <a:pt x="452752" y="905504"/>
                </a:cubicBezTo>
                <a:cubicBezTo>
                  <a:pt x="332675" y="905504"/>
                  <a:pt x="217515" y="857803"/>
                  <a:pt x="132608" y="772896"/>
                </a:cubicBezTo>
                <a:cubicBezTo>
                  <a:pt x="47701" y="687988"/>
                  <a:pt x="0" y="572829"/>
                  <a:pt x="0" y="4527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3840" tIns="243840" rIns="210677" bIns="210677" numCol="1" spcCol="1270" anchor="ctr" anchorCtr="0">
            <a:noAutofit/>
          </a:bodyPr>
          <a:lstStyle/>
          <a:p>
            <a:pPr marL="0" marR="0" lvl="0" indent="0" algn="ctr" defTabSz="118491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ontAwesome" pitchFamily="2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9555133" y="3396254"/>
            <a:ext cx="686085" cy="369332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2012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9090241" y="4329491"/>
            <a:ext cx="1615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单击编辑标题</a:t>
            </a:r>
          </a:p>
        </p:txBody>
      </p:sp>
      <p:sp>
        <p:nvSpPr>
          <p:cNvPr id="47" name="Shape 358"/>
          <p:cNvSpPr txBox="1"/>
          <p:nvPr/>
        </p:nvSpPr>
        <p:spPr>
          <a:xfrm>
            <a:off x="8772893" y="4756879"/>
            <a:ext cx="2250565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53" name="Block Arc 52"/>
          <p:cNvSpPr/>
          <p:nvPr/>
        </p:nvSpPr>
        <p:spPr>
          <a:xfrm rot="10800000">
            <a:off x="3086123" y="2463122"/>
            <a:ext cx="2217579" cy="2217579"/>
          </a:xfrm>
          <a:prstGeom prst="blockArc">
            <a:avLst>
              <a:gd name="adj1" fmla="val 10800000"/>
              <a:gd name="adj2" fmla="val 3"/>
              <a:gd name="adj3" fmla="val 1529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4" name="Freeform 63"/>
          <p:cNvSpPr/>
          <p:nvPr/>
        </p:nvSpPr>
        <p:spPr>
          <a:xfrm>
            <a:off x="3550560" y="2952847"/>
            <a:ext cx="1288704" cy="1288704"/>
          </a:xfrm>
          <a:custGeom>
            <a:avLst/>
            <a:gdLst>
              <a:gd name="connsiteX0" fmla="*/ 0 w 905504"/>
              <a:gd name="connsiteY0" fmla="*/ 452752 h 905504"/>
              <a:gd name="connsiteX1" fmla="*/ 132608 w 905504"/>
              <a:gd name="connsiteY1" fmla="*/ 132608 h 905504"/>
              <a:gd name="connsiteX2" fmla="*/ 452752 w 905504"/>
              <a:gd name="connsiteY2" fmla="*/ 0 h 905504"/>
              <a:gd name="connsiteX3" fmla="*/ 772896 w 905504"/>
              <a:gd name="connsiteY3" fmla="*/ 132608 h 905504"/>
              <a:gd name="connsiteX4" fmla="*/ 905504 w 905504"/>
              <a:gd name="connsiteY4" fmla="*/ 452752 h 905504"/>
              <a:gd name="connsiteX5" fmla="*/ 772896 w 905504"/>
              <a:gd name="connsiteY5" fmla="*/ 772896 h 905504"/>
              <a:gd name="connsiteX6" fmla="*/ 452752 w 905504"/>
              <a:gd name="connsiteY6" fmla="*/ 905504 h 905504"/>
              <a:gd name="connsiteX7" fmla="*/ 132608 w 905504"/>
              <a:gd name="connsiteY7" fmla="*/ 772896 h 905504"/>
              <a:gd name="connsiteX8" fmla="*/ 0 w 905504"/>
              <a:gd name="connsiteY8" fmla="*/ 452752 h 90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504" h="905504">
                <a:moveTo>
                  <a:pt x="0" y="452752"/>
                </a:moveTo>
                <a:cubicBezTo>
                  <a:pt x="0" y="332675"/>
                  <a:pt x="47701" y="217515"/>
                  <a:pt x="132608" y="132608"/>
                </a:cubicBezTo>
                <a:cubicBezTo>
                  <a:pt x="217516" y="47701"/>
                  <a:pt x="332675" y="0"/>
                  <a:pt x="452752" y="0"/>
                </a:cubicBezTo>
                <a:cubicBezTo>
                  <a:pt x="572829" y="0"/>
                  <a:pt x="687989" y="47701"/>
                  <a:pt x="772896" y="132608"/>
                </a:cubicBezTo>
                <a:cubicBezTo>
                  <a:pt x="857803" y="217516"/>
                  <a:pt x="905504" y="332675"/>
                  <a:pt x="905504" y="452752"/>
                </a:cubicBezTo>
                <a:cubicBezTo>
                  <a:pt x="905504" y="572829"/>
                  <a:pt x="857803" y="687989"/>
                  <a:pt x="772896" y="772896"/>
                </a:cubicBezTo>
                <a:cubicBezTo>
                  <a:pt x="687988" y="857803"/>
                  <a:pt x="572829" y="905504"/>
                  <a:pt x="452752" y="905504"/>
                </a:cubicBezTo>
                <a:cubicBezTo>
                  <a:pt x="332675" y="905504"/>
                  <a:pt x="217515" y="857803"/>
                  <a:pt x="132608" y="772896"/>
                </a:cubicBezTo>
                <a:cubicBezTo>
                  <a:pt x="47701" y="687988"/>
                  <a:pt x="0" y="572829"/>
                  <a:pt x="0" y="45275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3840" tIns="243840" rIns="210677" bIns="210677" numCol="1" spcCol="1270" anchor="ctr" anchorCtr="0">
            <a:noAutofit/>
          </a:bodyPr>
          <a:lstStyle/>
          <a:p>
            <a:pPr marL="0" marR="0" lvl="0" indent="0" algn="ctr" defTabSz="118491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ontAwesome" pitchFamily="2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851870" y="3411494"/>
            <a:ext cx="686085" cy="369332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2009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3376912" y="2474042"/>
            <a:ext cx="163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单击编辑标题</a:t>
            </a:r>
          </a:p>
        </p:txBody>
      </p:sp>
      <p:sp>
        <p:nvSpPr>
          <p:cNvPr id="49" name="Shape 358"/>
          <p:cNvSpPr txBox="1"/>
          <p:nvPr/>
        </p:nvSpPr>
        <p:spPr>
          <a:xfrm>
            <a:off x="3069630" y="1902053"/>
            <a:ext cx="2250565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55" name="Block Arc 54"/>
          <p:cNvSpPr/>
          <p:nvPr/>
        </p:nvSpPr>
        <p:spPr>
          <a:xfrm rot="10800000">
            <a:off x="6888299" y="2463122"/>
            <a:ext cx="2217579" cy="2217579"/>
          </a:xfrm>
          <a:prstGeom prst="blockArc">
            <a:avLst>
              <a:gd name="adj1" fmla="val 10800000"/>
              <a:gd name="adj2" fmla="val 3"/>
              <a:gd name="adj3" fmla="val 1529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6" name="Freeform 65"/>
          <p:cNvSpPr/>
          <p:nvPr/>
        </p:nvSpPr>
        <p:spPr>
          <a:xfrm>
            <a:off x="7352736" y="2952847"/>
            <a:ext cx="1288704" cy="1288704"/>
          </a:xfrm>
          <a:custGeom>
            <a:avLst/>
            <a:gdLst>
              <a:gd name="connsiteX0" fmla="*/ 0 w 905504"/>
              <a:gd name="connsiteY0" fmla="*/ 452752 h 905504"/>
              <a:gd name="connsiteX1" fmla="*/ 132608 w 905504"/>
              <a:gd name="connsiteY1" fmla="*/ 132608 h 905504"/>
              <a:gd name="connsiteX2" fmla="*/ 452752 w 905504"/>
              <a:gd name="connsiteY2" fmla="*/ 0 h 905504"/>
              <a:gd name="connsiteX3" fmla="*/ 772896 w 905504"/>
              <a:gd name="connsiteY3" fmla="*/ 132608 h 905504"/>
              <a:gd name="connsiteX4" fmla="*/ 905504 w 905504"/>
              <a:gd name="connsiteY4" fmla="*/ 452752 h 905504"/>
              <a:gd name="connsiteX5" fmla="*/ 772896 w 905504"/>
              <a:gd name="connsiteY5" fmla="*/ 772896 h 905504"/>
              <a:gd name="connsiteX6" fmla="*/ 452752 w 905504"/>
              <a:gd name="connsiteY6" fmla="*/ 905504 h 905504"/>
              <a:gd name="connsiteX7" fmla="*/ 132608 w 905504"/>
              <a:gd name="connsiteY7" fmla="*/ 772896 h 905504"/>
              <a:gd name="connsiteX8" fmla="*/ 0 w 905504"/>
              <a:gd name="connsiteY8" fmla="*/ 452752 h 90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504" h="905504">
                <a:moveTo>
                  <a:pt x="0" y="452752"/>
                </a:moveTo>
                <a:cubicBezTo>
                  <a:pt x="0" y="332675"/>
                  <a:pt x="47701" y="217515"/>
                  <a:pt x="132608" y="132608"/>
                </a:cubicBezTo>
                <a:cubicBezTo>
                  <a:pt x="217516" y="47701"/>
                  <a:pt x="332675" y="0"/>
                  <a:pt x="452752" y="0"/>
                </a:cubicBezTo>
                <a:cubicBezTo>
                  <a:pt x="572829" y="0"/>
                  <a:pt x="687989" y="47701"/>
                  <a:pt x="772896" y="132608"/>
                </a:cubicBezTo>
                <a:cubicBezTo>
                  <a:pt x="857803" y="217516"/>
                  <a:pt x="905504" y="332675"/>
                  <a:pt x="905504" y="452752"/>
                </a:cubicBezTo>
                <a:cubicBezTo>
                  <a:pt x="905504" y="572829"/>
                  <a:pt x="857803" y="687989"/>
                  <a:pt x="772896" y="772896"/>
                </a:cubicBezTo>
                <a:cubicBezTo>
                  <a:pt x="687988" y="857803"/>
                  <a:pt x="572829" y="905504"/>
                  <a:pt x="452752" y="905504"/>
                </a:cubicBezTo>
                <a:cubicBezTo>
                  <a:pt x="332675" y="905504"/>
                  <a:pt x="217515" y="857803"/>
                  <a:pt x="132608" y="772896"/>
                </a:cubicBezTo>
                <a:cubicBezTo>
                  <a:pt x="47701" y="687988"/>
                  <a:pt x="0" y="572829"/>
                  <a:pt x="0" y="45275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3840" tIns="243840" rIns="210677" bIns="210677" numCol="1" spcCol="1270" anchor="ctr" anchorCtr="0">
            <a:noAutofit/>
          </a:bodyPr>
          <a:lstStyle/>
          <a:p>
            <a:pPr marL="0" marR="0" lvl="0" indent="0" algn="ctr" defTabSz="118491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ontAwesome" pitchFamily="2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654046" y="3411494"/>
            <a:ext cx="686085" cy="369332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2010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7211315" y="2474042"/>
            <a:ext cx="1571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单击编辑标题</a:t>
            </a:r>
          </a:p>
        </p:txBody>
      </p:sp>
      <p:sp>
        <p:nvSpPr>
          <p:cNvPr id="58" name="Shape 358"/>
          <p:cNvSpPr txBox="1"/>
          <p:nvPr/>
        </p:nvSpPr>
        <p:spPr>
          <a:xfrm>
            <a:off x="6871806" y="1902053"/>
            <a:ext cx="2250565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</p:spTree>
  </p:cSld>
  <p:clrMapOvr>
    <a:masterClrMapping/>
  </p:clrMapOvr>
  <p:transition advClick="0" advTm="4000">
    <p:split orient="vert" dir="in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4006938" y="1982868"/>
            <a:ext cx="4178124" cy="3825513"/>
            <a:chOff x="4034481" y="1982868"/>
            <a:chExt cx="4178124" cy="3825513"/>
          </a:xfrm>
        </p:grpSpPr>
        <p:sp>
          <p:nvSpPr>
            <p:cNvPr id="1543" name="Shape 1543"/>
            <p:cNvSpPr/>
            <p:nvPr/>
          </p:nvSpPr>
          <p:spPr>
            <a:xfrm rot="10800000">
              <a:off x="4358953" y="2304013"/>
              <a:ext cx="957603" cy="131444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20000"/>
                  </a:moveTo>
                  <a:lnTo>
                    <a:pt x="62638" y="120000"/>
                  </a:lnTo>
                  <a:lnTo>
                    <a:pt x="62638" y="0"/>
                  </a:ln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chemeClr val="accent5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defTabSz="1218565"/>
              <a:endParaRPr kern="0">
                <a:solidFill>
                  <a:prstClr val="black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  <a:rtl val="0"/>
              </a:endParaRPr>
            </a:p>
          </p:txBody>
        </p:sp>
        <p:cxnSp>
          <p:nvCxnSpPr>
            <p:cNvPr id="1544" name="Shape 1544"/>
            <p:cNvCxnSpPr/>
            <p:nvPr/>
          </p:nvCxnSpPr>
          <p:spPr>
            <a:xfrm rot="10800000">
              <a:off x="4354829" y="3884103"/>
              <a:ext cx="961729" cy="2116"/>
            </a:xfrm>
            <a:prstGeom prst="straightConnector1">
              <a:avLst/>
            </a:prstGeom>
            <a:noFill/>
            <a:ln w="9525" cap="flat" cmpd="sng">
              <a:solidFill>
                <a:schemeClr val="accent5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sp>
          <p:nvSpPr>
            <p:cNvPr id="1545" name="Shape 1545"/>
            <p:cNvSpPr/>
            <p:nvPr/>
          </p:nvSpPr>
          <p:spPr>
            <a:xfrm flipH="1">
              <a:off x="4358953" y="4153513"/>
              <a:ext cx="957603" cy="131445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20000"/>
                  </a:moveTo>
                  <a:lnTo>
                    <a:pt x="62638" y="120000"/>
                  </a:lnTo>
                  <a:lnTo>
                    <a:pt x="62638" y="0"/>
                  </a:ln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chemeClr val="accent5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defTabSz="1218565"/>
              <a:endParaRPr kern="0">
                <a:solidFill>
                  <a:prstClr val="black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  <a:rtl val="0"/>
              </a:endParaRPr>
            </a:p>
          </p:txBody>
        </p:sp>
        <p:sp>
          <p:nvSpPr>
            <p:cNvPr id="1546" name="Shape 1546"/>
            <p:cNvSpPr/>
            <p:nvPr/>
          </p:nvSpPr>
          <p:spPr>
            <a:xfrm>
              <a:off x="4034481" y="1982868"/>
              <a:ext cx="609600" cy="6096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121900" tIns="60933" rIns="121900" bIns="60933" anchor="ctr" anchorCtr="0">
              <a:noAutofit/>
            </a:bodyPr>
            <a:lstStyle/>
            <a:p>
              <a:pPr algn="ctr" defTabSz="1218565"/>
              <a:endParaRPr kern="0">
                <a:solidFill>
                  <a:prstClr val="white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  <a:rtl val="0"/>
              </a:endParaRPr>
            </a:p>
          </p:txBody>
        </p:sp>
        <p:sp>
          <p:nvSpPr>
            <p:cNvPr id="1547" name="Shape 1547"/>
            <p:cNvSpPr/>
            <p:nvPr/>
          </p:nvSpPr>
          <p:spPr>
            <a:xfrm>
              <a:off x="4034481" y="3586253"/>
              <a:ext cx="609600" cy="6096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121900" tIns="60933" rIns="121900" bIns="60933" anchor="ctr" anchorCtr="0">
              <a:noAutofit/>
            </a:bodyPr>
            <a:lstStyle/>
            <a:p>
              <a:pPr algn="ctr" defTabSz="1218565"/>
              <a:endParaRPr kern="0">
                <a:solidFill>
                  <a:prstClr val="white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  <a:rtl val="0"/>
              </a:endParaRPr>
            </a:p>
          </p:txBody>
        </p:sp>
        <p:sp>
          <p:nvSpPr>
            <p:cNvPr id="1548" name="Shape 1548"/>
            <p:cNvSpPr/>
            <p:nvPr/>
          </p:nvSpPr>
          <p:spPr>
            <a:xfrm>
              <a:off x="4034481" y="5158945"/>
              <a:ext cx="609600" cy="6096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121900" tIns="60933" rIns="121900" bIns="60933" anchor="ctr" anchorCtr="0">
              <a:noAutofit/>
            </a:bodyPr>
            <a:lstStyle/>
            <a:p>
              <a:pPr algn="ctr" defTabSz="1218565"/>
              <a:endParaRPr kern="0">
                <a:solidFill>
                  <a:prstClr val="white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  <a:rtl val="0"/>
              </a:endParaRPr>
            </a:p>
          </p:txBody>
        </p:sp>
        <p:sp>
          <p:nvSpPr>
            <p:cNvPr id="1549" name="Shape 1549"/>
            <p:cNvSpPr/>
            <p:nvPr/>
          </p:nvSpPr>
          <p:spPr>
            <a:xfrm>
              <a:off x="6943433" y="4154118"/>
              <a:ext cx="957603" cy="131444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20000"/>
                  </a:moveTo>
                  <a:lnTo>
                    <a:pt x="62638" y="120000"/>
                  </a:lnTo>
                  <a:lnTo>
                    <a:pt x="62638" y="0"/>
                  </a:ln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chemeClr val="accent5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defTabSz="1218565"/>
              <a:endParaRPr kern="0">
                <a:solidFill>
                  <a:prstClr val="black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  <a:rtl val="0"/>
              </a:endParaRPr>
            </a:p>
          </p:txBody>
        </p:sp>
        <p:cxnSp>
          <p:nvCxnSpPr>
            <p:cNvPr id="1550" name="Shape 1550"/>
            <p:cNvCxnSpPr/>
            <p:nvPr/>
          </p:nvCxnSpPr>
          <p:spPr>
            <a:xfrm>
              <a:off x="6943434" y="3886361"/>
              <a:ext cx="961729" cy="2116"/>
            </a:xfrm>
            <a:prstGeom prst="straightConnector1">
              <a:avLst/>
            </a:prstGeom>
            <a:noFill/>
            <a:ln w="9525" cap="flat" cmpd="sng">
              <a:solidFill>
                <a:schemeClr val="accent5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sp>
          <p:nvSpPr>
            <p:cNvPr id="1551" name="Shape 1551"/>
            <p:cNvSpPr/>
            <p:nvPr/>
          </p:nvSpPr>
          <p:spPr>
            <a:xfrm rot="10800000" flipH="1">
              <a:off x="6943433" y="2304617"/>
              <a:ext cx="957603" cy="131445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20000"/>
                  </a:moveTo>
                  <a:lnTo>
                    <a:pt x="62638" y="120000"/>
                  </a:lnTo>
                  <a:lnTo>
                    <a:pt x="62638" y="0"/>
                  </a:ln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chemeClr val="accent5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defTabSz="1218565"/>
              <a:endParaRPr kern="0">
                <a:solidFill>
                  <a:prstClr val="black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  <a:rtl val="0"/>
              </a:endParaRPr>
            </a:p>
          </p:txBody>
        </p:sp>
        <p:sp>
          <p:nvSpPr>
            <p:cNvPr id="1552" name="Shape 1552"/>
            <p:cNvSpPr/>
            <p:nvPr/>
          </p:nvSpPr>
          <p:spPr>
            <a:xfrm>
              <a:off x="7603005" y="1982868"/>
              <a:ext cx="609600" cy="6096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121900" tIns="60933" rIns="121900" bIns="60933" anchor="ctr" anchorCtr="0">
              <a:noAutofit/>
            </a:bodyPr>
            <a:lstStyle/>
            <a:p>
              <a:pPr algn="ctr" defTabSz="1218565"/>
              <a:endParaRPr kern="0">
                <a:solidFill>
                  <a:prstClr val="white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  <a:rtl val="0"/>
              </a:endParaRPr>
            </a:p>
          </p:txBody>
        </p:sp>
        <p:sp>
          <p:nvSpPr>
            <p:cNvPr id="1553" name="Shape 1553"/>
            <p:cNvSpPr/>
            <p:nvPr/>
          </p:nvSpPr>
          <p:spPr>
            <a:xfrm>
              <a:off x="7603005" y="3586253"/>
              <a:ext cx="609600" cy="6096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121900" tIns="60933" rIns="121900" bIns="60933" anchor="ctr" anchorCtr="0">
              <a:noAutofit/>
            </a:bodyPr>
            <a:lstStyle/>
            <a:p>
              <a:pPr algn="ctr" defTabSz="1218565"/>
              <a:endParaRPr kern="0">
                <a:solidFill>
                  <a:prstClr val="white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  <a:rtl val="0"/>
              </a:endParaRPr>
            </a:p>
          </p:txBody>
        </p:sp>
        <p:sp>
          <p:nvSpPr>
            <p:cNvPr id="1554" name="Shape 1554"/>
            <p:cNvSpPr/>
            <p:nvPr/>
          </p:nvSpPr>
          <p:spPr>
            <a:xfrm>
              <a:off x="7603005" y="5158945"/>
              <a:ext cx="609600" cy="6096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121900" tIns="60933" rIns="121900" bIns="60933" anchor="ctr" anchorCtr="0">
              <a:noAutofit/>
            </a:bodyPr>
            <a:lstStyle/>
            <a:p>
              <a:pPr algn="ctr" defTabSz="1218565"/>
              <a:endParaRPr kern="0">
                <a:solidFill>
                  <a:prstClr val="white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  <a:rtl val="0"/>
              </a:endParaRPr>
            </a:p>
          </p:txBody>
        </p:sp>
        <p:sp>
          <p:nvSpPr>
            <p:cNvPr id="1567" name="Shape 1567"/>
            <p:cNvSpPr/>
            <p:nvPr/>
          </p:nvSpPr>
          <p:spPr>
            <a:xfrm>
              <a:off x="4186908" y="2123155"/>
              <a:ext cx="334345" cy="32433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437" y="118518"/>
                  </a:moveTo>
                  <a:lnTo>
                    <a:pt x="1437" y="118518"/>
                  </a:lnTo>
                  <a:lnTo>
                    <a:pt x="359" y="116666"/>
                  </a:lnTo>
                  <a:lnTo>
                    <a:pt x="0" y="114444"/>
                  </a:lnTo>
                  <a:lnTo>
                    <a:pt x="0" y="5555"/>
                  </a:lnTo>
                  <a:lnTo>
                    <a:pt x="0" y="5555"/>
                  </a:lnTo>
                  <a:lnTo>
                    <a:pt x="359" y="3333"/>
                  </a:lnTo>
                  <a:lnTo>
                    <a:pt x="1437" y="1851"/>
                  </a:lnTo>
                  <a:lnTo>
                    <a:pt x="1437" y="1851"/>
                  </a:lnTo>
                  <a:lnTo>
                    <a:pt x="3233" y="370"/>
                  </a:lnTo>
                  <a:lnTo>
                    <a:pt x="5389" y="0"/>
                  </a:lnTo>
                  <a:lnTo>
                    <a:pt x="56407" y="0"/>
                  </a:lnTo>
                  <a:lnTo>
                    <a:pt x="56407" y="0"/>
                  </a:lnTo>
                  <a:lnTo>
                    <a:pt x="56766" y="0"/>
                  </a:lnTo>
                  <a:lnTo>
                    <a:pt x="56766" y="0"/>
                  </a:lnTo>
                  <a:lnTo>
                    <a:pt x="57844" y="740"/>
                  </a:lnTo>
                  <a:lnTo>
                    <a:pt x="86946" y="34444"/>
                  </a:lnTo>
                  <a:lnTo>
                    <a:pt x="86946" y="34444"/>
                  </a:lnTo>
                  <a:lnTo>
                    <a:pt x="87305" y="35185"/>
                  </a:lnTo>
                  <a:lnTo>
                    <a:pt x="87305" y="35555"/>
                  </a:lnTo>
                  <a:lnTo>
                    <a:pt x="87305" y="35555"/>
                  </a:lnTo>
                  <a:lnTo>
                    <a:pt x="87305" y="44814"/>
                  </a:lnTo>
                  <a:lnTo>
                    <a:pt x="87305" y="44814"/>
                  </a:lnTo>
                  <a:lnTo>
                    <a:pt x="89461" y="46666"/>
                  </a:lnTo>
                  <a:lnTo>
                    <a:pt x="91616" y="49259"/>
                  </a:lnTo>
                  <a:lnTo>
                    <a:pt x="93413" y="51481"/>
                  </a:lnTo>
                  <a:lnTo>
                    <a:pt x="95209" y="54074"/>
                  </a:lnTo>
                  <a:lnTo>
                    <a:pt x="95209" y="54074"/>
                  </a:lnTo>
                  <a:lnTo>
                    <a:pt x="96287" y="56666"/>
                  </a:lnTo>
                  <a:lnTo>
                    <a:pt x="97365" y="59629"/>
                  </a:lnTo>
                  <a:lnTo>
                    <a:pt x="97724" y="62592"/>
                  </a:lnTo>
                  <a:lnTo>
                    <a:pt x="98083" y="65555"/>
                  </a:lnTo>
                  <a:lnTo>
                    <a:pt x="98083" y="65555"/>
                  </a:lnTo>
                  <a:lnTo>
                    <a:pt x="97724" y="68148"/>
                  </a:lnTo>
                  <a:lnTo>
                    <a:pt x="97724" y="70740"/>
                  </a:lnTo>
                  <a:lnTo>
                    <a:pt x="97005" y="72962"/>
                  </a:lnTo>
                  <a:lnTo>
                    <a:pt x="96287" y="75185"/>
                  </a:lnTo>
                  <a:lnTo>
                    <a:pt x="95209" y="77407"/>
                  </a:lnTo>
                  <a:lnTo>
                    <a:pt x="93772" y="79629"/>
                  </a:lnTo>
                  <a:lnTo>
                    <a:pt x="92335" y="81851"/>
                  </a:lnTo>
                  <a:lnTo>
                    <a:pt x="90538" y="83703"/>
                  </a:lnTo>
                  <a:lnTo>
                    <a:pt x="119640" y="112962"/>
                  </a:lnTo>
                  <a:lnTo>
                    <a:pt x="119640" y="112962"/>
                  </a:lnTo>
                  <a:lnTo>
                    <a:pt x="120000" y="113703"/>
                  </a:lnTo>
                  <a:lnTo>
                    <a:pt x="120000" y="114444"/>
                  </a:lnTo>
                  <a:lnTo>
                    <a:pt x="120000" y="115185"/>
                  </a:lnTo>
                  <a:lnTo>
                    <a:pt x="119640" y="115925"/>
                  </a:lnTo>
                  <a:lnTo>
                    <a:pt x="119640" y="115925"/>
                  </a:lnTo>
                  <a:lnTo>
                    <a:pt x="118203" y="116296"/>
                  </a:lnTo>
                  <a:lnTo>
                    <a:pt x="118203" y="116296"/>
                  </a:lnTo>
                  <a:lnTo>
                    <a:pt x="116766" y="115925"/>
                  </a:lnTo>
                  <a:lnTo>
                    <a:pt x="88023" y="85925"/>
                  </a:lnTo>
                  <a:lnTo>
                    <a:pt x="88023" y="85925"/>
                  </a:lnTo>
                  <a:lnTo>
                    <a:pt x="87305" y="85925"/>
                  </a:lnTo>
                  <a:lnTo>
                    <a:pt x="87305" y="85925"/>
                  </a:lnTo>
                  <a:lnTo>
                    <a:pt x="87305" y="86296"/>
                  </a:lnTo>
                  <a:lnTo>
                    <a:pt x="87305" y="114444"/>
                  </a:lnTo>
                  <a:lnTo>
                    <a:pt x="87305" y="114444"/>
                  </a:lnTo>
                  <a:lnTo>
                    <a:pt x="86946" y="116666"/>
                  </a:lnTo>
                  <a:lnTo>
                    <a:pt x="85508" y="118518"/>
                  </a:lnTo>
                  <a:lnTo>
                    <a:pt x="85508" y="118518"/>
                  </a:lnTo>
                  <a:lnTo>
                    <a:pt x="84071" y="119629"/>
                  </a:lnTo>
                  <a:lnTo>
                    <a:pt x="81916" y="120000"/>
                  </a:lnTo>
                  <a:lnTo>
                    <a:pt x="5389" y="120000"/>
                  </a:lnTo>
                  <a:lnTo>
                    <a:pt x="5389" y="120000"/>
                  </a:lnTo>
                  <a:lnTo>
                    <a:pt x="3233" y="119629"/>
                  </a:lnTo>
                  <a:lnTo>
                    <a:pt x="1437" y="118518"/>
                  </a:lnTo>
                  <a:lnTo>
                    <a:pt x="1437" y="118518"/>
                  </a:lnTo>
                  <a:close/>
                  <a:moveTo>
                    <a:pt x="3592" y="114444"/>
                  </a:moveTo>
                  <a:lnTo>
                    <a:pt x="3592" y="114444"/>
                  </a:lnTo>
                  <a:lnTo>
                    <a:pt x="3592" y="115185"/>
                  </a:lnTo>
                  <a:lnTo>
                    <a:pt x="3952" y="115925"/>
                  </a:lnTo>
                  <a:lnTo>
                    <a:pt x="4670" y="116296"/>
                  </a:lnTo>
                  <a:lnTo>
                    <a:pt x="5389" y="116296"/>
                  </a:lnTo>
                  <a:lnTo>
                    <a:pt x="81916" y="116296"/>
                  </a:lnTo>
                  <a:lnTo>
                    <a:pt x="81916" y="116296"/>
                  </a:lnTo>
                  <a:lnTo>
                    <a:pt x="82634" y="116296"/>
                  </a:lnTo>
                  <a:lnTo>
                    <a:pt x="83353" y="115925"/>
                  </a:lnTo>
                  <a:lnTo>
                    <a:pt x="83353" y="115185"/>
                  </a:lnTo>
                  <a:lnTo>
                    <a:pt x="83712" y="114444"/>
                  </a:lnTo>
                  <a:lnTo>
                    <a:pt x="83712" y="88148"/>
                  </a:lnTo>
                  <a:lnTo>
                    <a:pt x="83712" y="88148"/>
                  </a:lnTo>
                  <a:lnTo>
                    <a:pt x="81556" y="88888"/>
                  </a:lnTo>
                  <a:lnTo>
                    <a:pt x="79401" y="89629"/>
                  </a:lnTo>
                  <a:lnTo>
                    <a:pt x="76886" y="90000"/>
                  </a:lnTo>
                  <a:lnTo>
                    <a:pt x="74730" y="90000"/>
                  </a:lnTo>
                  <a:lnTo>
                    <a:pt x="74730" y="90000"/>
                  </a:lnTo>
                  <a:lnTo>
                    <a:pt x="71856" y="90000"/>
                  </a:lnTo>
                  <a:lnTo>
                    <a:pt x="69700" y="89629"/>
                  </a:lnTo>
                  <a:lnTo>
                    <a:pt x="67185" y="88888"/>
                  </a:lnTo>
                  <a:lnTo>
                    <a:pt x="65029" y="88148"/>
                  </a:lnTo>
                  <a:lnTo>
                    <a:pt x="63233" y="87037"/>
                  </a:lnTo>
                  <a:lnTo>
                    <a:pt x="61077" y="85925"/>
                  </a:lnTo>
                  <a:lnTo>
                    <a:pt x="59281" y="84444"/>
                  </a:lnTo>
                  <a:lnTo>
                    <a:pt x="57485" y="82592"/>
                  </a:lnTo>
                  <a:lnTo>
                    <a:pt x="57125" y="82592"/>
                  </a:lnTo>
                  <a:lnTo>
                    <a:pt x="20119" y="82592"/>
                  </a:lnTo>
                  <a:lnTo>
                    <a:pt x="20119" y="82592"/>
                  </a:lnTo>
                  <a:lnTo>
                    <a:pt x="19401" y="82592"/>
                  </a:lnTo>
                  <a:lnTo>
                    <a:pt x="18682" y="82222"/>
                  </a:lnTo>
                  <a:lnTo>
                    <a:pt x="18323" y="81481"/>
                  </a:lnTo>
                  <a:lnTo>
                    <a:pt x="18323" y="80740"/>
                  </a:lnTo>
                  <a:lnTo>
                    <a:pt x="18323" y="80740"/>
                  </a:lnTo>
                  <a:lnTo>
                    <a:pt x="18323" y="80000"/>
                  </a:lnTo>
                  <a:lnTo>
                    <a:pt x="18682" y="79259"/>
                  </a:lnTo>
                  <a:lnTo>
                    <a:pt x="19401" y="78518"/>
                  </a:lnTo>
                  <a:lnTo>
                    <a:pt x="20119" y="78518"/>
                  </a:lnTo>
                  <a:lnTo>
                    <a:pt x="54610" y="78518"/>
                  </a:lnTo>
                  <a:lnTo>
                    <a:pt x="54610" y="78518"/>
                  </a:lnTo>
                  <a:lnTo>
                    <a:pt x="53173" y="75925"/>
                  </a:lnTo>
                  <a:lnTo>
                    <a:pt x="52095" y="73333"/>
                  </a:lnTo>
                  <a:lnTo>
                    <a:pt x="51377" y="70370"/>
                  </a:lnTo>
                  <a:lnTo>
                    <a:pt x="51017" y="67407"/>
                  </a:lnTo>
                  <a:lnTo>
                    <a:pt x="20119" y="67407"/>
                  </a:lnTo>
                  <a:lnTo>
                    <a:pt x="20119" y="67407"/>
                  </a:lnTo>
                  <a:lnTo>
                    <a:pt x="19401" y="67407"/>
                  </a:lnTo>
                  <a:lnTo>
                    <a:pt x="18682" y="67037"/>
                  </a:lnTo>
                  <a:lnTo>
                    <a:pt x="18323" y="66296"/>
                  </a:lnTo>
                  <a:lnTo>
                    <a:pt x="18323" y="65555"/>
                  </a:lnTo>
                  <a:lnTo>
                    <a:pt x="18323" y="65555"/>
                  </a:lnTo>
                  <a:lnTo>
                    <a:pt x="18323" y="64814"/>
                  </a:lnTo>
                  <a:lnTo>
                    <a:pt x="18682" y="64074"/>
                  </a:lnTo>
                  <a:lnTo>
                    <a:pt x="19401" y="63703"/>
                  </a:lnTo>
                  <a:lnTo>
                    <a:pt x="20119" y="63703"/>
                  </a:lnTo>
                  <a:lnTo>
                    <a:pt x="51017" y="63703"/>
                  </a:lnTo>
                  <a:lnTo>
                    <a:pt x="51017" y="63703"/>
                  </a:lnTo>
                  <a:lnTo>
                    <a:pt x="51377" y="60740"/>
                  </a:lnTo>
                  <a:lnTo>
                    <a:pt x="52095" y="58148"/>
                  </a:lnTo>
                  <a:lnTo>
                    <a:pt x="53173" y="55185"/>
                  </a:lnTo>
                  <a:lnTo>
                    <a:pt x="54610" y="52592"/>
                  </a:lnTo>
                  <a:lnTo>
                    <a:pt x="20119" y="52592"/>
                  </a:lnTo>
                  <a:lnTo>
                    <a:pt x="20119" y="52592"/>
                  </a:lnTo>
                  <a:lnTo>
                    <a:pt x="19401" y="52592"/>
                  </a:lnTo>
                  <a:lnTo>
                    <a:pt x="18682" y="52222"/>
                  </a:lnTo>
                  <a:lnTo>
                    <a:pt x="18323" y="51481"/>
                  </a:lnTo>
                  <a:lnTo>
                    <a:pt x="18323" y="50740"/>
                  </a:lnTo>
                  <a:lnTo>
                    <a:pt x="18323" y="50740"/>
                  </a:lnTo>
                  <a:lnTo>
                    <a:pt x="18323" y="50000"/>
                  </a:lnTo>
                  <a:lnTo>
                    <a:pt x="18682" y="49259"/>
                  </a:lnTo>
                  <a:lnTo>
                    <a:pt x="19401" y="48888"/>
                  </a:lnTo>
                  <a:lnTo>
                    <a:pt x="20119" y="48888"/>
                  </a:lnTo>
                  <a:lnTo>
                    <a:pt x="57485" y="48888"/>
                  </a:lnTo>
                  <a:lnTo>
                    <a:pt x="57485" y="48888"/>
                  </a:lnTo>
                  <a:lnTo>
                    <a:pt x="59281" y="46666"/>
                  </a:lnTo>
                  <a:lnTo>
                    <a:pt x="61077" y="45185"/>
                  </a:lnTo>
                  <a:lnTo>
                    <a:pt x="63233" y="44074"/>
                  </a:lnTo>
                  <a:lnTo>
                    <a:pt x="65029" y="42962"/>
                  </a:lnTo>
                  <a:lnTo>
                    <a:pt x="67185" y="42222"/>
                  </a:lnTo>
                  <a:lnTo>
                    <a:pt x="69700" y="41481"/>
                  </a:lnTo>
                  <a:lnTo>
                    <a:pt x="71856" y="41111"/>
                  </a:lnTo>
                  <a:lnTo>
                    <a:pt x="74730" y="41111"/>
                  </a:lnTo>
                  <a:lnTo>
                    <a:pt x="74730" y="41111"/>
                  </a:lnTo>
                  <a:lnTo>
                    <a:pt x="76886" y="41111"/>
                  </a:lnTo>
                  <a:lnTo>
                    <a:pt x="79401" y="41481"/>
                  </a:lnTo>
                  <a:lnTo>
                    <a:pt x="81556" y="42222"/>
                  </a:lnTo>
                  <a:lnTo>
                    <a:pt x="83712" y="42962"/>
                  </a:lnTo>
                  <a:lnTo>
                    <a:pt x="83712" y="37407"/>
                  </a:lnTo>
                  <a:lnTo>
                    <a:pt x="60000" y="37407"/>
                  </a:lnTo>
                  <a:lnTo>
                    <a:pt x="60000" y="37407"/>
                  </a:lnTo>
                  <a:lnTo>
                    <a:pt x="58922" y="37407"/>
                  </a:lnTo>
                  <a:lnTo>
                    <a:pt x="57844" y="37037"/>
                  </a:lnTo>
                  <a:lnTo>
                    <a:pt x="56766" y="36296"/>
                  </a:lnTo>
                  <a:lnTo>
                    <a:pt x="56047" y="35555"/>
                  </a:lnTo>
                  <a:lnTo>
                    <a:pt x="56047" y="35555"/>
                  </a:lnTo>
                  <a:lnTo>
                    <a:pt x="54970" y="33333"/>
                  </a:lnTo>
                  <a:lnTo>
                    <a:pt x="54610" y="31111"/>
                  </a:lnTo>
                  <a:lnTo>
                    <a:pt x="54610" y="3703"/>
                  </a:lnTo>
                  <a:lnTo>
                    <a:pt x="5389" y="3703"/>
                  </a:lnTo>
                  <a:lnTo>
                    <a:pt x="5389" y="3703"/>
                  </a:lnTo>
                  <a:lnTo>
                    <a:pt x="4670" y="3703"/>
                  </a:lnTo>
                  <a:lnTo>
                    <a:pt x="3952" y="4074"/>
                  </a:lnTo>
                  <a:lnTo>
                    <a:pt x="3592" y="4814"/>
                  </a:lnTo>
                  <a:lnTo>
                    <a:pt x="3592" y="5555"/>
                  </a:lnTo>
                  <a:lnTo>
                    <a:pt x="3592" y="114444"/>
                  </a:lnTo>
                  <a:close/>
                  <a:moveTo>
                    <a:pt x="18323" y="35555"/>
                  </a:moveTo>
                  <a:lnTo>
                    <a:pt x="18323" y="35555"/>
                  </a:lnTo>
                  <a:lnTo>
                    <a:pt x="18323" y="34814"/>
                  </a:lnTo>
                  <a:lnTo>
                    <a:pt x="18682" y="34074"/>
                  </a:lnTo>
                  <a:lnTo>
                    <a:pt x="19401" y="33703"/>
                  </a:lnTo>
                  <a:lnTo>
                    <a:pt x="20119" y="33703"/>
                  </a:lnTo>
                  <a:lnTo>
                    <a:pt x="41676" y="33703"/>
                  </a:lnTo>
                  <a:lnTo>
                    <a:pt x="41676" y="33703"/>
                  </a:lnTo>
                  <a:lnTo>
                    <a:pt x="42395" y="33703"/>
                  </a:lnTo>
                  <a:lnTo>
                    <a:pt x="43113" y="34074"/>
                  </a:lnTo>
                  <a:lnTo>
                    <a:pt x="43113" y="34814"/>
                  </a:lnTo>
                  <a:lnTo>
                    <a:pt x="43473" y="35555"/>
                  </a:lnTo>
                  <a:lnTo>
                    <a:pt x="43473" y="35555"/>
                  </a:lnTo>
                  <a:lnTo>
                    <a:pt x="43113" y="36296"/>
                  </a:lnTo>
                  <a:lnTo>
                    <a:pt x="43113" y="37037"/>
                  </a:lnTo>
                  <a:lnTo>
                    <a:pt x="42395" y="37407"/>
                  </a:lnTo>
                  <a:lnTo>
                    <a:pt x="41676" y="37407"/>
                  </a:lnTo>
                  <a:lnTo>
                    <a:pt x="20119" y="37407"/>
                  </a:lnTo>
                  <a:lnTo>
                    <a:pt x="20119" y="37407"/>
                  </a:lnTo>
                  <a:lnTo>
                    <a:pt x="19401" y="37407"/>
                  </a:lnTo>
                  <a:lnTo>
                    <a:pt x="18682" y="37037"/>
                  </a:lnTo>
                  <a:lnTo>
                    <a:pt x="18323" y="36296"/>
                  </a:lnTo>
                  <a:lnTo>
                    <a:pt x="18323" y="35555"/>
                  </a:lnTo>
                  <a:lnTo>
                    <a:pt x="18323" y="35555"/>
                  </a:lnTo>
                  <a:close/>
                  <a:moveTo>
                    <a:pt x="18323" y="95555"/>
                  </a:moveTo>
                  <a:lnTo>
                    <a:pt x="18323" y="95555"/>
                  </a:lnTo>
                  <a:lnTo>
                    <a:pt x="18323" y="94814"/>
                  </a:lnTo>
                  <a:lnTo>
                    <a:pt x="18682" y="94074"/>
                  </a:lnTo>
                  <a:lnTo>
                    <a:pt x="19401" y="93703"/>
                  </a:lnTo>
                  <a:lnTo>
                    <a:pt x="20119" y="93703"/>
                  </a:lnTo>
                  <a:lnTo>
                    <a:pt x="67185" y="93703"/>
                  </a:lnTo>
                  <a:lnTo>
                    <a:pt x="67185" y="93703"/>
                  </a:lnTo>
                  <a:lnTo>
                    <a:pt x="67904" y="93703"/>
                  </a:lnTo>
                  <a:lnTo>
                    <a:pt x="68622" y="94074"/>
                  </a:lnTo>
                  <a:lnTo>
                    <a:pt x="68622" y="94814"/>
                  </a:lnTo>
                  <a:lnTo>
                    <a:pt x="68982" y="95555"/>
                  </a:lnTo>
                  <a:lnTo>
                    <a:pt x="68982" y="95555"/>
                  </a:lnTo>
                  <a:lnTo>
                    <a:pt x="68622" y="96296"/>
                  </a:lnTo>
                  <a:lnTo>
                    <a:pt x="68622" y="97037"/>
                  </a:lnTo>
                  <a:lnTo>
                    <a:pt x="67904" y="97407"/>
                  </a:lnTo>
                  <a:lnTo>
                    <a:pt x="67185" y="97407"/>
                  </a:lnTo>
                  <a:lnTo>
                    <a:pt x="20119" y="97407"/>
                  </a:lnTo>
                  <a:lnTo>
                    <a:pt x="20119" y="97407"/>
                  </a:lnTo>
                  <a:lnTo>
                    <a:pt x="19401" y="97407"/>
                  </a:lnTo>
                  <a:lnTo>
                    <a:pt x="18682" y="97037"/>
                  </a:lnTo>
                  <a:lnTo>
                    <a:pt x="18323" y="96296"/>
                  </a:lnTo>
                  <a:lnTo>
                    <a:pt x="18323" y="95555"/>
                  </a:lnTo>
                  <a:lnTo>
                    <a:pt x="18323" y="95555"/>
                  </a:lnTo>
                  <a:close/>
                  <a:moveTo>
                    <a:pt x="74730" y="44814"/>
                  </a:moveTo>
                  <a:lnTo>
                    <a:pt x="74730" y="44814"/>
                  </a:lnTo>
                  <a:lnTo>
                    <a:pt x="70419" y="45185"/>
                  </a:lnTo>
                  <a:lnTo>
                    <a:pt x="66826" y="46296"/>
                  </a:lnTo>
                  <a:lnTo>
                    <a:pt x="63592" y="48518"/>
                  </a:lnTo>
                  <a:lnTo>
                    <a:pt x="60359" y="51111"/>
                  </a:lnTo>
                  <a:lnTo>
                    <a:pt x="60359" y="51111"/>
                  </a:lnTo>
                  <a:lnTo>
                    <a:pt x="57844" y="54444"/>
                  </a:lnTo>
                  <a:lnTo>
                    <a:pt x="56047" y="57777"/>
                  </a:lnTo>
                  <a:lnTo>
                    <a:pt x="54970" y="61481"/>
                  </a:lnTo>
                  <a:lnTo>
                    <a:pt x="54610" y="65555"/>
                  </a:lnTo>
                  <a:lnTo>
                    <a:pt x="54610" y="65555"/>
                  </a:lnTo>
                  <a:lnTo>
                    <a:pt x="54970" y="69629"/>
                  </a:lnTo>
                  <a:lnTo>
                    <a:pt x="56047" y="73333"/>
                  </a:lnTo>
                  <a:lnTo>
                    <a:pt x="57844" y="76666"/>
                  </a:lnTo>
                  <a:lnTo>
                    <a:pt x="60359" y="80370"/>
                  </a:lnTo>
                  <a:lnTo>
                    <a:pt x="60359" y="80370"/>
                  </a:lnTo>
                  <a:lnTo>
                    <a:pt x="63592" y="82962"/>
                  </a:lnTo>
                  <a:lnTo>
                    <a:pt x="66826" y="84814"/>
                  </a:lnTo>
                  <a:lnTo>
                    <a:pt x="70419" y="85925"/>
                  </a:lnTo>
                  <a:lnTo>
                    <a:pt x="74730" y="86296"/>
                  </a:lnTo>
                  <a:lnTo>
                    <a:pt x="74730" y="86296"/>
                  </a:lnTo>
                  <a:lnTo>
                    <a:pt x="78682" y="85925"/>
                  </a:lnTo>
                  <a:lnTo>
                    <a:pt x="82275" y="84814"/>
                  </a:lnTo>
                  <a:lnTo>
                    <a:pt x="85508" y="82962"/>
                  </a:lnTo>
                  <a:lnTo>
                    <a:pt x="88742" y="80370"/>
                  </a:lnTo>
                  <a:lnTo>
                    <a:pt x="88742" y="80370"/>
                  </a:lnTo>
                  <a:lnTo>
                    <a:pt x="91257" y="76666"/>
                  </a:lnTo>
                  <a:lnTo>
                    <a:pt x="93053" y="73333"/>
                  </a:lnTo>
                  <a:lnTo>
                    <a:pt x="94131" y="69629"/>
                  </a:lnTo>
                  <a:lnTo>
                    <a:pt x="94491" y="65555"/>
                  </a:lnTo>
                  <a:lnTo>
                    <a:pt x="94491" y="65555"/>
                  </a:lnTo>
                  <a:lnTo>
                    <a:pt x="94131" y="61481"/>
                  </a:lnTo>
                  <a:lnTo>
                    <a:pt x="93053" y="57777"/>
                  </a:lnTo>
                  <a:lnTo>
                    <a:pt x="91257" y="54444"/>
                  </a:lnTo>
                  <a:lnTo>
                    <a:pt x="88742" y="51111"/>
                  </a:lnTo>
                  <a:lnTo>
                    <a:pt x="88742" y="51111"/>
                  </a:lnTo>
                  <a:lnTo>
                    <a:pt x="85508" y="48518"/>
                  </a:lnTo>
                  <a:lnTo>
                    <a:pt x="82275" y="46296"/>
                  </a:lnTo>
                  <a:lnTo>
                    <a:pt x="78682" y="45185"/>
                  </a:lnTo>
                  <a:lnTo>
                    <a:pt x="74730" y="44814"/>
                  </a:lnTo>
                  <a:lnTo>
                    <a:pt x="74730" y="44814"/>
                  </a:lnTo>
                  <a:close/>
                  <a:moveTo>
                    <a:pt x="58203" y="31111"/>
                  </a:moveTo>
                  <a:lnTo>
                    <a:pt x="58203" y="31111"/>
                  </a:lnTo>
                  <a:lnTo>
                    <a:pt x="58203" y="32222"/>
                  </a:lnTo>
                  <a:lnTo>
                    <a:pt x="58562" y="32962"/>
                  </a:lnTo>
                  <a:lnTo>
                    <a:pt x="59281" y="33703"/>
                  </a:lnTo>
                  <a:lnTo>
                    <a:pt x="60000" y="33703"/>
                  </a:lnTo>
                  <a:lnTo>
                    <a:pt x="81556" y="33703"/>
                  </a:lnTo>
                  <a:lnTo>
                    <a:pt x="58203" y="6666"/>
                  </a:lnTo>
                  <a:lnTo>
                    <a:pt x="58203" y="3111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defTabSz="1218565"/>
              <a:endParaRPr kern="0">
                <a:solidFill>
                  <a:prstClr val="black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  <a:rtl val="0"/>
              </a:endParaRPr>
            </a:p>
          </p:txBody>
        </p:sp>
        <p:sp>
          <p:nvSpPr>
            <p:cNvPr id="1568" name="Shape 1568"/>
            <p:cNvSpPr/>
            <p:nvPr/>
          </p:nvSpPr>
          <p:spPr>
            <a:xfrm>
              <a:off x="4169949" y="5336732"/>
              <a:ext cx="352340" cy="26797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8870" y="1851"/>
                  </a:moveTo>
                  <a:lnTo>
                    <a:pt x="118870" y="1851"/>
                  </a:lnTo>
                  <a:lnTo>
                    <a:pt x="119717" y="3333"/>
                  </a:lnTo>
                  <a:lnTo>
                    <a:pt x="120000" y="5555"/>
                  </a:lnTo>
                  <a:lnTo>
                    <a:pt x="120000" y="28148"/>
                  </a:lnTo>
                  <a:lnTo>
                    <a:pt x="120000" y="28148"/>
                  </a:lnTo>
                  <a:lnTo>
                    <a:pt x="120000" y="28888"/>
                  </a:lnTo>
                  <a:lnTo>
                    <a:pt x="119717" y="29629"/>
                  </a:lnTo>
                  <a:lnTo>
                    <a:pt x="119435" y="30000"/>
                  </a:lnTo>
                  <a:lnTo>
                    <a:pt x="118588" y="30000"/>
                  </a:lnTo>
                  <a:lnTo>
                    <a:pt x="1411" y="30000"/>
                  </a:lnTo>
                  <a:lnTo>
                    <a:pt x="1411" y="30000"/>
                  </a:lnTo>
                  <a:lnTo>
                    <a:pt x="847" y="30000"/>
                  </a:lnTo>
                  <a:lnTo>
                    <a:pt x="564" y="29629"/>
                  </a:lnTo>
                  <a:lnTo>
                    <a:pt x="282" y="28888"/>
                  </a:lnTo>
                  <a:lnTo>
                    <a:pt x="0" y="28148"/>
                  </a:lnTo>
                  <a:lnTo>
                    <a:pt x="0" y="5555"/>
                  </a:lnTo>
                  <a:lnTo>
                    <a:pt x="0" y="5555"/>
                  </a:lnTo>
                  <a:lnTo>
                    <a:pt x="564" y="3333"/>
                  </a:lnTo>
                  <a:lnTo>
                    <a:pt x="1411" y="1851"/>
                  </a:lnTo>
                  <a:lnTo>
                    <a:pt x="1411" y="1851"/>
                  </a:lnTo>
                  <a:lnTo>
                    <a:pt x="2823" y="370"/>
                  </a:lnTo>
                  <a:lnTo>
                    <a:pt x="4235" y="0"/>
                  </a:lnTo>
                  <a:lnTo>
                    <a:pt x="115482" y="0"/>
                  </a:lnTo>
                  <a:lnTo>
                    <a:pt x="115482" y="0"/>
                  </a:lnTo>
                  <a:lnTo>
                    <a:pt x="117458" y="370"/>
                  </a:lnTo>
                  <a:lnTo>
                    <a:pt x="118870" y="1851"/>
                  </a:lnTo>
                  <a:lnTo>
                    <a:pt x="118870" y="1851"/>
                  </a:lnTo>
                  <a:close/>
                  <a:moveTo>
                    <a:pt x="120000" y="39259"/>
                  </a:moveTo>
                  <a:lnTo>
                    <a:pt x="120000" y="114444"/>
                  </a:lnTo>
                  <a:lnTo>
                    <a:pt x="120000" y="114444"/>
                  </a:lnTo>
                  <a:lnTo>
                    <a:pt x="119717" y="116666"/>
                  </a:lnTo>
                  <a:lnTo>
                    <a:pt x="118870" y="118518"/>
                  </a:lnTo>
                  <a:lnTo>
                    <a:pt x="118870" y="118518"/>
                  </a:lnTo>
                  <a:lnTo>
                    <a:pt x="117458" y="119629"/>
                  </a:lnTo>
                  <a:lnTo>
                    <a:pt x="115482" y="120000"/>
                  </a:lnTo>
                  <a:lnTo>
                    <a:pt x="4235" y="120000"/>
                  </a:lnTo>
                  <a:lnTo>
                    <a:pt x="4235" y="120000"/>
                  </a:lnTo>
                  <a:lnTo>
                    <a:pt x="2823" y="119629"/>
                  </a:lnTo>
                  <a:lnTo>
                    <a:pt x="1411" y="118518"/>
                  </a:lnTo>
                  <a:lnTo>
                    <a:pt x="1411" y="118518"/>
                  </a:lnTo>
                  <a:lnTo>
                    <a:pt x="564" y="116666"/>
                  </a:lnTo>
                  <a:lnTo>
                    <a:pt x="0" y="114444"/>
                  </a:lnTo>
                  <a:lnTo>
                    <a:pt x="0" y="39259"/>
                  </a:lnTo>
                  <a:lnTo>
                    <a:pt x="0" y="39259"/>
                  </a:lnTo>
                  <a:lnTo>
                    <a:pt x="282" y="38518"/>
                  </a:lnTo>
                  <a:lnTo>
                    <a:pt x="564" y="37777"/>
                  </a:lnTo>
                  <a:lnTo>
                    <a:pt x="847" y="37407"/>
                  </a:lnTo>
                  <a:lnTo>
                    <a:pt x="1411" y="37407"/>
                  </a:lnTo>
                  <a:lnTo>
                    <a:pt x="1411" y="37407"/>
                  </a:lnTo>
                  <a:lnTo>
                    <a:pt x="2258" y="37407"/>
                  </a:lnTo>
                  <a:lnTo>
                    <a:pt x="2541" y="37777"/>
                  </a:lnTo>
                  <a:lnTo>
                    <a:pt x="2823" y="38518"/>
                  </a:lnTo>
                  <a:lnTo>
                    <a:pt x="2823" y="39259"/>
                  </a:lnTo>
                  <a:lnTo>
                    <a:pt x="2823" y="114444"/>
                  </a:lnTo>
                  <a:lnTo>
                    <a:pt x="2823" y="114444"/>
                  </a:lnTo>
                  <a:lnTo>
                    <a:pt x="3105" y="115185"/>
                  </a:lnTo>
                  <a:lnTo>
                    <a:pt x="3388" y="115925"/>
                  </a:lnTo>
                  <a:lnTo>
                    <a:pt x="3670" y="116296"/>
                  </a:lnTo>
                  <a:lnTo>
                    <a:pt x="4235" y="116296"/>
                  </a:lnTo>
                  <a:lnTo>
                    <a:pt x="115482" y="116296"/>
                  </a:lnTo>
                  <a:lnTo>
                    <a:pt x="115482" y="116296"/>
                  </a:lnTo>
                  <a:lnTo>
                    <a:pt x="116329" y="116296"/>
                  </a:lnTo>
                  <a:lnTo>
                    <a:pt x="116611" y="115925"/>
                  </a:lnTo>
                  <a:lnTo>
                    <a:pt x="117176" y="115185"/>
                  </a:lnTo>
                  <a:lnTo>
                    <a:pt x="117176" y="114444"/>
                  </a:lnTo>
                  <a:lnTo>
                    <a:pt x="117176" y="39259"/>
                  </a:lnTo>
                  <a:lnTo>
                    <a:pt x="117176" y="39259"/>
                  </a:lnTo>
                  <a:lnTo>
                    <a:pt x="117458" y="38518"/>
                  </a:lnTo>
                  <a:lnTo>
                    <a:pt x="117741" y="37777"/>
                  </a:lnTo>
                  <a:lnTo>
                    <a:pt x="118023" y="37407"/>
                  </a:lnTo>
                  <a:lnTo>
                    <a:pt x="118588" y="37407"/>
                  </a:lnTo>
                  <a:lnTo>
                    <a:pt x="118588" y="37407"/>
                  </a:lnTo>
                  <a:lnTo>
                    <a:pt x="119435" y="37407"/>
                  </a:lnTo>
                  <a:lnTo>
                    <a:pt x="119717" y="37777"/>
                  </a:lnTo>
                  <a:lnTo>
                    <a:pt x="120000" y="38518"/>
                  </a:lnTo>
                  <a:lnTo>
                    <a:pt x="120000" y="39259"/>
                  </a:lnTo>
                  <a:lnTo>
                    <a:pt x="120000" y="39259"/>
                  </a:lnTo>
                  <a:close/>
                  <a:moveTo>
                    <a:pt x="117176" y="5555"/>
                  </a:moveTo>
                  <a:lnTo>
                    <a:pt x="117176" y="5555"/>
                  </a:lnTo>
                  <a:lnTo>
                    <a:pt x="117176" y="4814"/>
                  </a:lnTo>
                  <a:lnTo>
                    <a:pt x="116611" y="4074"/>
                  </a:lnTo>
                  <a:lnTo>
                    <a:pt x="116329" y="3703"/>
                  </a:lnTo>
                  <a:lnTo>
                    <a:pt x="115482" y="3703"/>
                  </a:lnTo>
                  <a:lnTo>
                    <a:pt x="4235" y="3703"/>
                  </a:lnTo>
                  <a:lnTo>
                    <a:pt x="4235" y="3703"/>
                  </a:lnTo>
                  <a:lnTo>
                    <a:pt x="3670" y="3703"/>
                  </a:lnTo>
                  <a:lnTo>
                    <a:pt x="3388" y="4074"/>
                  </a:lnTo>
                  <a:lnTo>
                    <a:pt x="3105" y="4814"/>
                  </a:lnTo>
                  <a:lnTo>
                    <a:pt x="2823" y="5555"/>
                  </a:lnTo>
                  <a:lnTo>
                    <a:pt x="2823" y="26296"/>
                  </a:lnTo>
                  <a:lnTo>
                    <a:pt x="117176" y="26296"/>
                  </a:lnTo>
                  <a:lnTo>
                    <a:pt x="117176" y="5555"/>
                  </a:lnTo>
                  <a:close/>
                  <a:moveTo>
                    <a:pt x="11294" y="11111"/>
                  </a:moveTo>
                  <a:lnTo>
                    <a:pt x="11294" y="11111"/>
                  </a:lnTo>
                  <a:lnTo>
                    <a:pt x="12423" y="11481"/>
                  </a:lnTo>
                  <a:lnTo>
                    <a:pt x="13552" y="12222"/>
                  </a:lnTo>
                  <a:lnTo>
                    <a:pt x="13552" y="12222"/>
                  </a:lnTo>
                  <a:lnTo>
                    <a:pt x="14117" y="13333"/>
                  </a:lnTo>
                  <a:lnTo>
                    <a:pt x="14117" y="14814"/>
                  </a:lnTo>
                  <a:lnTo>
                    <a:pt x="14117" y="14814"/>
                  </a:lnTo>
                  <a:lnTo>
                    <a:pt x="14117" y="16666"/>
                  </a:lnTo>
                  <a:lnTo>
                    <a:pt x="13552" y="17777"/>
                  </a:lnTo>
                  <a:lnTo>
                    <a:pt x="13552" y="17777"/>
                  </a:lnTo>
                  <a:lnTo>
                    <a:pt x="12423" y="18518"/>
                  </a:lnTo>
                  <a:lnTo>
                    <a:pt x="11294" y="18888"/>
                  </a:lnTo>
                  <a:lnTo>
                    <a:pt x="11294" y="18888"/>
                  </a:lnTo>
                  <a:lnTo>
                    <a:pt x="10164" y="18518"/>
                  </a:lnTo>
                  <a:lnTo>
                    <a:pt x="9317" y="17777"/>
                  </a:lnTo>
                  <a:lnTo>
                    <a:pt x="9317" y="17777"/>
                  </a:lnTo>
                  <a:lnTo>
                    <a:pt x="8752" y="16666"/>
                  </a:lnTo>
                  <a:lnTo>
                    <a:pt x="8470" y="14814"/>
                  </a:lnTo>
                  <a:lnTo>
                    <a:pt x="8470" y="14814"/>
                  </a:lnTo>
                  <a:lnTo>
                    <a:pt x="8752" y="13333"/>
                  </a:lnTo>
                  <a:lnTo>
                    <a:pt x="9317" y="12222"/>
                  </a:lnTo>
                  <a:lnTo>
                    <a:pt x="9317" y="12222"/>
                  </a:lnTo>
                  <a:lnTo>
                    <a:pt x="10164" y="11481"/>
                  </a:lnTo>
                  <a:lnTo>
                    <a:pt x="11294" y="11111"/>
                  </a:lnTo>
                  <a:lnTo>
                    <a:pt x="11294" y="11111"/>
                  </a:lnTo>
                  <a:close/>
                  <a:moveTo>
                    <a:pt x="12705" y="104814"/>
                  </a:moveTo>
                  <a:lnTo>
                    <a:pt x="12705" y="104814"/>
                  </a:lnTo>
                  <a:lnTo>
                    <a:pt x="12141" y="104814"/>
                  </a:lnTo>
                  <a:lnTo>
                    <a:pt x="11858" y="104444"/>
                  </a:lnTo>
                  <a:lnTo>
                    <a:pt x="11576" y="103703"/>
                  </a:lnTo>
                  <a:lnTo>
                    <a:pt x="11294" y="102962"/>
                  </a:lnTo>
                  <a:lnTo>
                    <a:pt x="11294" y="42962"/>
                  </a:lnTo>
                  <a:lnTo>
                    <a:pt x="11294" y="42962"/>
                  </a:lnTo>
                  <a:lnTo>
                    <a:pt x="11576" y="42222"/>
                  </a:lnTo>
                  <a:lnTo>
                    <a:pt x="11858" y="41481"/>
                  </a:lnTo>
                  <a:lnTo>
                    <a:pt x="12141" y="41111"/>
                  </a:lnTo>
                  <a:lnTo>
                    <a:pt x="12705" y="41111"/>
                  </a:lnTo>
                  <a:lnTo>
                    <a:pt x="49976" y="41111"/>
                  </a:lnTo>
                  <a:lnTo>
                    <a:pt x="49976" y="41111"/>
                  </a:lnTo>
                  <a:lnTo>
                    <a:pt x="50823" y="41111"/>
                  </a:lnTo>
                  <a:lnTo>
                    <a:pt x="51105" y="41481"/>
                  </a:lnTo>
                  <a:lnTo>
                    <a:pt x="51388" y="42222"/>
                  </a:lnTo>
                  <a:lnTo>
                    <a:pt x="51388" y="42962"/>
                  </a:lnTo>
                  <a:lnTo>
                    <a:pt x="51388" y="102962"/>
                  </a:lnTo>
                  <a:lnTo>
                    <a:pt x="51388" y="102962"/>
                  </a:lnTo>
                  <a:lnTo>
                    <a:pt x="51388" y="103703"/>
                  </a:lnTo>
                  <a:lnTo>
                    <a:pt x="51105" y="104444"/>
                  </a:lnTo>
                  <a:lnTo>
                    <a:pt x="50823" y="104814"/>
                  </a:lnTo>
                  <a:lnTo>
                    <a:pt x="49976" y="104814"/>
                  </a:lnTo>
                  <a:lnTo>
                    <a:pt x="12705" y="104814"/>
                  </a:lnTo>
                  <a:close/>
                  <a:moveTo>
                    <a:pt x="14117" y="101111"/>
                  </a:moveTo>
                  <a:lnTo>
                    <a:pt x="48564" y="101111"/>
                  </a:lnTo>
                  <a:lnTo>
                    <a:pt x="48564" y="44814"/>
                  </a:lnTo>
                  <a:lnTo>
                    <a:pt x="14117" y="44814"/>
                  </a:lnTo>
                  <a:lnTo>
                    <a:pt x="14117" y="101111"/>
                  </a:lnTo>
                  <a:close/>
                  <a:moveTo>
                    <a:pt x="22588" y="11111"/>
                  </a:moveTo>
                  <a:lnTo>
                    <a:pt x="22588" y="11111"/>
                  </a:lnTo>
                  <a:lnTo>
                    <a:pt x="24000" y="11481"/>
                  </a:lnTo>
                  <a:lnTo>
                    <a:pt x="25129" y="12222"/>
                  </a:lnTo>
                  <a:lnTo>
                    <a:pt x="25129" y="12222"/>
                  </a:lnTo>
                  <a:lnTo>
                    <a:pt x="25694" y="13333"/>
                  </a:lnTo>
                  <a:lnTo>
                    <a:pt x="25694" y="14814"/>
                  </a:lnTo>
                  <a:lnTo>
                    <a:pt x="25694" y="14814"/>
                  </a:lnTo>
                  <a:lnTo>
                    <a:pt x="25694" y="16666"/>
                  </a:lnTo>
                  <a:lnTo>
                    <a:pt x="25129" y="17777"/>
                  </a:lnTo>
                  <a:lnTo>
                    <a:pt x="25129" y="17777"/>
                  </a:lnTo>
                  <a:lnTo>
                    <a:pt x="24000" y="18518"/>
                  </a:lnTo>
                  <a:lnTo>
                    <a:pt x="22588" y="18888"/>
                  </a:lnTo>
                  <a:lnTo>
                    <a:pt x="22588" y="18888"/>
                  </a:lnTo>
                  <a:lnTo>
                    <a:pt x="21458" y="18518"/>
                  </a:lnTo>
                  <a:lnTo>
                    <a:pt x="20611" y="17777"/>
                  </a:lnTo>
                  <a:lnTo>
                    <a:pt x="20611" y="17777"/>
                  </a:lnTo>
                  <a:lnTo>
                    <a:pt x="20047" y="16666"/>
                  </a:lnTo>
                  <a:lnTo>
                    <a:pt x="19764" y="14814"/>
                  </a:lnTo>
                  <a:lnTo>
                    <a:pt x="19764" y="14814"/>
                  </a:lnTo>
                  <a:lnTo>
                    <a:pt x="20047" y="13333"/>
                  </a:lnTo>
                  <a:lnTo>
                    <a:pt x="20611" y="12222"/>
                  </a:lnTo>
                  <a:lnTo>
                    <a:pt x="20611" y="12222"/>
                  </a:lnTo>
                  <a:lnTo>
                    <a:pt x="21458" y="11481"/>
                  </a:lnTo>
                  <a:lnTo>
                    <a:pt x="22588" y="11111"/>
                  </a:lnTo>
                  <a:lnTo>
                    <a:pt x="22588" y="11111"/>
                  </a:lnTo>
                  <a:close/>
                  <a:moveTo>
                    <a:pt x="34164" y="11111"/>
                  </a:moveTo>
                  <a:lnTo>
                    <a:pt x="34164" y="11111"/>
                  </a:lnTo>
                  <a:lnTo>
                    <a:pt x="35294" y="11481"/>
                  </a:lnTo>
                  <a:lnTo>
                    <a:pt x="36423" y="12222"/>
                  </a:lnTo>
                  <a:lnTo>
                    <a:pt x="36423" y="12222"/>
                  </a:lnTo>
                  <a:lnTo>
                    <a:pt x="36988" y="13333"/>
                  </a:lnTo>
                  <a:lnTo>
                    <a:pt x="36988" y="14814"/>
                  </a:lnTo>
                  <a:lnTo>
                    <a:pt x="36988" y="14814"/>
                  </a:lnTo>
                  <a:lnTo>
                    <a:pt x="36988" y="16666"/>
                  </a:lnTo>
                  <a:lnTo>
                    <a:pt x="36423" y="17777"/>
                  </a:lnTo>
                  <a:lnTo>
                    <a:pt x="36423" y="17777"/>
                  </a:lnTo>
                  <a:lnTo>
                    <a:pt x="35294" y="18518"/>
                  </a:lnTo>
                  <a:lnTo>
                    <a:pt x="34164" y="18888"/>
                  </a:lnTo>
                  <a:lnTo>
                    <a:pt x="34164" y="18888"/>
                  </a:lnTo>
                  <a:lnTo>
                    <a:pt x="33035" y="18518"/>
                  </a:lnTo>
                  <a:lnTo>
                    <a:pt x="32188" y="17777"/>
                  </a:lnTo>
                  <a:lnTo>
                    <a:pt x="32188" y="17777"/>
                  </a:lnTo>
                  <a:lnTo>
                    <a:pt x="31623" y="16666"/>
                  </a:lnTo>
                  <a:lnTo>
                    <a:pt x="31341" y="14814"/>
                  </a:lnTo>
                  <a:lnTo>
                    <a:pt x="31341" y="14814"/>
                  </a:lnTo>
                  <a:lnTo>
                    <a:pt x="31623" y="13333"/>
                  </a:lnTo>
                  <a:lnTo>
                    <a:pt x="32188" y="12222"/>
                  </a:lnTo>
                  <a:lnTo>
                    <a:pt x="32188" y="12222"/>
                  </a:lnTo>
                  <a:lnTo>
                    <a:pt x="33035" y="11481"/>
                  </a:lnTo>
                  <a:lnTo>
                    <a:pt x="34164" y="11111"/>
                  </a:lnTo>
                  <a:lnTo>
                    <a:pt x="34164" y="11111"/>
                  </a:lnTo>
                  <a:close/>
                  <a:moveTo>
                    <a:pt x="62682" y="54444"/>
                  </a:moveTo>
                  <a:lnTo>
                    <a:pt x="62682" y="54444"/>
                  </a:lnTo>
                  <a:lnTo>
                    <a:pt x="62964" y="53703"/>
                  </a:lnTo>
                  <a:lnTo>
                    <a:pt x="63247" y="52962"/>
                  </a:lnTo>
                  <a:lnTo>
                    <a:pt x="63529" y="52592"/>
                  </a:lnTo>
                  <a:lnTo>
                    <a:pt x="64094" y="52592"/>
                  </a:lnTo>
                  <a:lnTo>
                    <a:pt x="107011" y="52592"/>
                  </a:lnTo>
                  <a:lnTo>
                    <a:pt x="107011" y="52592"/>
                  </a:lnTo>
                  <a:lnTo>
                    <a:pt x="107858" y="52592"/>
                  </a:lnTo>
                  <a:lnTo>
                    <a:pt x="108141" y="52962"/>
                  </a:lnTo>
                  <a:lnTo>
                    <a:pt x="108423" y="53703"/>
                  </a:lnTo>
                  <a:lnTo>
                    <a:pt x="108423" y="54444"/>
                  </a:lnTo>
                  <a:lnTo>
                    <a:pt x="108423" y="54444"/>
                  </a:lnTo>
                  <a:lnTo>
                    <a:pt x="108423" y="55185"/>
                  </a:lnTo>
                  <a:lnTo>
                    <a:pt x="108141" y="55925"/>
                  </a:lnTo>
                  <a:lnTo>
                    <a:pt x="107858" y="56296"/>
                  </a:lnTo>
                  <a:lnTo>
                    <a:pt x="107011" y="56296"/>
                  </a:lnTo>
                  <a:lnTo>
                    <a:pt x="64094" y="56296"/>
                  </a:lnTo>
                  <a:lnTo>
                    <a:pt x="64094" y="56296"/>
                  </a:lnTo>
                  <a:lnTo>
                    <a:pt x="63529" y="56296"/>
                  </a:lnTo>
                  <a:lnTo>
                    <a:pt x="63247" y="55925"/>
                  </a:lnTo>
                  <a:lnTo>
                    <a:pt x="62964" y="55185"/>
                  </a:lnTo>
                  <a:lnTo>
                    <a:pt x="62682" y="54444"/>
                  </a:lnTo>
                  <a:lnTo>
                    <a:pt x="62682" y="54444"/>
                  </a:lnTo>
                  <a:close/>
                  <a:moveTo>
                    <a:pt x="62682" y="72962"/>
                  </a:moveTo>
                  <a:lnTo>
                    <a:pt x="62682" y="72962"/>
                  </a:lnTo>
                  <a:lnTo>
                    <a:pt x="62964" y="72222"/>
                  </a:lnTo>
                  <a:lnTo>
                    <a:pt x="63247" y="71481"/>
                  </a:lnTo>
                  <a:lnTo>
                    <a:pt x="63529" y="71111"/>
                  </a:lnTo>
                  <a:lnTo>
                    <a:pt x="64094" y="71111"/>
                  </a:lnTo>
                  <a:lnTo>
                    <a:pt x="107011" y="71111"/>
                  </a:lnTo>
                  <a:lnTo>
                    <a:pt x="107011" y="71111"/>
                  </a:lnTo>
                  <a:lnTo>
                    <a:pt x="107858" y="71111"/>
                  </a:lnTo>
                  <a:lnTo>
                    <a:pt x="108141" y="71481"/>
                  </a:lnTo>
                  <a:lnTo>
                    <a:pt x="108423" y="72222"/>
                  </a:lnTo>
                  <a:lnTo>
                    <a:pt x="108423" y="72962"/>
                  </a:lnTo>
                  <a:lnTo>
                    <a:pt x="108423" y="72962"/>
                  </a:lnTo>
                  <a:lnTo>
                    <a:pt x="108423" y="73703"/>
                  </a:lnTo>
                  <a:lnTo>
                    <a:pt x="108141" y="74444"/>
                  </a:lnTo>
                  <a:lnTo>
                    <a:pt x="107858" y="74814"/>
                  </a:lnTo>
                  <a:lnTo>
                    <a:pt x="107011" y="74814"/>
                  </a:lnTo>
                  <a:lnTo>
                    <a:pt x="64094" y="74814"/>
                  </a:lnTo>
                  <a:lnTo>
                    <a:pt x="64094" y="74814"/>
                  </a:lnTo>
                  <a:lnTo>
                    <a:pt x="63529" y="74814"/>
                  </a:lnTo>
                  <a:lnTo>
                    <a:pt x="63247" y="74444"/>
                  </a:lnTo>
                  <a:lnTo>
                    <a:pt x="62964" y="73703"/>
                  </a:lnTo>
                  <a:lnTo>
                    <a:pt x="62682" y="72962"/>
                  </a:lnTo>
                  <a:lnTo>
                    <a:pt x="62682" y="72962"/>
                  </a:lnTo>
                  <a:close/>
                  <a:moveTo>
                    <a:pt x="62682" y="91851"/>
                  </a:moveTo>
                  <a:lnTo>
                    <a:pt x="62682" y="91851"/>
                  </a:lnTo>
                  <a:lnTo>
                    <a:pt x="62964" y="91111"/>
                  </a:lnTo>
                  <a:lnTo>
                    <a:pt x="63247" y="90370"/>
                  </a:lnTo>
                  <a:lnTo>
                    <a:pt x="63529" y="90000"/>
                  </a:lnTo>
                  <a:lnTo>
                    <a:pt x="64094" y="90000"/>
                  </a:lnTo>
                  <a:lnTo>
                    <a:pt x="107011" y="90000"/>
                  </a:lnTo>
                  <a:lnTo>
                    <a:pt x="107011" y="90000"/>
                  </a:lnTo>
                  <a:lnTo>
                    <a:pt x="107858" y="90000"/>
                  </a:lnTo>
                  <a:lnTo>
                    <a:pt x="108141" y="90370"/>
                  </a:lnTo>
                  <a:lnTo>
                    <a:pt x="108423" y="91111"/>
                  </a:lnTo>
                  <a:lnTo>
                    <a:pt x="108423" y="91851"/>
                  </a:lnTo>
                  <a:lnTo>
                    <a:pt x="108423" y="91851"/>
                  </a:lnTo>
                  <a:lnTo>
                    <a:pt x="108423" y="92592"/>
                  </a:lnTo>
                  <a:lnTo>
                    <a:pt x="108141" y="93333"/>
                  </a:lnTo>
                  <a:lnTo>
                    <a:pt x="107858" y="93703"/>
                  </a:lnTo>
                  <a:lnTo>
                    <a:pt x="107011" y="93703"/>
                  </a:lnTo>
                  <a:lnTo>
                    <a:pt x="64094" y="93703"/>
                  </a:lnTo>
                  <a:lnTo>
                    <a:pt x="64094" y="93703"/>
                  </a:lnTo>
                  <a:lnTo>
                    <a:pt x="63529" y="93703"/>
                  </a:lnTo>
                  <a:lnTo>
                    <a:pt x="63247" y="93333"/>
                  </a:lnTo>
                  <a:lnTo>
                    <a:pt x="62964" y="92592"/>
                  </a:lnTo>
                  <a:lnTo>
                    <a:pt x="62682" y="91851"/>
                  </a:lnTo>
                  <a:lnTo>
                    <a:pt x="62682" y="9185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defTabSz="1218565"/>
              <a:endParaRPr kern="0">
                <a:solidFill>
                  <a:prstClr val="black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  <a:rtl val="0"/>
              </a:endParaRPr>
            </a:p>
          </p:txBody>
        </p:sp>
        <p:sp>
          <p:nvSpPr>
            <p:cNvPr id="1569" name="Shape 1569"/>
            <p:cNvSpPr/>
            <p:nvPr/>
          </p:nvSpPr>
          <p:spPr>
            <a:xfrm>
              <a:off x="7711986" y="5310136"/>
              <a:ext cx="396023" cy="3012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39380"/>
                  </a:moveTo>
                  <a:lnTo>
                    <a:pt x="0" y="39380"/>
                  </a:lnTo>
                  <a:lnTo>
                    <a:pt x="282" y="38637"/>
                  </a:lnTo>
                  <a:lnTo>
                    <a:pt x="282" y="37894"/>
                  </a:lnTo>
                  <a:lnTo>
                    <a:pt x="847" y="37523"/>
                  </a:lnTo>
                  <a:lnTo>
                    <a:pt x="1411" y="37523"/>
                  </a:lnTo>
                  <a:lnTo>
                    <a:pt x="15811" y="37523"/>
                  </a:lnTo>
                  <a:lnTo>
                    <a:pt x="15811" y="37523"/>
                  </a:lnTo>
                  <a:lnTo>
                    <a:pt x="16376" y="37523"/>
                  </a:lnTo>
                  <a:lnTo>
                    <a:pt x="16941" y="37894"/>
                  </a:lnTo>
                  <a:lnTo>
                    <a:pt x="17223" y="38637"/>
                  </a:lnTo>
                  <a:lnTo>
                    <a:pt x="17223" y="39380"/>
                  </a:lnTo>
                  <a:lnTo>
                    <a:pt x="17223" y="39380"/>
                  </a:lnTo>
                  <a:lnTo>
                    <a:pt x="17223" y="40123"/>
                  </a:lnTo>
                  <a:lnTo>
                    <a:pt x="16941" y="40866"/>
                  </a:lnTo>
                  <a:lnTo>
                    <a:pt x="16376" y="41238"/>
                  </a:lnTo>
                  <a:lnTo>
                    <a:pt x="15811" y="41238"/>
                  </a:lnTo>
                  <a:lnTo>
                    <a:pt x="1411" y="41238"/>
                  </a:lnTo>
                  <a:lnTo>
                    <a:pt x="1411" y="41238"/>
                  </a:lnTo>
                  <a:lnTo>
                    <a:pt x="847" y="41238"/>
                  </a:lnTo>
                  <a:lnTo>
                    <a:pt x="282" y="40866"/>
                  </a:lnTo>
                  <a:lnTo>
                    <a:pt x="282" y="40123"/>
                  </a:lnTo>
                  <a:lnTo>
                    <a:pt x="0" y="39380"/>
                  </a:lnTo>
                  <a:lnTo>
                    <a:pt x="0" y="39380"/>
                  </a:lnTo>
                  <a:close/>
                  <a:moveTo>
                    <a:pt x="114070" y="53126"/>
                  </a:moveTo>
                  <a:lnTo>
                    <a:pt x="114070" y="53126"/>
                  </a:lnTo>
                  <a:lnTo>
                    <a:pt x="114352" y="53869"/>
                  </a:lnTo>
                  <a:lnTo>
                    <a:pt x="114352" y="54613"/>
                  </a:lnTo>
                  <a:lnTo>
                    <a:pt x="102776" y="114798"/>
                  </a:lnTo>
                  <a:lnTo>
                    <a:pt x="102776" y="114798"/>
                  </a:lnTo>
                  <a:lnTo>
                    <a:pt x="102211" y="117027"/>
                  </a:lnTo>
                  <a:lnTo>
                    <a:pt x="101364" y="118885"/>
                  </a:lnTo>
                  <a:lnTo>
                    <a:pt x="99952" y="119628"/>
                  </a:lnTo>
                  <a:lnTo>
                    <a:pt x="98541" y="120000"/>
                  </a:lnTo>
                  <a:lnTo>
                    <a:pt x="21458" y="120000"/>
                  </a:lnTo>
                  <a:lnTo>
                    <a:pt x="21458" y="120000"/>
                  </a:lnTo>
                  <a:lnTo>
                    <a:pt x="20047" y="119628"/>
                  </a:lnTo>
                  <a:lnTo>
                    <a:pt x="18917" y="118885"/>
                  </a:lnTo>
                  <a:lnTo>
                    <a:pt x="18070" y="117027"/>
                  </a:lnTo>
                  <a:lnTo>
                    <a:pt x="17223" y="114798"/>
                  </a:lnTo>
                  <a:lnTo>
                    <a:pt x="5647" y="54613"/>
                  </a:lnTo>
                  <a:lnTo>
                    <a:pt x="5647" y="54613"/>
                  </a:lnTo>
                  <a:lnTo>
                    <a:pt x="5647" y="53869"/>
                  </a:lnTo>
                  <a:lnTo>
                    <a:pt x="5929" y="53126"/>
                  </a:lnTo>
                  <a:lnTo>
                    <a:pt x="5929" y="53126"/>
                  </a:lnTo>
                  <a:lnTo>
                    <a:pt x="6494" y="52755"/>
                  </a:lnTo>
                  <a:lnTo>
                    <a:pt x="7058" y="52383"/>
                  </a:lnTo>
                  <a:lnTo>
                    <a:pt x="112941" y="52383"/>
                  </a:lnTo>
                  <a:lnTo>
                    <a:pt x="112941" y="52383"/>
                  </a:lnTo>
                  <a:lnTo>
                    <a:pt x="113788" y="52755"/>
                  </a:lnTo>
                  <a:lnTo>
                    <a:pt x="114070" y="53126"/>
                  </a:lnTo>
                  <a:lnTo>
                    <a:pt x="114070" y="53126"/>
                  </a:lnTo>
                  <a:close/>
                  <a:moveTo>
                    <a:pt x="111247" y="56099"/>
                  </a:moveTo>
                  <a:lnTo>
                    <a:pt x="8752" y="56099"/>
                  </a:lnTo>
                  <a:lnTo>
                    <a:pt x="20047" y="114055"/>
                  </a:lnTo>
                  <a:lnTo>
                    <a:pt x="20047" y="114055"/>
                  </a:lnTo>
                  <a:lnTo>
                    <a:pt x="20611" y="115913"/>
                  </a:lnTo>
                  <a:lnTo>
                    <a:pt x="21176" y="116284"/>
                  </a:lnTo>
                  <a:lnTo>
                    <a:pt x="21458" y="116284"/>
                  </a:lnTo>
                  <a:lnTo>
                    <a:pt x="98541" y="116284"/>
                  </a:lnTo>
                  <a:lnTo>
                    <a:pt x="98541" y="116284"/>
                  </a:lnTo>
                  <a:lnTo>
                    <a:pt x="99105" y="116284"/>
                  </a:lnTo>
                  <a:lnTo>
                    <a:pt x="99388" y="115913"/>
                  </a:lnTo>
                  <a:lnTo>
                    <a:pt x="99952" y="114055"/>
                  </a:lnTo>
                  <a:lnTo>
                    <a:pt x="111247" y="56099"/>
                  </a:lnTo>
                  <a:close/>
                  <a:moveTo>
                    <a:pt x="51105" y="2972"/>
                  </a:moveTo>
                  <a:lnTo>
                    <a:pt x="25411" y="44210"/>
                  </a:lnTo>
                  <a:lnTo>
                    <a:pt x="25411" y="44210"/>
                  </a:lnTo>
                  <a:lnTo>
                    <a:pt x="24847" y="44953"/>
                  </a:lnTo>
                  <a:lnTo>
                    <a:pt x="24282" y="44953"/>
                  </a:lnTo>
                  <a:lnTo>
                    <a:pt x="24282" y="44953"/>
                  </a:lnTo>
                  <a:lnTo>
                    <a:pt x="24000" y="44953"/>
                  </a:lnTo>
                  <a:lnTo>
                    <a:pt x="23435" y="44582"/>
                  </a:lnTo>
                  <a:lnTo>
                    <a:pt x="23435" y="44582"/>
                  </a:lnTo>
                  <a:lnTo>
                    <a:pt x="23152" y="43839"/>
                  </a:lnTo>
                  <a:lnTo>
                    <a:pt x="22870" y="43467"/>
                  </a:lnTo>
                  <a:lnTo>
                    <a:pt x="22870" y="42724"/>
                  </a:lnTo>
                  <a:lnTo>
                    <a:pt x="23152" y="41981"/>
                  </a:lnTo>
                  <a:lnTo>
                    <a:pt x="48847" y="743"/>
                  </a:lnTo>
                  <a:lnTo>
                    <a:pt x="48847" y="743"/>
                  </a:lnTo>
                  <a:lnTo>
                    <a:pt x="49411" y="371"/>
                  </a:lnTo>
                  <a:lnTo>
                    <a:pt x="49976" y="0"/>
                  </a:lnTo>
                  <a:lnTo>
                    <a:pt x="50541" y="0"/>
                  </a:lnTo>
                  <a:lnTo>
                    <a:pt x="50823" y="371"/>
                  </a:lnTo>
                  <a:lnTo>
                    <a:pt x="50823" y="371"/>
                  </a:lnTo>
                  <a:lnTo>
                    <a:pt x="51388" y="1114"/>
                  </a:lnTo>
                  <a:lnTo>
                    <a:pt x="51388" y="1857"/>
                  </a:lnTo>
                  <a:lnTo>
                    <a:pt x="51388" y="2229"/>
                  </a:lnTo>
                  <a:lnTo>
                    <a:pt x="51105" y="2972"/>
                  </a:lnTo>
                  <a:lnTo>
                    <a:pt x="51105" y="2972"/>
                  </a:lnTo>
                  <a:close/>
                  <a:moveTo>
                    <a:pt x="31341" y="103653"/>
                  </a:moveTo>
                  <a:lnTo>
                    <a:pt x="28517" y="69845"/>
                  </a:lnTo>
                  <a:lnTo>
                    <a:pt x="28517" y="69845"/>
                  </a:lnTo>
                  <a:lnTo>
                    <a:pt x="28517" y="69102"/>
                  </a:lnTo>
                  <a:lnTo>
                    <a:pt x="28800" y="68359"/>
                  </a:lnTo>
                  <a:lnTo>
                    <a:pt x="29082" y="67987"/>
                  </a:lnTo>
                  <a:lnTo>
                    <a:pt x="29929" y="67616"/>
                  </a:lnTo>
                  <a:lnTo>
                    <a:pt x="29929" y="67616"/>
                  </a:lnTo>
                  <a:lnTo>
                    <a:pt x="30494" y="67616"/>
                  </a:lnTo>
                  <a:lnTo>
                    <a:pt x="31058" y="67987"/>
                  </a:lnTo>
                  <a:lnTo>
                    <a:pt x="31341" y="68359"/>
                  </a:lnTo>
                  <a:lnTo>
                    <a:pt x="31341" y="69473"/>
                  </a:lnTo>
                  <a:lnTo>
                    <a:pt x="34164" y="103281"/>
                  </a:lnTo>
                  <a:lnTo>
                    <a:pt x="34164" y="103281"/>
                  </a:lnTo>
                  <a:lnTo>
                    <a:pt x="34164" y="104024"/>
                  </a:lnTo>
                  <a:lnTo>
                    <a:pt x="33882" y="104396"/>
                  </a:lnTo>
                  <a:lnTo>
                    <a:pt x="33600" y="105139"/>
                  </a:lnTo>
                  <a:lnTo>
                    <a:pt x="33035" y="105139"/>
                  </a:lnTo>
                  <a:lnTo>
                    <a:pt x="32752" y="105139"/>
                  </a:lnTo>
                  <a:lnTo>
                    <a:pt x="32752" y="105139"/>
                  </a:lnTo>
                  <a:lnTo>
                    <a:pt x="32188" y="105139"/>
                  </a:lnTo>
                  <a:lnTo>
                    <a:pt x="31905" y="104767"/>
                  </a:lnTo>
                  <a:lnTo>
                    <a:pt x="31623" y="104396"/>
                  </a:lnTo>
                  <a:lnTo>
                    <a:pt x="31341" y="103653"/>
                  </a:lnTo>
                  <a:lnTo>
                    <a:pt x="31341" y="103653"/>
                  </a:lnTo>
                  <a:close/>
                  <a:moveTo>
                    <a:pt x="37270" y="39380"/>
                  </a:moveTo>
                  <a:lnTo>
                    <a:pt x="37270" y="39380"/>
                  </a:lnTo>
                  <a:lnTo>
                    <a:pt x="37552" y="38637"/>
                  </a:lnTo>
                  <a:lnTo>
                    <a:pt x="37552" y="37894"/>
                  </a:lnTo>
                  <a:lnTo>
                    <a:pt x="38117" y="37523"/>
                  </a:lnTo>
                  <a:lnTo>
                    <a:pt x="38682" y="37523"/>
                  </a:lnTo>
                  <a:lnTo>
                    <a:pt x="84423" y="37523"/>
                  </a:lnTo>
                  <a:lnTo>
                    <a:pt x="84423" y="37523"/>
                  </a:lnTo>
                  <a:lnTo>
                    <a:pt x="84988" y="37523"/>
                  </a:lnTo>
                  <a:lnTo>
                    <a:pt x="85552" y="37894"/>
                  </a:lnTo>
                  <a:lnTo>
                    <a:pt x="85835" y="38637"/>
                  </a:lnTo>
                  <a:lnTo>
                    <a:pt x="85835" y="39380"/>
                  </a:lnTo>
                  <a:lnTo>
                    <a:pt x="85835" y="39380"/>
                  </a:lnTo>
                  <a:lnTo>
                    <a:pt x="85835" y="40123"/>
                  </a:lnTo>
                  <a:lnTo>
                    <a:pt x="85552" y="40866"/>
                  </a:lnTo>
                  <a:lnTo>
                    <a:pt x="84988" y="41238"/>
                  </a:lnTo>
                  <a:lnTo>
                    <a:pt x="84423" y="41238"/>
                  </a:lnTo>
                  <a:lnTo>
                    <a:pt x="38682" y="41238"/>
                  </a:lnTo>
                  <a:lnTo>
                    <a:pt x="38682" y="41238"/>
                  </a:lnTo>
                  <a:lnTo>
                    <a:pt x="38117" y="41238"/>
                  </a:lnTo>
                  <a:lnTo>
                    <a:pt x="37552" y="40866"/>
                  </a:lnTo>
                  <a:lnTo>
                    <a:pt x="37552" y="40123"/>
                  </a:lnTo>
                  <a:lnTo>
                    <a:pt x="37270" y="39380"/>
                  </a:lnTo>
                  <a:lnTo>
                    <a:pt x="37270" y="39380"/>
                  </a:lnTo>
                  <a:close/>
                  <a:moveTo>
                    <a:pt x="51388" y="103281"/>
                  </a:moveTo>
                  <a:lnTo>
                    <a:pt x="51388" y="69473"/>
                  </a:lnTo>
                  <a:lnTo>
                    <a:pt x="51388" y="69473"/>
                  </a:lnTo>
                  <a:lnTo>
                    <a:pt x="51670" y="68730"/>
                  </a:lnTo>
                  <a:lnTo>
                    <a:pt x="51670" y="67987"/>
                  </a:lnTo>
                  <a:lnTo>
                    <a:pt x="52235" y="67616"/>
                  </a:lnTo>
                  <a:lnTo>
                    <a:pt x="52800" y="67616"/>
                  </a:lnTo>
                  <a:lnTo>
                    <a:pt x="52800" y="67616"/>
                  </a:lnTo>
                  <a:lnTo>
                    <a:pt x="53364" y="67616"/>
                  </a:lnTo>
                  <a:lnTo>
                    <a:pt x="53929" y="67987"/>
                  </a:lnTo>
                  <a:lnTo>
                    <a:pt x="54211" y="68730"/>
                  </a:lnTo>
                  <a:lnTo>
                    <a:pt x="54211" y="69473"/>
                  </a:lnTo>
                  <a:lnTo>
                    <a:pt x="54211" y="103281"/>
                  </a:lnTo>
                  <a:lnTo>
                    <a:pt x="54211" y="103281"/>
                  </a:lnTo>
                  <a:lnTo>
                    <a:pt x="54211" y="104024"/>
                  </a:lnTo>
                  <a:lnTo>
                    <a:pt x="53929" y="104767"/>
                  </a:lnTo>
                  <a:lnTo>
                    <a:pt x="53364" y="105139"/>
                  </a:lnTo>
                  <a:lnTo>
                    <a:pt x="52800" y="105139"/>
                  </a:lnTo>
                  <a:lnTo>
                    <a:pt x="52800" y="105139"/>
                  </a:lnTo>
                  <a:lnTo>
                    <a:pt x="52235" y="105139"/>
                  </a:lnTo>
                  <a:lnTo>
                    <a:pt x="51670" y="104767"/>
                  </a:lnTo>
                  <a:lnTo>
                    <a:pt x="51670" y="104024"/>
                  </a:lnTo>
                  <a:lnTo>
                    <a:pt x="51388" y="103281"/>
                  </a:lnTo>
                  <a:lnTo>
                    <a:pt x="51388" y="103281"/>
                  </a:lnTo>
                  <a:close/>
                  <a:moveTo>
                    <a:pt x="68611" y="103281"/>
                  </a:moveTo>
                  <a:lnTo>
                    <a:pt x="68611" y="69473"/>
                  </a:lnTo>
                  <a:lnTo>
                    <a:pt x="68611" y="69473"/>
                  </a:lnTo>
                  <a:lnTo>
                    <a:pt x="68894" y="68730"/>
                  </a:lnTo>
                  <a:lnTo>
                    <a:pt x="68894" y="67987"/>
                  </a:lnTo>
                  <a:lnTo>
                    <a:pt x="69458" y="67616"/>
                  </a:lnTo>
                  <a:lnTo>
                    <a:pt x="70023" y="67616"/>
                  </a:lnTo>
                  <a:lnTo>
                    <a:pt x="70023" y="67616"/>
                  </a:lnTo>
                  <a:lnTo>
                    <a:pt x="70588" y="67616"/>
                  </a:lnTo>
                  <a:lnTo>
                    <a:pt x="71152" y="67987"/>
                  </a:lnTo>
                  <a:lnTo>
                    <a:pt x="71435" y="68730"/>
                  </a:lnTo>
                  <a:lnTo>
                    <a:pt x="71435" y="69473"/>
                  </a:lnTo>
                  <a:lnTo>
                    <a:pt x="71435" y="103281"/>
                  </a:lnTo>
                  <a:lnTo>
                    <a:pt x="71435" y="103281"/>
                  </a:lnTo>
                  <a:lnTo>
                    <a:pt x="71435" y="104024"/>
                  </a:lnTo>
                  <a:lnTo>
                    <a:pt x="71152" y="104767"/>
                  </a:lnTo>
                  <a:lnTo>
                    <a:pt x="70588" y="105139"/>
                  </a:lnTo>
                  <a:lnTo>
                    <a:pt x="70023" y="105139"/>
                  </a:lnTo>
                  <a:lnTo>
                    <a:pt x="70023" y="105139"/>
                  </a:lnTo>
                  <a:lnTo>
                    <a:pt x="69458" y="105139"/>
                  </a:lnTo>
                  <a:lnTo>
                    <a:pt x="68894" y="104767"/>
                  </a:lnTo>
                  <a:lnTo>
                    <a:pt x="68894" y="104024"/>
                  </a:lnTo>
                  <a:lnTo>
                    <a:pt x="68611" y="103281"/>
                  </a:lnTo>
                  <a:lnTo>
                    <a:pt x="68611" y="103281"/>
                  </a:lnTo>
                  <a:close/>
                  <a:moveTo>
                    <a:pt x="97411" y="44210"/>
                  </a:moveTo>
                  <a:lnTo>
                    <a:pt x="70305" y="2972"/>
                  </a:lnTo>
                  <a:lnTo>
                    <a:pt x="70305" y="2972"/>
                  </a:lnTo>
                  <a:lnTo>
                    <a:pt x="70023" y="2229"/>
                  </a:lnTo>
                  <a:lnTo>
                    <a:pt x="70023" y="1857"/>
                  </a:lnTo>
                  <a:lnTo>
                    <a:pt x="70305" y="1114"/>
                  </a:lnTo>
                  <a:lnTo>
                    <a:pt x="70588" y="371"/>
                  </a:lnTo>
                  <a:lnTo>
                    <a:pt x="70588" y="371"/>
                  </a:lnTo>
                  <a:lnTo>
                    <a:pt x="71152" y="0"/>
                  </a:lnTo>
                  <a:lnTo>
                    <a:pt x="71717" y="0"/>
                  </a:lnTo>
                  <a:lnTo>
                    <a:pt x="72000" y="371"/>
                  </a:lnTo>
                  <a:lnTo>
                    <a:pt x="72564" y="743"/>
                  </a:lnTo>
                  <a:lnTo>
                    <a:pt x="99670" y="41981"/>
                  </a:lnTo>
                  <a:lnTo>
                    <a:pt x="99670" y="41981"/>
                  </a:lnTo>
                  <a:lnTo>
                    <a:pt x="99952" y="42724"/>
                  </a:lnTo>
                  <a:lnTo>
                    <a:pt x="99952" y="43467"/>
                  </a:lnTo>
                  <a:lnTo>
                    <a:pt x="99952" y="43839"/>
                  </a:lnTo>
                  <a:lnTo>
                    <a:pt x="99388" y="44582"/>
                  </a:lnTo>
                  <a:lnTo>
                    <a:pt x="99388" y="44582"/>
                  </a:lnTo>
                  <a:lnTo>
                    <a:pt x="99105" y="44953"/>
                  </a:lnTo>
                  <a:lnTo>
                    <a:pt x="98541" y="44953"/>
                  </a:lnTo>
                  <a:lnTo>
                    <a:pt x="98541" y="44953"/>
                  </a:lnTo>
                  <a:lnTo>
                    <a:pt x="97976" y="44953"/>
                  </a:lnTo>
                  <a:lnTo>
                    <a:pt x="97411" y="44210"/>
                  </a:lnTo>
                  <a:lnTo>
                    <a:pt x="97411" y="44210"/>
                  </a:lnTo>
                  <a:close/>
                  <a:moveTo>
                    <a:pt x="85835" y="103281"/>
                  </a:moveTo>
                  <a:lnTo>
                    <a:pt x="88658" y="69473"/>
                  </a:lnTo>
                  <a:lnTo>
                    <a:pt x="88658" y="69473"/>
                  </a:lnTo>
                  <a:lnTo>
                    <a:pt x="88941" y="68359"/>
                  </a:lnTo>
                  <a:lnTo>
                    <a:pt x="89223" y="67987"/>
                  </a:lnTo>
                  <a:lnTo>
                    <a:pt x="89788" y="67616"/>
                  </a:lnTo>
                  <a:lnTo>
                    <a:pt x="90352" y="67616"/>
                  </a:lnTo>
                  <a:lnTo>
                    <a:pt x="90352" y="67616"/>
                  </a:lnTo>
                  <a:lnTo>
                    <a:pt x="90917" y="67987"/>
                  </a:lnTo>
                  <a:lnTo>
                    <a:pt x="91200" y="68359"/>
                  </a:lnTo>
                  <a:lnTo>
                    <a:pt x="91482" y="69102"/>
                  </a:lnTo>
                  <a:lnTo>
                    <a:pt x="91482" y="69845"/>
                  </a:lnTo>
                  <a:lnTo>
                    <a:pt x="88658" y="103653"/>
                  </a:lnTo>
                  <a:lnTo>
                    <a:pt x="88658" y="103653"/>
                  </a:lnTo>
                  <a:lnTo>
                    <a:pt x="88658" y="104396"/>
                  </a:lnTo>
                  <a:lnTo>
                    <a:pt x="88376" y="104767"/>
                  </a:lnTo>
                  <a:lnTo>
                    <a:pt x="87811" y="105139"/>
                  </a:lnTo>
                  <a:lnTo>
                    <a:pt x="87247" y="105139"/>
                  </a:lnTo>
                  <a:lnTo>
                    <a:pt x="87247" y="105139"/>
                  </a:lnTo>
                  <a:lnTo>
                    <a:pt x="87247" y="105139"/>
                  </a:lnTo>
                  <a:lnTo>
                    <a:pt x="86400" y="105139"/>
                  </a:lnTo>
                  <a:lnTo>
                    <a:pt x="86117" y="104396"/>
                  </a:lnTo>
                  <a:lnTo>
                    <a:pt x="85835" y="104024"/>
                  </a:lnTo>
                  <a:lnTo>
                    <a:pt x="85835" y="103281"/>
                  </a:lnTo>
                  <a:lnTo>
                    <a:pt x="85835" y="103281"/>
                  </a:lnTo>
                  <a:close/>
                  <a:moveTo>
                    <a:pt x="120000" y="39380"/>
                  </a:moveTo>
                  <a:lnTo>
                    <a:pt x="120000" y="39380"/>
                  </a:lnTo>
                  <a:lnTo>
                    <a:pt x="120000" y="40123"/>
                  </a:lnTo>
                  <a:lnTo>
                    <a:pt x="119717" y="40866"/>
                  </a:lnTo>
                  <a:lnTo>
                    <a:pt x="119152" y="41238"/>
                  </a:lnTo>
                  <a:lnTo>
                    <a:pt x="118588" y="41238"/>
                  </a:lnTo>
                  <a:lnTo>
                    <a:pt x="107294" y="41238"/>
                  </a:lnTo>
                  <a:lnTo>
                    <a:pt x="107294" y="41238"/>
                  </a:lnTo>
                  <a:lnTo>
                    <a:pt x="106729" y="41238"/>
                  </a:lnTo>
                  <a:lnTo>
                    <a:pt x="106164" y="40866"/>
                  </a:lnTo>
                  <a:lnTo>
                    <a:pt x="106164" y="40123"/>
                  </a:lnTo>
                  <a:lnTo>
                    <a:pt x="105882" y="39380"/>
                  </a:lnTo>
                  <a:lnTo>
                    <a:pt x="105882" y="39380"/>
                  </a:lnTo>
                  <a:lnTo>
                    <a:pt x="106164" y="38637"/>
                  </a:lnTo>
                  <a:lnTo>
                    <a:pt x="106164" y="37894"/>
                  </a:lnTo>
                  <a:lnTo>
                    <a:pt x="106729" y="37523"/>
                  </a:lnTo>
                  <a:lnTo>
                    <a:pt x="107294" y="37523"/>
                  </a:lnTo>
                  <a:lnTo>
                    <a:pt x="118588" y="37523"/>
                  </a:lnTo>
                  <a:lnTo>
                    <a:pt x="118588" y="37523"/>
                  </a:lnTo>
                  <a:lnTo>
                    <a:pt x="119152" y="37523"/>
                  </a:lnTo>
                  <a:lnTo>
                    <a:pt x="119717" y="37894"/>
                  </a:lnTo>
                  <a:lnTo>
                    <a:pt x="120000" y="38637"/>
                  </a:lnTo>
                  <a:lnTo>
                    <a:pt x="120000" y="39380"/>
                  </a:lnTo>
                  <a:lnTo>
                    <a:pt x="120000" y="3938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defTabSz="1218565"/>
              <a:endParaRPr kern="0">
                <a:solidFill>
                  <a:prstClr val="black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  <a:rtl val="0"/>
              </a:endParaRPr>
            </a:p>
          </p:txBody>
        </p:sp>
        <p:sp>
          <p:nvSpPr>
            <p:cNvPr id="1570" name="Shape 1570"/>
            <p:cNvSpPr/>
            <p:nvPr/>
          </p:nvSpPr>
          <p:spPr>
            <a:xfrm>
              <a:off x="7723931" y="2110353"/>
              <a:ext cx="366099" cy="36609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1851"/>
                  </a:moveTo>
                  <a:lnTo>
                    <a:pt x="0" y="61481"/>
                  </a:lnTo>
                  <a:lnTo>
                    <a:pt x="0" y="61481"/>
                  </a:lnTo>
                  <a:lnTo>
                    <a:pt x="0" y="60740"/>
                  </a:lnTo>
                  <a:lnTo>
                    <a:pt x="0" y="60740"/>
                  </a:lnTo>
                  <a:lnTo>
                    <a:pt x="0" y="60000"/>
                  </a:lnTo>
                  <a:lnTo>
                    <a:pt x="0" y="60000"/>
                  </a:lnTo>
                  <a:lnTo>
                    <a:pt x="370" y="54074"/>
                  </a:lnTo>
                  <a:lnTo>
                    <a:pt x="1111" y="47777"/>
                  </a:lnTo>
                  <a:lnTo>
                    <a:pt x="2592" y="42222"/>
                  </a:lnTo>
                  <a:lnTo>
                    <a:pt x="4444" y="37037"/>
                  </a:lnTo>
                  <a:lnTo>
                    <a:pt x="7037" y="31851"/>
                  </a:lnTo>
                  <a:lnTo>
                    <a:pt x="10000" y="27037"/>
                  </a:lnTo>
                  <a:lnTo>
                    <a:pt x="13333" y="22222"/>
                  </a:lnTo>
                  <a:lnTo>
                    <a:pt x="17407" y="17407"/>
                  </a:lnTo>
                  <a:lnTo>
                    <a:pt x="17407" y="17407"/>
                  </a:lnTo>
                  <a:lnTo>
                    <a:pt x="22222" y="13333"/>
                  </a:lnTo>
                  <a:lnTo>
                    <a:pt x="27037" y="10000"/>
                  </a:lnTo>
                  <a:lnTo>
                    <a:pt x="31851" y="6666"/>
                  </a:lnTo>
                  <a:lnTo>
                    <a:pt x="37037" y="4444"/>
                  </a:lnTo>
                  <a:lnTo>
                    <a:pt x="42222" y="2592"/>
                  </a:lnTo>
                  <a:lnTo>
                    <a:pt x="47777" y="1111"/>
                  </a:lnTo>
                  <a:lnTo>
                    <a:pt x="54074" y="370"/>
                  </a:lnTo>
                  <a:lnTo>
                    <a:pt x="60000" y="0"/>
                  </a:lnTo>
                  <a:lnTo>
                    <a:pt x="60000" y="0"/>
                  </a:lnTo>
                  <a:lnTo>
                    <a:pt x="66296" y="370"/>
                  </a:lnTo>
                  <a:lnTo>
                    <a:pt x="71851" y="1111"/>
                  </a:lnTo>
                  <a:lnTo>
                    <a:pt x="77407" y="2592"/>
                  </a:lnTo>
                  <a:lnTo>
                    <a:pt x="83333" y="4444"/>
                  </a:lnTo>
                  <a:lnTo>
                    <a:pt x="88518" y="6666"/>
                  </a:lnTo>
                  <a:lnTo>
                    <a:pt x="93333" y="10000"/>
                  </a:lnTo>
                  <a:lnTo>
                    <a:pt x="97777" y="13333"/>
                  </a:lnTo>
                  <a:lnTo>
                    <a:pt x="102222" y="17407"/>
                  </a:lnTo>
                  <a:lnTo>
                    <a:pt x="102222" y="17407"/>
                  </a:lnTo>
                  <a:lnTo>
                    <a:pt x="106296" y="22222"/>
                  </a:lnTo>
                  <a:lnTo>
                    <a:pt x="110000" y="27037"/>
                  </a:lnTo>
                  <a:lnTo>
                    <a:pt x="113333" y="31851"/>
                  </a:lnTo>
                  <a:lnTo>
                    <a:pt x="115925" y="37037"/>
                  </a:lnTo>
                  <a:lnTo>
                    <a:pt x="117777" y="42222"/>
                  </a:lnTo>
                  <a:lnTo>
                    <a:pt x="118888" y="47777"/>
                  </a:lnTo>
                  <a:lnTo>
                    <a:pt x="120000" y="54074"/>
                  </a:lnTo>
                  <a:lnTo>
                    <a:pt x="120000" y="60000"/>
                  </a:lnTo>
                  <a:lnTo>
                    <a:pt x="120000" y="60000"/>
                  </a:lnTo>
                  <a:lnTo>
                    <a:pt x="120000" y="60740"/>
                  </a:lnTo>
                  <a:lnTo>
                    <a:pt x="120000" y="60740"/>
                  </a:lnTo>
                  <a:lnTo>
                    <a:pt x="120000" y="61481"/>
                  </a:lnTo>
                  <a:lnTo>
                    <a:pt x="120000" y="61851"/>
                  </a:lnTo>
                  <a:lnTo>
                    <a:pt x="120000" y="61851"/>
                  </a:lnTo>
                  <a:lnTo>
                    <a:pt x="120000" y="62592"/>
                  </a:lnTo>
                  <a:lnTo>
                    <a:pt x="120000" y="62592"/>
                  </a:lnTo>
                  <a:lnTo>
                    <a:pt x="119259" y="68518"/>
                  </a:lnTo>
                  <a:lnTo>
                    <a:pt x="118518" y="74074"/>
                  </a:lnTo>
                  <a:lnTo>
                    <a:pt x="117037" y="79259"/>
                  </a:lnTo>
                  <a:lnTo>
                    <a:pt x="114814" y="84814"/>
                  </a:lnTo>
                  <a:lnTo>
                    <a:pt x="111851" y="89629"/>
                  </a:lnTo>
                  <a:lnTo>
                    <a:pt x="108888" y="94444"/>
                  </a:lnTo>
                  <a:lnTo>
                    <a:pt x="105555" y="98888"/>
                  </a:lnTo>
                  <a:lnTo>
                    <a:pt x="101481" y="102962"/>
                  </a:lnTo>
                  <a:lnTo>
                    <a:pt x="101481" y="102962"/>
                  </a:lnTo>
                  <a:lnTo>
                    <a:pt x="97037" y="107037"/>
                  </a:lnTo>
                  <a:lnTo>
                    <a:pt x="92592" y="110370"/>
                  </a:lnTo>
                  <a:lnTo>
                    <a:pt x="87777" y="113333"/>
                  </a:lnTo>
                  <a:lnTo>
                    <a:pt x="82592" y="115925"/>
                  </a:lnTo>
                  <a:lnTo>
                    <a:pt x="77037" y="117777"/>
                  </a:lnTo>
                  <a:lnTo>
                    <a:pt x="71481" y="118888"/>
                  </a:lnTo>
                  <a:lnTo>
                    <a:pt x="65925" y="119629"/>
                  </a:lnTo>
                  <a:lnTo>
                    <a:pt x="60000" y="120000"/>
                  </a:lnTo>
                  <a:lnTo>
                    <a:pt x="60000" y="120000"/>
                  </a:lnTo>
                  <a:lnTo>
                    <a:pt x="54074" y="119629"/>
                  </a:lnTo>
                  <a:lnTo>
                    <a:pt x="48148" y="118888"/>
                  </a:lnTo>
                  <a:lnTo>
                    <a:pt x="42962" y="117777"/>
                  </a:lnTo>
                  <a:lnTo>
                    <a:pt x="37407" y="115925"/>
                  </a:lnTo>
                  <a:lnTo>
                    <a:pt x="32592" y="113333"/>
                  </a:lnTo>
                  <a:lnTo>
                    <a:pt x="27777" y="110370"/>
                  </a:lnTo>
                  <a:lnTo>
                    <a:pt x="23333" y="107037"/>
                  </a:lnTo>
                  <a:lnTo>
                    <a:pt x="18518" y="102962"/>
                  </a:lnTo>
                  <a:lnTo>
                    <a:pt x="18518" y="102962"/>
                  </a:lnTo>
                  <a:lnTo>
                    <a:pt x="14444" y="98888"/>
                  </a:lnTo>
                  <a:lnTo>
                    <a:pt x="10740" y="94444"/>
                  </a:lnTo>
                  <a:lnTo>
                    <a:pt x="7777" y="89629"/>
                  </a:lnTo>
                  <a:lnTo>
                    <a:pt x="5185" y="84814"/>
                  </a:lnTo>
                  <a:lnTo>
                    <a:pt x="3333" y="79259"/>
                  </a:lnTo>
                  <a:lnTo>
                    <a:pt x="1851" y="74074"/>
                  </a:lnTo>
                  <a:lnTo>
                    <a:pt x="740" y="68518"/>
                  </a:lnTo>
                  <a:lnTo>
                    <a:pt x="370" y="62592"/>
                  </a:lnTo>
                  <a:lnTo>
                    <a:pt x="370" y="62592"/>
                  </a:lnTo>
                  <a:lnTo>
                    <a:pt x="0" y="61851"/>
                  </a:lnTo>
                  <a:lnTo>
                    <a:pt x="0" y="61851"/>
                  </a:lnTo>
                  <a:close/>
                  <a:moveTo>
                    <a:pt x="3703" y="60000"/>
                  </a:moveTo>
                  <a:lnTo>
                    <a:pt x="18518" y="60000"/>
                  </a:lnTo>
                  <a:lnTo>
                    <a:pt x="18518" y="60000"/>
                  </a:lnTo>
                  <a:lnTo>
                    <a:pt x="18888" y="53333"/>
                  </a:lnTo>
                  <a:lnTo>
                    <a:pt x="19629" y="46296"/>
                  </a:lnTo>
                  <a:lnTo>
                    <a:pt x="21481" y="39629"/>
                  </a:lnTo>
                  <a:lnTo>
                    <a:pt x="23333" y="33333"/>
                  </a:lnTo>
                  <a:lnTo>
                    <a:pt x="23333" y="33333"/>
                  </a:lnTo>
                  <a:lnTo>
                    <a:pt x="18148" y="30740"/>
                  </a:lnTo>
                  <a:lnTo>
                    <a:pt x="13703" y="28148"/>
                  </a:lnTo>
                  <a:lnTo>
                    <a:pt x="13703" y="28148"/>
                  </a:lnTo>
                  <a:lnTo>
                    <a:pt x="11481" y="31481"/>
                  </a:lnTo>
                  <a:lnTo>
                    <a:pt x="9259" y="35185"/>
                  </a:lnTo>
                  <a:lnTo>
                    <a:pt x="7777" y="39259"/>
                  </a:lnTo>
                  <a:lnTo>
                    <a:pt x="6296" y="42962"/>
                  </a:lnTo>
                  <a:lnTo>
                    <a:pt x="5185" y="47037"/>
                  </a:lnTo>
                  <a:lnTo>
                    <a:pt x="4444" y="51481"/>
                  </a:lnTo>
                  <a:lnTo>
                    <a:pt x="4074" y="55925"/>
                  </a:lnTo>
                  <a:lnTo>
                    <a:pt x="3703" y="60000"/>
                  </a:lnTo>
                  <a:lnTo>
                    <a:pt x="3703" y="60000"/>
                  </a:lnTo>
                  <a:close/>
                  <a:moveTo>
                    <a:pt x="18888" y="63703"/>
                  </a:moveTo>
                  <a:lnTo>
                    <a:pt x="4074" y="63703"/>
                  </a:lnTo>
                  <a:lnTo>
                    <a:pt x="4074" y="63703"/>
                  </a:lnTo>
                  <a:lnTo>
                    <a:pt x="4444" y="67777"/>
                  </a:lnTo>
                  <a:lnTo>
                    <a:pt x="4814" y="71481"/>
                  </a:lnTo>
                  <a:lnTo>
                    <a:pt x="5925" y="74814"/>
                  </a:lnTo>
                  <a:lnTo>
                    <a:pt x="7037" y="78518"/>
                  </a:lnTo>
                  <a:lnTo>
                    <a:pt x="8148" y="81851"/>
                  </a:lnTo>
                  <a:lnTo>
                    <a:pt x="10000" y="85555"/>
                  </a:lnTo>
                  <a:lnTo>
                    <a:pt x="11851" y="88888"/>
                  </a:lnTo>
                  <a:lnTo>
                    <a:pt x="13703" y="92222"/>
                  </a:lnTo>
                  <a:lnTo>
                    <a:pt x="13703" y="92222"/>
                  </a:lnTo>
                  <a:lnTo>
                    <a:pt x="18148" y="89259"/>
                  </a:lnTo>
                  <a:lnTo>
                    <a:pt x="23333" y="86666"/>
                  </a:lnTo>
                  <a:lnTo>
                    <a:pt x="23333" y="86666"/>
                  </a:lnTo>
                  <a:lnTo>
                    <a:pt x="21851" y="81111"/>
                  </a:lnTo>
                  <a:lnTo>
                    <a:pt x="20000" y="75555"/>
                  </a:lnTo>
                  <a:lnTo>
                    <a:pt x="19259" y="69629"/>
                  </a:lnTo>
                  <a:lnTo>
                    <a:pt x="18888" y="63703"/>
                  </a:lnTo>
                  <a:lnTo>
                    <a:pt x="18888" y="63703"/>
                  </a:lnTo>
                  <a:close/>
                  <a:moveTo>
                    <a:pt x="15925" y="24814"/>
                  </a:moveTo>
                  <a:lnTo>
                    <a:pt x="15925" y="24814"/>
                  </a:lnTo>
                  <a:lnTo>
                    <a:pt x="20740" y="27407"/>
                  </a:lnTo>
                  <a:lnTo>
                    <a:pt x="24444" y="30000"/>
                  </a:lnTo>
                  <a:lnTo>
                    <a:pt x="24444" y="30000"/>
                  </a:lnTo>
                  <a:lnTo>
                    <a:pt x="27777" y="23333"/>
                  </a:lnTo>
                  <a:lnTo>
                    <a:pt x="31481" y="17037"/>
                  </a:lnTo>
                  <a:lnTo>
                    <a:pt x="35555" y="11851"/>
                  </a:lnTo>
                  <a:lnTo>
                    <a:pt x="37777" y="9629"/>
                  </a:lnTo>
                  <a:lnTo>
                    <a:pt x="40000" y="7407"/>
                  </a:lnTo>
                  <a:lnTo>
                    <a:pt x="40000" y="7407"/>
                  </a:lnTo>
                  <a:lnTo>
                    <a:pt x="36666" y="8888"/>
                  </a:lnTo>
                  <a:lnTo>
                    <a:pt x="33333" y="10370"/>
                  </a:lnTo>
                  <a:lnTo>
                    <a:pt x="30000" y="12222"/>
                  </a:lnTo>
                  <a:lnTo>
                    <a:pt x="27037" y="14444"/>
                  </a:lnTo>
                  <a:lnTo>
                    <a:pt x="24074" y="16666"/>
                  </a:lnTo>
                  <a:lnTo>
                    <a:pt x="21481" y="19629"/>
                  </a:lnTo>
                  <a:lnTo>
                    <a:pt x="18518" y="22222"/>
                  </a:lnTo>
                  <a:lnTo>
                    <a:pt x="15925" y="24814"/>
                  </a:lnTo>
                  <a:lnTo>
                    <a:pt x="15925" y="24814"/>
                  </a:lnTo>
                  <a:close/>
                  <a:moveTo>
                    <a:pt x="40000" y="112222"/>
                  </a:moveTo>
                  <a:lnTo>
                    <a:pt x="40000" y="112222"/>
                  </a:lnTo>
                  <a:lnTo>
                    <a:pt x="37777" y="110370"/>
                  </a:lnTo>
                  <a:lnTo>
                    <a:pt x="35555" y="108148"/>
                  </a:lnTo>
                  <a:lnTo>
                    <a:pt x="31481" y="102962"/>
                  </a:lnTo>
                  <a:lnTo>
                    <a:pt x="27777" y="97037"/>
                  </a:lnTo>
                  <a:lnTo>
                    <a:pt x="24444" y="90370"/>
                  </a:lnTo>
                  <a:lnTo>
                    <a:pt x="24444" y="90370"/>
                  </a:lnTo>
                  <a:lnTo>
                    <a:pt x="20740" y="92592"/>
                  </a:lnTo>
                  <a:lnTo>
                    <a:pt x="15925" y="95185"/>
                  </a:lnTo>
                  <a:lnTo>
                    <a:pt x="15925" y="95185"/>
                  </a:lnTo>
                  <a:lnTo>
                    <a:pt x="18518" y="98148"/>
                  </a:lnTo>
                  <a:lnTo>
                    <a:pt x="21481" y="100740"/>
                  </a:lnTo>
                  <a:lnTo>
                    <a:pt x="24074" y="102962"/>
                  </a:lnTo>
                  <a:lnTo>
                    <a:pt x="27037" y="105185"/>
                  </a:lnTo>
                  <a:lnTo>
                    <a:pt x="30000" y="107407"/>
                  </a:lnTo>
                  <a:lnTo>
                    <a:pt x="33333" y="109259"/>
                  </a:lnTo>
                  <a:lnTo>
                    <a:pt x="36666" y="110740"/>
                  </a:lnTo>
                  <a:lnTo>
                    <a:pt x="40000" y="112222"/>
                  </a:lnTo>
                  <a:lnTo>
                    <a:pt x="40000" y="112222"/>
                  </a:lnTo>
                  <a:close/>
                  <a:moveTo>
                    <a:pt x="26666" y="34814"/>
                  </a:moveTo>
                  <a:lnTo>
                    <a:pt x="26666" y="34814"/>
                  </a:lnTo>
                  <a:lnTo>
                    <a:pt x="24814" y="40740"/>
                  </a:lnTo>
                  <a:lnTo>
                    <a:pt x="23703" y="46666"/>
                  </a:lnTo>
                  <a:lnTo>
                    <a:pt x="22962" y="53703"/>
                  </a:lnTo>
                  <a:lnTo>
                    <a:pt x="22592" y="60000"/>
                  </a:lnTo>
                  <a:lnTo>
                    <a:pt x="41111" y="60000"/>
                  </a:lnTo>
                  <a:lnTo>
                    <a:pt x="41111" y="60000"/>
                  </a:lnTo>
                  <a:lnTo>
                    <a:pt x="41481" y="49629"/>
                  </a:lnTo>
                  <a:lnTo>
                    <a:pt x="42222" y="39259"/>
                  </a:lnTo>
                  <a:lnTo>
                    <a:pt x="42222" y="39259"/>
                  </a:lnTo>
                  <a:lnTo>
                    <a:pt x="34444" y="37407"/>
                  </a:lnTo>
                  <a:lnTo>
                    <a:pt x="26666" y="34814"/>
                  </a:lnTo>
                  <a:lnTo>
                    <a:pt x="26666" y="34814"/>
                  </a:lnTo>
                  <a:close/>
                  <a:moveTo>
                    <a:pt x="22962" y="63703"/>
                  </a:moveTo>
                  <a:lnTo>
                    <a:pt x="22962" y="63703"/>
                  </a:lnTo>
                  <a:lnTo>
                    <a:pt x="23333" y="69259"/>
                  </a:lnTo>
                  <a:lnTo>
                    <a:pt x="24074" y="74814"/>
                  </a:lnTo>
                  <a:lnTo>
                    <a:pt x="25185" y="80000"/>
                  </a:lnTo>
                  <a:lnTo>
                    <a:pt x="26666" y="85555"/>
                  </a:lnTo>
                  <a:lnTo>
                    <a:pt x="26666" y="85555"/>
                  </a:lnTo>
                  <a:lnTo>
                    <a:pt x="34444" y="82592"/>
                  </a:lnTo>
                  <a:lnTo>
                    <a:pt x="42222" y="80370"/>
                  </a:lnTo>
                  <a:lnTo>
                    <a:pt x="42222" y="80370"/>
                  </a:lnTo>
                  <a:lnTo>
                    <a:pt x="41481" y="72222"/>
                  </a:lnTo>
                  <a:lnTo>
                    <a:pt x="41111" y="63703"/>
                  </a:lnTo>
                  <a:lnTo>
                    <a:pt x="22962" y="63703"/>
                  </a:lnTo>
                  <a:close/>
                  <a:moveTo>
                    <a:pt x="52592" y="4814"/>
                  </a:moveTo>
                  <a:lnTo>
                    <a:pt x="52592" y="4814"/>
                  </a:lnTo>
                  <a:lnTo>
                    <a:pt x="48518" y="6296"/>
                  </a:lnTo>
                  <a:lnTo>
                    <a:pt x="44814" y="8518"/>
                  </a:lnTo>
                  <a:lnTo>
                    <a:pt x="41481" y="11111"/>
                  </a:lnTo>
                  <a:lnTo>
                    <a:pt x="38148" y="14444"/>
                  </a:lnTo>
                  <a:lnTo>
                    <a:pt x="38148" y="14444"/>
                  </a:lnTo>
                  <a:lnTo>
                    <a:pt x="35185" y="17777"/>
                  </a:lnTo>
                  <a:lnTo>
                    <a:pt x="32592" y="22222"/>
                  </a:lnTo>
                  <a:lnTo>
                    <a:pt x="30000" y="26666"/>
                  </a:lnTo>
                  <a:lnTo>
                    <a:pt x="28148" y="31111"/>
                  </a:lnTo>
                  <a:lnTo>
                    <a:pt x="28148" y="31111"/>
                  </a:lnTo>
                  <a:lnTo>
                    <a:pt x="35185" y="33703"/>
                  </a:lnTo>
                  <a:lnTo>
                    <a:pt x="42962" y="35925"/>
                  </a:lnTo>
                  <a:lnTo>
                    <a:pt x="42962" y="35925"/>
                  </a:lnTo>
                  <a:lnTo>
                    <a:pt x="44444" y="25925"/>
                  </a:lnTo>
                  <a:lnTo>
                    <a:pt x="46666" y="17037"/>
                  </a:lnTo>
                  <a:lnTo>
                    <a:pt x="47777" y="13333"/>
                  </a:lnTo>
                  <a:lnTo>
                    <a:pt x="49259" y="10370"/>
                  </a:lnTo>
                  <a:lnTo>
                    <a:pt x="50370" y="7407"/>
                  </a:lnTo>
                  <a:lnTo>
                    <a:pt x="52592" y="4814"/>
                  </a:lnTo>
                  <a:lnTo>
                    <a:pt x="52592" y="4814"/>
                  </a:lnTo>
                  <a:close/>
                  <a:moveTo>
                    <a:pt x="42962" y="84444"/>
                  </a:moveTo>
                  <a:lnTo>
                    <a:pt x="42962" y="84444"/>
                  </a:lnTo>
                  <a:lnTo>
                    <a:pt x="35185" y="86296"/>
                  </a:lnTo>
                  <a:lnTo>
                    <a:pt x="28148" y="88888"/>
                  </a:lnTo>
                  <a:lnTo>
                    <a:pt x="28148" y="88888"/>
                  </a:lnTo>
                  <a:lnTo>
                    <a:pt x="30000" y="93703"/>
                  </a:lnTo>
                  <a:lnTo>
                    <a:pt x="32592" y="97777"/>
                  </a:lnTo>
                  <a:lnTo>
                    <a:pt x="35185" y="101851"/>
                  </a:lnTo>
                  <a:lnTo>
                    <a:pt x="38148" y="105555"/>
                  </a:lnTo>
                  <a:lnTo>
                    <a:pt x="38148" y="105555"/>
                  </a:lnTo>
                  <a:lnTo>
                    <a:pt x="41481" y="108518"/>
                  </a:lnTo>
                  <a:lnTo>
                    <a:pt x="44814" y="111111"/>
                  </a:lnTo>
                  <a:lnTo>
                    <a:pt x="48518" y="113333"/>
                  </a:lnTo>
                  <a:lnTo>
                    <a:pt x="52592" y="115185"/>
                  </a:lnTo>
                  <a:lnTo>
                    <a:pt x="52592" y="115185"/>
                  </a:lnTo>
                  <a:lnTo>
                    <a:pt x="50370" y="112222"/>
                  </a:lnTo>
                  <a:lnTo>
                    <a:pt x="49259" y="109629"/>
                  </a:lnTo>
                  <a:lnTo>
                    <a:pt x="47777" y="106296"/>
                  </a:lnTo>
                  <a:lnTo>
                    <a:pt x="46666" y="102592"/>
                  </a:lnTo>
                  <a:lnTo>
                    <a:pt x="44444" y="94444"/>
                  </a:lnTo>
                  <a:lnTo>
                    <a:pt x="42962" y="84444"/>
                  </a:lnTo>
                  <a:lnTo>
                    <a:pt x="42962" y="84444"/>
                  </a:lnTo>
                  <a:close/>
                  <a:moveTo>
                    <a:pt x="44814" y="60000"/>
                  </a:moveTo>
                  <a:lnTo>
                    <a:pt x="74814" y="60000"/>
                  </a:lnTo>
                  <a:lnTo>
                    <a:pt x="74814" y="60000"/>
                  </a:lnTo>
                  <a:lnTo>
                    <a:pt x="74814" y="49629"/>
                  </a:lnTo>
                  <a:lnTo>
                    <a:pt x="74074" y="40000"/>
                  </a:lnTo>
                  <a:lnTo>
                    <a:pt x="74074" y="40000"/>
                  </a:lnTo>
                  <a:lnTo>
                    <a:pt x="67037" y="40740"/>
                  </a:lnTo>
                  <a:lnTo>
                    <a:pt x="60000" y="41111"/>
                  </a:lnTo>
                  <a:lnTo>
                    <a:pt x="60000" y="41111"/>
                  </a:lnTo>
                  <a:lnTo>
                    <a:pt x="53333" y="40740"/>
                  </a:lnTo>
                  <a:lnTo>
                    <a:pt x="45925" y="40000"/>
                  </a:lnTo>
                  <a:lnTo>
                    <a:pt x="45925" y="40000"/>
                  </a:lnTo>
                  <a:lnTo>
                    <a:pt x="45185" y="49629"/>
                  </a:lnTo>
                  <a:lnTo>
                    <a:pt x="44814" y="60000"/>
                  </a:lnTo>
                  <a:lnTo>
                    <a:pt x="44814" y="60000"/>
                  </a:lnTo>
                  <a:close/>
                  <a:moveTo>
                    <a:pt x="44814" y="63703"/>
                  </a:moveTo>
                  <a:lnTo>
                    <a:pt x="44814" y="63703"/>
                  </a:lnTo>
                  <a:lnTo>
                    <a:pt x="45185" y="71851"/>
                  </a:lnTo>
                  <a:lnTo>
                    <a:pt x="45925" y="79629"/>
                  </a:lnTo>
                  <a:lnTo>
                    <a:pt x="45925" y="79629"/>
                  </a:lnTo>
                  <a:lnTo>
                    <a:pt x="53333" y="78888"/>
                  </a:lnTo>
                  <a:lnTo>
                    <a:pt x="60000" y="78518"/>
                  </a:lnTo>
                  <a:lnTo>
                    <a:pt x="60000" y="78518"/>
                  </a:lnTo>
                  <a:lnTo>
                    <a:pt x="67037" y="78888"/>
                  </a:lnTo>
                  <a:lnTo>
                    <a:pt x="74074" y="79629"/>
                  </a:lnTo>
                  <a:lnTo>
                    <a:pt x="74074" y="79629"/>
                  </a:lnTo>
                  <a:lnTo>
                    <a:pt x="74444" y="71851"/>
                  </a:lnTo>
                  <a:lnTo>
                    <a:pt x="74814" y="63703"/>
                  </a:lnTo>
                  <a:lnTo>
                    <a:pt x="44814" y="63703"/>
                  </a:lnTo>
                  <a:close/>
                  <a:moveTo>
                    <a:pt x="67777" y="12592"/>
                  </a:moveTo>
                  <a:lnTo>
                    <a:pt x="67777" y="12592"/>
                  </a:lnTo>
                  <a:lnTo>
                    <a:pt x="65925" y="8888"/>
                  </a:lnTo>
                  <a:lnTo>
                    <a:pt x="64074" y="5925"/>
                  </a:lnTo>
                  <a:lnTo>
                    <a:pt x="62222" y="4444"/>
                  </a:lnTo>
                  <a:lnTo>
                    <a:pt x="61111" y="4074"/>
                  </a:lnTo>
                  <a:lnTo>
                    <a:pt x="60000" y="3703"/>
                  </a:lnTo>
                  <a:lnTo>
                    <a:pt x="60000" y="3703"/>
                  </a:lnTo>
                  <a:lnTo>
                    <a:pt x="59259" y="4074"/>
                  </a:lnTo>
                  <a:lnTo>
                    <a:pt x="58148" y="4444"/>
                  </a:lnTo>
                  <a:lnTo>
                    <a:pt x="56296" y="5925"/>
                  </a:lnTo>
                  <a:lnTo>
                    <a:pt x="54444" y="8888"/>
                  </a:lnTo>
                  <a:lnTo>
                    <a:pt x="52222" y="12592"/>
                  </a:lnTo>
                  <a:lnTo>
                    <a:pt x="52222" y="12592"/>
                  </a:lnTo>
                  <a:lnTo>
                    <a:pt x="50370" y="17407"/>
                  </a:lnTo>
                  <a:lnTo>
                    <a:pt x="48518" y="23333"/>
                  </a:lnTo>
                  <a:lnTo>
                    <a:pt x="47407" y="29629"/>
                  </a:lnTo>
                  <a:lnTo>
                    <a:pt x="46296" y="36296"/>
                  </a:lnTo>
                  <a:lnTo>
                    <a:pt x="46296" y="36296"/>
                  </a:lnTo>
                  <a:lnTo>
                    <a:pt x="53333" y="37037"/>
                  </a:lnTo>
                  <a:lnTo>
                    <a:pt x="60000" y="37407"/>
                  </a:lnTo>
                  <a:lnTo>
                    <a:pt x="60000" y="37407"/>
                  </a:lnTo>
                  <a:lnTo>
                    <a:pt x="66666" y="37037"/>
                  </a:lnTo>
                  <a:lnTo>
                    <a:pt x="73703" y="36296"/>
                  </a:lnTo>
                  <a:lnTo>
                    <a:pt x="73703" y="36296"/>
                  </a:lnTo>
                  <a:lnTo>
                    <a:pt x="72592" y="29629"/>
                  </a:lnTo>
                  <a:lnTo>
                    <a:pt x="71111" y="23333"/>
                  </a:lnTo>
                  <a:lnTo>
                    <a:pt x="69629" y="17407"/>
                  </a:lnTo>
                  <a:lnTo>
                    <a:pt x="67777" y="12592"/>
                  </a:lnTo>
                  <a:lnTo>
                    <a:pt x="67777" y="12592"/>
                  </a:lnTo>
                  <a:close/>
                  <a:moveTo>
                    <a:pt x="52222" y="107037"/>
                  </a:moveTo>
                  <a:lnTo>
                    <a:pt x="52222" y="107037"/>
                  </a:lnTo>
                  <a:lnTo>
                    <a:pt x="54444" y="111111"/>
                  </a:lnTo>
                  <a:lnTo>
                    <a:pt x="56296" y="113703"/>
                  </a:lnTo>
                  <a:lnTo>
                    <a:pt x="58148" y="115925"/>
                  </a:lnTo>
                  <a:lnTo>
                    <a:pt x="59259" y="116296"/>
                  </a:lnTo>
                  <a:lnTo>
                    <a:pt x="60000" y="116296"/>
                  </a:lnTo>
                  <a:lnTo>
                    <a:pt x="60000" y="116296"/>
                  </a:lnTo>
                  <a:lnTo>
                    <a:pt x="61111" y="116296"/>
                  </a:lnTo>
                  <a:lnTo>
                    <a:pt x="62222" y="115925"/>
                  </a:lnTo>
                  <a:lnTo>
                    <a:pt x="64074" y="113703"/>
                  </a:lnTo>
                  <a:lnTo>
                    <a:pt x="65925" y="111111"/>
                  </a:lnTo>
                  <a:lnTo>
                    <a:pt x="67777" y="107037"/>
                  </a:lnTo>
                  <a:lnTo>
                    <a:pt x="67777" y="107037"/>
                  </a:lnTo>
                  <a:lnTo>
                    <a:pt x="69629" y="102222"/>
                  </a:lnTo>
                  <a:lnTo>
                    <a:pt x="71111" y="96666"/>
                  </a:lnTo>
                  <a:lnTo>
                    <a:pt x="72592" y="90740"/>
                  </a:lnTo>
                  <a:lnTo>
                    <a:pt x="73703" y="83703"/>
                  </a:lnTo>
                  <a:lnTo>
                    <a:pt x="73703" y="83703"/>
                  </a:lnTo>
                  <a:lnTo>
                    <a:pt x="66666" y="82962"/>
                  </a:lnTo>
                  <a:lnTo>
                    <a:pt x="60000" y="82592"/>
                  </a:lnTo>
                  <a:lnTo>
                    <a:pt x="60000" y="82592"/>
                  </a:lnTo>
                  <a:lnTo>
                    <a:pt x="53333" y="82962"/>
                  </a:lnTo>
                  <a:lnTo>
                    <a:pt x="46296" y="83703"/>
                  </a:lnTo>
                  <a:lnTo>
                    <a:pt x="46296" y="83703"/>
                  </a:lnTo>
                  <a:lnTo>
                    <a:pt x="47407" y="90740"/>
                  </a:lnTo>
                  <a:lnTo>
                    <a:pt x="48518" y="96666"/>
                  </a:lnTo>
                  <a:lnTo>
                    <a:pt x="50370" y="102222"/>
                  </a:lnTo>
                  <a:lnTo>
                    <a:pt x="52222" y="107037"/>
                  </a:lnTo>
                  <a:lnTo>
                    <a:pt x="52222" y="107037"/>
                  </a:lnTo>
                  <a:close/>
                  <a:moveTo>
                    <a:pt x="92222" y="31111"/>
                  </a:moveTo>
                  <a:lnTo>
                    <a:pt x="92222" y="31111"/>
                  </a:lnTo>
                  <a:lnTo>
                    <a:pt x="90000" y="26666"/>
                  </a:lnTo>
                  <a:lnTo>
                    <a:pt x="87777" y="22222"/>
                  </a:lnTo>
                  <a:lnTo>
                    <a:pt x="84814" y="17777"/>
                  </a:lnTo>
                  <a:lnTo>
                    <a:pt x="81481" y="14444"/>
                  </a:lnTo>
                  <a:lnTo>
                    <a:pt x="81481" y="14444"/>
                  </a:lnTo>
                  <a:lnTo>
                    <a:pt x="78518" y="11111"/>
                  </a:lnTo>
                  <a:lnTo>
                    <a:pt x="75185" y="8518"/>
                  </a:lnTo>
                  <a:lnTo>
                    <a:pt x="71481" y="6296"/>
                  </a:lnTo>
                  <a:lnTo>
                    <a:pt x="67777" y="4814"/>
                  </a:lnTo>
                  <a:lnTo>
                    <a:pt x="67777" y="4814"/>
                  </a:lnTo>
                  <a:lnTo>
                    <a:pt x="69259" y="7407"/>
                  </a:lnTo>
                  <a:lnTo>
                    <a:pt x="70740" y="10370"/>
                  </a:lnTo>
                  <a:lnTo>
                    <a:pt x="72222" y="13333"/>
                  </a:lnTo>
                  <a:lnTo>
                    <a:pt x="73333" y="17037"/>
                  </a:lnTo>
                  <a:lnTo>
                    <a:pt x="75555" y="25925"/>
                  </a:lnTo>
                  <a:lnTo>
                    <a:pt x="77037" y="35925"/>
                  </a:lnTo>
                  <a:lnTo>
                    <a:pt x="77037" y="35925"/>
                  </a:lnTo>
                  <a:lnTo>
                    <a:pt x="85185" y="33703"/>
                  </a:lnTo>
                  <a:lnTo>
                    <a:pt x="92222" y="31111"/>
                  </a:lnTo>
                  <a:lnTo>
                    <a:pt x="92222" y="31111"/>
                  </a:lnTo>
                  <a:close/>
                  <a:moveTo>
                    <a:pt x="67777" y="115185"/>
                  </a:moveTo>
                  <a:lnTo>
                    <a:pt x="67777" y="115185"/>
                  </a:lnTo>
                  <a:lnTo>
                    <a:pt x="71481" y="113333"/>
                  </a:lnTo>
                  <a:lnTo>
                    <a:pt x="75185" y="111111"/>
                  </a:lnTo>
                  <a:lnTo>
                    <a:pt x="78518" y="108518"/>
                  </a:lnTo>
                  <a:lnTo>
                    <a:pt x="81481" y="105555"/>
                  </a:lnTo>
                  <a:lnTo>
                    <a:pt x="81481" y="105555"/>
                  </a:lnTo>
                  <a:lnTo>
                    <a:pt x="84814" y="101851"/>
                  </a:lnTo>
                  <a:lnTo>
                    <a:pt x="87777" y="97777"/>
                  </a:lnTo>
                  <a:lnTo>
                    <a:pt x="90000" y="93703"/>
                  </a:lnTo>
                  <a:lnTo>
                    <a:pt x="92222" y="88888"/>
                  </a:lnTo>
                  <a:lnTo>
                    <a:pt x="92222" y="88888"/>
                  </a:lnTo>
                  <a:lnTo>
                    <a:pt x="85185" y="86296"/>
                  </a:lnTo>
                  <a:lnTo>
                    <a:pt x="77037" y="84444"/>
                  </a:lnTo>
                  <a:lnTo>
                    <a:pt x="77037" y="84444"/>
                  </a:lnTo>
                  <a:lnTo>
                    <a:pt x="75555" y="94444"/>
                  </a:lnTo>
                  <a:lnTo>
                    <a:pt x="73333" y="102592"/>
                  </a:lnTo>
                  <a:lnTo>
                    <a:pt x="72222" y="106296"/>
                  </a:lnTo>
                  <a:lnTo>
                    <a:pt x="70740" y="109629"/>
                  </a:lnTo>
                  <a:lnTo>
                    <a:pt x="69259" y="112222"/>
                  </a:lnTo>
                  <a:lnTo>
                    <a:pt x="67777" y="115185"/>
                  </a:lnTo>
                  <a:lnTo>
                    <a:pt x="67777" y="115185"/>
                  </a:lnTo>
                  <a:close/>
                  <a:moveTo>
                    <a:pt x="97407" y="60000"/>
                  </a:moveTo>
                  <a:lnTo>
                    <a:pt x="97407" y="60000"/>
                  </a:lnTo>
                  <a:lnTo>
                    <a:pt x="97407" y="53703"/>
                  </a:lnTo>
                  <a:lnTo>
                    <a:pt x="96666" y="46666"/>
                  </a:lnTo>
                  <a:lnTo>
                    <a:pt x="95185" y="40740"/>
                  </a:lnTo>
                  <a:lnTo>
                    <a:pt x="93703" y="34814"/>
                  </a:lnTo>
                  <a:lnTo>
                    <a:pt x="93703" y="34814"/>
                  </a:lnTo>
                  <a:lnTo>
                    <a:pt x="85925" y="37407"/>
                  </a:lnTo>
                  <a:lnTo>
                    <a:pt x="77407" y="39259"/>
                  </a:lnTo>
                  <a:lnTo>
                    <a:pt x="77407" y="39259"/>
                  </a:lnTo>
                  <a:lnTo>
                    <a:pt x="78518" y="49629"/>
                  </a:lnTo>
                  <a:lnTo>
                    <a:pt x="78518" y="60000"/>
                  </a:lnTo>
                  <a:lnTo>
                    <a:pt x="97407" y="60000"/>
                  </a:lnTo>
                  <a:close/>
                  <a:moveTo>
                    <a:pt x="97407" y="63703"/>
                  </a:moveTo>
                  <a:lnTo>
                    <a:pt x="78518" y="63703"/>
                  </a:lnTo>
                  <a:lnTo>
                    <a:pt x="78518" y="63703"/>
                  </a:lnTo>
                  <a:lnTo>
                    <a:pt x="78148" y="72222"/>
                  </a:lnTo>
                  <a:lnTo>
                    <a:pt x="77407" y="80370"/>
                  </a:lnTo>
                  <a:lnTo>
                    <a:pt x="77407" y="80370"/>
                  </a:lnTo>
                  <a:lnTo>
                    <a:pt x="85925" y="82592"/>
                  </a:lnTo>
                  <a:lnTo>
                    <a:pt x="93703" y="85555"/>
                  </a:lnTo>
                  <a:lnTo>
                    <a:pt x="93703" y="85555"/>
                  </a:lnTo>
                  <a:lnTo>
                    <a:pt x="95185" y="80000"/>
                  </a:lnTo>
                  <a:lnTo>
                    <a:pt x="96296" y="74814"/>
                  </a:lnTo>
                  <a:lnTo>
                    <a:pt x="97037" y="69259"/>
                  </a:lnTo>
                  <a:lnTo>
                    <a:pt x="97407" y="63703"/>
                  </a:lnTo>
                  <a:lnTo>
                    <a:pt x="97407" y="63703"/>
                  </a:lnTo>
                  <a:close/>
                  <a:moveTo>
                    <a:pt x="79629" y="7407"/>
                  </a:moveTo>
                  <a:lnTo>
                    <a:pt x="79629" y="7407"/>
                  </a:lnTo>
                  <a:lnTo>
                    <a:pt x="82592" y="9629"/>
                  </a:lnTo>
                  <a:lnTo>
                    <a:pt x="84814" y="11851"/>
                  </a:lnTo>
                  <a:lnTo>
                    <a:pt x="88888" y="17037"/>
                  </a:lnTo>
                  <a:lnTo>
                    <a:pt x="92592" y="23333"/>
                  </a:lnTo>
                  <a:lnTo>
                    <a:pt x="95555" y="30000"/>
                  </a:lnTo>
                  <a:lnTo>
                    <a:pt x="95555" y="30000"/>
                  </a:lnTo>
                  <a:lnTo>
                    <a:pt x="99629" y="27407"/>
                  </a:lnTo>
                  <a:lnTo>
                    <a:pt x="103703" y="24814"/>
                  </a:lnTo>
                  <a:lnTo>
                    <a:pt x="103703" y="24814"/>
                  </a:lnTo>
                  <a:lnTo>
                    <a:pt x="101481" y="22222"/>
                  </a:lnTo>
                  <a:lnTo>
                    <a:pt x="98888" y="19629"/>
                  </a:lnTo>
                  <a:lnTo>
                    <a:pt x="95925" y="16666"/>
                  </a:lnTo>
                  <a:lnTo>
                    <a:pt x="92962" y="14444"/>
                  </a:lnTo>
                  <a:lnTo>
                    <a:pt x="90000" y="12222"/>
                  </a:lnTo>
                  <a:lnTo>
                    <a:pt x="87037" y="10370"/>
                  </a:lnTo>
                  <a:lnTo>
                    <a:pt x="83703" y="8888"/>
                  </a:lnTo>
                  <a:lnTo>
                    <a:pt x="79629" y="7407"/>
                  </a:lnTo>
                  <a:lnTo>
                    <a:pt x="79629" y="7407"/>
                  </a:lnTo>
                  <a:close/>
                  <a:moveTo>
                    <a:pt x="103703" y="95185"/>
                  </a:moveTo>
                  <a:lnTo>
                    <a:pt x="103703" y="95185"/>
                  </a:lnTo>
                  <a:lnTo>
                    <a:pt x="99629" y="92592"/>
                  </a:lnTo>
                  <a:lnTo>
                    <a:pt x="95555" y="90370"/>
                  </a:lnTo>
                  <a:lnTo>
                    <a:pt x="95555" y="90370"/>
                  </a:lnTo>
                  <a:lnTo>
                    <a:pt x="92592" y="97037"/>
                  </a:lnTo>
                  <a:lnTo>
                    <a:pt x="88888" y="102962"/>
                  </a:lnTo>
                  <a:lnTo>
                    <a:pt x="84814" y="108148"/>
                  </a:lnTo>
                  <a:lnTo>
                    <a:pt x="82592" y="110370"/>
                  </a:lnTo>
                  <a:lnTo>
                    <a:pt x="79629" y="112222"/>
                  </a:lnTo>
                  <a:lnTo>
                    <a:pt x="79629" y="112222"/>
                  </a:lnTo>
                  <a:lnTo>
                    <a:pt x="83703" y="110740"/>
                  </a:lnTo>
                  <a:lnTo>
                    <a:pt x="87037" y="109259"/>
                  </a:lnTo>
                  <a:lnTo>
                    <a:pt x="90000" y="107407"/>
                  </a:lnTo>
                  <a:lnTo>
                    <a:pt x="92962" y="105185"/>
                  </a:lnTo>
                  <a:lnTo>
                    <a:pt x="95925" y="102962"/>
                  </a:lnTo>
                  <a:lnTo>
                    <a:pt x="98888" y="100740"/>
                  </a:lnTo>
                  <a:lnTo>
                    <a:pt x="101481" y="98148"/>
                  </a:lnTo>
                  <a:lnTo>
                    <a:pt x="103703" y="95185"/>
                  </a:lnTo>
                  <a:lnTo>
                    <a:pt x="103703" y="95185"/>
                  </a:lnTo>
                  <a:close/>
                  <a:moveTo>
                    <a:pt x="116296" y="60000"/>
                  </a:moveTo>
                  <a:lnTo>
                    <a:pt x="116296" y="60000"/>
                  </a:lnTo>
                  <a:lnTo>
                    <a:pt x="116296" y="55925"/>
                  </a:lnTo>
                  <a:lnTo>
                    <a:pt x="115925" y="51481"/>
                  </a:lnTo>
                  <a:lnTo>
                    <a:pt x="115185" y="47037"/>
                  </a:lnTo>
                  <a:lnTo>
                    <a:pt x="114074" y="42962"/>
                  </a:lnTo>
                  <a:lnTo>
                    <a:pt x="112222" y="39259"/>
                  </a:lnTo>
                  <a:lnTo>
                    <a:pt x="110370" y="35185"/>
                  </a:lnTo>
                  <a:lnTo>
                    <a:pt x="108518" y="31481"/>
                  </a:lnTo>
                  <a:lnTo>
                    <a:pt x="105925" y="28148"/>
                  </a:lnTo>
                  <a:lnTo>
                    <a:pt x="105925" y="28148"/>
                  </a:lnTo>
                  <a:lnTo>
                    <a:pt x="101481" y="30740"/>
                  </a:lnTo>
                  <a:lnTo>
                    <a:pt x="96666" y="33333"/>
                  </a:lnTo>
                  <a:lnTo>
                    <a:pt x="96666" y="33333"/>
                  </a:lnTo>
                  <a:lnTo>
                    <a:pt x="98888" y="39629"/>
                  </a:lnTo>
                  <a:lnTo>
                    <a:pt x="100000" y="46296"/>
                  </a:lnTo>
                  <a:lnTo>
                    <a:pt x="101111" y="53333"/>
                  </a:lnTo>
                  <a:lnTo>
                    <a:pt x="101111" y="60000"/>
                  </a:lnTo>
                  <a:lnTo>
                    <a:pt x="116296" y="60000"/>
                  </a:lnTo>
                  <a:close/>
                  <a:moveTo>
                    <a:pt x="96666" y="86666"/>
                  </a:moveTo>
                  <a:lnTo>
                    <a:pt x="96666" y="86666"/>
                  </a:lnTo>
                  <a:lnTo>
                    <a:pt x="101481" y="89259"/>
                  </a:lnTo>
                  <a:lnTo>
                    <a:pt x="105925" y="92222"/>
                  </a:lnTo>
                  <a:lnTo>
                    <a:pt x="105925" y="92222"/>
                  </a:lnTo>
                  <a:lnTo>
                    <a:pt x="108148" y="88888"/>
                  </a:lnTo>
                  <a:lnTo>
                    <a:pt x="110000" y="85555"/>
                  </a:lnTo>
                  <a:lnTo>
                    <a:pt x="111481" y="81851"/>
                  </a:lnTo>
                  <a:lnTo>
                    <a:pt x="113333" y="78518"/>
                  </a:lnTo>
                  <a:lnTo>
                    <a:pt x="114444" y="74814"/>
                  </a:lnTo>
                  <a:lnTo>
                    <a:pt x="115185" y="71481"/>
                  </a:lnTo>
                  <a:lnTo>
                    <a:pt x="115925" y="67777"/>
                  </a:lnTo>
                  <a:lnTo>
                    <a:pt x="116296" y="63703"/>
                  </a:lnTo>
                  <a:lnTo>
                    <a:pt x="101111" y="63703"/>
                  </a:lnTo>
                  <a:lnTo>
                    <a:pt x="101111" y="63703"/>
                  </a:lnTo>
                  <a:lnTo>
                    <a:pt x="100370" y="69629"/>
                  </a:lnTo>
                  <a:lnTo>
                    <a:pt x="99629" y="75555"/>
                  </a:lnTo>
                  <a:lnTo>
                    <a:pt x="98518" y="81111"/>
                  </a:lnTo>
                  <a:lnTo>
                    <a:pt x="96666" y="86666"/>
                  </a:lnTo>
                  <a:lnTo>
                    <a:pt x="96666" y="86666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defTabSz="1218565"/>
              <a:endParaRPr kern="0">
                <a:solidFill>
                  <a:prstClr val="black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  <a:rtl val="0"/>
              </a:endParaRPr>
            </a:p>
          </p:txBody>
        </p:sp>
        <p:sp>
          <p:nvSpPr>
            <p:cNvPr id="1571" name="Shape 1571"/>
            <p:cNvSpPr/>
            <p:nvPr/>
          </p:nvSpPr>
          <p:spPr>
            <a:xfrm>
              <a:off x="4166552" y="3728845"/>
              <a:ext cx="322333" cy="32433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34551"/>
                  </a:moveTo>
                  <a:lnTo>
                    <a:pt x="120000" y="34551"/>
                  </a:lnTo>
                  <a:lnTo>
                    <a:pt x="119626" y="36408"/>
                  </a:lnTo>
                  <a:lnTo>
                    <a:pt x="118504" y="38266"/>
                  </a:lnTo>
                  <a:lnTo>
                    <a:pt x="117009" y="40123"/>
                  </a:lnTo>
                  <a:lnTo>
                    <a:pt x="114766" y="41609"/>
                  </a:lnTo>
                  <a:lnTo>
                    <a:pt x="71401" y="66130"/>
                  </a:lnTo>
                  <a:lnTo>
                    <a:pt x="71401" y="66130"/>
                  </a:lnTo>
                  <a:lnTo>
                    <a:pt x="69158" y="67244"/>
                  </a:lnTo>
                  <a:lnTo>
                    <a:pt x="66168" y="67987"/>
                  </a:lnTo>
                  <a:lnTo>
                    <a:pt x="63177" y="68730"/>
                  </a:lnTo>
                  <a:lnTo>
                    <a:pt x="60186" y="68730"/>
                  </a:lnTo>
                  <a:lnTo>
                    <a:pt x="60186" y="68730"/>
                  </a:lnTo>
                  <a:lnTo>
                    <a:pt x="56822" y="68730"/>
                  </a:lnTo>
                  <a:lnTo>
                    <a:pt x="54205" y="67987"/>
                  </a:lnTo>
                  <a:lnTo>
                    <a:pt x="51588" y="67244"/>
                  </a:lnTo>
                  <a:lnTo>
                    <a:pt x="48971" y="66130"/>
                  </a:lnTo>
                  <a:lnTo>
                    <a:pt x="5607" y="41609"/>
                  </a:lnTo>
                  <a:lnTo>
                    <a:pt x="5607" y="41609"/>
                  </a:lnTo>
                  <a:lnTo>
                    <a:pt x="3364" y="40123"/>
                  </a:lnTo>
                  <a:lnTo>
                    <a:pt x="1121" y="38266"/>
                  </a:lnTo>
                  <a:lnTo>
                    <a:pt x="373" y="36408"/>
                  </a:lnTo>
                  <a:lnTo>
                    <a:pt x="0" y="34551"/>
                  </a:lnTo>
                  <a:lnTo>
                    <a:pt x="0" y="34551"/>
                  </a:lnTo>
                  <a:lnTo>
                    <a:pt x="373" y="32321"/>
                  </a:lnTo>
                  <a:lnTo>
                    <a:pt x="1121" y="30464"/>
                  </a:lnTo>
                  <a:lnTo>
                    <a:pt x="3364" y="28606"/>
                  </a:lnTo>
                  <a:lnTo>
                    <a:pt x="5607" y="27120"/>
                  </a:lnTo>
                  <a:lnTo>
                    <a:pt x="48971" y="2600"/>
                  </a:lnTo>
                  <a:lnTo>
                    <a:pt x="48971" y="2600"/>
                  </a:lnTo>
                  <a:lnTo>
                    <a:pt x="51588" y="1486"/>
                  </a:lnTo>
                  <a:lnTo>
                    <a:pt x="54205" y="743"/>
                  </a:lnTo>
                  <a:lnTo>
                    <a:pt x="56822" y="0"/>
                  </a:lnTo>
                  <a:lnTo>
                    <a:pt x="60186" y="0"/>
                  </a:lnTo>
                  <a:lnTo>
                    <a:pt x="60186" y="0"/>
                  </a:lnTo>
                  <a:lnTo>
                    <a:pt x="63177" y="0"/>
                  </a:lnTo>
                  <a:lnTo>
                    <a:pt x="66542" y="743"/>
                  </a:lnTo>
                  <a:lnTo>
                    <a:pt x="69158" y="1486"/>
                  </a:lnTo>
                  <a:lnTo>
                    <a:pt x="71401" y="2600"/>
                  </a:lnTo>
                  <a:lnTo>
                    <a:pt x="114766" y="27120"/>
                  </a:lnTo>
                  <a:lnTo>
                    <a:pt x="114766" y="27120"/>
                  </a:lnTo>
                  <a:lnTo>
                    <a:pt x="117009" y="28606"/>
                  </a:lnTo>
                  <a:lnTo>
                    <a:pt x="118504" y="30464"/>
                  </a:lnTo>
                  <a:lnTo>
                    <a:pt x="119626" y="32321"/>
                  </a:lnTo>
                  <a:lnTo>
                    <a:pt x="120000" y="34551"/>
                  </a:lnTo>
                  <a:lnTo>
                    <a:pt x="120000" y="34551"/>
                  </a:lnTo>
                  <a:close/>
                  <a:moveTo>
                    <a:pt x="120000" y="60185"/>
                  </a:moveTo>
                  <a:lnTo>
                    <a:pt x="120000" y="60185"/>
                  </a:lnTo>
                  <a:lnTo>
                    <a:pt x="119626" y="62414"/>
                  </a:lnTo>
                  <a:lnTo>
                    <a:pt x="118504" y="64272"/>
                  </a:lnTo>
                  <a:lnTo>
                    <a:pt x="117009" y="66130"/>
                  </a:lnTo>
                  <a:lnTo>
                    <a:pt x="114766" y="67616"/>
                  </a:lnTo>
                  <a:lnTo>
                    <a:pt x="71401" y="92136"/>
                  </a:lnTo>
                  <a:lnTo>
                    <a:pt x="71401" y="92136"/>
                  </a:lnTo>
                  <a:lnTo>
                    <a:pt x="69158" y="93250"/>
                  </a:lnTo>
                  <a:lnTo>
                    <a:pt x="66168" y="93993"/>
                  </a:lnTo>
                  <a:lnTo>
                    <a:pt x="63177" y="94365"/>
                  </a:lnTo>
                  <a:lnTo>
                    <a:pt x="60186" y="94736"/>
                  </a:lnTo>
                  <a:lnTo>
                    <a:pt x="60186" y="94736"/>
                  </a:lnTo>
                  <a:lnTo>
                    <a:pt x="56822" y="94365"/>
                  </a:lnTo>
                  <a:lnTo>
                    <a:pt x="54205" y="93993"/>
                  </a:lnTo>
                  <a:lnTo>
                    <a:pt x="51588" y="93250"/>
                  </a:lnTo>
                  <a:lnTo>
                    <a:pt x="48971" y="92136"/>
                  </a:lnTo>
                  <a:lnTo>
                    <a:pt x="5607" y="67616"/>
                  </a:lnTo>
                  <a:lnTo>
                    <a:pt x="5607" y="67616"/>
                  </a:lnTo>
                  <a:lnTo>
                    <a:pt x="3364" y="66130"/>
                  </a:lnTo>
                  <a:lnTo>
                    <a:pt x="1121" y="64272"/>
                  </a:lnTo>
                  <a:lnTo>
                    <a:pt x="373" y="62414"/>
                  </a:lnTo>
                  <a:lnTo>
                    <a:pt x="0" y="60185"/>
                  </a:lnTo>
                  <a:lnTo>
                    <a:pt x="0" y="60185"/>
                  </a:lnTo>
                  <a:lnTo>
                    <a:pt x="373" y="57956"/>
                  </a:lnTo>
                  <a:lnTo>
                    <a:pt x="1121" y="56099"/>
                  </a:lnTo>
                  <a:lnTo>
                    <a:pt x="3364" y="54241"/>
                  </a:lnTo>
                  <a:lnTo>
                    <a:pt x="5607" y="52755"/>
                  </a:lnTo>
                  <a:lnTo>
                    <a:pt x="5607" y="52755"/>
                  </a:lnTo>
                  <a:lnTo>
                    <a:pt x="6355" y="52383"/>
                  </a:lnTo>
                  <a:lnTo>
                    <a:pt x="7102" y="52383"/>
                  </a:lnTo>
                  <a:lnTo>
                    <a:pt x="7850" y="52755"/>
                  </a:lnTo>
                  <a:lnTo>
                    <a:pt x="8224" y="53498"/>
                  </a:lnTo>
                  <a:lnTo>
                    <a:pt x="8224" y="53498"/>
                  </a:lnTo>
                  <a:lnTo>
                    <a:pt x="8598" y="54241"/>
                  </a:lnTo>
                  <a:lnTo>
                    <a:pt x="8598" y="54984"/>
                  </a:lnTo>
                  <a:lnTo>
                    <a:pt x="8224" y="55727"/>
                  </a:lnTo>
                  <a:lnTo>
                    <a:pt x="7476" y="56099"/>
                  </a:lnTo>
                  <a:lnTo>
                    <a:pt x="7476" y="56099"/>
                  </a:lnTo>
                  <a:lnTo>
                    <a:pt x="6355" y="57213"/>
                  </a:lnTo>
                  <a:lnTo>
                    <a:pt x="5233" y="57956"/>
                  </a:lnTo>
                  <a:lnTo>
                    <a:pt x="4859" y="59071"/>
                  </a:lnTo>
                  <a:lnTo>
                    <a:pt x="4485" y="60185"/>
                  </a:lnTo>
                  <a:lnTo>
                    <a:pt x="4485" y="60185"/>
                  </a:lnTo>
                  <a:lnTo>
                    <a:pt x="4859" y="61300"/>
                  </a:lnTo>
                  <a:lnTo>
                    <a:pt x="5233" y="62043"/>
                  </a:lnTo>
                  <a:lnTo>
                    <a:pt x="6355" y="63157"/>
                  </a:lnTo>
                  <a:lnTo>
                    <a:pt x="7476" y="63900"/>
                  </a:lnTo>
                  <a:lnTo>
                    <a:pt x="50841" y="88421"/>
                  </a:lnTo>
                  <a:lnTo>
                    <a:pt x="50841" y="88421"/>
                  </a:lnTo>
                  <a:lnTo>
                    <a:pt x="53084" y="89535"/>
                  </a:lnTo>
                  <a:lnTo>
                    <a:pt x="54953" y="90278"/>
                  </a:lnTo>
                  <a:lnTo>
                    <a:pt x="57570" y="90650"/>
                  </a:lnTo>
                  <a:lnTo>
                    <a:pt x="60186" y="90650"/>
                  </a:lnTo>
                  <a:lnTo>
                    <a:pt x="60186" y="90650"/>
                  </a:lnTo>
                  <a:lnTo>
                    <a:pt x="62803" y="90650"/>
                  </a:lnTo>
                  <a:lnTo>
                    <a:pt x="65420" y="90278"/>
                  </a:lnTo>
                  <a:lnTo>
                    <a:pt x="67289" y="89535"/>
                  </a:lnTo>
                  <a:lnTo>
                    <a:pt x="69158" y="88421"/>
                  </a:lnTo>
                  <a:lnTo>
                    <a:pt x="112897" y="63900"/>
                  </a:lnTo>
                  <a:lnTo>
                    <a:pt x="112897" y="63900"/>
                  </a:lnTo>
                  <a:lnTo>
                    <a:pt x="114392" y="63157"/>
                  </a:lnTo>
                  <a:lnTo>
                    <a:pt x="115140" y="62043"/>
                  </a:lnTo>
                  <a:lnTo>
                    <a:pt x="115887" y="61300"/>
                  </a:lnTo>
                  <a:lnTo>
                    <a:pt x="115887" y="60185"/>
                  </a:lnTo>
                  <a:lnTo>
                    <a:pt x="115887" y="60185"/>
                  </a:lnTo>
                  <a:lnTo>
                    <a:pt x="115887" y="59071"/>
                  </a:lnTo>
                  <a:lnTo>
                    <a:pt x="115140" y="57956"/>
                  </a:lnTo>
                  <a:lnTo>
                    <a:pt x="114392" y="57213"/>
                  </a:lnTo>
                  <a:lnTo>
                    <a:pt x="112897" y="56099"/>
                  </a:lnTo>
                  <a:lnTo>
                    <a:pt x="112897" y="56099"/>
                  </a:lnTo>
                  <a:lnTo>
                    <a:pt x="112149" y="55727"/>
                  </a:lnTo>
                  <a:lnTo>
                    <a:pt x="111775" y="54984"/>
                  </a:lnTo>
                  <a:lnTo>
                    <a:pt x="111775" y="54241"/>
                  </a:lnTo>
                  <a:lnTo>
                    <a:pt x="112149" y="53498"/>
                  </a:lnTo>
                  <a:lnTo>
                    <a:pt x="112149" y="53498"/>
                  </a:lnTo>
                  <a:lnTo>
                    <a:pt x="112523" y="52755"/>
                  </a:lnTo>
                  <a:lnTo>
                    <a:pt x="113271" y="52383"/>
                  </a:lnTo>
                  <a:lnTo>
                    <a:pt x="114018" y="52383"/>
                  </a:lnTo>
                  <a:lnTo>
                    <a:pt x="114766" y="52755"/>
                  </a:lnTo>
                  <a:lnTo>
                    <a:pt x="114766" y="52755"/>
                  </a:lnTo>
                  <a:lnTo>
                    <a:pt x="117009" y="54241"/>
                  </a:lnTo>
                  <a:lnTo>
                    <a:pt x="118504" y="56099"/>
                  </a:lnTo>
                  <a:lnTo>
                    <a:pt x="119626" y="57956"/>
                  </a:lnTo>
                  <a:lnTo>
                    <a:pt x="120000" y="60185"/>
                  </a:lnTo>
                  <a:lnTo>
                    <a:pt x="120000" y="60185"/>
                  </a:lnTo>
                  <a:close/>
                  <a:moveTo>
                    <a:pt x="120000" y="85448"/>
                  </a:moveTo>
                  <a:lnTo>
                    <a:pt x="120000" y="85448"/>
                  </a:lnTo>
                  <a:lnTo>
                    <a:pt x="119626" y="87306"/>
                  </a:lnTo>
                  <a:lnTo>
                    <a:pt x="118504" y="89535"/>
                  </a:lnTo>
                  <a:lnTo>
                    <a:pt x="117009" y="91021"/>
                  </a:lnTo>
                  <a:lnTo>
                    <a:pt x="114766" y="92879"/>
                  </a:lnTo>
                  <a:lnTo>
                    <a:pt x="71401" y="117399"/>
                  </a:lnTo>
                  <a:lnTo>
                    <a:pt x="71401" y="117399"/>
                  </a:lnTo>
                  <a:lnTo>
                    <a:pt x="69158" y="118513"/>
                  </a:lnTo>
                  <a:lnTo>
                    <a:pt x="66168" y="119256"/>
                  </a:lnTo>
                  <a:lnTo>
                    <a:pt x="63177" y="119628"/>
                  </a:lnTo>
                  <a:lnTo>
                    <a:pt x="60186" y="120000"/>
                  </a:lnTo>
                  <a:lnTo>
                    <a:pt x="60186" y="120000"/>
                  </a:lnTo>
                  <a:lnTo>
                    <a:pt x="56822" y="119628"/>
                  </a:lnTo>
                  <a:lnTo>
                    <a:pt x="54205" y="119256"/>
                  </a:lnTo>
                  <a:lnTo>
                    <a:pt x="51588" y="118513"/>
                  </a:lnTo>
                  <a:lnTo>
                    <a:pt x="48971" y="117399"/>
                  </a:lnTo>
                  <a:lnTo>
                    <a:pt x="5607" y="92879"/>
                  </a:lnTo>
                  <a:lnTo>
                    <a:pt x="5607" y="92879"/>
                  </a:lnTo>
                  <a:lnTo>
                    <a:pt x="3364" y="91021"/>
                  </a:lnTo>
                  <a:lnTo>
                    <a:pt x="1121" y="89535"/>
                  </a:lnTo>
                  <a:lnTo>
                    <a:pt x="373" y="87306"/>
                  </a:lnTo>
                  <a:lnTo>
                    <a:pt x="0" y="85448"/>
                  </a:lnTo>
                  <a:lnTo>
                    <a:pt x="0" y="85448"/>
                  </a:lnTo>
                  <a:lnTo>
                    <a:pt x="373" y="83219"/>
                  </a:lnTo>
                  <a:lnTo>
                    <a:pt x="1121" y="80990"/>
                  </a:lnTo>
                  <a:lnTo>
                    <a:pt x="3364" y="79133"/>
                  </a:lnTo>
                  <a:lnTo>
                    <a:pt x="5607" y="77647"/>
                  </a:lnTo>
                  <a:lnTo>
                    <a:pt x="5607" y="77647"/>
                  </a:lnTo>
                  <a:lnTo>
                    <a:pt x="6355" y="77647"/>
                  </a:lnTo>
                  <a:lnTo>
                    <a:pt x="7102" y="77647"/>
                  </a:lnTo>
                  <a:lnTo>
                    <a:pt x="7850" y="78018"/>
                  </a:lnTo>
                  <a:lnTo>
                    <a:pt x="8224" y="78390"/>
                  </a:lnTo>
                  <a:lnTo>
                    <a:pt x="8224" y="78390"/>
                  </a:lnTo>
                  <a:lnTo>
                    <a:pt x="8598" y="79504"/>
                  </a:lnTo>
                  <a:lnTo>
                    <a:pt x="8598" y="80247"/>
                  </a:lnTo>
                  <a:lnTo>
                    <a:pt x="8224" y="80619"/>
                  </a:lnTo>
                  <a:lnTo>
                    <a:pt x="7476" y="81362"/>
                  </a:lnTo>
                  <a:lnTo>
                    <a:pt x="7476" y="81362"/>
                  </a:lnTo>
                  <a:lnTo>
                    <a:pt x="6355" y="82476"/>
                  </a:lnTo>
                  <a:lnTo>
                    <a:pt x="5233" y="83219"/>
                  </a:lnTo>
                  <a:lnTo>
                    <a:pt x="4859" y="84334"/>
                  </a:lnTo>
                  <a:lnTo>
                    <a:pt x="4485" y="85448"/>
                  </a:lnTo>
                  <a:lnTo>
                    <a:pt x="4485" y="85448"/>
                  </a:lnTo>
                  <a:lnTo>
                    <a:pt x="4859" y="86191"/>
                  </a:lnTo>
                  <a:lnTo>
                    <a:pt x="5233" y="87306"/>
                  </a:lnTo>
                  <a:lnTo>
                    <a:pt x="6355" y="88421"/>
                  </a:lnTo>
                  <a:lnTo>
                    <a:pt x="7476" y="89164"/>
                  </a:lnTo>
                  <a:lnTo>
                    <a:pt x="50841" y="113312"/>
                  </a:lnTo>
                  <a:lnTo>
                    <a:pt x="50841" y="113312"/>
                  </a:lnTo>
                  <a:lnTo>
                    <a:pt x="53084" y="114798"/>
                  </a:lnTo>
                  <a:lnTo>
                    <a:pt x="54953" y="115541"/>
                  </a:lnTo>
                  <a:lnTo>
                    <a:pt x="57570" y="115913"/>
                  </a:lnTo>
                  <a:lnTo>
                    <a:pt x="60186" y="115913"/>
                  </a:lnTo>
                  <a:lnTo>
                    <a:pt x="60186" y="115913"/>
                  </a:lnTo>
                  <a:lnTo>
                    <a:pt x="62803" y="115913"/>
                  </a:lnTo>
                  <a:lnTo>
                    <a:pt x="65420" y="115541"/>
                  </a:lnTo>
                  <a:lnTo>
                    <a:pt x="67289" y="114798"/>
                  </a:lnTo>
                  <a:lnTo>
                    <a:pt x="69158" y="113312"/>
                  </a:lnTo>
                  <a:lnTo>
                    <a:pt x="112897" y="89164"/>
                  </a:lnTo>
                  <a:lnTo>
                    <a:pt x="112897" y="89164"/>
                  </a:lnTo>
                  <a:lnTo>
                    <a:pt x="114392" y="88421"/>
                  </a:lnTo>
                  <a:lnTo>
                    <a:pt x="115140" y="87306"/>
                  </a:lnTo>
                  <a:lnTo>
                    <a:pt x="115887" y="86191"/>
                  </a:lnTo>
                  <a:lnTo>
                    <a:pt x="115887" y="85448"/>
                  </a:lnTo>
                  <a:lnTo>
                    <a:pt x="115887" y="85448"/>
                  </a:lnTo>
                  <a:lnTo>
                    <a:pt x="115887" y="84334"/>
                  </a:lnTo>
                  <a:lnTo>
                    <a:pt x="115140" y="83219"/>
                  </a:lnTo>
                  <a:lnTo>
                    <a:pt x="114392" y="82476"/>
                  </a:lnTo>
                  <a:lnTo>
                    <a:pt x="112897" y="81362"/>
                  </a:lnTo>
                  <a:lnTo>
                    <a:pt x="112897" y="81362"/>
                  </a:lnTo>
                  <a:lnTo>
                    <a:pt x="112149" y="80619"/>
                  </a:lnTo>
                  <a:lnTo>
                    <a:pt x="111775" y="80247"/>
                  </a:lnTo>
                  <a:lnTo>
                    <a:pt x="111775" y="79504"/>
                  </a:lnTo>
                  <a:lnTo>
                    <a:pt x="112149" y="78390"/>
                  </a:lnTo>
                  <a:lnTo>
                    <a:pt x="112149" y="78390"/>
                  </a:lnTo>
                  <a:lnTo>
                    <a:pt x="112523" y="78018"/>
                  </a:lnTo>
                  <a:lnTo>
                    <a:pt x="113271" y="77647"/>
                  </a:lnTo>
                  <a:lnTo>
                    <a:pt x="114018" y="77647"/>
                  </a:lnTo>
                  <a:lnTo>
                    <a:pt x="114766" y="77647"/>
                  </a:lnTo>
                  <a:lnTo>
                    <a:pt x="114766" y="77647"/>
                  </a:lnTo>
                  <a:lnTo>
                    <a:pt x="117009" y="79133"/>
                  </a:lnTo>
                  <a:lnTo>
                    <a:pt x="118504" y="80990"/>
                  </a:lnTo>
                  <a:lnTo>
                    <a:pt x="119626" y="83219"/>
                  </a:lnTo>
                  <a:lnTo>
                    <a:pt x="120000" y="85448"/>
                  </a:lnTo>
                  <a:lnTo>
                    <a:pt x="120000" y="85448"/>
                  </a:lnTo>
                  <a:close/>
                  <a:moveTo>
                    <a:pt x="115887" y="34551"/>
                  </a:moveTo>
                  <a:lnTo>
                    <a:pt x="115887" y="34551"/>
                  </a:lnTo>
                  <a:lnTo>
                    <a:pt x="115887" y="33436"/>
                  </a:lnTo>
                  <a:lnTo>
                    <a:pt x="115140" y="32321"/>
                  </a:lnTo>
                  <a:lnTo>
                    <a:pt x="114392" y="31578"/>
                  </a:lnTo>
                  <a:lnTo>
                    <a:pt x="112897" y="30464"/>
                  </a:lnTo>
                  <a:lnTo>
                    <a:pt x="69158" y="5944"/>
                  </a:lnTo>
                  <a:lnTo>
                    <a:pt x="69158" y="5944"/>
                  </a:lnTo>
                  <a:lnTo>
                    <a:pt x="67289" y="5201"/>
                  </a:lnTo>
                  <a:lnTo>
                    <a:pt x="65420" y="4458"/>
                  </a:lnTo>
                  <a:lnTo>
                    <a:pt x="62803" y="4086"/>
                  </a:lnTo>
                  <a:lnTo>
                    <a:pt x="60186" y="3715"/>
                  </a:lnTo>
                  <a:lnTo>
                    <a:pt x="60186" y="3715"/>
                  </a:lnTo>
                  <a:lnTo>
                    <a:pt x="57570" y="4086"/>
                  </a:lnTo>
                  <a:lnTo>
                    <a:pt x="54953" y="4458"/>
                  </a:lnTo>
                  <a:lnTo>
                    <a:pt x="53084" y="5201"/>
                  </a:lnTo>
                  <a:lnTo>
                    <a:pt x="50841" y="5944"/>
                  </a:lnTo>
                  <a:lnTo>
                    <a:pt x="7476" y="30464"/>
                  </a:lnTo>
                  <a:lnTo>
                    <a:pt x="7476" y="30464"/>
                  </a:lnTo>
                  <a:lnTo>
                    <a:pt x="6355" y="31578"/>
                  </a:lnTo>
                  <a:lnTo>
                    <a:pt x="5233" y="32321"/>
                  </a:lnTo>
                  <a:lnTo>
                    <a:pt x="4859" y="33436"/>
                  </a:lnTo>
                  <a:lnTo>
                    <a:pt x="4485" y="34551"/>
                  </a:lnTo>
                  <a:lnTo>
                    <a:pt x="4485" y="34551"/>
                  </a:lnTo>
                  <a:lnTo>
                    <a:pt x="4859" y="35294"/>
                  </a:lnTo>
                  <a:lnTo>
                    <a:pt x="5233" y="36408"/>
                  </a:lnTo>
                  <a:lnTo>
                    <a:pt x="6355" y="37151"/>
                  </a:lnTo>
                  <a:lnTo>
                    <a:pt x="7476" y="38266"/>
                  </a:lnTo>
                  <a:lnTo>
                    <a:pt x="50841" y="62786"/>
                  </a:lnTo>
                  <a:lnTo>
                    <a:pt x="50841" y="62786"/>
                  </a:lnTo>
                  <a:lnTo>
                    <a:pt x="52710" y="63529"/>
                  </a:lnTo>
                  <a:lnTo>
                    <a:pt x="54953" y="64272"/>
                  </a:lnTo>
                  <a:lnTo>
                    <a:pt x="57196" y="64643"/>
                  </a:lnTo>
                  <a:lnTo>
                    <a:pt x="59813" y="64643"/>
                  </a:lnTo>
                  <a:lnTo>
                    <a:pt x="59813" y="64643"/>
                  </a:lnTo>
                  <a:lnTo>
                    <a:pt x="62429" y="64643"/>
                  </a:lnTo>
                  <a:lnTo>
                    <a:pt x="65420" y="64272"/>
                  </a:lnTo>
                  <a:lnTo>
                    <a:pt x="67289" y="63529"/>
                  </a:lnTo>
                  <a:lnTo>
                    <a:pt x="69158" y="62786"/>
                  </a:lnTo>
                  <a:lnTo>
                    <a:pt x="112897" y="38266"/>
                  </a:lnTo>
                  <a:lnTo>
                    <a:pt x="112897" y="38266"/>
                  </a:lnTo>
                  <a:lnTo>
                    <a:pt x="114392" y="37151"/>
                  </a:lnTo>
                  <a:lnTo>
                    <a:pt x="115140" y="36408"/>
                  </a:lnTo>
                  <a:lnTo>
                    <a:pt x="115887" y="35294"/>
                  </a:lnTo>
                  <a:lnTo>
                    <a:pt x="115887" y="34551"/>
                  </a:lnTo>
                  <a:lnTo>
                    <a:pt x="115887" y="3455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defTabSz="1218565"/>
              <a:endParaRPr kern="0">
                <a:solidFill>
                  <a:prstClr val="black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  <a:rtl val="0"/>
              </a:endParaRPr>
            </a:p>
          </p:txBody>
        </p:sp>
        <p:sp>
          <p:nvSpPr>
            <p:cNvPr id="1572" name="Shape 1572"/>
            <p:cNvSpPr/>
            <p:nvPr/>
          </p:nvSpPr>
          <p:spPr>
            <a:xfrm>
              <a:off x="7787477" y="3719033"/>
              <a:ext cx="222228" cy="32433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1165" y="11111"/>
                  </a:moveTo>
                  <a:lnTo>
                    <a:pt x="101165" y="11111"/>
                  </a:lnTo>
                  <a:lnTo>
                    <a:pt x="105470" y="14074"/>
                  </a:lnTo>
                  <a:lnTo>
                    <a:pt x="109237" y="17407"/>
                  </a:lnTo>
                  <a:lnTo>
                    <a:pt x="113004" y="21111"/>
                  </a:lnTo>
                  <a:lnTo>
                    <a:pt x="115156" y="24814"/>
                  </a:lnTo>
                  <a:lnTo>
                    <a:pt x="117309" y="28518"/>
                  </a:lnTo>
                  <a:lnTo>
                    <a:pt x="118923" y="32592"/>
                  </a:lnTo>
                  <a:lnTo>
                    <a:pt x="119461" y="36666"/>
                  </a:lnTo>
                  <a:lnTo>
                    <a:pt x="119999" y="41111"/>
                  </a:lnTo>
                  <a:lnTo>
                    <a:pt x="119999" y="41111"/>
                  </a:lnTo>
                  <a:lnTo>
                    <a:pt x="119461" y="45925"/>
                  </a:lnTo>
                  <a:lnTo>
                    <a:pt x="118385" y="50000"/>
                  </a:lnTo>
                  <a:lnTo>
                    <a:pt x="116771" y="54814"/>
                  </a:lnTo>
                  <a:lnTo>
                    <a:pt x="114618" y="58518"/>
                  </a:lnTo>
                  <a:lnTo>
                    <a:pt x="110852" y="62592"/>
                  </a:lnTo>
                  <a:lnTo>
                    <a:pt x="107623" y="65925"/>
                  </a:lnTo>
                  <a:lnTo>
                    <a:pt x="103318" y="69259"/>
                  </a:lnTo>
                  <a:lnTo>
                    <a:pt x="97937" y="72592"/>
                  </a:lnTo>
                  <a:lnTo>
                    <a:pt x="97937" y="72592"/>
                  </a:lnTo>
                  <a:lnTo>
                    <a:pt x="97937" y="72592"/>
                  </a:lnTo>
                  <a:lnTo>
                    <a:pt x="92017" y="77407"/>
                  </a:lnTo>
                  <a:lnTo>
                    <a:pt x="88789" y="80370"/>
                  </a:lnTo>
                  <a:lnTo>
                    <a:pt x="88789" y="80370"/>
                  </a:lnTo>
                  <a:lnTo>
                    <a:pt x="87713" y="82962"/>
                  </a:lnTo>
                  <a:lnTo>
                    <a:pt x="87174" y="85555"/>
                  </a:lnTo>
                  <a:lnTo>
                    <a:pt x="87174" y="85555"/>
                  </a:lnTo>
                  <a:lnTo>
                    <a:pt x="87174" y="85555"/>
                  </a:lnTo>
                  <a:lnTo>
                    <a:pt x="87174" y="86296"/>
                  </a:lnTo>
                  <a:lnTo>
                    <a:pt x="87174" y="86296"/>
                  </a:lnTo>
                  <a:lnTo>
                    <a:pt x="87174" y="86296"/>
                  </a:lnTo>
                  <a:lnTo>
                    <a:pt x="86098" y="88148"/>
                  </a:lnTo>
                  <a:lnTo>
                    <a:pt x="84484" y="89629"/>
                  </a:lnTo>
                  <a:lnTo>
                    <a:pt x="84484" y="89629"/>
                  </a:lnTo>
                  <a:lnTo>
                    <a:pt x="82331" y="90000"/>
                  </a:lnTo>
                  <a:lnTo>
                    <a:pt x="79103" y="90000"/>
                  </a:lnTo>
                  <a:lnTo>
                    <a:pt x="56502" y="86296"/>
                  </a:lnTo>
                  <a:lnTo>
                    <a:pt x="56502" y="86296"/>
                  </a:lnTo>
                  <a:lnTo>
                    <a:pt x="55426" y="85925"/>
                  </a:lnTo>
                  <a:lnTo>
                    <a:pt x="54887" y="85555"/>
                  </a:lnTo>
                  <a:lnTo>
                    <a:pt x="54349" y="84814"/>
                  </a:lnTo>
                  <a:lnTo>
                    <a:pt x="54349" y="84074"/>
                  </a:lnTo>
                  <a:lnTo>
                    <a:pt x="54349" y="84074"/>
                  </a:lnTo>
                  <a:lnTo>
                    <a:pt x="54887" y="83333"/>
                  </a:lnTo>
                  <a:lnTo>
                    <a:pt x="55426" y="82592"/>
                  </a:lnTo>
                  <a:lnTo>
                    <a:pt x="56502" y="82592"/>
                  </a:lnTo>
                  <a:lnTo>
                    <a:pt x="58116" y="82592"/>
                  </a:lnTo>
                  <a:lnTo>
                    <a:pt x="80717" y="86296"/>
                  </a:lnTo>
                  <a:lnTo>
                    <a:pt x="81793" y="86296"/>
                  </a:lnTo>
                  <a:lnTo>
                    <a:pt x="81793" y="86296"/>
                  </a:lnTo>
                  <a:lnTo>
                    <a:pt x="81793" y="85925"/>
                  </a:lnTo>
                  <a:lnTo>
                    <a:pt x="81793" y="85555"/>
                  </a:lnTo>
                  <a:lnTo>
                    <a:pt x="81793" y="85555"/>
                  </a:lnTo>
                  <a:lnTo>
                    <a:pt x="82331" y="81481"/>
                  </a:lnTo>
                  <a:lnTo>
                    <a:pt x="82869" y="80000"/>
                  </a:lnTo>
                  <a:lnTo>
                    <a:pt x="83946" y="78518"/>
                  </a:lnTo>
                  <a:lnTo>
                    <a:pt x="83946" y="78518"/>
                  </a:lnTo>
                  <a:lnTo>
                    <a:pt x="87713" y="75185"/>
                  </a:lnTo>
                  <a:lnTo>
                    <a:pt x="94170" y="70000"/>
                  </a:lnTo>
                  <a:lnTo>
                    <a:pt x="94170" y="70000"/>
                  </a:lnTo>
                  <a:lnTo>
                    <a:pt x="94708" y="69629"/>
                  </a:lnTo>
                  <a:lnTo>
                    <a:pt x="95246" y="69629"/>
                  </a:lnTo>
                  <a:lnTo>
                    <a:pt x="95246" y="69629"/>
                  </a:lnTo>
                  <a:lnTo>
                    <a:pt x="99551" y="66666"/>
                  </a:lnTo>
                  <a:lnTo>
                    <a:pt x="103318" y="63703"/>
                  </a:lnTo>
                  <a:lnTo>
                    <a:pt x="106547" y="60370"/>
                  </a:lnTo>
                  <a:lnTo>
                    <a:pt x="109237" y="57037"/>
                  </a:lnTo>
                  <a:lnTo>
                    <a:pt x="111390" y="53333"/>
                  </a:lnTo>
                  <a:lnTo>
                    <a:pt x="113542" y="49259"/>
                  </a:lnTo>
                  <a:lnTo>
                    <a:pt x="114080" y="45185"/>
                  </a:lnTo>
                  <a:lnTo>
                    <a:pt x="114618" y="41111"/>
                  </a:lnTo>
                  <a:lnTo>
                    <a:pt x="114618" y="41111"/>
                  </a:lnTo>
                  <a:lnTo>
                    <a:pt x="114080" y="37037"/>
                  </a:lnTo>
                  <a:lnTo>
                    <a:pt x="113542" y="33333"/>
                  </a:lnTo>
                  <a:lnTo>
                    <a:pt x="111390" y="29629"/>
                  </a:lnTo>
                  <a:lnTo>
                    <a:pt x="109775" y="26296"/>
                  </a:lnTo>
                  <a:lnTo>
                    <a:pt x="107623" y="22962"/>
                  </a:lnTo>
                  <a:lnTo>
                    <a:pt x="104932" y="20000"/>
                  </a:lnTo>
                  <a:lnTo>
                    <a:pt x="101165" y="16666"/>
                  </a:lnTo>
                  <a:lnTo>
                    <a:pt x="97399" y="14074"/>
                  </a:lnTo>
                  <a:lnTo>
                    <a:pt x="97399" y="14074"/>
                  </a:lnTo>
                  <a:lnTo>
                    <a:pt x="93632" y="11481"/>
                  </a:lnTo>
                  <a:lnTo>
                    <a:pt x="89327" y="9629"/>
                  </a:lnTo>
                  <a:lnTo>
                    <a:pt x="84484" y="7777"/>
                  </a:lnTo>
                  <a:lnTo>
                    <a:pt x="80179" y="6296"/>
                  </a:lnTo>
                  <a:lnTo>
                    <a:pt x="75336" y="5185"/>
                  </a:lnTo>
                  <a:lnTo>
                    <a:pt x="70493" y="4444"/>
                  </a:lnTo>
                  <a:lnTo>
                    <a:pt x="64573" y="4074"/>
                  </a:lnTo>
                  <a:lnTo>
                    <a:pt x="59730" y="3703"/>
                  </a:lnTo>
                  <a:lnTo>
                    <a:pt x="59730" y="3703"/>
                  </a:lnTo>
                  <a:lnTo>
                    <a:pt x="54349" y="4074"/>
                  </a:lnTo>
                  <a:lnTo>
                    <a:pt x="49506" y="4444"/>
                  </a:lnTo>
                  <a:lnTo>
                    <a:pt x="44663" y="5185"/>
                  </a:lnTo>
                  <a:lnTo>
                    <a:pt x="39820" y="6296"/>
                  </a:lnTo>
                  <a:lnTo>
                    <a:pt x="34977" y="7777"/>
                  </a:lnTo>
                  <a:lnTo>
                    <a:pt x="30672" y="9629"/>
                  </a:lnTo>
                  <a:lnTo>
                    <a:pt x="26367" y="11481"/>
                  </a:lnTo>
                  <a:lnTo>
                    <a:pt x="21524" y="14074"/>
                  </a:lnTo>
                  <a:lnTo>
                    <a:pt x="21524" y="14074"/>
                  </a:lnTo>
                  <a:lnTo>
                    <a:pt x="17757" y="16666"/>
                  </a:lnTo>
                  <a:lnTo>
                    <a:pt x="14529" y="20000"/>
                  </a:lnTo>
                  <a:lnTo>
                    <a:pt x="11838" y="22962"/>
                  </a:lnTo>
                  <a:lnTo>
                    <a:pt x="9147" y="26296"/>
                  </a:lnTo>
                  <a:lnTo>
                    <a:pt x="7533" y="29629"/>
                  </a:lnTo>
                  <a:lnTo>
                    <a:pt x="6457" y="33333"/>
                  </a:lnTo>
                  <a:lnTo>
                    <a:pt x="5381" y="37037"/>
                  </a:lnTo>
                  <a:lnTo>
                    <a:pt x="5381" y="41111"/>
                  </a:lnTo>
                  <a:lnTo>
                    <a:pt x="5381" y="41111"/>
                  </a:lnTo>
                  <a:lnTo>
                    <a:pt x="5381" y="45185"/>
                  </a:lnTo>
                  <a:lnTo>
                    <a:pt x="6457" y="49259"/>
                  </a:lnTo>
                  <a:lnTo>
                    <a:pt x="8071" y="53333"/>
                  </a:lnTo>
                  <a:lnTo>
                    <a:pt x="10224" y="57037"/>
                  </a:lnTo>
                  <a:lnTo>
                    <a:pt x="12914" y="60370"/>
                  </a:lnTo>
                  <a:lnTo>
                    <a:pt x="16143" y="63703"/>
                  </a:lnTo>
                  <a:lnTo>
                    <a:pt x="19910" y="66666"/>
                  </a:lnTo>
                  <a:lnTo>
                    <a:pt x="24753" y="69629"/>
                  </a:lnTo>
                  <a:lnTo>
                    <a:pt x="24753" y="69629"/>
                  </a:lnTo>
                  <a:lnTo>
                    <a:pt x="25829" y="70000"/>
                  </a:lnTo>
                  <a:lnTo>
                    <a:pt x="25829" y="70000"/>
                  </a:lnTo>
                  <a:lnTo>
                    <a:pt x="32286" y="75185"/>
                  </a:lnTo>
                  <a:lnTo>
                    <a:pt x="36053" y="78518"/>
                  </a:lnTo>
                  <a:lnTo>
                    <a:pt x="36053" y="78518"/>
                  </a:lnTo>
                  <a:lnTo>
                    <a:pt x="37668" y="81481"/>
                  </a:lnTo>
                  <a:lnTo>
                    <a:pt x="38206" y="85555"/>
                  </a:lnTo>
                  <a:lnTo>
                    <a:pt x="38206" y="87407"/>
                  </a:lnTo>
                  <a:lnTo>
                    <a:pt x="38206" y="88148"/>
                  </a:lnTo>
                  <a:lnTo>
                    <a:pt x="38206" y="88148"/>
                  </a:lnTo>
                  <a:lnTo>
                    <a:pt x="38206" y="89629"/>
                  </a:lnTo>
                  <a:lnTo>
                    <a:pt x="38744" y="90000"/>
                  </a:lnTo>
                  <a:lnTo>
                    <a:pt x="82869" y="96666"/>
                  </a:lnTo>
                  <a:lnTo>
                    <a:pt x="82869" y="96666"/>
                  </a:lnTo>
                  <a:lnTo>
                    <a:pt x="83946" y="97037"/>
                  </a:lnTo>
                  <a:lnTo>
                    <a:pt x="84484" y="97407"/>
                  </a:lnTo>
                  <a:lnTo>
                    <a:pt x="85022" y="98148"/>
                  </a:lnTo>
                  <a:lnTo>
                    <a:pt x="84484" y="98888"/>
                  </a:lnTo>
                  <a:lnTo>
                    <a:pt x="84484" y="98888"/>
                  </a:lnTo>
                  <a:lnTo>
                    <a:pt x="83946" y="100000"/>
                  </a:lnTo>
                  <a:lnTo>
                    <a:pt x="82331" y="100370"/>
                  </a:lnTo>
                  <a:lnTo>
                    <a:pt x="82331" y="100370"/>
                  </a:lnTo>
                  <a:lnTo>
                    <a:pt x="81793" y="100370"/>
                  </a:lnTo>
                  <a:lnTo>
                    <a:pt x="37130" y="93703"/>
                  </a:lnTo>
                  <a:lnTo>
                    <a:pt x="37130" y="93703"/>
                  </a:lnTo>
                  <a:lnTo>
                    <a:pt x="34977" y="92962"/>
                  </a:lnTo>
                  <a:lnTo>
                    <a:pt x="33901" y="91851"/>
                  </a:lnTo>
                  <a:lnTo>
                    <a:pt x="32825" y="90370"/>
                  </a:lnTo>
                  <a:lnTo>
                    <a:pt x="32825" y="88148"/>
                  </a:lnTo>
                  <a:lnTo>
                    <a:pt x="32825" y="87407"/>
                  </a:lnTo>
                  <a:lnTo>
                    <a:pt x="32825" y="87407"/>
                  </a:lnTo>
                  <a:lnTo>
                    <a:pt x="32825" y="85555"/>
                  </a:lnTo>
                  <a:lnTo>
                    <a:pt x="32825" y="85555"/>
                  </a:lnTo>
                  <a:lnTo>
                    <a:pt x="32286" y="82962"/>
                  </a:lnTo>
                  <a:lnTo>
                    <a:pt x="30672" y="80370"/>
                  </a:lnTo>
                  <a:lnTo>
                    <a:pt x="30672" y="80370"/>
                  </a:lnTo>
                  <a:lnTo>
                    <a:pt x="27443" y="77407"/>
                  </a:lnTo>
                  <a:lnTo>
                    <a:pt x="21524" y="72592"/>
                  </a:lnTo>
                  <a:lnTo>
                    <a:pt x="21524" y="72592"/>
                  </a:lnTo>
                  <a:lnTo>
                    <a:pt x="20448" y="72222"/>
                  </a:lnTo>
                  <a:lnTo>
                    <a:pt x="20448" y="72222"/>
                  </a:lnTo>
                  <a:lnTo>
                    <a:pt x="15605" y="69259"/>
                  </a:lnTo>
                  <a:lnTo>
                    <a:pt x="11300" y="65925"/>
                  </a:lnTo>
                  <a:lnTo>
                    <a:pt x="8071" y="62222"/>
                  </a:lnTo>
                  <a:lnTo>
                    <a:pt x="4843" y="58518"/>
                  </a:lnTo>
                  <a:lnTo>
                    <a:pt x="2690" y="54814"/>
                  </a:lnTo>
                  <a:lnTo>
                    <a:pt x="1076" y="50000"/>
                  </a:lnTo>
                  <a:lnTo>
                    <a:pt x="0" y="45925"/>
                  </a:lnTo>
                  <a:lnTo>
                    <a:pt x="0" y="41111"/>
                  </a:lnTo>
                  <a:lnTo>
                    <a:pt x="0" y="41111"/>
                  </a:lnTo>
                  <a:lnTo>
                    <a:pt x="0" y="36666"/>
                  </a:lnTo>
                  <a:lnTo>
                    <a:pt x="1076" y="32592"/>
                  </a:lnTo>
                  <a:lnTo>
                    <a:pt x="2152" y="28518"/>
                  </a:lnTo>
                  <a:lnTo>
                    <a:pt x="4304" y="24814"/>
                  </a:lnTo>
                  <a:lnTo>
                    <a:pt x="6995" y="21111"/>
                  </a:lnTo>
                  <a:lnTo>
                    <a:pt x="10224" y="17407"/>
                  </a:lnTo>
                  <a:lnTo>
                    <a:pt x="13991" y="14444"/>
                  </a:lnTo>
                  <a:lnTo>
                    <a:pt x="17757" y="11481"/>
                  </a:lnTo>
                  <a:lnTo>
                    <a:pt x="17757" y="11481"/>
                  </a:lnTo>
                  <a:lnTo>
                    <a:pt x="22600" y="8888"/>
                  </a:lnTo>
                  <a:lnTo>
                    <a:pt x="27982" y="6296"/>
                  </a:lnTo>
                  <a:lnTo>
                    <a:pt x="32825" y="4444"/>
                  </a:lnTo>
                  <a:lnTo>
                    <a:pt x="37668" y="2962"/>
                  </a:lnTo>
                  <a:lnTo>
                    <a:pt x="43049" y="1481"/>
                  </a:lnTo>
                  <a:lnTo>
                    <a:pt x="48430" y="740"/>
                  </a:lnTo>
                  <a:lnTo>
                    <a:pt x="53811" y="370"/>
                  </a:lnTo>
                  <a:lnTo>
                    <a:pt x="59730" y="0"/>
                  </a:lnTo>
                  <a:lnTo>
                    <a:pt x="59730" y="0"/>
                  </a:lnTo>
                  <a:lnTo>
                    <a:pt x="65112" y="370"/>
                  </a:lnTo>
                  <a:lnTo>
                    <a:pt x="71569" y="740"/>
                  </a:lnTo>
                  <a:lnTo>
                    <a:pt x="76950" y="1481"/>
                  </a:lnTo>
                  <a:lnTo>
                    <a:pt x="81793" y="2962"/>
                  </a:lnTo>
                  <a:lnTo>
                    <a:pt x="87174" y="4444"/>
                  </a:lnTo>
                  <a:lnTo>
                    <a:pt x="92017" y="6296"/>
                  </a:lnTo>
                  <a:lnTo>
                    <a:pt x="96860" y="8518"/>
                  </a:lnTo>
                  <a:lnTo>
                    <a:pt x="101165" y="11111"/>
                  </a:lnTo>
                  <a:lnTo>
                    <a:pt x="101165" y="11111"/>
                  </a:lnTo>
                  <a:close/>
                  <a:moveTo>
                    <a:pt x="80717" y="110370"/>
                  </a:moveTo>
                  <a:lnTo>
                    <a:pt x="37130" y="103703"/>
                  </a:lnTo>
                  <a:lnTo>
                    <a:pt x="37130" y="103703"/>
                  </a:lnTo>
                  <a:lnTo>
                    <a:pt x="36053" y="103333"/>
                  </a:lnTo>
                  <a:lnTo>
                    <a:pt x="35515" y="102962"/>
                  </a:lnTo>
                  <a:lnTo>
                    <a:pt x="34977" y="102222"/>
                  </a:lnTo>
                  <a:lnTo>
                    <a:pt x="35515" y="101481"/>
                  </a:lnTo>
                  <a:lnTo>
                    <a:pt x="35515" y="101481"/>
                  </a:lnTo>
                  <a:lnTo>
                    <a:pt x="36053" y="100740"/>
                  </a:lnTo>
                  <a:lnTo>
                    <a:pt x="36591" y="100000"/>
                  </a:lnTo>
                  <a:lnTo>
                    <a:pt x="37668" y="100000"/>
                  </a:lnTo>
                  <a:lnTo>
                    <a:pt x="38744" y="100000"/>
                  </a:lnTo>
                  <a:lnTo>
                    <a:pt x="82331" y="106666"/>
                  </a:lnTo>
                  <a:lnTo>
                    <a:pt x="82331" y="106666"/>
                  </a:lnTo>
                  <a:lnTo>
                    <a:pt x="83408" y="107037"/>
                  </a:lnTo>
                  <a:lnTo>
                    <a:pt x="83946" y="107407"/>
                  </a:lnTo>
                  <a:lnTo>
                    <a:pt x="84484" y="108148"/>
                  </a:lnTo>
                  <a:lnTo>
                    <a:pt x="84484" y="108888"/>
                  </a:lnTo>
                  <a:lnTo>
                    <a:pt x="84484" y="108888"/>
                  </a:lnTo>
                  <a:lnTo>
                    <a:pt x="83408" y="110000"/>
                  </a:lnTo>
                  <a:lnTo>
                    <a:pt x="81793" y="110370"/>
                  </a:lnTo>
                  <a:lnTo>
                    <a:pt x="81793" y="110370"/>
                  </a:lnTo>
                  <a:lnTo>
                    <a:pt x="80717" y="110370"/>
                  </a:lnTo>
                  <a:lnTo>
                    <a:pt x="80717" y="110370"/>
                  </a:lnTo>
                  <a:close/>
                  <a:moveTo>
                    <a:pt x="76950" y="116296"/>
                  </a:moveTo>
                  <a:lnTo>
                    <a:pt x="76950" y="116296"/>
                  </a:lnTo>
                  <a:lnTo>
                    <a:pt x="78026" y="116666"/>
                  </a:lnTo>
                  <a:lnTo>
                    <a:pt x="78565" y="117037"/>
                  </a:lnTo>
                  <a:lnTo>
                    <a:pt x="79103" y="117777"/>
                  </a:lnTo>
                  <a:lnTo>
                    <a:pt x="79103" y="118518"/>
                  </a:lnTo>
                  <a:lnTo>
                    <a:pt x="79103" y="118518"/>
                  </a:lnTo>
                  <a:lnTo>
                    <a:pt x="78026" y="119629"/>
                  </a:lnTo>
                  <a:lnTo>
                    <a:pt x="76412" y="120000"/>
                  </a:lnTo>
                  <a:lnTo>
                    <a:pt x="76412" y="120000"/>
                  </a:lnTo>
                  <a:lnTo>
                    <a:pt x="75336" y="120000"/>
                  </a:lnTo>
                  <a:lnTo>
                    <a:pt x="39820" y="114444"/>
                  </a:lnTo>
                  <a:lnTo>
                    <a:pt x="39820" y="114444"/>
                  </a:lnTo>
                  <a:lnTo>
                    <a:pt x="38744" y="114444"/>
                  </a:lnTo>
                  <a:lnTo>
                    <a:pt x="38206" y="113333"/>
                  </a:lnTo>
                  <a:lnTo>
                    <a:pt x="37668" y="112962"/>
                  </a:lnTo>
                  <a:lnTo>
                    <a:pt x="38206" y="112222"/>
                  </a:lnTo>
                  <a:lnTo>
                    <a:pt x="38206" y="112222"/>
                  </a:lnTo>
                  <a:lnTo>
                    <a:pt x="38744" y="111111"/>
                  </a:lnTo>
                  <a:lnTo>
                    <a:pt x="39282" y="110740"/>
                  </a:lnTo>
                  <a:lnTo>
                    <a:pt x="40358" y="110740"/>
                  </a:lnTo>
                  <a:lnTo>
                    <a:pt x="41434" y="110740"/>
                  </a:lnTo>
                  <a:lnTo>
                    <a:pt x="76950" y="116296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defTabSz="1218565"/>
              <a:endParaRPr kern="0">
                <a:solidFill>
                  <a:prstClr val="black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  <a:rtl val="0"/>
              </a:endParaRPr>
            </a:p>
          </p:txBody>
        </p:sp>
        <p:grpSp>
          <p:nvGrpSpPr>
            <p:cNvPr id="1573" name="Shape 1573"/>
            <p:cNvGrpSpPr/>
            <p:nvPr/>
          </p:nvGrpSpPr>
          <p:grpSpPr>
            <a:xfrm>
              <a:off x="5419715" y="2206724"/>
              <a:ext cx="1420560" cy="3601657"/>
              <a:chOff x="4039289" y="1849843"/>
              <a:chExt cx="1065420" cy="2701243"/>
            </a:xfrm>
          </p:grpSpPr>
          <p:sp>
            <p:nvSpPr>
              <p:cNvPr id="1574" name="Shape 1574"/>
              <p:cNvSpPr/>
              <p:nvPr/>
            </p:nvSpPr>
            <p:spPr>
              <a:xfrm>
                <a:off x="4039289" y="1849843"/>
                <a:ext cx="1065420" cy="2701243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9961" y="0"/>
                    </a:moveTo>
                    <a:cubicBezTo>
                      <a:pt x="46961" y="0"/>
                      <a:pt x="36422" y="4155"/>
                      <a:pt x="36422" y="9283"/>
                    </a:cubicBezTo>
                    <a:cubicBezTo>
                      <a:pt x="36422" y="14411"/>
                      <a:pt x="46961" y="18566"/>
                      <a:pt x="59961" y="18566"/>
                    </a:cubicBezTo>
                    <a:cubicBezTo>
                      <a:pt x="72961" y="18566"/>
                      <a:pt x="83494" y="14411"/>
                      <a:pt x="83494" y="9283"/>
                    </a:cubicBezTo>
                    <a:cubicBezTo>
                      <a:pt x="83494" y="4155"/>
                      <a:pt x="72961" y="0"/>
                      <a:pt x="59961" y="0"/>
                    </a:cubicBezTo>
                    <a:close/>
                    <a:moveTo>
                      <a:pt x="24511" y="20505"/>
                    </a:moveTo>
                    <a:cubicBezTo>
                      <a:pt x="10972" y="20505"/>
                      <a:pt x="0" y="24833"/>
                      <a:pt x="0" y="30172"/>
                    </a:cubicBezTo>
                    <a:lnTo>
                      <a:pt x="0" y="34327"/>
                    </a:lnTo>
                    <a:lnTo>
                      <a:pt x="0" y="50888"/>
                    </a:lnTo>
                    <a:lnTo>
                      <a:pt x="0" y="65044"/>
                    </a:lnTo>
                    <a:cubicBezTo>
                      <a:pt x="0" y="67216"/>
                      <a:pt x="4377" y="68977"/>
                      <a:pt x="9783" y="68977"/>
                    </a:cubicBezTo>
                    <a:cubicBezTo>
                      <a:pt x="15188" y="68977"/>
                      <a:pt x="19572" y="67216"/>
                      <a:pt x="19572" y="65044"/>
                    </a:cubicBezTo>
                    <a:lnTo>
                      <a:pt x="19572" y="61738"/>
                    </a:lnTo>
                    <a:lnTo>
                      <a:pt x="19572" y="60355"/>
                    </a:lnTo>
                    <a:lnTo>
                      <a:pt x="19572" y="35966"/>
                    </a:lnTo>
                    <a:lnTo>
                      <a:pt x="29261" y="35966"/>
                    </a:lnTo>
                    <a:lnTo>
                      <a:pt x="29261" y="60550"/>
                    </a:lnTo>
                    <a:lnTo>
                      <a:pt x="29261" y="61738"/>
                    </a:lnTo>
                    <a:lnTo>
                      <a:pt x="29261" y="114750"/>
                    </a:lnTo>
                    <a:cubicBezTo>
                      <a:pt x="29261" y="117650"/>
                      <a:pt x="35222" y="120000"/>
                      <a:pt x="42572" y="120000"/>
                    </a:cubicBezTo>
                    <a:cubicBezTo>
                      <a:pt x="49922" y="120000"/>
                      <a:pt x="55883" y="117650"/>
                      <a:pt x="55883" y="114750"/>
                    </a:cubicBezTo>
                    <a:lnTo>
                      <a:pt x="55883" y="68283"/>
                    </a:lnTo>
                    <a:lnTo>
                      <a:pt x="64116" y="68283"/>
                    </a:lnTo>
                    <a:lnTo>
                      <a:pt x="64116" y="114750"/>
                    </a:lnTo>
                    <a:cubicBezTo>
                      <a:pt x="64116" y="117650"/>
                      <a:pt x="70077" y="120000"/>
                      <a:pt x="77427" y="120000"/>
                    </a:cubicBezTo>
                    <a:cubicBezTo>
                      <a:pt x="84777" y="120000"/>
                      <a:pt x="90738" y="117650"/>
                      <a:pt x="90738" y="114750"/>
                    </a:cubicBezTo>
                    <a:lnTo>
                      <a:pt x="90738" y="61738"/>
                    </a:lnTo>
                    <a:lnTo>
                      <a:pt x="90738" y="60550"/>
                    </a:lnTo>
                    <a:lnTo>
                      <a:pt x="90738" y="35966"/>
                    </a:lnTo>
                    <a:lnTo>
                      <a:pt x="100427" y="35966"/>
                    </a:lnTo>
                    <a:lnTo>
                      <a:pt x="100427" y="60355"/>
                    </a:lnTo>
                    <a:lnTo>
                      <a:pt x="100427" y="61738"/>
                    </a:lnTo>
                    <a:lnTo>
                      <a:pt x="100427" y="65044"/>
                    </a:lnTo>
                    <a:cubicBezTo>
                      <a:pt x="100427" y="67216"/>
                      <a:pt x="104811" y="68977"/>
                      <a:pt x="110216" y="68977"/>
                    </a:cubicBezTo>
                    <a:cubicBezTo>
                      <a:pt x="115622" y="68977"/>
                      <a:pt x="120000" y="67216"/>
                      <a:pt x="120000" y="65044"/>
                    </a:cubicBezTo>
                    <a:lnTo>
                      <a:pt x="120000" y="50888"/>
                    </a:lnTo>
                    <a:lnTo>
                      <a:pt x="120000" y="34327"/>
                    </a:lnTo>
                    <a:lnTo>
                      <a:pt x="120000" y="30172"/>
                    </a:lnTo>
                    <a:cubicBezTo>
                      <a:pt x="120000" y="24833"/>
                      <a:pt x="109027" y="20505"/>
                      <a:pt x="95488" y="20505"/>
                    </a:cubicBezTo>
                    <a:lnTo>
                      <a:pt x="24511" y="20505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lIns="19033" tIns="19033" rIns="19033" bIns="19033" anchor="ctr" anchorCtr="0">
                <a:noAutofit/>
              </a:bodyPr>
              <a:lstStyle/>
              <a:p>
                <a:pPr defTabSz="1218565"/>
                <a:endParaRPr sz="1600" kern="0">
                  <a:solidFill>
                    <a:prstClr val="black"/>
                  </a:solidFill>
                  <a:latin typeface="Calibri" panose="020F0502020204030204"/>
                  <a:ea typeface="Calibri" panose="020F0502020204030204"/>
                  <a:cs typeface="Calibri" panose="020F0502020204030204"/>
                  <a:sym typeface="Calibri" panose="020F0502020204030204"/>
                  <a:rtl val="0"/>
                </a:endParaRPr>
              </a:p>
            </p:txBody>
          </p:sp>
          <p:sp>
            <p:nvSpPr>
              <p:cNvPr id="1575" name="Shape 1575"/>
              <p:cNvSpPr/>
              <p:nvPr/>
            </p:nvSpPr>
            <p:spPr>
              <a:xfrm>
                <a:off x="4443871" y="2312084"/>
                <a:ext cx="256255" cy="76948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0"/>
                    </a:moveTo>
                    <a:lnTo>
                      <a:pt x="0" y="23611"/>
                    </a:lnTo>
                    <a:lnTo>
                      <a:pt x="39100" y="11000"/>
                    </a:lnTo>
                    <a:lnTo>
                      <a:pt x="50788" y="15788"/>
                    </a:lnTo>
                    <a:lnTo>
                      <a:pt x="25727" y="102750"/>
                    </a:lnTo>
                    <a:lnTo>
                      <a:pt x="60338" y="120000"/>
                    </a:lnTo>
                    <a:lnTo>
                      <a:pt x="94272" y="102750"/>
                    </a:lnTo>
                    <a:lnTo>
                      <a:pt x="69211" y="15788"/>
                    </a:lnTo>
                    <a:lnTo>
                      <a:pt x="80900" y="11000"/>
                    </a:lnTo>
                    <a:lnTo>
                      <a:pt x="120000" y="23611"/>
                    </a:lnTo>
                    <a:lnTo>
                      <a:pt x="120000" y="0"/>
                    </a:lnTo>
                    <a:lnTo>
                      <a:pt x="60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60933" tIns="60933" rIns="60933" bIns="60933" anchor="t" anchorCtr="0">
                <a:noAutofit/>
              </a:bodyPr>
              <a:lstStyle/>
              <a:p>
                <a:pPr defTabSz="1218565"/>
                <a:endParaRPr sz="1600" kern="0">
                  <a:solidFill>
                    <a:prstClr val="black"/>
                  </a:solidFill>
                  <a:latin typeface="Calibri" panose="020F0502020204030204"/>
                  <a:ea typeface="Calibri" panose="020F0502020204030204"/>
                  <a:cs typeface="Calibri" panose="020F0502020204030204"/>
                  <a:sym typeface="Calibri" panose="020F0502020204030204"/>
                  <a:rtl val="0"/>
                </a:endParaRPr>
              </a:p>
            </p:txBody>
          </p:sp>
        </p:grpSp>
      </p:grpSp>
      <p:sp>
        <p:nvSpPr>
          <p:cNvPr id="55" name="文本框 54"/>
          <p:cNvSpPr txBox="1"/>
          <p:nvPr/>
        </p:nvSpPr>
        <p:spPr>
          <a:xfrm>
            <a:off x="2253169" y="3532343"/>
            <a:ext cx="1670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565"/>
            <a:r>
              <a:rPr lang="zh-CN" altLang="en-US" b="1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/>
                <a:sym typeface="Arial" panose="020B0604020202020204" pitchFamily="34" charset="0"/>
                <a:rtl val="0"/>
              </a:rPr>
              <a:t>单击编辑标题</a:t>
            </a:r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/>
              <a:sym typeface="Arial" panose="020B0604020202020204" pitchFamily="34" charset="0"/>
              <a:rtl val="0"/>
            </a:endParaRPr>
          </a:p>
        </p:txBody>
      </p:sp>
      <p:sp>
        <p:nvSpPr>
          <p:cNvPr id="56" name="Shape 358"/>
          <p:cNvSpPr txBox="1"/>
          <p:nvPr/>
        </p:nvSpPr>
        <p:spPr>
          <a:xfrm>
            <a:off x="701898" y="3901675"/>
            <a:ext cx="3042026" cy="53530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algn="r" defTabSz="1218565">
              <a:lnSpc>
                <a:spcPct val="120000"/>
              </a:lnSpc>
              <a:spcAft>
                <a:spcPts val="800"/>
              </a:spcAft>
              <a:buSzPct val="25000"/>
            </a:pPr>
            <a:r>
              <a:rPr lang="zh-CN" altLang="en-US" sz="14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  <a:rtl val="0"/>
              </a:rPr>
              <a:t>单击此处可编辑内容，根据您的需要自由拉伸文本框大小</a:t>
            </a:r>
            <a:endParaRPr lang="en-US" sz="14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  <a:rtl val="0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2253169" y="5146278"/>
            <a:ext cx="1670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565"/>
            <a:r>
              <a:rPr lang="zh-CN" altLang="en-US" b="1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/>
                <a:sym typeface="Arial" panose="020B0604020202020204" pitchFamily="34" charset="0"/>
                <a:rtl val="0"/>
              </a:rPr>
              <a:t>单击编辑标题</a:t>
            </a:r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/>
              <a:sym typeface="Arial" panose="020B0604020202020204" pitchFamily="34" charset="0"/>
              <a:rtl val="0"/>
            </a:endParaRPr>
          </a:p>
        </p:txBody>
      </p:sp>
      <p:sp>
        <p:nvSpPr>
          <p:cNvPr id="59" name="Shape 358"/>
          <p:cNvSpPr txBox="1"/>
          <p:nvPr/>
        </p:nvSpPr>
        <p:spPr>
          <a:xfrm>
            <a:off x="701898" y="5515610"/>
            <a:ext cx="3042026" cy="53530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algn="r" defTabSz="1218565">
              <a:lnSpc>
                <a:spcPct val="120000"/>
              </a:lnSpc>
              <a:spcAft>
                <a:spcPts val="800"/>
              </a:spcAft>
              <a:buSzPct val="25000"/>
            </a:pPr>
            <a:r>
              <a:rPr lang="zh-CN" altLang="en-US" sz="14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  <a:rtl val="0"/>
              </a:rPr>
              <a:t>单击此处可编辑内容，根据您的需要自由拉伸文本框大小</a:t>
            </a:r>
            <a:endParaRPr lang="en-US" sz="14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  <a:rtl val="0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2253169" y="1918408"/>
            <a:ext cx="1670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565"/>
            <a:r>
              <a:rPr lang="zh-CN" altLang="en-US" b="1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/>
                <a:sym typeface="Arial" panose="020B0604020202020204" pitchFamily="34" charset="0"/>
                <a:rtl val="0"/>
              </a:rPr>
              <a:t>单击编辑标题</a:t>
            </a:r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/>
              <a:sym typeface="Arial" panose="020B0604020202020204" pitchFamily="34" charset="0"/>
              <a:rtl val="0"/>
            </a:endParaRPr>
          </a:p>
        </p:txBody>
      </p:sp>
      <p:sp>
        <p:nvSpPr>
          <p:cNvPr id="54" name="Shape 358"/>
          <p:cNvSpPr txBox="1"/>
          <p:nvPr/>
        </p:nvSpPr>
        <p:spPr>
          <a:xfrm>
            <a:off x="701898" y="2287740"/>
            <a:ext cx="3042026" cy="53530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algn="r" defTabSz="1218565">
              <a:lnSpc>
                <a:spcPct val="120000"/>
              </a:lnSpc>
              <a:spcAft>
                <a:spcPts val="800"/>
              </a:spcAft>
              <a:buSzPct val="25000"/>
            </a:pPr>
            <a:r>
              <a:rPr lang="zh-CN" altLang="en-US" sz="14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  <a:rtl val="0"/>
              </a:rPr>
              <a:t>单击此处可编辑内容，根据您的需要自由拉伸文本框大小</a:t>
            </a:r>
            <a:endParaRPr lang="en-US" sz="14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  <a:rtl val="0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8333833" y="1918408"/>
            <a:ext cx="1670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565"/>
            <a:r>
              <a:rPr lang="zh-CN" altLang="en-US" b="1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/>
                <a:sym typeface="Arial" panose="020B0604020202020204" pitchFamily="34" charset="0"/>
                <a:rtl val="0"/>
              </a:rPr>
              <a:t>单击编辑标题</a:t>
            </a:r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/>
              <a:sym typeface="Arial" panose="020B0604020202020204" pitchFamily="34" charset="0"/>
              <a:rtl val="0"/>
            </a:endParaRPr>
          </a:p>
        </p:txBody>
      </p:sp>
      <p:sp>
        <p:nvSpPr>
          <p:cNvPr id="62" name="Shape 358"/>
          <p:cNvSpPr txBox="1"/>
          <p:nvPr/>
        </p:nvSpPr>
        <p:spPr>
          <a:xfrm>
            <a:off x="8448076" y="2287740"/>
            <a:ext cx="3042026" cy="53530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defTabSz="1218565">
              <a:lnSpc>
                <a:spcPct val="120000"/>
              </a:lnSpc>
              <a:spcAft>
                <a:spcPts val="800"/>
              </a:spcAft>
              <a:buSzPct val="25000"/>
            </a:pPr>
            <a:r>
              <a:rPr lang="zh-CN" altLang="en-US" sz="14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  <a:rtl val="0"/>
              </a:rPr>
              <a:t>单击此处可编辑内容，根据您的需要自由拉伸文本框大小</a:t>
            </a:r>
            <a:endParaRPr lang="en-US" sz="14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  <a:rtl val="0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8333833" y="3533481"/>
            <a:ext cx="1670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565"/>
            <a:r>
              <a:rPr lang="zh-CN" altLang="en-US" b="1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/>
                <a:sym typeface="Arial" panose="020B0604020202020204" pitchFamily="34" charset="0"/>
                <a:rtl val="0"/>
              </a:rPr>
              <a:t>单击编辑标题</a:t>
            </a:r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/>
              <a:sym typeface="Arial" panose="020B0604020202020204" pitchFamily="34" charset="0"/>
              <a:rtl val="0"/>
            </a:endParaRPr>
          </a:p>
        </p:txBody>
      </p:sp>
      <p:sp>
        <p:nvSpPr>
          <p:cNvPr id="65" name="Shape 358"/>
          <p:cNvSpPr txBox="1"/>
          <p:nvPr/>
        </p:nvSpPr>
        <p:spPr>
          <a:xfrm>
            <a:off x="8448076" y="3902813"/>
            <a:ext cx="3042026" cy="53530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defTabSz="1218565">
              <a:lnSpc>
                <a:spcPct val="120000"/>
              </a:lnSpc>
              <a:spcAft>
                <a:spcPts val="800"/>
              </a:spcAft>
              <a:buSzPct val="25000"/>
            </a:pPr>
            <a:r>
              <a:rPr lang="zh-CN" altLang="en-US" sz="14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  <a:rtl val="0"/>
              </a:rPr>
              <a:t>单击此处可编辑内容，根据您的需要自由拉伸文本框大小</a:t>
            </a:r>
            <a:endParaRPr lang="en-US" sz="14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  <a:rtl val="0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8333833" y="5148555"/>
            <a:ext cx="1670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565"/>
            <a:r>
              <a:rPr lang="zh-CN" altLang="en-US" b="1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/>
                <a:sym typeface="Arial" panose="020B0604020202020204" pitchFamily="34" charset="0"/>
                <a:rtl val="0"/>
              </a:rPr>
              <a:t>单击编辑标题</a:t>
            </a:r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/>
              <a:sym typeface="Arial" panose="020B0604020202020204" pitchFamily="34" charset="0"/>
              <a:rtl val="0"/>
            </a:endParaRPr>
          </a:p>
        </p:txBody>
      </p:sp>
      <p:sp>
        <p:nvSpPr>
          <p:cNvPr id="74" name="Shape 358"/>
          <p:cNvSpPr txBox="1"/>
          <p:nvPr/>
        </p:nvSpPr>
        <p:spPr>
          <a:xfrm>
            <a:off x="8448076" y="5517887"/>
            <a:ext cx="3042026" cy="53530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defTabSz="1218565">
              <a:lnSpc>
                <a:spcPct val="120000"/>
              </a:lnSpc>
              <a:spcAft>
                <a:spcPts val="800"/>
              </a:spcAft>
              <a:buSzPct val="25000"/>
            </a:pPr>
            <a:r>
              <a:rPr lang="zh-CN" altLang="en-US" sz="14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  <a:rtl val="0"/>
              </a:rPr>
              <a:t>单击此处可编辑内容，根据您的需要自由拉伸文本框大小</a:t>
            </a:r>
            <a:endParaRPr lang="en-US" sz="14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  <a:rtl val="0"/>
            </a:endParaRPr>
          </a:p>
        </p:txBody>
      </p:sp>
      <p:sp>
        <p:nvSpPr>
          <p:cNvPr id="75" name="文本框 74"/>
          <p:cNvSpPr txBox="1"/>
          <p:nvPr/>
        </p:nvSpPr>
        <p:spPr>
          <a:xfrm>
            <a:off x="345989" y="185351"/>
            <a:ext cx="3460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点击此处添加标题</a:t>
            </a:r>
          </a:p>
        </p:txBody>
      </p:sp>
    </p:spTree>
  </p:cSld>
  <p:clrMapOvr>
    <a:masterClrMapping/>
  </p:clrMapOvr>
  <p:transition advClick="0" advTm="4000">
    <p:split orient="vert" dir="in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4447303aea01bd3d667453aa463579e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7035" y="-12065"/>
            <a:ext cx="5858510" cy="6151245"/>
          </a:xfrm>
          <a:prstGeom prst="rect">
            <a:avLst/>
          </a:prstGeom>
        </p:spPr>
      </p:pic>
      <p:sp>
        <p:nvSpPr>
          <p:cNvPr id="31" name="矩形 30"/>
          <p:cNvSpPr/>
          <p:nvPr/>
        </p:nvSpPr>
        <p:spPr>
          <a:xfrm>
            <a:off x="6456046" y="3597594"/>
            <a:ext cx="3783330" cy="41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294A5A"/>
                </a:solidFill>
                <a:effectLst/>
                <a:uLnTx/>
                <a:uFillTx/>
                <a:latin typeface="ITC Avant Garde Std Bk" panose="020B0502020202020204" pitchFamily="34" charset="0"/>
                <a:ea typeface="宋体" panose="02010600030101010101" pitchFamily="2" charset="-122"/>
                <a:cs typeface="+mn-cs"/>
              </a:rPr>
              <a:t>Business report template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294A5A"/>
              </a:solidFill>
              <a:effectLst/>
              <a:uLnTx/>
              <a:uFillTx/>
              <a:latin typeface="ITC Avant Garde Std Bk" panose="020B0502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5025464" y="2829751"/>
            <a:ext cx="683499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造字工房悦黑体验版细体" pitchFamily="50" charset="-122"/>
                <a:ea typeface="造字工房悦黑体验版细体" pitchFamily="50" charset="-122"/>
                <a:cs typeface="+mn-cs"/>
              </a:rPr>
              <a:t>演讲完毕，谢谢观看</a:t>
            </a:r>
          </a:p>
        </p:txBody>
      </p:sp>
      <p:sp>
        <p:nvSpPr>
          <p:cNvPr id="18" name="等腰三角形 17"/>
          <p:cNvSpPr/>
          <p:nvPr/>
        </p:nvSpPr>
        <p:spPr>
          <a:xfrm rot="10800000">
            <a:off x="3037205" y="-12065"/>
            <a:ext cx="2414270" cy="2159000"/>
          </a:xfrm>
          <a:prstGeom prst="triangle">
            <a:avLst/>
          </a:prstGeom>
          <a:noFill/>
          <a:ln w="82550">
            <a:solidFill>
              <a:srgbClr val="747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圆角矩形 1"/>
          <p:cNvSpPr/>
          <p:nvPr/>
        </p:nvSpPr>
        <p:spPr>
          <a:xfrm>
            <a:off x="7559040" y="4148455"/>
            <a:ext cx="1889760" cy="33528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>
                <a:solidFill>
                  <a:schemeClr val="bg1"/>
                </a:solidFill>
              </a:rPr>
              <a:t>汇报人：</a:t>
            </a:r>
            <a:r>
              <a:rPr lang="en-US" altLang="zh-CN">
                <a:solidFill>
                  <a:schemeClr val="bg1"/>
                </a:solidFill>
              </a:rPr>
              <a:t>xiazaii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5" name="等腰三角形 4"/>
          <p:cNvSpPr/>
          <p:nvPr/>
        </p:nvSpPr>
        <p:spPr>
          <a:xfrm rot="10800000">
            <a:off x="3364865" y="-174625"/>
            <a:ext cx="1758950" cy="1458595"/>
          </a:xfrm>
          <a:prstGeom prst="triangle">
            <a:avLst/>
          </a:prstGeom>
          <a:noFill/>
          <a:ln w="82550">
            <a:solidFill>
              <a:srgbClr val="747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等腰三角形 5"/>
          <p:cNvSpPr/>
          <p:nvPr/>
        </p:nvSpPr>
        <p:spPr>
          <a:xfrm rot="10800000">
            <a:off x="4200525" y="-525145"/>
            <a:ext cx="2414270" cy="2159000"/>
          </a:xfrm>
          <a:prstGeom prst="triangle">
            <a:avLst/>
          </a:prstGeom>
          <a:noFill/>
          <a:ln w="82550">
            <a:solidFill>
              <a:srgbClr val="747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7574280" y="1953260"/>
            <a:ext cx="187452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/>
              <a:t>202X</a:t>
            </a:r>
          </a:p>
        </p:txBody>
      </p:sp>
      <p:sp>
        <p:nvSpPr>
          <p:cNvPr id="9" name="等腰三角形 8"/>
          <p:cNvSpPr/>
          <p:nvPr/>
        </p:nvSpPr>
        <p:spPr>
          <a:xfrm rot="10800000">
            <a:off x="10774045" y="5499735"/>
            <a:ext cx="2414270" cy="2159000"/>
          </a:xfrm>
          <a:prstGeom prst="triangle">
            <a:avLst/>
          </a:prstGeom>
          <a:noFill/>
          <a:ln w="82550">
            <a:solidFill>
              <a:srgbClr val="747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p:transition advClick="0" advTm="4000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18" grpId="0" bldLvl="0" animBg="1"/>
      <p:bldP spid="2" grpId="0" bldLvl="0" animBg="1"/>
      <p:bldP spid="5" grpId="0" bldLvl="0" animBg="1"/>
      <p:bldP spid="6" grpId="0" bldLvl="0" animBg="1"/>
      <p:bldP spid="8" grpId="0"/>
      <p:bldP spid="9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等腰三角形 17"/>
          <p:cNvSpPr/>
          <p:nvPr/>
        </p:nvSpPr>
        <p:spPr>
          <a:xfrm>
            <a:off x="-3176953" y="-150829"/>
            <a:ext cx="18669732" cy="8802454"/>
          </a:xfrm>
          <a:prstGeom prst="triangle">
            <a:avLst/>
          </a:prstGeom>
          <a:noFill/>
          <a:ln w="82550">
            <a:solidFill>
              <a:srgbClr val="747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0" name="等腰三角形 29"/>
          <p:cNvSpPr/>
          <p:nvPr/>
        </p:nvSpPr>
        <p:spPr>
          <a:xfrm rot="10800000">
            <a:off x="-1815145" y="-412315"/>
            <a:ext cx="7400762" cy="3564420"/>
          </a:xfrm>
          <a:prstGeom prst="triangle">
            <a:avLst/>
          </a:prstGeom>
          <a:noFill/>
          <a:ln w="82550">
            <a:solidFill>
              <a:srgbClr val="747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 rot="18962981">
            <a:off x="411481" y="1137422"/>
            <a:ext cx="41967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7200" b="1" dirty="0">
                <a:solidFill>
                  <a:srgbClr val="4B4B4B"/>
                </a:solidFill>
              </a:rPr>
              <a:t>Part one</a:t>
            </a:r>
            <a:endParaRPr lang="zh-CN" altLang="en-US" sz="7200" b="1" dirty="0">
              <a:solidFill>
                <a:srgbClr val="4B4B4B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748426" y="3357038"/>
            <a:ext cx="69189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dirty="0">
                <a:solidFill>
                  <a:srgbClr val="3030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2509838" y="4474579"/>
            <a:ext cx="7396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dirty="0">
                <a:solidFill>
                  <a:srgbClr val="3030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YOUR TEXT HERE</a:t>
            </a:r>
            <a:endParaRPr lang="zh-CN" altLang="en-US" dirty="0">
              <a:solidFill>
                <a:srgbClr val="3030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advClick="0" advTm="4000">
    <p:split orient="vert"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19"/>
          <p:cNvSpPr txBox="1"/>
          <p:nvPr/>
        </p:nvSpPr>
        <p:spPr>
          <a:xfrm>
            <a:off x="345989" y="185351"/>
            <a:ext cx="3460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17411" name="MH_Other_2"/>
          <p:cNvSpPr/>
          <p:nvPr/>
        </p:nvSpPr>
        <p:spPr>
          <a:xfrm>
            <a:off x="4278630" y="1604645"/>
            <a:ext cx="1746250" cy="1746250"/>
          </a:xfrm>
          <a:custGeom>
            <a:avLst/>
            <a:gdLst>
              <a:gd name="txL" fmla="*/ 0 w 203"/>
              <a:gd name="txT" fmla="*/ 0 h 203"/>
              <a:gd name="txR" fmla="*/ 203 w 203"/>
              <a:gd name="txB" fmla="*/ 203 h 203"/>
            </a:gdLst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</a:cxnLst>
            <a:rect l="txL" t="txT" r="txR" b="txB"/>
            <a:pathLst>
              <a:path w="203" h="203">
                <a:moveTo>
                  <a:pt x="95" y="203"/>
                </a:moveTo>
                <a:cubicBezTo>
                  <a:pt x="97" y="177"/>
                  <a:pt x="109" y="150"/>
                  <a:pt x="129" y="130"/>
                </a:cubicBezTo>
                <a:cubicBezTo>
                  <a:pt x="150" y="109"/>
                  <a:pt x="176" y="98"/>
                  <a:pt x="203" y="96"/>
                </a:cubicBezTo>
                <a:cubicBezTo>
                  <a:pt x="203" y="0"/>
                  <a:pt x="203" y="0"/>
                  <a:pt x="203" y="0"/>
                </a:cubicBezTo>
                <a:cubicBezTo>
                  <a:pt x="158" y="2"/>
                  <a:pt x="114" y="18"/>
                  <a:pt x="77" y="48"/>
                </a:cubicBezTo>
                <a:cubicBezTo>
                  <a:pt x="40" y="41"/>
                  <a:pt x="40" y="41"/>
                  <a:pt x="40" y="41"/>
                </a:cubicBezTo>
                <a:cubicBezTo>
                  <a:pt x="48" y="78"/>
                  <a:pt x="48" y="78"/>
                  <a:pt x="48" y="78"/>
                </a:cubicBezTo>
                <a:cubicBezTo>
                  <a:pt x="18" y="114"/>
                  <a:pt x="2" y="159"/>
                  <a:pt x="0" y="203"/>
                </a:cubicBezTo>
                <a:lnTo>
                  <a:pt x="95" y="203"/>
                </a:lnTo>
                <a:close/>
              </a:path>
            </a:pathLst>
          </a:custGeom>
          <a:solidFill>
            <a:srgbClr val="303030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pPr lvl="0"/>
            <a:endParaRPr lang="zh-CN" altLang="en-US" dirty="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17416" name="MH_Other_6"/>
          <p:cNvPicPr/>
          <p:nvPr/>
        </p:nvPicPr>
        <p:blipFill>
          <a:blip r:embed="rId2"/>
          <a:stretch>
            <a:fillRect/>
          </a:stretch>
        </p:blipFill>
        <p:spPr>
          <a:xfrm>
            <a:off x="4749165" y="2119630"/>
            <a:ext cx="804863" cy="365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0" name="MH_Other_1"/>
          <p:cNvSpPr>
            <a:spLocks noEditPoints="1"/>
          </p:cNvSpPr>
          <p:nvPr/>
        </p:nvSpPr>
        <p:spPr>
          <a:xfrm>
            <a:off x="5192395" y="2484438"/>
            <a:ext cx="1816100" cy="1816100"/>
          </a:xfrm>
          <a:custGeom>
            <a:avLst/>
            <a:gdLst>
              <a:gd name="txL" fmla="*/ 0 w 211"/>
              <a:gd name="txT" fmla="*/ 0 h 211"/>
              <a:gd name="txR" fmla="*/ 211 w 211"/>
              <a:gd name="txB" fmla="*/ 211 h 211"/>
            </a:gdLst>
            <a:ahLst/>
            <a:cxnLst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txL" t="txT" r="txR" b="txB"/>
            <a:pathLst>
              <a:path w="211" h="211">
                <a:moveTo>
                  <a:pt x="116" y="10"/>
                </a:moveTo>
                <a:cubicBezTo>
                  <a:pt x="116" y="0"/>
                  <a:pt x="116" y="0"/>
                  <a:pt x="116" y="0"/>
                </a:cubicBezTo>
                <a:cubicBezTo>
                  <a:pt x="139" y="2"/>
                  <a:pt x="163" y="12"/>
                  <a:pt x="181" y="30"/>
                </a:cubicBezTo>
                <a:cubicBezTo>
                  <a:pt x="199" y="48"/>
                  <a:pt x="209" y="72"/>
                  <a:pt x="211" y="95"/>
                </a:cubicBezTo>
                <a:cubicBezTo>
                  <a:pt x="201" y="95"/>
                  <a:pt x="201" y="95"/>
                  <a:pt x="201" y="95"/>
                </a:cubicBezTo>
                <a:cubicBezTo>
                  <a:pt x="199" y="74"/>
                  <a:pt x="190" y="53"/>
                  <a:pt x="174" y="37"/>
                </a:cubicBezTo>
                <a:cubicBezTo>
                  <a:pt x="157" y="21"/>
                  <a:pt x="137" y="12"/>
                  <a:pt x="116" y="10"/>
                </a:cubicBezTo>
                <a:close/>
                <a:moveTo>
                  <a:pt x="10" y="115"/>
                </a:moveTo>
                <a:cubicBezTo>
                  <a:pt x="0" y="115"/>
                  <a:pt x="0" y="115"/>
                  <a:pt x="0" y="115"/>
                </a:cubicBezTo>
                <a:cubicBezTo>
                  <a:pt x="2" y="139"/>
                  <a:pt x="12" y="162"/>
                  <a:pt x="30" y="180"/>
                </a:cubicBezTo>
                <a:cubicBezTo>
                  <a:pt x="49" y="199"/>
                  <a:pt x="72" y="209"/>
                  <a:pt x="96" y="211"/>
                </a:cubicBezTo>
                <a:cubicBezTo>
                  <a:pt x="96" y="201"/>
                  <a:pt x="96" y="201"/>
                  <a:pt x="96" y="201"/>
                </a:cubicBezTo>
                <a:cubicBezTo>
                  <a:pt x="74" y="199"/>
                  <a:pt x="54" y="189"/>
                  <a:pt x="38" y="173"/>
                </a:cubicBezTo>
                <a:cubicBezTo>
                  <a:pt x="21" y="157"/>
                  <a:pt x="12" y="137"/>
                  <a:pt x="10" y="115"/>
                </a:cubicBezTo>
                <a:close/>
                <a:moveTo>
                  <a:pt x="10" y="95"/>
                </a:moveTo>
                <a:cubicBezTo>
                  <a:pt x="12" y="74"/>
                  <a:pt x="21" y="53"/>
                  <a:pt x="38" y="37"/>
                </a:cubicBezTo>
                <a:cubicBezTo>
                  <a:pt x="54" y="21"/>
                  <a:pt x="74" y="12"/>
                  <a:pt x="96" y="10"/>
                </a:cubicBezTo>
                <a:cubicBezTo>
                  <a:pt x="96" y="0"/>
                  <a:pt x="96" y="0"/>
                  <a:pt x="96" y="0"/>
                </a:cubicBezTo>
                <a:cubicBezTo>
                  <a:pt x="72" y="2"/>
                  <a:pt x="49" y="12"/>
                  <a:pt x="30" y="30"/>
                </a:cubicBezTo>
                <a:cubicBezTo>
                  <a:pt x="12" y="48"/>
                  <a:pt x="2" y="72"/>
                  <a:pt x="0" y="95"/>
                </a:cubicBezTo>
                <a:lnTo>
                  <a:pt x="10" y="95"/>
                </a:lnTo>
                <a:close/>
                <a:moveTo>
                  <a:pt x="201" y="115"/>
                </a:moveTo>
                <a:cubicBezTo>
                  <a:pt x="199" y="137"/>
                  <a:pt x="190" y="157"/>
                  <a:pt x="174" y="173"/>
                </a:cubicBezTo>
                <a:cubicBezTo>
                  <a:pt x="157" y="189"/>
                  <a:pt x="137" y="199"/>
                  <a:pt x="116" y="201"/>
                </a:cubicBezTo>
                <a:cubicBezTo>
                  <a:pt x="116" y="211"/>
                  <a:pt x="116" y="211"/>
                  <a:pt x="116" y="211"/>
                </a:cubicBezTo>
                <a:cubicBezTo>
                  <a:pt x="139" y="209"/>
                  <a:pt x="163" y="199"/>
                  <a:pt x="181" y="180"/>
                </a:cubicBezTo>
                <a:cubicBezTo>
                  <a:pt x="199" y="162"/>
                  <a:pt x="209" y="139"/>
                  <a:pt x="211" y="115"/>
                </a:cubicBezTo>
                <a:lnTo>
                  <a:pt x="201" y="115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pPr lvl="0"/>
            <a:endParaRPr lang="zh-CN" altLang="en-US" dirty="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7413" name="MH_Other_4"/>
          <p:cNvSpPr/>
          <p:nvPr/>
        </p:nvSpPr>
        <p:spPr>
          <a:xfrm>
            <a:off x="6199823" y="1604645"/>
            <a:ext cx="1738312" cy="1746250"/>
          </a:xfrm>
          <a:custGeom>
            <a:avLst/>
            <a:gdLst>
              <a:gd name="txL" fmla="*/ 0 w 202"/>
              <a:gd name="txT" fmla="*/ 0 h 203"/>
              <a:gd name="txR" fmla="*/ 202 w 202"/>
              <a:gd name="txB" fmla="*/ 203 h 203"/>
            </a:gdLst>
            <a:ahLst/>
            <a:cxnLst>
              <a:cxn ang="0">
                <a:pos x="2147483646" y="2147483646"/>
              </a:cxn>
              <a:cxn ang="0">
                <a:pos x="0" y="0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txL" t="txT" r="txR" b="txB"/>
            <a:pathLst>
              <a:path w="202" h="203">
                <a:moveTo>
                  <a:pt x="127" y="50"/>
                </a:moveTo>
                <a:cubicBezTo>
                  <a:pt x="90" y="19"/>
                  <a:pt x="45" y="3"/>
                  <a:pt x="0" y="0"/>
                </a:cubicBezTo>
                <a:cubicBezTo>
                  <a:pt x="0" y="96"/>
                  <a:pt x="0" y="96"/>
                  <a:pt x="0" y="96"/>
                </a:cubicBezTo>
                <a:cubicBezTo>
                  <a:pt x="26" y="98"/>
                  <a:pt x="53" y="109"/>
                  <a:pt x="73" y="130"/>
                </a:cubicBezTo>
                <a:cubicBezTo>
                  <a:pt x="94" y="150"/>
                  <a:pt x="105" y="177"/>
                  <a:pt x="107" y="203"/>
                </a:cubicBezTo>
                <a:cubicBezTo>
                  <a:pt x="202" y="203"/>
                  <a:pt x="202" y="203"/>
                  <a:pt x="202" y="203"/>
                </a:cubicBezTo>
                <a:cubicBezTo>
                  <a:pt x="200" y="159"/>
                  <a:pt x="185" y="115"/>
                  <a:pt x="156" y="79"/>
                </a:cubicBezTo>
                <a:cubicBezTo>
                  <a:pt x="163" y="42"/>
                  <a:pt x="163" y="42"/>
                  <a:pt x="163" y="42"/>
                </a:cubicBezTo>
                <a:lnTo>
                  <a:pt x="127" y="50"/>
                </a:lnTo>
                <a:close/>
              </a:path>
            </a:pathLst>
          </a:custGeom>
          <a:solidFill>
            <a:srgbClr val="6D6D6D"/>
          </a:solidFill>
          <a:ln w="9525">
            <a:noFill/>
          </a:ln>
        </p:spPr>
        <p:txBody>
          <a:bodyPr/>
          <a:lstStyle/>
          <a:p>
            <a:pPr lvl="0"/>
            <a:endParaRPr lang="zh-CN" altLang="en-US" dirty="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17417" name="MH_Other_7"/>
          <p:cNvPicPr/>
          <p:nvPr/>
        </p:nvPicPr>
        <p:blipFill>
          <a:blip r:embed="rId3"/>
          <a:stretch>
            <a:fillRect/>
          </a:stretch>
        </p:blipFill>
        <p:spPr>
          <a:xfrm>
            <a:off x="6905943" y="2217103"/>
            <a:ext cx="493712" cy="4937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2" name="MH_Other_3"/>
          <p:cNvSpPr/>
          <p:nvPr/>
        </p:nvSpPr>
        <p:spPr>
          <a:xfrm>
            <a:off x="4278630" y="3444558"/>
            <a:ext cx="1746250" cy="1746250"/>
          </a:xfrm>
          <a:custGeom>
            <a:avLst/>
            <a:gdLst>
              <a:gd name="txL" fmla="*/ 0 w 203"/>
              <a:gd name="txT" fmla="*/ 0 h 203"/>
              <a:gd name="txR" fmla="*/ 203 w 203"/>
              <a:gd name="txB" fmla="*/ 203 h 203"/>
            </a:gdLst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0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txL" t="txT" r="txR" b="txB"/>
            <a:pathLst>
              <a:path w="203" h="203">
                <a:moveTo>
                  <a:pt x="203" y="108"/>
                </a:moveTo>
                <a:cubicBezTo>
                  <a:pt x="176" y="105"/>
                  <a:pt x="150" y="94"/>
                  <a:pt x="129" y="74"/>
                </a:cubicBezTo>
                <a:cubicBezTo>
                  <a:pt x="109" y="53"/>
                  <a:pt x="98" y="27"/>
                  <a:pt x="95" y="0"/>
                </a:cubicBezTo>
                <a:cubicBezTo>
                  <a:pt x="0" y="0"/>
                  <a:pt x="0" y="0"/>
                  <a:pt x="0" y="0"/>
                </a:cubicBezTo>
                <a:cubicBezTo>
                  <a:pt x="2" y="45"/>
                  <a:pt x="18" y="89"/>
                  <a:pt x="48" y="126"/>
                </a:cubicBezTo>
                <a:cubicBezTo>
                  <a:pt x="40" y="162"/>
                  <a:pt x="40" y="162"/>
                  <a:pt x="40" y="162"/>
                </a:cubicBezTo>
                <a:cubicBezTo>
                  <a:pt x="77" y="155"/>
                  <a:pt x="77" y="155"/>
                  <a:pt x="77" y="155"/>
                </a:cubicBezTo>
                <a:cubicBezTo>
                  <a:pt x="114" y="185"/>
                  <a:pt x="158" y="201"/>
                  <a:pt x="203" y="203"/>
                </a:cubicBezTo>
                <a:lnTo>
                  <a:pt x="203" y="108"/>
                </a:lnTo>
                <a:close/>
              </a:path>
            </a:pathLst>
          </a:custGeom>
          <a:solidFill>
            <a:srgbClr val="6D6D6D"/>
          </a:solidFill>
          <a:ln w="9525">
            <a:noFill/>
          </a:ln>
        </p:spPr>
        <p:txBody>
          <a:bodyPr/>
          <a:lstStyle/>
          <a:p>
            <a:pPr lvl="0"/>
            <a:endParaRPr lang="zh-CN" altLang="en-US" dirty="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7414" name="MH_Other_5"/>
          <p:cNvSpPr/>
          <p:nvPr/>
        </p:nvSpPr>
        <p:spPr>
          <a:xfrm>
            <a:off x="6199823" y="3444558"/>
            <a:ext cx="1738312" cy="1746250"/>
          </a:xfrm>
          <a:custGeom>
            <a:avLst/>
            <a:gdLst>
              <a:gd name="txL" fmla="*/ 0 w 202"/>
              <a:gd name="txT" fmla="*/ 0 h 203"/>
              <a:gd name="txR" fmla="*/ 202 w 202"/>
              <a:gd name="txB" fmla="*/ 203 h 203"/>
            </a:gdLst>
            <a:ahLst/>
            <a:cxnLst>
              <a:cxn ang="0">
                <a:pos x="2147483646" y="0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0"/>
              </a:cxn>
            </a:cxnLst>
            <a:rect l="txL" t="txT" r="txR" b="txB"/>
            <a:pathLst>
              <a:path w="202" h="203">
                <a:moveTo>
                  <a:pt x="107" y="0"/>
                </a:moveTo>
                <a:cubicBezTo>
                  <a:pt x="105" y="27"/>
                  <a:pt x="93" y="53"/>
                  <a:pt x="73" y="74"/>
                </a:cubicBezTo>
                <a:cubicBezTo>
                  <a:pt x="53" y="94"/>
                  <a:pt x="26" y="105"/>
                  <a:pt x="0" y="108"/>
                </a:cubicBezTo>
                <a:cubicBezTo>
                  <a:pt x="0" y="203"/>
                  <a:pt x="0" y="203"/>
                  <a:pt x="0" y="203"/>
                </a:cubicBezTo>
                <a:cubicBezTo>
                  <a:pt x="44" y="201"/>
                  <a:pt x="87" y="186"/>
                  <a:pt x="123" y="157"/>
                </a:cubicBezTo>
                <a:cubicBezTo>
                  <a:pt x="161" y="164"/>
                  <a:pt x="161" y="164"/>
                  <a:pt x="161" y="164"/>
                </a:cubicBezTo>
                <a:cubicBezTo>
                  <a:pt x="153" y="127"/>
                  <a:pt x="153" y="127"/>
                  <a:pt x="153" y="127"/>
                </a:cubicBezTo>
                <a:cubicBezTo>
                  <a:pt x="184" y="90"/>
                  <a:pt x="200" y="46"/>
                  <a:pt x="202" y="0"/>
                </a:cubicBezTo>
                <a:lnTo>
                  <a:pt x="107" y="0"/>
                </a:lnTo>
                <a:close/>
              </a:path>
            </a:pathLst>
          </a:custGeom>
          <a:solidFill>
            <a:srgbClr val="303030"/>
          </a:solidFill>
          <a:ln w="9525">
            <a:noFill/>
          </a:ln>
        </p:spPr>
        <p:txBody>
          <a:bodyPr/>
          <a:lstStyle/>
          <a:p>
            <a:pPr lvl="0"/>
            <a:endParaRPr lang="zh-CN" altLang="en-US" dirty="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17418" name="MH_Other_8"/>
          <p:cNvPicPr/>
          <p:nvPr/>
        </p:nvPicPr>
        <p:blipFill>
          <a:blip r:embed="rId4"/>
          <a:stretch>
            <a:fillRect/>
          </a:stretch>
        </p:blipFill>
        <p:spPr>
          <a:xfrm>
            <a:off x="4794885" y="4194175"/>
            <a:ext cx="712788" cy="444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19" name="MH_Other_9"/>
          <p:cNvPicPr/>
          <p:nvPr/>
        </p:nvPicPr>
        <p:blipFill>
          <a:blip r:embed="rId5"/>
          <a:stretch>
            <a:fillRect/>
          </a:stretch>
        </p:blipFill>
        <p:spPr>
          <a:xfrm>
            <a:off x="6981825" y="3918903"/>
            <a:ext cx="433388" cy="6461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" name="TextBox 23"/>
          <p:cNvSpPr txBox="1"/>
          <p:nvPr/>
        </p:nvSpPr>
        <p:spPr>
          <a:xfrm>
            <a:off x="2127380" y="1840615"/>
            <a:ext cx="2014263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请输入文字内容</a:t>
            </a:r>
          </a:p>
        </p:txBody>
      </p:sp>
      <p:sp>
        <p:nvSpPr>
          <p:cNvPr id="3" name="TextBox 23"/>
          <p:cNvSpPr txBox="1"/>
          <p:nvPr/>
        </p:nvSpPr>
        <p:spPr>
          <a:xfrm>
            <a:off x="2264540" y="4300605"/>
            <a:ext cx="2014263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请输入文字内容</a:t>
            </a:r>
          </a:p>
        </p:txBody>
      </p:sp>
      <p:sp>
        <p:nvSpPr>
          <p:cNvPr id="4" name="TextBox 23"/>
          <p:cNvSpPr txBox="1"/>
          <p:nvPr/>
        </p:nvSpPr>
        <p:spPr>
          <a:xfrm>
            <a:off x="8170040" y="1604395"/>
            <a:ext cx="2014263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请输入文字内容</a:t>
            </a:r>
          </a:p>
        </p:txBody>
      </p:sp>
      <p:sp>
        <p:nvSpPr>
          <p:cNvPr id="6" name="TextBox 23"/>
          <p:cNvSpPr txBox="1"/>
          <p:nvPr/>
        </p:nvSpPr>
        <p:spPr>
          <a:xfrm>
            <a:off x="7938265" y="4051050"/>
            <a:ext cx="2014263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请输入文字内容</a:t>
            </a:r>
          </a:p>
        </p:txBody>
      </p:sp>
    </p:spTree>
  </p:cSld>
  <p:clrMapOvr>
    <a:masterClrMapping/>
  </p:clrMapOvr>
  <p:transition advClick="0" advTm="4000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ldLvl="0" animBg="1"/>
      <p:bldP spid="17410" grpId="0" bldLvl="0" animBg="1"/>
      <p:bldP spid="17413" grpId="0" bldLvl="0" animBg="1"/>
      <p:bldP spid="17412" grpId="0" bldLvl="0" animBg="1"/>
      <p:bldP spid="17414" grpId="0" bldLvl="0" animBg="1"/>
      <p:bldP spid="51" grpId="0"/>
      <p:bldP spid="3" grpId="0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文本框 40"/>
          <p:cNvSpPr txBox="1"/>
          <p:nvPr/>
        </p:nvSpPr>
        <p:spPr>
          <a:xfrm>
            <a:off x="345989" y="185351"/>
            <a:ext cx="3460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4101" name="Freeform 5"/>
          <p:cNvSpPr/>
          <p:nvPr/>
        </p:nvSpPr>
        <p:spPr bwMode="auto">
          <a:xfrm>
            <a:off x="1578219" y="1935826"/>
            <a:ext cx="1743207" cy="1777908"/>
          </a:xfrm>
          <a:custGeom>
            <a:avLst/>
            <a:gdLst/>
            <a:ahLst/>
            <a:cxnLst>
              <a:cxn ang="0">
                <a:pos x="361" y="458"/>
              </a:cxn>
              <a:cxn ang="0">
                <a:pos x="455" y="364"/>
              </a:cxn>
              <a:cxn ang="0">
                <a:pos x="455" y="0"/>
              </a:cxn>
              <a:cxn ang="0">
                <a:pos x="394" y="0"/>
              </a:cxn>
              <a:cxn ang="0">
                <a:pos x="374" y="92"/>
              </a:cxn>
              <a:cxn ang="0">
                <a:pos x="303" y="115"/>
              </a:cxn>
              <a:cxn ang="0">
                <a:pos x="233" y="53"/>
              </a:cxn>
              <a:cxn ang="0">
                <a:pos x="136" y="123"/>
              </a:cxn>
              <a:cxn ang="0">
                <a:pos x="175" y="209"/>
              </a:cxn>
              <a:cxn ang="0">
                <a:pos x="131" y="270"/>
              </a:cxn>
              <a:cxn ang="0">
                <a:pos x="37" y="260"/>
              </a:cxn>
              <a:cxn ang="0">
                <a:pos x="0" y="374"/>
              </a:cxn>
              <a:cxn ang="0">
                <a:pos x="82" y="421"/>
              </a:cxn>
              <a:cxn ang="0">
                <a:pos x="80" y="464"/>
              </a:cxn>
              <a:cxn ang="0">
                <a:pos x="361" y="464"/>
              </a:cxn>
              <a:cxn ang="0">
                <a:pos x="361" y="458"/>
              </a:cxn>
            </a:cxnLst>
            <a:rect l="0" t="0" r="r" b="b"/>
            <a:pathLst>
              <a:path w="455" h="464">
                <a:moveTo>
                  <a:pt x="361" y="458"/>
                </a:moveTo>
                <a:cubicBezTo>
                  <a:pt x="361" y="406"/>
                  <a:pt x="403" y="364"/>
                  <a:pt x="455" y="364"/>
                </a:cubicBezTo>
                <a:cubicBezTo>
                  <a:pt x="455" y="0"/>
                  <a:pt x="455" y="0"/>
                  <a:pt x="455" y="0"/>
                </a:cubicBezTo>
                <a:cubicBezTo>
                  <a:pt x="394" y="0"/>
                  <a:pt x="394" y="0"/>
                  <a:pt x="394" y="0"/>
                </a:cubicBezTo>
                <a:cubicBezTo>
                  <a:pt x="374" y="92"/>
                  <a:pt x="374" y="92"/>
                  <a:pt x="374" y="92"/>
                </a:cubicBezTo>
                <a:cubicBezTo>
                  <a:pt x="350" y="98"/>
                  <a:pt x="326" y="105"/>
                  <a:pt x="303" y="115"/>
                </a:cubicBezTo>
                <a:cubicBezTo>
                  <a:pt x="233" y="53"/>
                  <a:pt x="233" y="53"/>
                  <a:pt x="233" y="53"/>
                </a:cubicBezTo>
                <a:cubicBezTo>
                  <a:pt x="136" y="123"/>
                  <a:pt x="136" y="123"/>
                  <a:pt x="136" y="123"/>
                </a:cubicBezTo>
                <a:cubicBezTo>
                  <a:pt x="175" y="209"/>
                  <a:pt x="175" y="209"/>
                  <a:pt x="175" y="209"/>
                </a:cubicBezTo>
                <a:cubicBezTo>
                  <a:pt x="158" y="228"/>
                  <a:pt x="144" y="248"/>
                  <a:pt x="131" y="270"/>
                </a:cubicBezTo>
                <a:cubicBezTo>
                  <a:pt x="37" y="260"/>
                  <a:pt x="37" y="260"/>
                  <a:pt x="37" y="260"/>
                </a:cubicBezTo>
                <a:cubicBezTo>
                  <a:pt x="0" y="374"/>
                  <a:pt x="0" y="374"/>
                  <a:pt x="0" y="374"/>
                </a:cubicBezTo>
                <a:cubicBezTo>
                  <a:pt x="82" y="421"/>
                  <a:pt x="82" y="421"/>
                  <a:pt x="82" y="421"/>
                </a:cubicBezTo>
                <a:cubicBezTo>
                  <a:pt x="80" y="436"/>
                  <a:pt x="80" y="450"/>
                  <a:pt x="80" y="464"/>
                </a:cubicBezTo>
                <a:cubicBezTo>
                  <a:pt x="361" y="464"/>
                  <a:pt x="361" y="464"/>
                  <a:pt x="361" y="464"/>
                </a:cubicBezTo>
                <a:cubicBezTo>
                  <a:pt x="361" y="462"/>
                  <a:pt x="361" y="460"/>
                  <a:pt x="361" y="458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4104" name="Freeform 8"/>
          <p:cNvSpPr/>
          <p:nvPr/>
        </p:nvSpPr>
        <p:spPr bwMode="auto">
          <a:xfrm>
            <a:off x="1582300" y="3713734"/>
            <a:ext cx="1739124" cy="1730959"/>
          </a:xfrm>
          <a:custGeom>
            <a:avLst/>
            <a:gdLst/>
            <a:ahLst/>
            <a:cxnLst>
              <a:cxn ang="0">
                <a:pos x="360" y="0"/>
              </a:cxn>
              <a:cxn ang="0">
                <a:pos x="79" y="0"/>
              </a:cxn>
              <a:cxn ang="0">
                <a:pos x="81" y="32"/>
              </a:cxn>
              <a:cxn ang="0">
                <a:pos x="0" y="79"/>
              </a:cxn>
              <a:cxn ang="0">
                <a:pos x="37" y="193"/>
              </a:cxn>
              <a:cxn ang="0">
                <a:pos x="131" y="183"/>
              </a:cxn>
              <a:cxn ang="0">
                <a:pos x="174" y="243"/>
              </a:cxn>
              <a:cxn ang="0">
                <a:pos x="136" y="330"/>
              </a:cxn>
              <a:cxn ang="0">
                <a:pos x="234" y="400"/>
              </a:cxn>
              <a:cxn ang="0">
                <a:pos x="304" y="337"/>
              </a:cxn>
              <a:cxn ang="0">
                <a:pos x="338" y="350"/>
              </a:cxn>
              <a:cxn ang="0">
                <a:pos x="374" y="360"/>
              </a:cxn>
              <a:cxn ang="0">
                <a:pos x="394" y="452"/>
              </a:cxn>
              <a:cxn ang="0">
                <a:pos x="454" y="452"/>
              </a:cxn>
              <a:cxn ang="0">
                <a:pos x="454" y="87"/>
              </a:cxn>
              <a:cxn ang="0">
                <a:pos x="360" y="0"/>
              </a:cxn>
            </a:cxnLst>
            <a:rect l="0" t="0" r="r" b="b"/>
            <a:pathLst>
              <a:path w="454" h="452">
                <a:moveTo>
                  <a:pt x="360" y="0"/>
                </a:moveTo>
                <a:cubicBezTo>
                  <a:pt x="79" y="0"/>
                  <a:pt x="79" y="0"/>
                  <a:pt x="79" y="0"/>
                </a:cubicBezTo>
                <a:cubicBezTo>
                  <a:pt x="79" y="11"/>
                  <a:pt x="80" y="21"/>
                  <a:pt x="81" y="32"/>
                </a:cubicBezTo>
                <a:cubicBezTo>
                  <a:pt x="0" y="79"/>
                  <a:pt x="0" y="79"/>
                  <a:pt x="0" y="79"/>
                </a:cubicBezTo>
                <a:cubicBezTo>
                  <a:pt x="37" y="193"/>
                  <a:pt x="37" y="193"/>
                  <a:pt x="37" y="193"/>
                </a:cubicBezTo>
                <a:cubicBezTo>
                  <a:pt x="131" y="183"/>
                  <a:pt x="131" y="183"/>
                  <a:pt x="131" y="183"/>
                </a:cubicBezTo>
                <a:cubicBezTo>
                  <a:pt x="143" y="205"/>
                  <a:pt x="158" y="225"/>
                  <a:pt x="174" y="243"/>
                </a:cubicBezTo>
                <a:cubicBezTo>
                  <a:pt x="136" y="330"/>
                  <a:pt x="136" y="330"/>
                  <a:pt x="136" y="330"/>
                </a:cubicBezTo>
                <a:cubicBezTo>
                  <a:pt x="234" y="400"/>
                  <a:pt x="234" y="400"/>
                  <a:pt x="234" y="400"/>
                </a:cubicBezTo>
                <a:cubicBezTo>
                  <a:pt x="304" y="337"/>
                  <a:pt x="304" y="337"/>
                  <a:pt x="304" y="337"/>
                </a:cubicBezTo>
                <a:cubicBezTo>
                  <a:pt x="315" y="342"/>
                  <a:pt x="327" y="346"/>
                  <a:pt x="338" y="350"/>
                </a:cubicBezTo>
                <a:cubicBezTo>
                  <a:pt x="350" y="354"/>
                  <a:pt x="362" y="357"/>
                  <a:pt x="374" y="360"/>
                </a:cubicBezTo>
                <a:cubicBezTo>
                  <a:pt x="394" y="452"/>
                  <a:pt x="394" y="452"/>
                  <a:pt x="394" y="452"/>
                </a:cubicBezTo>
                <a:cubicBezTo>
                  <a:pt x="454" y="452"/>
                  <a:pt x="454" y="452"/>
                  <a:pt x="454" y="452"/>
                </a:cubicBezTo>
                <a:cubicBezTo>
                  <a:pt x="454" y="87"/>
                  <a:pt x="454" y="87"/>
                  <a:pt x="454" y="87"/>
                </a:cubicBezTo>
                <a:cubicBezTo>
                  <a:pt x="404" y="87"/>
                  <a:pt x="364" y="49"/>
                  <a:pt x="360" y="0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4103" name="Freeform 7"/>
          <p:cNvSpPr/>
          <p:nvPr/>
        </p:nvSpPr>
        <p:spPr bwMode="auto">
          <a:xfrm>
            <a:off x="3321427" y="3713734"/>
            <a:ext cx="1739124" cy="1730959"/>
          </a:xfrm>
          <a:custGeom>
            <a:avLst/>
            <a:gdLst/>
            <a:ahLst/>
            <a:cxnLst>
              <a:cxn ang="0">
                <a:pos x="374" y="0"/>
              </a:cxn>
              <a:cxn ang="0">
                <a:pos x="93" y="0"/>
              </a:cxn>
              <a:cxn ang="0">
                <a:pos x="0" y="87"/>
              </a:cxn>
              <a:cxn ang="0">
                <a:pos x="0" y="452"/>
              </a:cxn>
              <a:cxn ang="0">
                <a:pos x="60" y="452"/>
              </a:cxn>
              <a:cxn ang="0">
                <a:pos x="80" y="359"/>
              </a:cxn>
              <a:cxn ang="0">
                <a:pos x="151" y="336"/>
              </a:cxn>
              <a:cxn ang="0">
                <a:pos x="221" y="399"/>
              </a:cxn>
              <a:cxn ang="0">
                <a:pos x="318" y="328"/>
              </a:cxn>
              <a:cxn ang="0">
                <a:pos x="279" y="242"/>
              </a:cxn>
              <a:cxn ang="0">
                <a:pos x="323" y="182"/>
              </a:cxn>
              <a:cxn ang="0">
                <a:pos x="417" y="192"/>
              </a:cxn>
              <a:cxn ang="0">
                <a:pos x="454" y="77"/>
              </a:cxn>
              <a:cxn ang="0">
                <a:pos x="372" y="30"/>
              </a:cxn>
              <a:cxn ang="0">
                <a:pos x="374" y="0"/>
              </a:cxn>
            </a:cxnLst>
            <a:rect l="0" t="0" r="r" b="b"/>
            <a:pathLst>
              <a:path w="454" h="452">
                <a:moveTo>
                  <a:pt x="374" y="0"/>
                </a:moveTo>
                <a:cubicBezTo>
                  <a:pt x="93" y="0"/>
                  <a:pt x="93" y="0"/>
                  <a:pt x="93" y="0"/>
                </a:cubicBezTo>
                <a:cubicBezTo>
                  <a:pt x="89" y="49"/>
                  <a:pt x="49" y="87"/>
                  <a:pt x="0" y="87"/>
                </a:cubicBezTo>
                <a:cubicBezTo>
                  <a:pt x="0" y="452"/>
                  <a:pt x="0" y="452"/>
                  <a:pt x="0" y="452"/>
                </a:cubicBezTo>
                <a:cubicBezTo>
                  <a:pt x="60" y="452"/>
                  <a:pt x="60" y="452"/>
                  <a:pt x="60" y="452"/>
                </a:cubicBezTo>
                <a:cubicBezTo>
                  <a:pt x="80" y="359"/>
                  <a:pt x="80" y="359"/>
                  <a:pt x="80" y="359"/>
                </a:cubicBezTo>
                <a:cubicBezTo>
                  <a:pt x="104" y="354"/>
                  <a:pt x="128" y="346"/>
                  <a:pt x="151" y="336"/>
                </a:cubicBezTo>
                <a:cubicBezTo>
                  <a:pt x="221" y="399"/>
                  <a:pt x="221" y="399"/>
                  <a:pt x="221" y="399"/>
                </a:cubicBezTo>
                <a:cubicBezTo>
                  <a:pt x="318" y="328"/>
                  <a:pt x="318" y="328"/>
                  <a:pt x="318" y="328"/>
                </a:cubicBezTo>
                <a:cubicBezTo>
                  <a:pt x="279" y="242"/>
                  <a:pt x="279" y="242"/>
                  <a:pt x="279" y="242"/>
                </a:cubicBezTo>
                <a:cubicBezTo>
                  <a:pt x="296" y="224"/>
                  <a:pt x="310" y="204"/>
                  <a:pt x="323" y="182"/>
                </a:cubicBezTo>
                <a:cubicBezTo>
                  <a:pt x="417" y="192"/>
                  <a:pt x="417" y="192"/>
                  <a:pt x="417" y="192"/>
                </a:cubicBezTo>
                <a:cubicBezTo>
                  <a:pt x="454" y="77"/>
                  <a:pt x="454" y="77"/>
                  <a:pt x="454" y="77"/>
                </a:cubicBezTo>
                <a:cubicBezTo>
                  <a:pt x="372" y="30"/>
                  <a:pt x="372" y="30"/>
                  <a:pt x="372" y="30"/>
                </a:cubicBezTo>
                <a:cubicBezTo>
                  <a:pt x="373" y="20"/>
                  <a:pt x="374" y="10"/>
                  <a:pt x="374" y="0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4102" name="Freeform 6"/>
          <p:cNvSpPr/>
          <p:nvPr/>
        </p:nvSpPr>
        <p:spPr bwMode="auto">
          <a:xfrm>
            <a:off x="3321426" y="1935826"/>
            <a:ext cx="1735042" cy="1777908"/>
          </a:xfrm>
          <a:custGeom>
            <a:avLst/>
            <a:gdLst/>
            <a:ahLst/>
            <a:cxnLst>
              <a:cxn ang="0">
                <a:pos x="93" y="458"/>
              </a:cxn>
              <a:cxn ang="0">
                <a:pos x="93" y="464"/>
              </a:cxn>
              <a:cxn ang="0">
                <a:pos x="374" y="464"/>
              </a:cxn>
              <a:cxn ang="0">
                <a:pos x="372" y="420"/>
              </a:cxn>
              <a:cxn ang="0">
                <a:pos x="453" y="373"/>
              </a:cxn>
              <a:cxn ang="0">
                <a:pos x="416" y="259"/>
              </a:cxn>
              <a:cxn ang="0">
                <a:pos x="322" y="268"/>
              </a:cxn>
              <a:cxn ang="0">
                <a:pos x="279" y="208"/>
              </a:cxn>
              <a:cxn ang="0">
                <a:pos x="317" y="122"/>
              </a:cxn>
              <a:cxn ang="0">
                <a:pos x="219" y="52"/>
              </a:cxn>
              <a:cxn ang="0">
                <a:pos x="149" y="115"/>
              </a:cxn>
              <a:cxn ang="0">
                <a:pos x="114" y="102"/>
              </a:cxn>
              <a:cxn ang="0">
                <a:pos x="79" y="92"/>
              </a:cxn>
              <a:cxn ang="0">
                <a:pos x="59" y="0"/>
              </a:cxn>
              <a:cxn ang="0">
                <a:pos x="0" y="0"/>
              </a:cxn>
              <a:cxn ang="0">
                <a:pos x="0" y="364"/>
              </a:cxn>
              <a:cxn ang="0">
                <a:pos x="93" y="458"/>
              </a:cxn>
            </a:cxnLst>
            <a:rect l="0" t="0" r="r" b="b"/>
            <a:pathLst>
              <a:path w="453" h="464">
                <a:moveTo>
                  <a:pt x="93" y="458"/>
                </a:moveTo>
                <a:cubicBezTo>
                  <a:pt x="93" y="460"/>
                  <a:pt x="93" y="462"/>
                  <a:pt x="93" y="464"/>
                </a:cubicBezTo>
                <a:cubicBezTo>
                  <a:pt x="374" y="464"/>
                  <a:pt x="374" y="464"/>
                  <a:pt x="374" y="464"/>
                </a:cubicBezTo>
                <a:cubicBezTo>
                  <a:pt x="374" y="450"/>
                  <a:pt x="374" y="435"/>
                  <a:pt x="372" y="420"/>
                </a:cubicBezTo>
                <a:cubicBezTo>
                  <a:pt x="453" y="373"/>
                  <a:pt x="453" y="373"/>
                  <a:pt x="453" y="373"/>
                </a:cubicBezTo>
                <a:cubicBezTo>
                  <a:pt x="416" y="259"/>
                  <a:pt x="416" y="259"/>
                  <a:pt x="416" y="259"/>
                </a:cubicBezTo>
                <a:cubicBezTo>
                  <a:pt x="322" y="268"/>
                  <a:pt x="322" y="268"/>
                  <a:pt x="322" y="268"/>
                </a:cubicBezTo>
                <a:cubicBezTo>
                  <a:pt x="310" y="247"/>
                  <a:pt x="295" y="227"/>
                  <a:pt x="279" y="208"/>
                </a:cubicBezTo>
                <a:cubicBezTo>
                  <a:pt x="317" y="122"/>
                  <a:pt x="317" y="122"/>
                  <a:pt x="317" y="122"/>
                </a:cubicBezTo>
                <a:cubicBezTo>
                  <a:pt x="219" y="52"/>
                  <a:pt x="219" y="52"/>
                  <a:pt x="219" y="52"/>
                </a:cubicBezTo>
                <a:cubicBezTo>
                  <a:pt x="149" y="115"/>
                  <a:pt x="149" y="115"/>
                  <a:pt x="149" y="115"/>
                </a:cubicBezTo>
                <a:cubicBezTo>
                  <a:pt x="138" y="110"/>
                  <a:pt x="126" y="106"/>
                  <a:pt x="114" y="102"/>
                </a:cubicBezTo>
                <a:cubicBezTo>
                  <a:pt x="103" y="98"/>
                  <a:pt x="91" y="95"/>
                  <a:pt x="79" y="92"/>
                </a:cubicBezTo>
                <a:cubicBezTo>
                  <a:pt x="59" y="0"/>
                  <a:pt x="59" y="0"/>
                  <a:pt x="59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64"/>
                  <a:pt x="0" y="364"/>
                  <a:pt x="0" y="364"/>
                </a:cubicBezTo>
                <a:cubicBezTo>
                  <a:pt x="51" y="364"/>
                  <a:pt x="93" y="406"/>
                  <a:pt x="93" y="458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63" name="TextBox 13"/>
          <p:cNvSpPr txBox="1"/>
          <p:nvPr/>
        </p:nvSpPr>
        <p:spPr>
          <a:xfrm>
            <a:off x="1914278" y="2945132"/>
            <a:ext cx="1323890" cy="30380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8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" name="TextBox 13"/>
          <p:cNvSpPr txBox="1"/>
          <p:nvPr/>
        </p:nvSpPr>
        <p:spPr>
          <a:xfrm>
            <a:off x="1914278" y="4139754"/>
            <a:ext cx="1323890" cy="30380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8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7" name="TextBox 13"/>
          <p:cNvSpPr txBox="1"/>
          <p:nvPr/>
        </p:nvSpPr>
        <p:spPr>
          <a:xfrm>
            <a:off x="3317342" y="2945132"/>
            <a:ext cx="1323890" cy="30380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8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8" name="TextBox 13"/>
          <p:cNvSpPr txBox="1"/>
          <p:nvPr/>
        </p:nvSpPr>
        <p:spPr>
          <a:xfrm>
            <a:off x="3317342" y="4139754"/>
            <a:ext cx="1323890" cy="30380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8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2" name="Oval 31"/>
          <p:cNvSpPr/>
          <p:nvPr/>
        </p:nvSpPr>
        <p:spPr bwMode="auto">
          <a:xfrm>
            <a:off x="6350857" y="5291573"/>
            <a:ext cx="574692" cy="57476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wrap="square" lIns="37143" tIns="18572" rIns="37143" bIns="18572" numCol="1" rtlCol="0" anchor="t" anchorCtr="0" compatLnSpc="1"/>
          <a:lstStyle/>
          <a:p>
            <a:pPr algn="ctr"/>
            <a:endParaRPr lang="en-US" sz="1420" dirty="0">
              <a:solidFill>
                <a:srgbClr val="FFFFFF"/>
              </a:solidFill>
              <a:latin typeface="Lato Black"/>
              <a:cs typeface="Lato Black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6968967" y="5149045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74" name="Shape 358"/>
          <p:cNvSpPr txBox="1"/>
          <p:nvPr/>
        </p:nvSpPr>
        <p:spPr>
          <a:xfrm>
            <a:off x="7072846" y="5504998"/>
            <a:ext cx="3540936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75" name="Oval 29"/>
          <p:cNvSpPr/>
          <p:nvPr/>
        </p:nvSpPr>
        <p:spPr bwMode="auto">
          <a:xfrm>
            <a:off x="6350857" y="2773312"/>
            <a:ext cx="574692" cy="57476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wrap="square" lIns="37143" tIns="18572" rIns="37143" bIns="18572" numCol="1" rtlCol="0" anchor="t" anchorCtr="0" compatLnSpc="1"/>
          <a:lstStyle/>
          <a:p>
            <a:pPr algn="ctr"/>
            <a:endParaRPr lang="en-US" sz="1420" dirty="0">
              <a:solidFill>
                <a:srgbClr val="FFFFFF"/>
              </a:solidFill>
              <a:latin typeface="Lato Black"/>
              <a:cs typeface="Lato Black"/>
            </a:endParaRPr>
          </a:p>
        </p:txBody>
      </p:sp>
      <p:sp>
        <p:nvSpPr>
          <p:cNvPr id="76" name="文本框 75"/>
          <p:cNvSpPr txBox="1"/>
          <p:nvPr/>
        </p:nvSpPr>
        <p:spPr>
          <a:xfrm>
            <a:off x="6968967" y="2630784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77" name="Shape 358"/>
          <p:cNvSpPr txBox="1"/>
          <p:nvPr/>
        </p:nvSpPr>
        <p:spPr>
          <a:xfrm>
            <a:off x="7072846" y="2986736"/>
            <a:ext cx="3540936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69" name="Oval 29"/>
          <p:cNvSpPr/>
          <p:nvPr/>
        </p:nvSpPr>
        <p:spPr bwMode="auto">
          <a:xfrm>
            <a:off x="6350857" y="4032443"/>
            <a:ext cx="574692" cy="574764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vert="horz" wrap="square" lIns="37143" tIns="18572" rIns="37143" bIns="18572" numCol="1" rtlCol="0" anchor="t" anchorCtr="0" compatLnSpc="1"/>
          <a:lstStyle/>
          <a:p>
            <a:pPr algn="ctr"/>
            <a:endParaRPr lang="en-US" sz="1420" dirty="0">
              <a:solidFill>
                <a:srgbClr val="FFFFFF"/>
              </a:solidFill>
              <a:latin typeface="Lato Black"/>
              <a:cs typeface="Lato Black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6968967" y="3889915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71" name="Shape 358"/>
          <p:cNvSpPr txBox="1"/>
          <p:nvPr/>
        </p:nvSpPr>
        <p:spPr>
          <a:xfrm>
            <a:off x="7072846" y="4245867"/>
            <a:ext cx="3540936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78" name="Oval 31"/>
          <p:cNvSpPr/>
          <p:nvPr/>
        </p:nvSpPr>
        <p:spPr bwMode="auto">
          <a:xfrm>
            <a:off x="6350857" y="1514180"/>
            <a:ext cx="574692" cy="574764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vert="horz" wrap="square" lIns="37143" tIns="18572" rIns="37143" bIns="18572" numCol="1" rtlCol="0" anchor="t" anchorCtr="0" compatLnSpc="1"/>
          <a:lstStyle/>
          <a:p>
            <a:pPr algn="ctr"/>
            <a:endParaRPr lang="en-US" sz="1420" dirty="0">
              <a:solidFill>
                <a:srgbClr val="FFFFFF"/>
              </a:solidFill>
              <a:latin typeface="Lato Black"/>
              <a:cs typeface="Lato Black"/>
            </a:endParaRPr>
          </a:p>
        </p:txBody>
      </p:sp>
      <p:sp>
        <p:nvSpPr>
          <p:cNvPr id="79" name="文本框 78"/>
          <p:cNvSpPr txBox="1"/>
          <p:nvPr/>
        </p:nvSpPr>
        <p:spPr>
          <a:xfrm>
            <a:off x="6968967" y="1371652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80" name="Shape 358"/>
          <p:cNvSpPr txBox="1"/>
          <p:nvPr/>
        </p:nvSpPr>
        <p:spPr>
          <a:xfrm>
            <a:off x="7072846" y="1727605"/>
            <a:ext cx="3540936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</p:spTree>
  </p:cSld>
  <p:clrMapOvr>
    <a:masterClrMapping/>
  </p:clrMapOvr>
  <p:transition advClick="0" advTm="4000">
    <p:split orient="vert"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文本框 38"/>
          <p:cNvSpPr txBox="1"/>
          <p:nvPr/>
        </p:nvSpPr>
        <p:spPr>
          <a:xfrm>
            <a:off x="345989" y="185351"/>
            <a:ext cx="3460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3804335" y="1220127"/>
            <a:ext cx="4974392" cy="4660232"/>
            <a:chOff x="4080014" y="2335989"/>
            <a:chExt cx="3874782" cy="3630068"/>
          </a:xfrm>
        </p:grpSpPr>
        <p:sp>
          <p:nvSpPr>
            <p:cNvPr id="90" name="Freeform 5"/>
            <p:cNvSpPr/>
            <p:nvPr/>
          </p:nvSpPr>
          <p:spPr bwMode="auto">
            <a:xfrm rot="21169053">
              <a:off x="5953468" y="2335989"/>
              <a:ext cx="2001328" cy="1780071"/>
            </a:xfrm>
            <a:custGeom>
              <a:avLst/>
              <a:gdLst>
                <a:gd name="T0" fmla="*/ 0 w 928"/>
                <a:gd name="T1" fmla="*/ 826 h 826"/>
                <a:gd name="T2" fmla="*/ 618 w 928"/>
                <a:gd name="T3" fmla="*/ 0 h 826"/>
                <a:gd name="T4" fmla="*/ 928 w 928"/>
                <a:gd name="T5" fmla="*/ 357 h 826"/>
                <a:gd name="T6" fmla="*/ 0 w 928"/>
                <a:gd name="T7" fmla="*/ 826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8" h="826">
                  <a:moveTo>
                    <a:pt x="0" y="826"/>
                  </a:moveTo>
                  <a:cubicBezTo>
                    <a:pt x="618" y="0"/>
                    <a:pt x="618" y="0"/>
                    <a:pt x="618" y="0"/>
                  </a:cubicBezTo>
                  <a:cubicBezTo>
                    <a:pt x="618" y="0"/>
                    <a:pt x="828" y="134"/>
                    <a:pt x="928" y="357"/>
                  </a:cubicBezTo>
                  <a:lnTo>
                    <a:pt x="0" y="82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74295" tIns="37148" rIns="74295" bIns="37148" numCol="1" anchor="t" anchorCtr="0" compatLnSpc="1"/>
            <a:lstStyle/>
            <a:p>
              <a:endParaRPr lang="en-IN" sz="1460"/>
            </a:p>
          </p:txBody>
        </p:sp>
        <p:sp>
          <p:nvSpPr>
            <p:cNvPr id="54" name="Freeform 5"/>
            <p:cNvSpPr/>
            <p:nvPr/>
          </p:nvSpPr>
          <p:spPr bwMode="auto">
            <a:xfrm rot="13500000">
              <a:off x="3983111" y="3384028"/>
              <a:ext cx="1753016" cy="1559210"/>
            </a:xfrm>
            <a:custGeom>
              <a:avLst/>
              <a:gdLst>
                <a:gd name="T0" fmla="*/ 0 w 928"/>
                <a:gd name="T1" fmla="*/ 826 h 826"/>
                <a:gd name="T2" fmla="*/ 618 w 928"/>
                <a:gd name="T3" fmla="*/ 0 h 826"/>
                <a:gd name="T4" fmla="*/ 928 w 928"/>
                <a:gd name="T5" fmla="*/ 357 h 826"/>
                <a:gd name="T6" fmla="*/ 0 w 928"/>
                <a:gd name="T7" fmla="*/ 826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8" h="826">
                  <a:moveTo>
                    <a:pt x="0" y="826"/>
                  </a:moveTo>
                  <a:cubicBezTo>
                    <a:pt x="618" y="0"/>
                    <a:pt x="618" y="0"/>
                    <a:pt x="618" y="0"/>
                  </a:cubicBezTo>
                  <a:cubicBezTo>
                    <a:pt x="618" y="0"/>
                    <a:pt x="828" y="134"/>
                    <a:pt x="928" y="357"/>
                  </a:cubicBezTo>
                  <a:lnTo>
                    <a:pt x="0" y="82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74295" tIns="37148" rIns="74295" bIns="37148" numCol="1" anchor="t" anchorCtr="0" compatLnSpc="1"/>
            <a:lstStyle/>
            <a:p>
              <a:endParaRPr lang="en-IN" sz="1460"/>
            </a:p>
          </p:txBody>
        </p:sp>
        <p:sp>
          <p:nvSpPr>
            <p:cNvPr id="55" name="Freeform 5"/>
            <p:cNvSpPr/>
            <p:nvPr/>
          </p:nvSpPr>
          <p:spPr bwMode="auto">
            <a:xfrm rot="2700000">
              <a:off x="6362736" y="3474341"/>
              <a:ext cx="1451595" cy="1291113"/>
            </a:xfrm>
            <a:custGeom>
              <a:avLst/>
              <a:gdLst>
                <a:gd name="T0" fmla="*/ 0 w 928"/>
                <a:gd name="T1" fmla="*/ 826 h 826"/>
                <a:gd name="T2" fmla="*/ 618 w 928"/>
                <a:gd name="T3" fmla="*/ 0 h 826"/>
                <a:gd name="T4" fmla="*/ 928 w 928"/>
                <a:gd name="T5" fmla="*/ 357 h 826"/>
                <a:gd name="T6" fmla="*/ 0 w 928"/>
                <a:gd name="T7" fmla="*/ 826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8" h="826">
                  <a:moveTo>
                    <a:pt x="0" y="826"/>
                  </a:moveTo>
                  <a:cubicBezTo>
                    <a:pt x="618" y="0"/>
                    <a:pt x="618" y="0"/>
                    <a:pt x="618" y="0"/>
                  </a:cubicBezTo>
                  <a:cubicBezTo>
                    <a:pt x="618" y="0"/>
                    <a:pt x="828" y="134"/>
                    <a:pt x="928" y="357"/>
                  </a:cubicBezTo>
                  <a:lnTo>
                    <a:pt x="0" y="82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4295" tIns="37148" rIns="74295" bIns="37148" numCol="1" anchor="t" anchorCtr="0" compatLnSpc="1"/>
            <a:lstStyle/>
            <a:p>
              <a:endParaRPr lang="en-IN" sz="1460"/>
            </a:p>
          </p:txBody>
        </p:sp>
        <p:sp>
          <p:nvSpPr>
            <p:cNvPr id="56" name="Freeform 6"/>
            <p:cNvSpPr/>
            <p:nvPr/>
          </p:nvSpPr>
          <p:spPr bwMode="auto">
            <a:xfrm rot="3429918">
              <a:off x="5655556" y="4173259"/>
              <a:ext cx="2499343" cy="1086253"/>
            </a:xfrm>
            <a:custGeom>
              <a:avLst/>
              <a:gdLst>
                <a:gd name="T0" fmla="*/ 0 w 1038"/>
                <a:gd name="T1" fmla="*/ 504 h 504"/>
                <a:gd name="T2" fmla="*/ 899 w 1038"/>
                <a:gd name="T3" fmla="*/ 0 h 504"/>
                <a:gd name="T4" fmla="*/ 1038 w 1038"/>
                <a:gd name="T5" fmla="*/ 452 h 504"/>
                <a:gd name="T6" fmla="*/ 0 w 1038"/>
                <a:gd name="T7" fmla="*/ 504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8" h="504">
                  <a:moveTo>
                    <a:pt x="0" y="504"/>
                  </a:moveTo>
                  <a:cubicBezTo>
                    <a:pt x="899" y="0"/>
                    <a:pt x="899" y="0"/>
                    <a:pt x="899" y="0"/>
                  </a:cubicBezTo>
                  <a:cubicBezTo>
                    <a:pt x="899" y="0"/>
                    <a:pt x="1037" y="208"/>
                    <a:pt x="1038" y="452"/>
                  </a:cubicBezTo>
                  <a:lnTo>
                    <a:pt x="0" y="5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74295" tIns="37148" rIns="74295" bIns="37148" numCol="1" anchor="t" anchorCtr="0" compatLnSpc="1"/>
            <a:lstStyle/>
            <a:p>
              <a:endParaRPr lang="en-IN" sz="1460"/>
            </a:p>
          </p:txBody>
        </p:sp>
        <p:sp>
          <p:nvSpPr>
            <p:cNvPr id="57" name="Freeform 7"/>
            <p:cNvSpPr/>
            <p:nvPr/>
          </p:nvSpPr>
          <p:spPr bwMode="auto">
            <a:xfrm rot="8100000">
              <a:off x="4522718" y="4483671"/>
              <a:ext cx="1816492" cy="800349"/>
            </a:xfrm>
            <a:custGeom>
              <a:avLst/>
              <a:gdLst>
                <a:gd name="T0" fmla="*/ 0 w 842"/>
                <a:gd name="T1" fmla="*/ 55 h 371"/>
                <a:gd name="T2" fmla="*/ 814 w 842"/>
                <a:gd name="T3" fmla="*/ 0 h 371"/>
                <a:gd name="T4" fmla="*/ 759 w 842"/>
                <a:gd name="T5" fmla="*/ 371 h 371"/>
                <a:gd name="T6" fmla="*/ 0 w 842"/>
                <a:gd name="T7" fmla="*/ 55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2" h="371">
                  <a:moveTo>
                    <a:pt x="0" y="55"/>
                  </a:moveTo>
                  <a:cubicBezTo>
                    <a:pt x="814" y="0"/>
                    <a:pt x="814" y="0"/>
                    <a:pt x="814" y="0"/>
                  </a:cubicBezTo>
                  <a:cubicBezTo>
                    <a:pt x="814" y="0"/>
                    <a:pt x="842" y="196"/>
                    <a:pt x="759" y="371"/>
                  </a:cubicBezTo>
                  <a:lnTo>
                    <a:pt x="0" y="5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74295" tIns="37148" rIns="74295" bIns="37148" numCol="1" anchor="t" anchorCtr="0" compatLnSpc="1"/>
            <a:lstStyle/>
            <a:p>
              <a:endParaRPr lang="en-IN" sz="1460"/>
            </a:p>
          </p:txBody>
        </p:sp>
        <p:sp>
          <p:nvSpPr>
            <p:cNvPr id="58" name="Freeform 8"/>
            <p:cNvSpPr/>
            <p:nvPr/>
          </p:nvSpPr>
          <p:spPr bwMode="auto">
            <a:xfrm rot="11700000">
              <a:off x="4735193" y="2918919"/>
              <a:ext cx="1516020" cy="1234667"/>
            </a:xfrm>
            <a:custGeom>
              <a:avLst/>
              <a:gdLst>
                <a:gd name="T0" fmla="*/ 0 w 703"/>
                <a:gd name="T1" fmla="*/ 0 h 573"/>
                <a:gd name="T2" fmla="*/ 703 w 703"/>
                <a:gd name="T3" fmla="*/ 286 h 573"/>
                <a:gd name="T4" fmla="*/ 506 w 703"/>
                <a:gd name="T5" fmla="*/ 573 h 573"/>
                <a:gd name="T6" fmla="*/ 0 w 703"/>
                <a:gd name="T7" fmla="*/ 0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3" h="573">
                  <a:moveTo>
                    <a:pt x="0" y="0"/>
                  </a:moveTo>
                  <a:cubicBezTo>
                    <a:pt x="703" y="286"/>
                    <a:pt x="703" y="286"/>
                    <a:pt x="703" y="286"/>
                  </a:cubicBezTo>
                  <a:cubicBezTo>
                    <a:pt x="703" y="286"/>
                    <a:pt x="647" y="461"/>
                    <a:pt x="506" y="57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74295" tIns="37148" rIns="74295" bIns="37148" numCol="1" anchor="t" anchorCtr="0" compatLnSpc="1"/>
            <a:lstStyle/>
            <a:p>
              <a:endParaRPr lang="en-IN" sz="146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5215124" y="3307742"/>
              <a:ext cx="1761756" cy="1761756"/>
              <a:chOff x="7283438" y="3205485"/>
              <a:chExt cx="2168315" cy="2168315"/>
            </a:xfrm>
          </p:grpSpPr>
          <p:sp>
            <p:nvSpPr>
              <p:cNvPr id="60" name="Oval 59"/>
              <p:cNvSpPr/>
              <p:nvPr/>
            </p:nvSpPr>
            <p:spPr>
              <a:xfrm>
                <a:off x="7283438" y="3205485"/>
                <a:ext cx="2168315" cy="2168315"/>
              </a:xfrm>
              <a:prstGeom prst="ellipse">
                <a:avLst/>
              </a:prstGeom>
              <a:solidFill>
                <a:schemeClr val="accent2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460"/>
              </a:p>
            </p:txBody>
          </p:sp>
          <p:sp>
            <p:nvSpPr>
              <p:cNvPr id="61" name="Freeform 24"/>
              <p:cNvSpPr>
                <a:spLocks noEditPoints="1"/>
              </p:cNvSpPr>
              <p:nvPr/>
            </p:nvSpPr>
            <p:spPr bwMode="auto">
              <a:xfrm>
                <a:off x="7944009" y="3924755"/>
                <a:ext cx="727904" cy="729775"/>
              </a:xfrm>
              <a:custGeom>
                <a:avLst/>
                <a:gdLst>
                  <a:gd name="T0" fmla="*/ 95 w 176"/>
                  <a:gd name="T1" fmla="*/ 23 h 176"/>
                  <a:gd name="T2" fmla="*/ 104 w 176"/>
                  <a:gd name="T3" fmla="*/ 60 h 176"/>
                  <a:gd name="T4" fmla="*/ 112 w 176"/>
                  <a:gd name="T5" fmla="*/ 60 h 176"/>
                  <a:gd name="T6" fmla="*/ 121 w 176"/>
                  <a:gd name="T7" fmla="*/ 23 h 176"/>
                  <a:gd name="T8" fmla="*/ 128 w 176"/>
                  <a:gd name="T9" fmla="*/ 20 h 176"/>
                  <a:gd name="T10" fmla="*/ 111 w 176"/>
                  <a:gd name="T11" fmla="*/ 1 h 176"/>
                  <a:gd name="T12" fmla="*/ 105 w 176"/>
                  <a:gd name="T13" fmla="*/ 1 h 176"/>
                  <a:gd name="T14" fmla="*/ 88 w 176"/>
                  <a:gd name="T15" fmla="*/ 20 h 176"/>
                  <a:gd name="T16" fmla="*/ 160 w 176"/>
                  <a:gd name="T17" fmla="*/ 149 h 176"/>
                  <a:gd name="T18" fmla="*/ 176 w 176"/>
                  <a:gd name="T19" fmla="*/ 77 h 176"/>
                  <a:gd name="T20" fmla="*/ 176 w 176"/>
                  <a:gd name="T21" fmla="*/ 76 h 176"/>
                  <a:gd name="T22" fmla="*/ 44 w 176"/>
                  <a:gd name="T23" fmla="*/ 72 h 176"/>
                  <a:gd name="T24" fmla="*/ 38 w 176"/>
                  <a:gd name="T25" fmla="*/ 51 h 176"/>
                  <a:gd name="T26" fmla="*/ 4 w 176"/>
                  <a:gd name="T27" fmla="*/ 48 h 176"/>
                  <a:gd name="T28" fmla="*/ 4 w 176"/>
                  <a:gd name="T29" fmla="*/ 56 h 176"/>
                  <a:gd name="T30" fmla="*/ 56 w 176"/>
                  <a:gd name="T31" fmla="*/ 149 h 176"/>
                  <a:gd name="T32" fmla="*/ 58 w 176"/>
                  <a:gd name="T33" fmla="*/ 152 h 176"/>
                  <a:gd name="T34" fmla="*/ 72 w 176"/>
                  <a:gd name="T35" fmla="*/ 176 h 176"/>
                  <a:gd name="T36" fmla="*/ 86 w 176"/>
                  <a:gd name="T37" fmla="*/ 152 h 176"/>
                  <a:gd name="T38" fmla="*/ 128 w 176"/>
                  <a:gd name="T39" fmla="*/ 160 h 176"/>
                  <a:gd name="T40" fmla="*/ 160 w 176"/>
                  <a:gd name="T41" fmla="*/ 160 h 176"/>
                  <a:gd name="T42" fmla="*/ 160 w 176"/>
                  <a:gd name="T43" fmla="*/ 149 h 176"/>
                  <a:gd name="T44" fmla="*/ 167 w 176"/>
                  <a:gd name="T45" fmla="*/ 80 h 176"/>
                  <a:gd name="T46" fmla="*/ 142 w 176"/>
                  <a:gd name="T47" fmla="*/ 96 h 176"/>
                  <a:gd name="T48" fmla="*/ 46 w 176"/>
                  <a:gd name="T49" fmla="*/ 80 h 176"/>
                  <a:gd name="T50" fmla="*/ 74 w 176"/>
                  <a:gd name="T51" fmla="*/ 96 h 176"/>
                  <a:gd name="T52" fmla="*/ 46 w 176"/>
                  <a:gd name="T53" fmla="*/ 80 h 176"/>
                  <a:gd name="T54" fmla="*/ 52 w 176"/>
                  <a:gd name="T55" fmla="*/ 104 h 176"/>
                  <a:gd name="T56" fmla="*/ 77 w 176"/>
                  <a:gd name="T57" fmla="*/ 120 h 176"/>
                  <a:gd name="T58" fmla="*/ 59 w 176"/>
                  <a:gd name="T59" fmla="*/ 128 h 176"/>
                  <a:gd name="T60" fmla="*/ 80 w 176"/>
                  <a:gd name="T61" fmla="*/ 144 h 176"/>
                  <a:gd name="T62" fmla="*/ 59 w 176"/>
                  <a:gd name="T63" fmla="*/ 128 h 176"/>
                  <a:gd name="T64" fmla="*/ 64 w 176"/>
                  <a:gd name="T65" fmla="*/ 160 h 176"/>
                  <a:gd name="T66" fmla="*/ 80 w 176"/>
                  <a:gd name="T67" fmla="*/ 160 h 176"/>
                  <a:gd name="T68" fmla="*/ 104 w 176"/>
                  <a:gd name="T69" fmla="*/ 144 h 176"/>
                  <a:gd name="T70" fmla="*/ 86 w 176"/>
                  <a:gd name="T71" fmla="*/ 128 h 176"/>
                  <a:gd name="T72" fmla="*/ 104 w 176"/>
                  <a:gd name="T73" fmla="*/ 144 h 176"/>
                  <a:gd name="T74" fmla="*/ 85 w 176"/>
                  <a:gd name="T75" fmla="*/ 120 h 176"/>
                  <a:gd name="T76" fmla="*/ 104 w 176"/>
                  <a:gd name="T77" fmla="*/ 104 h 176"/>
                  <a:gd name="T78" fmla="*/ 104 w 176"/>
                  <a:gd name="T79" fmla="*/ 96 h 176"/>
                  <a:gd name="T80" fmla="*/ 80 w 176"/>
                  <a:gd name="T81" fmla="*/ 80 h 176"/>
                  <a:gd name="T82" fmla="*/ 104 w 176"/>
                  <a:gd name="T83" fmla="*/ 96 h 176"/>
                  <a:gd name="T84" fmla="*/ 112 w 176"/>
                  <a:gd name="T85" fmla="*/ 144 h 176"/>
                  <a:gd name="T86" fmla="*/ 130 w 176"/>
                  <a:gd name="T87" fmla="*/ 128 h 176"/>
                  <a:gd name="T88" fmla="*/ 131 w 176"/>
                  <a:gd name="T89" fmla="*/ 120 h 176"/>
                  <a:gd name="T90" fmla="*/ 112 w 176"/>
                  <a:gd name="T91" fmla="*/ 104 h 176"/>
                  <a:gd name="T92" fmla="*/ 131 w 176"/>
                  <a:gd name="T93" fmla="*/ 120 h 176"/>
                  <a:gd name="T94" fmla="*/ 112 w 176"/>
                  <a:gd name="T95" fmla="*/ 96 h 176"/>
                  <a:gd name="T96" fmla="*/ 136 w 176"/>
                  <a:gd name="T97" fmla="*/ 80 h 176"/>
                  <a:gd name="T98" fmla="*/ 144 w 176"/>
                  <a:gd name="T99" fmla="*/ 168 h 176"/>
                  <a:gd name="T100" fmla="*/ 144 w 176"/>
                  <a:gd name="T101" fmla="*/ 152 h 176"/>
                  <a:gd name="T102" fmla="*/ 144 w 176"/>
                  <a:gd name="T103" fmla="*/ 168 h 176"/>
                  <a:gd name="T104" fmla="*/ 136 w 176"/>
                  <a:gd name="T105" fmla="*/ 144 h 176"/>
                  <a:gd name="T106" fmla="*/ 156 w 176"/>
                  <a:gd name="T107" fmla="*/ 128 h 176"/>
                  <a:gd name="T108" fmla="*/ 139 w 176"/>
                  <a:gd name="T109" fmla="*/ 120 h 176"/>
                  <a:gd name="T110" fmla="*/ 162 w 176"/>
                  <a:gd name="T111" fmla="*/ 104 h 176"/>
                  <a:gd name="T112" fmla="*/ 139 w 176"/>
                  <a:gd name="T113" fmla="*/ 12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76" h="176">
                    <a:moveTo>
                      <a:pt x="92" y="24"/>
                    </a:moveTo>
                    <a:cubicBezTo>
                      <a:pt x="93" y="24"/>
                      <a:pt x="94" y="24"/>
                      <a:pt x="95" y="23"/>
                    </a:cubicBezTo>
                    <a:cubicBezTo>
                      <a:pt x="104" y="14"/>
                      <a:pt x="104" y="14"/>
                      <a:pt x="104" y="14"/>
                    </a:cubicBezTo>
                    <a:cubicBezTo>
                      <a:pt x="104" y="60"/>
                      <a:pt x="104" y="60"/>
                      <a:pt x="104" y="60"/>
                    </a:cubicBezTo>
                    <a:cubicBezTo>
                      <a:pt x="104" y="62"/>
                      <a:pt x="106" y="64"/>
                      <a:pt x="108" y="64"/>
                    </a:cubicBezTo>
                    <a:cubicBezTo>
                      <a:pt x="110" y="64"/>
                      <a:pt x="112" y="62"/>
                      <a:pt x="112" y="60"/>
                    </a:cubicBezTo>
                    <a:cubicBezTo>
                      <a:pt x="112" y="14"/>
                      <a:pt x="112" y="14"/>
                      <a:pt x="112" y="14"/>
                    </a:cubicBezTo>
                    <a:cubicBezTo>
                      <a:pt x="121" y="23"/>
                      <a:pt x="121" y="23"/>
                      <a:pt x="121" y="23"/>
                    </a:cubicBezTo>
                    <a:cubicBezTo>
                      <a:pt x="122" y="24"/>
                      <a:pt x="123" y="24"/>
                      <a:pt x="124" y="24"/>
                    </a:cubicBezTo>
                    <a:cubicBezTo>
                      <a:pt x="126" y="24"/>
                      <a:pt x="128" y="22"/>
                      <a:pt x="128" y="20"/>
                    </a:cubicBezTo>
                    <a:cubicBezTo>
                      <a:pt x="128" y="19"/>
                      <a:pt x="128" y="18"/>
                      <a:pt x="127" y="17"/>
                    </a:cubicBezTo>
                    <a:cubicBezTo>
                      <a:pt x="111" y="1"/>
                      <a:pt x="111" y="1"/>
                      <a:pt x="111" y="1"/>
                    </a:cubicBezTo>
                    <a:cubicBezTo>
                      <a:pt x="110" y="0"/>
                      <a:pt x="109" y="0"/>
                      <a:pt x="108" y="0"/>
                    </a:cubicBezTo>
                    <a:cubicBezTo>
                      <a:pt x="107" y="0"/>
                      <a:pt x="106" y="0"/>
                      <a:pt x="105" y="1"/>
                    </a:cubicBezTo>
                    <a:cubicBezTo>
                      <a:pt x="89" y="17"/>
                      <a:pt x="89" y="17"/>
                      <a:pt x="89" y="17"/>
                    </a:cubicBezTo>
                    <a:cubicBezTo>
                      <a:pt x="88" y="18"/>
                      <a:pt x="88" y="19"/>
                      <a:pt x="88" y="20"/>
                    </a:cubicBezTo>
                    <a:cubicBezTo>
                      <a:pt x="88" y="22"/>
                      <a:pt x="90" y="24"/>
                      <a:pt x="92" y="24"/>
                    </a:cubicBezTo>
                    <a:moveTo>
                      <a:pt x="160" y="149"/>
                    </a:moveTo>
                    <a:cubicBezTo>
                      <a:pt x="160" y="149"/>
                      <a:pt x="160" y="149"/>
                      <a:pt x="160" y="149"/>
                    </a:cubicBezTo>
                    <a:cubicBezTo>
                      <a:pt x="176" y="77"/>
                      <a:pt x="176" y="77"/>
                      <a:pt x="176" y="77"/>
                    </a:cubicBezTo>
                    <a:cubicBezTo>
                      <a:pt x="176" y="77"/>
                      <a:pt x="176" y="77"/>
                      <a:pt x="176" y="77"/>
                    </a:cubicBezTo>
                    <a:cubicBezTo>
                      <a:pt x="176" y="77"/>
                      <a:pt x="176" y="76"/>
                      <a:pt x="176" y="76"/>
                    </a:cubicBezTo>
                    <a:cubicBezTo>
                      <a:pt x="176" y="74"/>
                      <a:pt x="174" y="72"/>
                      <a:pt x="172" y="72"/>
                    </a:cubicBezTo>
                    <a:cubicBezTo>
                      <a:pt x="44" y="72"/>
                      <a:pt x="44" y="72"/>
                      <a:pt x="44" y="72"/>
                    </a:cubicBezTo>
                    <a:cubicBezTo>
                      <a:pt x="38" y="51"/>
                      <a:pt x="38" y="51"/>
                      <a:pt x="38" y="51"/>
                    </a:cubicBezTo>
                    <a:cubicBezTo>
                      <a:pt x="38" y="51"/>
                      <a:pt x="38" y="51"/>
                      <a:pt x="38" y="51"/>
                    </a:cubicBezTo>
                    <a:cubicBezTo>
                      <a:pt x="38" y="49"/>
                      <a:pt x="36" y="48"/>
                      <a:pt x="34" y="48"/>
                    </a:cubicBezTo>
                    <a:cubicBezTo>
                      <a:pt x="4" y="48"/>
                      <a:pt x="4" y="48"/>
                      <a:pt x="4" y="48"/>
                    </a:cubicBezTo>
                    <a:cubicBezTo>
                      <a:pt x="2" y="48"/>
                      <a:pt x="0" y="50"/>
                      <a:pt x="0" y="52"/>
                    </a:cubicBezTo>
                    <a:cubicBezTo>
                      <a:pt x="0" y="54"/>
                      <a:pt x="2" y="56"/>
                      <a:pt x="4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56" y="149"/>
                      <a:pt x="56" y="149"/>
                      <a:pt x="56" y="149"/>
                    </a:cubicBezTo>
                    <a:cubicBezTo>
                      <a:pt x="56" y="149"/>
                      <a:pt x="56" y="149"/>
                      <a:pt x="56" y="149"/>
                    </a:cubicBezTo>
                    <a:cubicBezTo>
                      <a:pt x="57" y="150"/>
                      <a:pt x="57" y="151"/>
                      <a:pt x="58" y="152"/>
                    </a:cubicBezTo>
                    <a:cubicBezTo>
                      <a:pt x="57" y="154"/>
                      <a:pt x="56" y="157"/>
                      <a:pt x="56" y="160"/>
                    </a:cubicBezTo>
                    <a:cubicBezTo>
                      <a:pt x="56" y="169"/>
                      <a:pt x="63" y="176"/>
                      <a:pt x="72" y="176"/>
                    </a:cubicBezTo>
                    <a:cubicBezTo>
                      <a:pt x="81" y="176"/>
                      <a:pt x="88" y="169"/>
                      <a:pt x="88" y="160"/>
                    </a:cubicBezTo>
                    <a:cubicBezTo>
                      <a:pt x="88" y="157"/>
                      <a:pt x="87" y="154"/>
                      <a:pt x="86" y="152"/>
                    </a:cubicBezTo>
                    <a:cubicBezTo>
                      <a:pt x="130" y="152"/>
                      <a:pt x="130" y="152"/>
                      <a:pt x="130" y="152"/>
                    </a:cubicBezTo>
                    <a:cubicBezTo>
                      <a:pt x="129" y="154"/>
                      <a:pt x="128" y="157"/>
                      <a:pt x="128" y="160"/>
                    </a:cubicBezTo>
                    <a:cubicBezTo>
                      <a:pt x="128" y="169"/>
                      <a:pt x="135" y="176"/>
                      <a:pt x="144" y="176"/>
                    </a:cubicBezTo>
                    <a:cubicBezTo>
                      <a:pt x="153" y="176"/>
                      <a:pt x="160" y="169"/>
                      <a:pt x="160" y="160"/>
                    </a:cubicBezTo>
                    <a:cubicBezTo>
                      <a:pt x="160" y="157"/>
                      <a:pt x="159" y="154"/>
                      <a:pt x="158" y="152"/>
                    </a:cubicBezTo>
                    <a:cubicBezTo>
                      <a:pt x="159" y="151"/>
                      <a:pt x="160" y="150"/>
                      <a:pt x="160" y="149"/>
                    </a:cubicBezTo>
                    <a:moveTo>
                      <a:pt x="144" y="80"/>
                    </a:moveTo>
                    <a:cubicBezTo>
                      <a:pt x="167" y="80"/>
                      <a:pt x="167" y="80"/>
                      <a:pt x="167" y="80"/>
                    </a:cubicBezTo>
                    <a:cubicBezTo>
                      <a:pt x="163" y="96"/>
                      <a:pt x="163" y="96"/>
                      <a:pt x="163" y="96"/>
                    </a:cubicBezTo>
                    <a:cubicBezTo>
                      <a:pt x="142" y="96"/>
                      <a:pt x="142" y="96"/>
                      <a:pt x="142" y="96"/>
                    </a:cubicBezTo>
                    <a:lnTo>
                      <a:pt x="144" y="80"/>
                    </a:lnTo>
                    <a:close/>
                    <a:moveTo>
                      <a:pt x="46" y="80"/>
                    </a:moveTo>
                    <a:cubicBezTo>
                      <a:pt x="72" y="80"/>
                      <a:pt x="72" y="80"/>
                      <a:pt x="72" y="80"/>
                    </a:cubicBezTo>
                    <a:cubicBezTo>
                      <a:pt x="74" y="96"/>
                      <a:pt x="74" y="96"/>
                      <a:pt x="74" y="96"/>
                    </a:cubicBezTo>
                    <a:cubicBezTo>
                      <a:pt x="50" y="96"/>
                      <a:pt x="50" y="96"/>
                      <a:pt x="50" y="96"/>
                    </a:cubicBezTo>
                    <a:lnTo>
                      <a:pt x="46" y="80"/>
                    </a:lnTo>
                    <a:close/>
                    <a:moveTo>
                      <a:pt x="57" y="120"/>
                    </a:moveTo>
                    <a:cubicBezTo>
                      <a:pt x="52" y="104"/>
                      <a:pt x="52" y="104"/>
                      <a:pt x="52" y="104"/>
                    </a:cubicBezTo>
                    <a:cubicBezTo>
                      <a:pt x="75" y="104"/>
                      <a:pt x="75" y="104"/>
                      <a:pt x="75" y="104"/>
                    </a:cubicBezTo>
                    <a:cubicBezTo>
                      <a:pt x="77" y="120"/>
                      <a:pt x="77" y="120"/>
                      <a:pt x="77" y="120"/>
                    </a:cubicBezTo>
                    <a:lnTo>
                      <a:pt x="57" y="120"/>
                    </a:lnTo>
                    <a:close/>
                    <a:moveTo>
                      <a:pt x="59" y="128"/>
                    </a:moveTo>
                    <a:cubicBezTo>
                      <a:pt x="78" y="128"/>
                      <a:pt x="78" y="128"/>
                      <a:pt x="78" y="128"/>
                    </a:cubicBezTo>
                    <a:cubicBezTo>
                      <a:pt x="80" y="144"/>
                      <a:pt x="80" y="144"/>
                      <a:pt x="80" y="144"/>
                    </a:cubicBezTo>
                    <a:cubicBezTo>
                      <a:pt x="63" y="144"/>
                      <a:pt x="63" y="144"/>
                      <a:pt x="63" y="144"/>
                    </a:cubicBezTo>
                    <a:lnTo>
                      <a:pt x="59" y="128"/>
                    </a:lnTo>
                    <a:close/>
                    <a:moveTo>
                      <a:pt x="72" y="168"/>
                    </a:moveTo>
                    <a:cubicBezTo>
                      <a:pt x="68" y="168"/>
                      <a:pt x="64" y="164"/>
                      <a:pt x="64" y="160"/>
                    </a:cubicBezTo>
                    <a:cubicBezTo>
                      <a:pt x="64" y="156"/>
                      <a:pt x="68" y="152"/>
                      <a:pt x="72" y="152"/>
                    </a:cubicBezTo>
                    <a:cubicBezTo>
                      <a:pt x="76" y="152"/>
                      <a:pt x="80" y="156"/>
                      <a:pt x="80" y="160"/>
                    </a:cubicBezTo>
                    <a:cubicBezTo>
                      <a:pt x="80" y="164"/>
                      <a:pt x="76" y="168"/>
                      <a:pt x="72" y="168"/>
                    </a:cubicBezTo>
                    <a:moveTo>
                      <a:pt x="104" y="144"/>
                    </a:moveTo>
                    <a:cubicBezTo>
                      <a:pt x="88" y="144"/>
                      <a:pt x="88" y="144"/>
                      <a:pt x="88" y="144"/>
                    </a:cubicBezTo>
                    <a:cubicBezTo>
                      <a:pt x="86" y="128"/>
                      <a:pt x="86" y="128"/>
                      <a:pt x="86" y="128"/>
                    </a:cubicBezTo>
                    <a:cubicBezTo>
                      <a:pt x="104" y="128"/>
                      <a:pt x="104" y="128"/>
                      <a:pt x="104" y="128"/>
                    </a:cubicBezTo>
                    <a:lnTo>
                      <a:pt x="104" y="144"/>
                    </a:lnTo>
                    <a:close/>
                    <a:moveTo>
                      <a:pt x="104" y="120"/>
                    </a:moveTo>
                    <a:cubicBezTo>
                      <a:pt x="85" y="120"/>
                      <a:pt x="85" y="120"/>
                      <a:pt x="85" y="120"/>
                    </a:cubicBezTo>
                    <a:cubicBezTo>
                      <a:pt x="83" y="104"/>
                      <a:pt x="83" y="104"/>
                      <a:pt x="83" y="104"/>
                    </a:cubicBezTo>
                    <a:cubicBezTo>
                      <a:pt x="104" y="104"/>
                      <a:pt x="104" y="104"/>
                      <a:pt x="104" y="104"/>
                    </a:cubicBezTo>
                    <a:lnTo>
                      <a:pt x="104" y="120"/>
                    </a:lnTo>
                    <a:close/>
                    <a:moveTo>
                      <a:pt x="104" y="96"/>
                    </a:moveTo>
                    <a:cubicBezTo>
                      <a:pt x="82" y="96"/>
                      <a:pt x="82" y="96"/>
                      <a:pt x="82" y="96"/>
                    </a:cubicBezTo>
                    <a:cubicBezTo>
                      <a:pt x="80" y="80"/>
                      <a:pt x="80" y="80"/>
                      <a:pt x="80" y="80"/>
                    </a:cubicBezTo>
                    <a:cubicBezTo>
                      <a:pt x="104" y="80"/>
                      <a:pt x="104" y="80"/>
                      <a:pt x="104" y="80"/>
                    </a:cubicBezTo>
                    <a:lnTo>
                      <a:pt x="104" y="96"/>
                    </a:lnTo>
                    <a:close/>
                    <a:moveTo>
                      <a:pt x="128" y="144"/>
                    </a:moveTo>
                    <a:cubicBezTo>
                      <a:pt x="112" y="144"/>
                      <a:pt x="112" y="144"/>
                      <a:pt x="112" y="144"/>
                    </a:cubicBezTo>
                    <a:cubicBezTo>
                      <a:pt x="112" y="128"/>
                      <a:pt x="112" y="128"/>
                      <a:pt x="112" y="128"/>
                    </a:cubicBezTo>
                    <a:cubicBezTo>
                      <a:pt x="130" y="128"/>
                      <a:pt x="130" y="128"/>
                      <a:pt x="130" y="128"/>
                    </a:cubicBezTo>
                    <a:lnTo>
                      <a:pt x="128" y="144"/>
                    </a:lnTo>
                    <a:close/>
                    <a:moveTo>
                      <a:pt x="131" y="120"/>
                    </a:moveTo>
                    <a:cubicBezTo>
                      <a:pt x="112" y="120"/>
                      <a:pt x="112" y="120"/>
                      <a:pt x="112" y="120"/>
                    </a:cubicBezTo>
                    <a:cubicBezTo>
                      <a:pt x="112" y="104"/>
                      <a:pt x="112" y="104"/>
                      <a:pt x="112" y="104"/>
                    </a:cubicBezTo>
                    <a:cubicBezTo>
                      <a:pt x="133" y="104"/>
                      <a:pt x="133" y="104"/>
                      <a:pt x="133" y="104"/>
                    </a:cubicBezTo>
                    <a:lnTo>
                      <a:pt x="131" y="120"/>
                    </a:lnTo>
                    <a:close/>
                    <a:moveTo>
                      <a:pt x="134" y="96"/>
                    </a:moveTo>
                    <a:cubicBezTo>
                      <a:pt x="112" y="96"/>
                      <a:pt x="112" y="96"/>
                      <a:pt x="112" y="96"/>
                    </a:cubicBezTo>
                    <a:cubicBezTo>
                      <a:pt x="112" y="80"/>
                      <a:pt x="112" y="80"/>
                      <a:pt x="112" y="80"/>
                    </a:cubicBezTo>
                    <a:cubicBezTo>
                      <a:pt x="136" y="80"/>
                      <a:pt x="136" y="80"/>
                      <a:pt x="136" y="80"/>
                    </a:cubicBezTo>
                    <a:lnTo>
                      <a:pt x="134" y="96"/>
                    </a:lnTo>
                    <a:close/>
                    <a:moveTo>
                      <a:pt x="144" y="168"/>
                    </a:moveTo>
                    <a:cubicBezTo>
                      <a:pt x="140" y="168"/>
                      <a:pt x="136" y="164"/>
                      <a:pt x="136" y="160"/>
                    </a:cubicBezTo>
                    <a:cubicBezTo>
                      <a:pt x="136" y="156"/>
                      <a:pt x="140" y="152"/>
                      <a:pt x="144" y="152"/>
                    </a:cubicBezTo>
                    <a:cubicBezTo>
                      <a:pt x="148" y="152"/>
                      <a:pt x="152" y="156"/>
                      <a:pt x="152" y="160"/>
                    </a:cubicBezTo>
                    <a:cubicBezTo>
                      <a:pt x="152" y="164"/>
                      <a:pt x="148" y="168"/>
                      <a:pt x="144" y="168"/>
                    </a:cubicBezTo>
                    <a:moveTo>
                      <a:pt x="153" y="144"/>
                    </a:moveTo>
                    <a:cubicBezTo>
                      <a:pt x="136" y="144"/>
                      <a:pt x="136" y="144"/>
                      <a:pt x="136" y="144"/>
                    </a:cubicBezTo>
                    <a:cubicBezTo>
                      <a:pt x="138" y="128"/>
                      <a:pt x="138" y="128"/>
                      <a:pt x="138" y="128"/>
                    </a:cubicBezTo>
                    <a:cubicBezTo>
                      <a:pt x="156" y="128"/>
                      <a:pt x="156" y="128"/>
                      <a:pt x="156" y="128"/>
                    </a:cubicBezTo>
                    <a:lnTo>
                      <a:pt x="153" y="144"/>
                    </a:lnTo>
                    <a:close/>
                    <a:moveTo>
                      <a:pt x="139" y="120"/>
                    </a:moveTo>
                    <a:cubicBezTo>
                      <a:pt x="141" y="104"/>
                      <a:pt x="141" y="104"/>
                      <a:pt x="141" y="104"/>
                    </a:cubicBezTo>
                    <a:cubicBezTo>
                      <a:pt x="162" y="104"/>
                      <a:pt x="162" y="104"/>
                      <a:pt x="162" y="104"/>
                    </a:cubicBezTo>
                    <a:cubicBezTo>
                      <a:pt x="158" y="120"/>
                      <a:pt x="158" y="120"/>
                      <a:pt x="158" y="120"/>
                    </a:cubicBezTo>
                    <a:lnTo>
                      <a:pt x="139" y="12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74295" tIns="37148" rIns="74295" bIns="37148" numCol="1" anchor="t" anchorCtr="0" compatLnSpc="1"/>
              <a:lstStyle/>
              <a:p>
                <a:endParaRPr lang="en-US" sz="1460"/>
              </a:p>
            </p:txBody>
          </p:sp>
        </p:grpSp>
        <p:sp>
          <p:nvSpPr>
            <p:cNvPr id="62" name="Freeform 11"/>
            <p:cNvSpPr>
              <a:spLocks noEditPoints="1"/>
            </p:cNvSpPr>
            <p:nvPr/>
          </p:nvSpPr>
          <p:spPr bwMode="auto">
            <a:xfrm>
              <a:off x="7210892" y="2594087"/>
              <a:ext cx="279487" cy="511788"/>
            </a:xfrm>
            <a:custGeom>
              <a:avLst/>
              <a:gdLst>
                <a:gd name="T0" fmla="*/ 48 w 96"/>
                <a:gd name="T1" fmla="*/ 164 h 176"/>
                <a:gd name="T2" fmla="*/ 52 w 96"/>
                <a:gd name="T3" fmla="*/ 160 h 176"/>
                <a:gd name="T4" fmla="*/ 48 w 96"/>
                <a:gd name="T5" fmla="*/ 156 h 176"/>
                <a:gd name="T6" fmla="*/ 44 w 96"/>
                <a:gd name="T7" fmla="*/ 160 h 176"/>
                <a:gd name="T8" fmla="*/ 48 w 96"/>
                <a:gd name="T9" fmla="*/ 164 h 176"/>
                <a:gd name="T10" fmla="*/ 80 w 96"/>
                <a:gd name="T11" fmla="*/ 0 h 176"/>
                <a:gd name="T12" fmla="*/ 16 w 96"/>
                <a:gd name="T13" fmla="*/ 0 h 176"/>
                <a:gd name="T14" fmla="*/ 0 w 96"/>
                <a:gd name="T15" fmla="*/ 16 h 176"/>
                <a:gd name="T16" fmla="*/ 0 w 96"/>
                <a:gd name="T17" fmla="*/ 160 h 176"/>
                <a:gd name="T18" fmla="*/ 16 w 96"/>
                <a:gd name="T19" fmla="*/ 176 h 176"/>
                <a:gd name="T20" fmla="*/ 80 w 96"/>
                <a:gd name="T21" fmla="*/ 176 h 176"/>
                <a:gd name="T22" fmla="*/ 96 w 96"/>
                <a:gd name="T23" fmla="*/ 160 h 176"/>
                <a:gd name="T24" fmla="*/ 96 w 96"/>
                <a:gd name="T25" fmla="*/ 16 h 176"/>
                <a:gd name="T26" fmla="*/ 80 w 96"/>
                <a:gd name="T27" fmla="*/ 0 h 176"/>
                <a:gd name="T28" fmla="*/ 88 w 96"/>
                <a:gd name="T29" fmla="*/ 160 h 176"/>
                <a:gd name="T30" fmla="*/ 80 w 96"/>
                <a:gd name="T31" fmla="*/ 168 h 176"/>
                <a:gd name="T32" fmla="*/ 16 w 96"/>
                <a:gd name="T33" fmla="*/ 168 h 176"/>
                <a:gd name="T34" fmla="*/ 8 w 96"/>
                <a:gd name="T35" fmla="*/ 160 h 176"/>
                <a:gd name="T36" fmla="*/ 8 w 96"/>
                <a:gd name="T37" fmla="*/ 152 h 176"/>
                <a:gd name="T38" fmla="*/ 88 w 96"/>
                <a:gd name="T39" fmla="*/ 152 h 176"/>
                <a:gd name="T40" fmla="*/ 88 w 96"/>
                <a:gd name="T41" fmla="*/ 160 h 176"/>
                <a:gd name="T42" fmla="*/ 88 w 96"/>
                <a:gd name="T43" fmla="*/ 144 h 176"/>
                <a:gd name="T44" fmla="*/ 8 w 96"/>
                <a:gd name="T45" fmla="*/ 144 h 176"/>
                <a:gd name="T46" fmla="*/ 8 w 96"/>
                <a:gd name="T47" fmla="*/ 32 h 176"/>
                <a:gd name="T48" fmla="*/ 88 w 96"/>
                <a:gd name="T49" fmla="*/ 32 h 176"/>
                <a:gd name="T50" fmla="*/ 88 w 96"/>
                <a:gd name="T51" fmla="*/ 144 h 176"/>
                <a:gd name="T52" fmla="*/ 88 w 96"/>
                <a:gd name="T53" fmla="*/ 24 h 176"/>
                <a:gd name="T54" fmla="*/ 8 w 96"/>
                <a:gd name="T55" fmla="*/ 24 h 176"/>
                <a:gd name="T56" fmla="*/ 8 w 96"/>
                <a:gd name="T57" fmla="*/ 16 h 176"/>
                <a:gd name="T58" fmla="*/ 16 w 96"/>
                <a:gd name="T59" fmla="*/ 8 h 176"/>
                <a:gd name="T60" fmla="*/ 80 w 96"/>
                <a:gd name="T61" fmla="*/ 8 h 176"/>
                <a:gd name="T62" fmla="*/ 88 w 96"/>
                <a:gd name="T63" fmla="*/ 16 h 176"/>
                <a:gd name="T64" fmla="*/ 88 w 96"/>
                <a:gd name="T65" fmla="*/ 24 h 176"/>
                <a:gd name="T66" fmla="*/ 52 w 96"/>
                <a:gd name="T67" fmla="*/ 12 h 176"/>
                <a:gd name="T68" fmla="*/ 44 w 96"/>
                <a:gd name="T69" fmla="*/ 12 h 176"/>
                <a:gd name="T70" fmla="*/ 40 w 96"/>
                <a:gd name="T71" fmla="*/ 16 h 176"/>
                <a:gd name="T72" fmla="*/ 44 w 96"/>
                <a:gd name="T73" fmla="*/ 20 h 176"/>
                <a:gd name="T74" fmla="*/ 52 w 96"/>
                <a:gd name="T75" fmla="*/ 20 h 176"/>
                <a:gd name="T76" fmla="*/ 56 w 96"/>
                <a:gd name="T77" fmla="*/ 16 h 176"/>
                <a:gd name="T78" fmla="*/ 52 w 96"/>
                <a:gd name="T79" fmla="*/ 1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96" h="176">
                  <a:moveTo>
                    <a:pt x="48" y="164"/>
                  </a:moveTo>
                  <a:cubicBezTo>
                    <a:pt x="50" y="164"/>
                    <a:pt x="52" y="162"/>
                    <a:pt x="52" y="160"/>
                  </a:cubicBezTo>
                  <a:cubicBezTo>
                    <a:pt x="52" y="158"/>
                    <a:pt x="50" y="156"/>
                    <a:pt x="48" y="156"/>
                  </a:cubicBezTo>
                  <a:cubicBezTo>
                    <a:pt x="46" y="156"/>
                    <a:pt x="44" y="158"/>
                    <a:pt x="44" y="160"/>
                  </a:cubicBezTo>
                  <a:cubicBezTo>
                    <a:pt x="44" y="162"/>
                    <a:pt x="46" y="164"/>
                    <a:pt x="48" y="164"/>
                  </a:cubicBezTo>
                  <a:moveTo>
                    <a:pt x="80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169"/>
                    <a:pt x="7" y="176"/>
                    <a:pt x="16" y="176"/>
                  </a:cubicBezTo>
                  <a:cubicBezTo>
                    <a:pt x="80" y="176"/>
                    <a:pt x="80" y="176"/>
                    <a:pt x="80" y="176"/>
                  </a:cubicBezTo>
                  <a:cubicBezTo>
                    <a:pt x="89" y="176"/>
                    <a:pt x="96" y="169"/>
                    <a:pt x="96" y="160"/>
                  </a:cubicBezTo>
                  <a:cubicBezTo>
                    <a:pt x="96" y="16"/>
                    <a:pt x="96" y="16"/>
                    <a:pt x="96" y="16"/>
                  </a:cubicBezTo>
                  <a:cubicBezTo>
                    <a:pt x="96" y="7"/>
                    <a:pt x="89" y="0"/>
                    <a:pt x="80" y="0"/>
                  </a:cubicBezTo>
                  <a:moveTo>
                    <a:pt x="88" y="160"/>
                  </a:moveTo>
                  <a:cubicBezTo>
                    <a:pt x="88" y="164"/>
                    <a:pt x="84" y="168"/>
                    <a:pt x="80" y="168"/>
                  </a:cubicBezTo>
                  <a:cubicBezTo>
                    <a:pt x="16" y="168"/>
                    <a:pt x="16" y="168"/>
                    <a:pt x="16" y="168"/>
                  </a:cubicBezTo>
                  <a:cubicBezTo>
                    <a:pt x="12" y="168"/>
                    <a:pt x="8" y="164"/>
                    <a:pt x="8" y="160"/>
                  </a:cubicBezTo>
                  <a:cubicBezTo>
                    <a:pt x="8" y="152"/>
                    <a:pt x="8" y="152"/>
                    <a:pt x="8" y="152"/>
                  </a:cubicBezTo>
                  <a:cubicBezTo>
                    <a:pt x="88" y="152"/>
                    <a:pt x="88" y="152"/>
                    <a:pt x="88" y="152"/>
                  </a:cubicBezTo>
                  <a:lnTo>
                    <a:pt x="88" y="160"/>
                  </a:lnTo>
                  <a:close/>
                  <a:moveTo>
                    <a:pt x="88" y="144"/>
                  </a:moveTo>
                  <a:cubicBezTo>
                    <a:pt x="8" y="144"/>
                    <a:pt x="8" y="144"/>
                    <a:pt x="8" y="144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88" y="32"/>
                    <a:pt x="88" y="32"/>
                    <a:pt x="88" y="32"/>
                  </a:cubicBezTo>
                  <a:lnTo>
                    <a:pt x="88" y="144"/>
                  </a:lnTo>
                  <a:close/>
                  <a:moveTo>
                    <a:pt x="88" y="24"/>
                  </a:moveTo>
                  <a:cubicBezTo>
                    <a:pt x="8" y="24"/>
                    <a:pt x="8" y="24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2"/>
                    <a:pt x="12" y="8"/>
                    <a:pt x="16" y="8"/>
                  </a:cubicBezTo>
                  <a:cubicBezTo>
                    <a:pt x="80" y="8"/>
                    <a:pt x="80" y="8"/>
                    <a:pt x="80" y="8"/>
                  </a:cubicBezTo>
                  <a:cubicBezTo>
                    <a:pt x="84" y="8"/>
                    <a:pt x="88" y="12"/>
                    <a:pt x="88" y="16"/>
                  </a:cubicBezTo>
                  <a:lnTo>
                    <a:pt x="88" y="24"/>
                  </a:lnTo>
                  <a:close/>
                  <a:moveTo>
                    <a:pt x="52" y="12"/>
                  </a:moveTo>
                  <a:cubicBezTo>
                    <a:pt x="44" y="12"/>
                    <a:pt x="44" y="12"/>
                    <a:pt x="44" y="12"/>
                  </a:cubicBezTo>
                  <a:cubicBezTo>
                    <a:pt x="42" y="12"/>
                    <a:pt x="40" y="14"/>
                    <a:pt x="40" y="16"/>
                  </a:cubicBezTo>
                  <a:cubicBezTo>
                    <a:pt x="40" y="18"/>
                    <a:pt x="42" y="20"/>
                    <a:pt x="44" y="20"/>
                  </a:cubicBezTo>
                  <a:cubicBezTo>
                    <a:pt x="52" y="20"/>
                    <a:pt x="52" y="20"/>
                    <a:pt x="52" y="20"/>
                  </a:cubicBezTo>
                  <a:cubicBezTo>
                    <a:pt x="54" y="20"/>
                    <a:pt x="56" y="18"/>
                    <a:pt x="56" y="16"/>
                  </a:cubicBezTo>
                  <a:cubicBezTo>
                    <a:pt x="56" y="14"/>
                    <a:pt x="54" y="12"/>
                    <a:pt x="52" y="1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74295" tIns="37148" rIns="74295" bIns="37148" numCol="1" anchor="t" anchorCtr="0" compatLnSpc="1"/>
            <a:lstStyle/>
            <a:p>
              <a:endParaRPr lang="en-US" sz="1460"/>
            </a:p>
          </p:txBody>
        </p:sp>
        <p:sp>
          <p:nvSpPr>
            <p:cNvPr id="63" name="Freeform 13"/>
            <p:cNvSpPr>
              <a:spLocks noEditPoints="1"/>
            </p:cNvSpPr>
            <p:nvPr/>
          </p:nvSpPr>
          <p:spPr bwMode="auto">
            <a:xfrm>
              <a:off x="7009917" y="5125844"/>
              <a:ext cx="572519" cy="417676"/>
            </a:xfrm>
            <a:custGeom>
              <a:avLst/>
              <a:gdLst>
                <a:gd name="T0" fmla="*/ 175 w 176"/>
                <a:gd name="T1" fmla="*/ 122 h 128"/>
                <a:gd name="T2" fmla="*/ 175 w 176"/>
                <a:gd name="T3" fmla="*/ 122 h 128"/>
                <a:gd name="T4" fmla="*/ 160 w 176"/>
                <a:gd name="T5" fmla="*/ 98 h 128"/>
                <a:gd name="T6" fmla="*/ 160 w 176"/>
                <a:gd name="T7" fmla="*/ 96 h 128"/>
                <a:gd name="T8" fmla="*/ 160 w 176"/>
                <a:gd name="T9" fmla="*/ 8 h 128"/>
                <a:gd name="T10" fmla="*/ 152 w 176"/>
                <a:gd name="T11" fmla="*/ 0 h 128"/>
                <a:gd name="T12" fmla="*/ 24 w 176"/>
                <a:gd name="T13" fmla="*/ 0 h 128"/>
                <a:gd name="T14" fmla="*/ 16 w 176"/>
                <a:gd name="T15" fmla="*/ 8 h 128"/>
                <a:gd name="T16" fmla="*/ 16 w 176"/>
                <a:gd name="T17" fmla="*/ 96 h 128"/>
                <a:gd name="T18" fmla="*/ 16 w 176"/>
                <a:gd name="T19" fmla="*/ 98 h 128"/>
                <a:gd name="T20" fmla="*/ 1 w 176"/>
                <a:gd name="T21" fmla="*/ 122 h 128"/>
                <a:gd name="T22" fmla="*/ 1 w 176"/>
                <a:gd name="T23" fmla="*/ 122 h 128"/>
                <a:gd name="T24" fmla="*/ 0 w 176"/>
                <a:gd name="T25" fmla="*/ 124 h 128"/>
                <a:gd name="T26" fmla="*/ 4 w 176"/>
                <a:gd name="T27" fmla="*/ 128 h 128"/>
                <a:gd name="T28" fmla="*/ 172 w 176"/>
                <a:gd name="T29" fmla="*/ 128 h 128"/>
                <a:gd name="T30" fmla="*/ 176 w 176"/>
                <a:gd name="T31" fmla="*/ 124 h 128"/>
                <a:gd name="T32" fmla="*/ 175 w 176"/>
                <a:gd name="T33" fmla="*/ 122 h 128"/>
                <a:gd name="T34" fmla="*/ 24 w 176"/>
                <a:gd name="T35" fmla="*/ 8 h 128"/>
                <a:gd name="T36" fmla="*/ 152 w 176"/>
                <a:gd name="T37" fmla="*/ 8 h 128"/>
                <a:gd name="T38" fmla="*/ 152 w 176"/>
                <a:gd name="T39" fmla="*/ 96 h 128"/>
                <a:gd name="T40" fmla="*/ 24 w 176"/>
                <a:gd name="T41" fmla="*/ 96 h 128"/>
                <a:gd name="T42" fmla="*/ 24 w 176"/>
                <a:gd name="T43" fmla="*/ 8 h 128"/>
                <a:gd name="T44" fmla="*/ 11 w 176"/>
                <a:gd name="T45" fmla="*/ 120 h 128"/>
                <a:gd name="T46" fmla="*/ 22 w 176"/>
                <a:gd name="T47" fmla="*/ 104 h 128"/>
                <a:gd name="T48" fmla="*/ 24 w 176"/>
                <a:gd name="T49" fmla="*/ 104 h 128"/>
                <a:gd name="T50" fmla="*/ 152 w 176"/>
                <a:gd name="T51" fmla="*/ 104 h 128"/>
                <a:gd name="T52" fmla="*/ 154 w 176"/>
                <a:gd name="T53" fmla="*/ 104 h 128"/>
                <a:gd name="T54" fmla="*/ 165 w 176"/>
                <a:gd name="T55" fmla="*/ 120 h 128"/>
                <a:gd name="T56" fmla="*/ 11 w 176"/>
                <a:gd name="T57" fmla="*/ 12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76" h="128">
                  <a:moveTo>
                    <a:pt x="175" y="122"/>
                  </a:moveTo>
                  <a:cubicBezTo>
                    <a:pt x="175" y="122"/>
                    <a:pt x="175" y="122"/>
                    <a:pt x="175" y="122"/>
                  </a:cubicBezTo>
                  <a:cubicBezTo>
                    <a:pt x="160" y="98"/>
                    <a:pt x="160" y="98"/>
                    <a:pt x="160" y="98"/>
                  </a:cubicBezTo>
                  <a:cubicBezTo>
                    <a:pt x="160" y="98"/>
                    <a:pt x="160" y="97"/>
                    <a:pt x="160" y="96"/>
                  </a:cubicBezTo>
                  <a:cubicBezTo>
                    <a:pt x="160" y="8"/>
                    <a:pt x="160" y="8"/>
                    <a:pt x="160" y="8"/>
                  </a:cubicBezTo>
                  <a:cubicBezTo>
                    <a:pt x="160" y="4"/>
                    <a:pt x="156" y="0"/>
                    <a:pt x="15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0" y="0"/>
                    <a:pt x="16" y="4"/>
                    <a:pt x="16" y="8"/>
                  </a:cubicBezTo>
                  <a:cubicBezTo>
                    <a:pt x="16" y="96"/>
                    <a:pt x="16" y="96"/>
                    <a:pt x="16" y="96"/>
                  </a:cubicBezTo>
                  <a:cubicBezTo>
                    <a:pt x="16" y="97"/>
                    <a:pt x="16" y="98"/>
                    <a:pt x="16" y="98"/>
                  </a:cubicBezTo>
                  <a:cubicBezTo>
                    <a:pt x="1" y="122"/>
                    <a:pt x="1" y="122"/>
                    <a:pt x="1" y="122"/>
                  </a:cubicBezTo>
                  <a:cubicBezTo>
                    <a:pt x="1" y="122"/>
                    <a:pt x="1" y="122"/>
                    <a:pt x="1" y="122"/>
                  </a:cubicBezTo>
                  <a:cubicBezTo>
                    <a:pt x="0" y="122"/>
                    <a:pt x="0" y="123"/>
                    <a:pt x="0" y="124"/>
                  </a:cubicBezTo>
                  <a:cubicBezTo>
                    <a:pt x="0" y="126"/>
                    <a:pt x="2" y="128"/>
                    <a:pt x="4" y="128"/>
                  </a:cubicBezTo>
                  <a:cubicBezTo>
                    <a:pt x="172" y="128"/>
                    <a:pt x="172" y="128"/>
                    <a:pt x="172" y="128"/>
                  </a:cubicBezTo>
                  <a:cubicBezTo>
                    <a:pt x="174" y="128"/>
                    <a:pt x="176" y="126"/>
                    <a:pt x="176" y="124"/>
                  </a:cubicBezTo>
                  <a:cubicBezTo>
                    <a:pt x="176" y="123"/>
                    <a:pt x="176" y="122"/>
                    <a:pt x="175" y="122"/>
                  </a:cubicBezTo>
                  <a:moveTo>
                    <a:pt x="24" y="8"/>
                  </a:moveTo>
                  <a:cubicBezTo>
                    <a:pt x="152" y="8"/>
                    <a:pt x="152" y="8"/>
                    <a:pt x="152" y="8"/>
                  </a:cubicBezTo>
                  <a:cubicBezTo>
                    <a:pt x="152" y="96"/>
                    <a:pt x="152" y="96"/>
                    <a:pt x="152" y="96"/>
                  </a:cubicBezTo>
                  <a:cubicBezTo>
                    <a:pt x="24" y="96"/>
                    <a:pt x="24" y="96"/>
                    <a:pt x="24" y="96"/>
                  </a:cubicBezTo>
                  <a:lnTo>
                    <a:pt x="24" y="8"/>
                  </a:lnTo>
                  <a:close/>
                  <a:moveTo>
                    <a:pt x="11" y="120"/>
                  </a:moveTo>
                  <a:cubicBezTo>
                    <a:pt x="22" y="104"/>
                    <a:pt x="22" y="104"/>
                    <a:pt x="22" y="104"/>
                  </a:cubicBezTo>
                  <a:cubicBezTo>
                    <a:pt x="23" y="104"/>
                    <a:pt x="23" y="104"/>
                    <a:pt x="24" y="104"/>
                  </a:cubicBezTo>
                  <a:cubicBezTo>
                    <a:pt x="152" y="104"/>
                    <a:pt x="152" y="104"/>
                    <a:pt x="152" y="104"/>
                  </a:cubicBezTo>
                  <a:cubicBezTo>
                    <a:pt x="153" y="104"/>
                    <a:pt x="153" y="104"/>
                    <a:pt x="154" y="104"/>
                  </a:cubicBezTo>
                  <a:cubicBezTo>
                    <a:pt x="165" y="120"/>
                    <a:pt x="165" y="120"/>
                    <a:pt x="165" y="120"/>
                  </a:cubicBezTo>
                  <a:lnTo>
                    <a:pt x="11" y="1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74295" tIns="37148" rIns="74295" bIns="37148" numCol="1" anchor="t" anchorCtr="0" compatLnSpc="1"/>
            <a:lstStyle/>
            <a:p>
              <a:endParaRPr lang="en-US" sz="1460"/>
            </a:p>
          </p:txBody>
        </p:sp>
        <p:sp>
          <p:nvSpPr>
            <p:cNvPr id="64" name="Freeform 14"/>
            <p:cNvSpPr>
              <a:spLocks noEditPoints="1"/>
            </p:cNvSpPr>
            <p:nvPr/>
          </p:nvSpPr>
          <p:spPr bwMode="auto">
            <a:xfrm>
              <a:off x="4210855" y="3884975"/>
              <a:ext cx="453691" cy="453691"/>
            </a:xfrm>
            <a:custGeom>
              <a:avLst/>
              <a:gdLst>
                <a:gd name="T0" fmla="*/ 160 w 176"/>
                <a:gd name="T1" fmla="*/ 0 h 176"/>
                <a:gd name="T2" fmla="*/ 16 w 176"/>
                <a:gd name="T3" fmla="*/ 0 h 176"/>
                <a:gd name="T4" fmla="*/ 0 w 176"/>
                <a:gd name="T5" fmla="*/ 16 h 176"/>
                <a:gd name="T6" fmla="*/ 0 w 176"/>
                <a:gd name="T7" fmla="*/ 136 h 176"/>
                <a:gd name="T8" fmla="*/ 16 w 176"/>
                <a:gd name="T9" fmla="*/ 152 h 176"/>
                <a:gd name="T10" fmla="*/ 72 w 176"/>
                <a:gd name="T11" fmla="*/ 152 h 176"/>
                <a:gd name="T12" fmla="*/ 72 w 176"/>
                <a:gd name="T13" fmla="*/ 168 h 176"/>
                <a:gd name="T14" fmla="*/ 60 w 176"/>
                <a:gd name="T15" fmla="*/ 168 h 176"/>
                <a:gd name="T16" fmla="*/ 56 w 176"/>
                <a:gd name="T17" fmla="*/ 172 h 176"/>
                <a:gd name="T18" fmla="*/ 60 w 176"/>
                <a:gd name="T19" fmla="*/ 176 h 176"/>
                <a:gd name="T20" fmla="*/ 116 w 176"/>
                <a:gd name="T21" fmla="*/ 176 h 176"/>
                <a:gd name="T22" fmla="*/ 120 w 176"/>
                <a:gd name="T23" fmla="*/ 172 h 176"/>
                <a:gd name="T24" fmla="*/ 116 w 176"/>
                <a:gd name="T25" fmla="*/ 168 h 176"/>
                <a:gd name="T26" fmla="*/ 104 w 176"/>
                <a:gd name="T27" fmla="*/ 168 h 176"/>
                <a:gd name="T28" fmla="*/ 104 w 176"/>
                <a:gd name="T29" fmla="*/ 152 h 176"/>
                <a:gd name="T30" fmla="*/ 160 w 176"/>
                <a:gd name="T31" fmla="*/ 152 h 176"/>
                <a:gd name="T32" fmla="*/ 176 w 176"/>
                <a:gd name="T33" fmla="*/ 136 h 176"/>
                <a:gd name="T34" fmla="*/ 176 w 176"/>
                <a:gd name="T35" fmla="*/ 16 h 176"/>
                <a:gd name="T36" fmla="*/ 160 w 176"/>
                <a:gd name="T37" fmla="*/ 0 h 176"/>
                <a:gd name="T38" fmla="*/ 96 w 176"/>
                <a:gd name="T39" fmla="*/ 168 h 176"/>
                <a:gd name="T40" fmla="*/ 80 w 176"/>
                <a:gd name="T41" fmla="*/ 168 h 176"/>
                <a:gd name="T42" fmla="*/ 80 w 176"/>
                <a:gd name="T43" fmla="*/ 152 h 176"/>
                <a:gd name="T44" fmla="*/ 96 w 176"/>
                <a:gd name="T45" fmla="*/ 152 h 176"/>
                <a:gd name="T46" fmla="*/ 96 w 176"/>
                <a:gd name="T47" fmla="*/ 168 h 176"/>
                <a:gd name="T48" fmla="*/ 168 w 176"/>
                <a:gd name="T49" fmla="*/ 136 h 176"/>
                <a:gd name="T50" fmla="*/ 160 w 176"/>
                <a:gd name="T51" fmla="*/ 144 h 176"/>
                <a:gd name="T52" fmla="*/ 16 w 176"/>
                <a:gd name="T53" fmla="*/ 144 h 176"/>
                <a:gd name="T54" fmla="*/ 8 w 176"/>
                <a:gd name="T55" fmla="*/ 136 h 176"/>
                <a:gd name="T56" fmla="*/ 8 w 176"/>
                <a:gd name="T57" fmla="*/ 128 h 176"/>
                <a:gd name="T58" fmla="*/ 168 w 176"/>
                <a:gd name="T59" fmla="*/ 128 h 176"/>
                <a:gd name="T60" fmla="*/ 168 w 176"/>
                <a:gd name="T61" fmla="*/ 136 h 176"/>
                <a:gd name="T62" fmla="*/ 168 w 176"/>
                <a:gd name="T63" fmla="*/ 120 h 176"/>
                <a:gd name="T64" fmla="*/ 8 w 176"/>
                <a:gd name="T65" fmla="*/ 120 h 176"/>
                <a:gd name="T66" fmla="*/ 8 w 176"/>
                <a:gd name="T67" fmla="*/ 16 h 176"/>
                <a:gd name="T68" fmla="*/ 16 w 176"/>
                <a:gd name="T69" fmla="*/ 8 h 176"/>
                <a:gd name="T70" fmla="*/ 160 w 176"/>
                <a:gd name="T71" fmla="*/ 8 h 176"/>
                <a:gd name="T72" fmla="*/ 168 w 176"/>
                <a:gd name="T73" fmla="*/ 16 h 176"/>
                <a:gd name="T74" fmla="*/ 168 w 176"/>
                <a:gd name="T75" fmla="*/ 12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6" h="176">
                  <a:moveTo>
                    <a:pt x="160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45"/>
                    <a:pt x="7" y="152"/>
                    <a:pt x="16" y="152"/>
                  </a:cubicBezTo>
                  <a:cubicBezTo>
                    <a:pt x="72" y="152"/>
                    <a:pt x="72" y="152"/>
                    <a:pt x="72" y="152"/>
                  </a:cubicBezTo>
                  <a:cubicBezTo>
                    <a:pt x="72" y="168"/>
                    <a:pt x="72" y="168"/>
                    <a:pt x="72" y="168"/>
                  </a:cubicBezTo>
                  <a:cubicBezTo>
                    <a:pt x="60" y="168"/>
                    <a:pt x="60" y="168"/>
                    <a:pt x="60" y="168"/>
                  </a:cubicBezTo>
                  <a:cubicBezTo>
                    <a:pt x="58" y="168"/>
                    <a:pt x="56" y="170"/>
                    <a:pt x="56" y="172"/>
                  </a:cubicBezTo>
                  <a:cubicBezTo>
                    <a:pt x="56" y="174"/>
                    <a:pt x="58" y="176"/>
                    <a:pt x="60" y="176"/>
                  </a:cubicBezTo>
                  <a:cubicBezTo>
                    <a:pt x="116" y="176"/>
                    <a:pt x="116" y="176"/>
                    <a:pt x="116" y="176"/>
                  </a:cubicBezTo>
                  <a:cubicBezTo>
                    <a:pt x="118" y="176"/>
                    <a:pt x="120" y="174"/>
                    <a:pt x="120" y="172"/>
                  </a:cubicBezTo>
                  <a:cubicBezTo>
                    <a:pt x="120" y="170"/>
                    <a:pt x="118" y="168"/>
                    <a:pt x="116" y="168"/>
                  </a:cubicBezTo>
                  <a:cubicBezTo>
                    <a:pt x="104" y="168"/>
                    <a:pt x="104" y="168"/>
                    <a:pt x="104" y="168"/>
                  </a:cubicBezTo>
                  <a:cubicBezTo>
                    <a:pt x="104" y="152"/>
                    <a:pt x="104" y="152"/>
                    <a:pt x="104" y="152"/>
                  </a:cubicBezTo>
                  <a:cubicBezTo>
                    <a:pt x="160" y="152"/>
                    <a:pt x="160" y="152"/>
                    <a:pt x="160" y="152"/>
                  </a:cubicBezTo>
                  <a:cubicBezTo>
                    <a:pt x="169" y="152"/>
                    <a:pt x="176" y="145"/>
                    <a:pt x="176" y="136"/>
                  </a:cubicBezTo>
                  <a:cubicBezTo>
                    <a:pt x="176" y="16"/>
                    <a:pt x="176" y="16"/>
                    <a:pt x="176" y="16"/>
                  </a:cubicBezTo>
                  <a:cubicBezTo>
                    <a:pt x="176" y="7"/>
                    <a:pt x="169" y="0"/>
                    <a:pt x="160" y="0"/>
                  </a:cubicBezTo>
                  <a:moveTo>
                    <a:pt x="96" y="168"/>
                  </a:moveTo>
                  <a:cubicBezTo>
                    <a:pt x="80" y="168"/>
                    <a:pt x="80" y="168"/>
                    <a:pt x="80" y="168"/>
                  </a:cubicBezTo>
                  <a:cubicBezTo>
                    <a:pt x="80" y="152"/>
                    <a:pt x="80" y="152"/>
                    <a:pt x="80" y="152"/>
                  </a:cubicBezTo>
                  <a:cubicBezTo>
                    <a:pt x="96" y="152"/>
                    <a:pt x="96" y="152"/>
                    <a:pt x="96" y="152"/>
                  </a:cubicBezTo>
                  <a:lnTo>
                    <a:pt x="96" y="168"/>
                  </a:lnTo>
                  <a:close/>
                  <a:moveTo>
                    <a:pt x="168" y="136"/>
                  </a:moveTo>
                  <a:cubicBezTo>
                    <a:pt x="168" y="140"/>
                    <a:pt x="164" y="144"/>
                    <a:pt x="160" y="144"/>
                  </a:cubicBezTo>
                  <a:cubicBezTo>
                    <a:pt x="16" y="144"/>
                    <a:pt x="16" y="144"/>
                    <a:pt x="16" y="144"/>
                  </a:cubicBezTo>
                  <a:cubicBezTo>
                    <a:pt x="12" y="144"/>
                    <a:pt x="8" y="140"/>
                    <a:pt x="8" y="136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168" y="128"/>
                    <a:pt x="168" y="128"/>
                    <a:pt x="168" y="128"/>
                  </a:cubicBezTo>
                  <a:lnTo>
                    <a:pt x="168" y="136"/>
                  </a:lnTo>
                  <a:close/>
                  <a:moveTo>
                    <a:pt x="168" y="120"/>
                  </a:moveTo>
                  <a:cubicBezTo>
                    <a:pt x="8" y="120"/>
                    <a:pt x="8" y="120"/>
                    <a:pt x="8" y="120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2"/>
                    <a:pt x="12" y="8"/>
                    <a:pt x="16" y="8"/>
                  </a:cubicBezTo>
                  <a:cubicBezTo>
                    <a:pt x="160" y="8"/>
                    <a:pt x="160" y="8"/>
                    <a:pt x="160" y="8"/>
                  </a:cubicBezTo>
                  <a:cubicBezTo>
                    <a:pt x="164" y="8"/>
                    <a:pt x="168" y="12"/>
                    <a:pt x="168" y="16"/>
                  </a:cubicBezTo>
                  <a:lnTo>
                    <a:pt x="168" y="1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74295" tIns="37148" rIns="74295" bIns="37148" numCol="1" anchor="t" anchorCtr="0" compatLnSpc="1"/>
            <a:lstStyle/>
            <a:p>
              <a:endParaRPr lang="en-US" sz="1460"/>
            </a:p>
          </p:txBody>
        </p:sp>
        <p:sp>
          <p:nvSpPr>
            <p:cNvPr id="65" name="Freeform 23"/>
            <p:cNvSpPr>
              <a:spLocks noEditPoints="1"/>
            </p:cNvSpPr>
            <p:nvPr/>
          </p:nvSpPr>
          <p:spPr bwMode="auto">
            <a:xfrm>
              <a:off x="5001951" y="3082411"/>
              <a:ext cx="378760" cy="310018"/>
            </a:xfrm>
            <a:custGeom>
              <a:avLst/>
              <a:gdLst>
                <a:gd name="T0" fmla="*/ 108 w 176"/>
                <a:gd name="T1" fmla="*/ 24 h 144"/>
                <a:gd name="T2" fmla="*/ 108 w 176"/>
                <a:gd name="T3" fmla="*/ 16 h 144"/>
                <a:gd name="T4" fmla="*/ 64 w 176"/>
                <a:gd name="T5" fmla="*/ 20 h 144"/>
                <a:gd name="T6" fmla="*/ 88 w 176"/>
                <a:gd name="T7" fmla="*/ 56 h 144"/>
                <a:gd name="T8" fmla="*/ 88 w 176"/>
                <a:gd name="T9" fmla="*/ 104 h 144"/>
                <a:gd name="T10" fmla="*/ 88 w 176"/>
                <a:gd name="T11" fmla="*/ 56 h 144"/>
                <a:gd name="T12" fmla="*/ 72 w 176"/>
                <a:gd name="T13" fmla="*/ 80 h 144"/>
                <a:gd name="T14" fmla="*/ 104 w 176"/>
                <a:gd name="T15" fmla="*/ 80 h 144"/>
                <a:gd name="T16" fmla="*/ 88 w 176"/>
                <a:gd name="T17" fmla="*/ 40 h 144"/>
                <a:gd name="T18" fmla="*/ 88 w 176"/>
                <a:gd name="T19" fmla="*/ 120 h 144"/>
                <a:gd name="T20" fmla="*/ 88 w 176"/>
                <a:gd name="T21" fmla="*/ 40 h 144"/>
                <a:gd name="T22" fmla="*/ 56 w 176"/>
                <a:gd name="T23" fmla="*/ 80 h 144"/>
                <a:gd name="T24" fmla="*/ 120 w 176"/>
                <a:gd name="T25" fmla="*/ 80 h 144"/>
                <a:gd name="T26" fmla="*/ 148 w 176"/>
                <a:gd name="T27" fmla="*/ 64 h 144"/>
                <a:gd name="T28" fmla="*/ 148 w 176"/>
                <a:gd name="T29" fmla="*/ 72 h 144"/>
                <a:gd name="T30" fmla="*/ 148 w 176"/>
                <a:gd name="T31" fmla="*/ 64 h 144"/>
                <a:gd name="T32" fmla="*/ 136 w 176"/>
                <a:gd name="T33" fmla="*/ 44 h 144"/>
                <a:gd name="T34" fmla="*/ 160 w 176"/>
                <a:gd name="T35" fmla="*/ 44 h 144"/>
                <a:gd name="T36" fmla="*/ 148 w 176"/>
                <a:gd name="T37" fmla="*/ 48 h 144"/>
                <a:gd name="T38" fmla="*/ 148 w 176"/>
                <a:gd name="T39" fmla="*/ 40 h 144"/>
                <a:gd name="T40" fmla="*/ 148 w 176"/>
                <a:gd name="T41" fmla="*/ 48 h 144"/>
                <a:gd name="T42" fmla="*/ 144 w 176"/>
                <a:gd name="T43" fmla="*/ 16 h 144"/>
                <a:gd name="T44" fmla="*/ 88 w 176"/>
                <a:gd name="T45" fmla="*/ 0 h 144"/>
                <a:gd name="T46" fmla="*/ 32 w 176"/>
                <a:gd name="T47" fmla="*/ 16 h 144"/>
                <a:gd name="T48" fmla="*/ 0 w 176"/>
                <a:gd name="T49" fmla="*/ 32 h 144"/>
                <a:gd name="T50" fmla="*/ 16 w 176"/>
                <a:gd name="T51" fmla="*/ 144 h 144"/>
                <a:gd name="T52" fmla="*/ 176 w 176"/>
                <a:gd name="T53" fmla="*/ 128 h 144"/>
                <a:gd name="T54" fmla="*/ 160 w 176"/>
                <a:gd name="T55" fmla="*/ 16 h 144"/>
                <a:gd name="T56" fmla="*/ 133 w 176"/>
                <a:gd name="T57" fmla="*/ 96 h 144"/>
                <a:gd name="T58" fmla="*/ 168 w 176"/>
                <a:gd name="T59" fmla="*/ 104 h 144"/>
                <a:gd name="T60" fmla="*/ 160 w 176"/>
                <a:gd name="T61" fmla="*/ 136 h 144"/>
                <a:gd name="T62" fmla="*/ 8 w 176"/>
                <a:gd name="T63" fmla="*/ 128 h 144"/>
                <a:gd name="T64" fmla="*/ 46 w 176"/>
                <a:gd name="T65" fmla="*/ 104 h 144"/>
                <a:gd name="T66" fmla="*/ 8 w 176"/>
                <a:gd name="T67" fmla="*/ 96 h 144"/>
                <a:gd name="T68" fmla="*/ 16 w 176"/>
                <a:gd name="T69" fmla="*/ 24 h 144"/>
                <a:gd name="T70" fmla="*/ 60 w 176"/>
                <a:gd name="T71" fmla="*/ 8 h 144"/>
                <a:gd name="T72" fmla="*/ 116 w 176"/>
                <a:gd name="T73" fmla="*/ 8 h 144"/>
                <a:gd name="T74" fmla="*/ 160 w 176"/>
                <a:gd name="T75" fmla="*/ 24 h 144"/>
                <a:gd name="T76" fmla="*/ 168 w 176"/>
                <a:gd name="T77" fmla="*/ 9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6" h="144">
                  <a:moveTo>
                    <a:pt x="68" y="24"/>
                  </a:moveTo>
                  <a:cubicBezTo>
                    <a:pt x="108" y="24"/>
                    <a:pt x="108" y="24"/>
                    <a:pt x="108" y="24"/>
                  </a:cubicBezTo>
                  <a:cubicBezTo>
                    <a:pt x="110" y="24"/>
                    <a:pt x="112" y="22"/>
                    <a:pt x="112" y="20"/>
                  </a:cubicBezTo>
                  <a:cubicBezTo>
                    <a:pt x="112" y="18"/>
                    <a:pt x="110" y="16"/>
                    <a:pt x="108" y="16"/>
                  </a:cubicBezTo>
                  <a:cubicBezTo>
                    <a:pt x="68" y="16"/>
                    <a:pt x="68" y="16"/>
                    <a:pt x="68" y="16"/>
                  </a:cubicBezTo>
                  <a:cubicBezTo>
                    <a:pt x="66" y="16"/>
                    <a:pt x="64" y="18"/>
                    <a:pt x="64" y="20"/>
                  </a:cubicBezTo>
                  <a:cubicBezTo>
                    <a:pt x="64" y="22"/>
                    <a:pt x="66" y="24"/>
                    <a:pt x="68" y="24"/>
                  </a:cubicBezTo>
                  <a:moveTo>
                    <a:pt x="88" y="56"/>
                  </a:moveTo>
                  <a:cubicBezTo>
                    <a:pt x="75" y="56"/>
                    <a:pt x="64" y="67"/>
                    <a:pt x="64" y="80"/>
                  </a:cubicBezTo>
                  <a:cubicBezTo>
                    <a:pt x="64" y="93"/>
                    <a:pt x="75" y="104"/>
                    <a:pt x="88" y="104"/>
                  </a:cubicBezTo>
                  <a:cubicBezTo>
                    <a:pt x="101" y="104"/>
                    <a:pt x="112" y="93"/>
                    <a:pt x="112" y="80"/>
                  </a:cubicBezTo>
                  <a:cubicBezTo>
                    <a:pt x="112" y="67"/>
                    <a:pt x="101" y="56"/>
                    <a:pt x="88" y="56"/>
                  </a:cubicBezTo>
                  <a:moveTo>
                    <a:pt x="88" y="96"/>
                  </a:moveTo>
                  <a:cubicBezTo>
                    <a:pt x="79" y="96"/>
                    <a:pt x="72" y="89"/>
                    <a:pt x="72" y="80"/>
                  </a:cubicBezTo>
                  <a:cubicBezTo>
                    <a:pt x="72" y="71"/>
                    <a:pt x="79" y="64"/>
                    <a:pt x="88" y="64"/>
                  </a:cubicBezTo>
                  <a:cubicBezTo>
                    <a:pt x="97" y="64"/>
                    <a:pt x="104" y="71"/>
                    <a:pt x="104" y="80"/>
                  </a:cubicBezTo>
                  <a:cubicBezTo>
                    <a:pt x="104" y="89"/>
                    <a:pt x="97" y="96"/>
                    <a:pt x="88" y="96"/>
                  </a:cubicBezTo>
                  <a:moveTo>
                    <a:pt x="88" y="40"/>
                  </a:moveTo>
                  <a:cubicBezTo>
                    <a:pt x="66" y="40"/>
                    <a:pt x="48" y="58"/>
                    <a:pt x="48" y="80"/>
                  </a:cubicBezTo>
                  <a:cubicBezTo>
                    <a:pt x="48" y="102"/>
                    <a:pt x="66" y="120"/>
                    <a:pt x="88" y="120"/>
                  </a:cubicBezTo>
                  <a:cubicBezTo>
                    <a:pt x="110" y="120"/>
                    <a:pt x="128" y="102"/>
                    <a:pt x="128" y="80"/>
                  </a:cubicBezTo>
                  <a:cubicBezTo>
                    <a:pt x="128" y="58"/>
                    <a:pt x="110" y="40"/>
                    <a:pt x="88" y="40"/>
                  </a:cubicBezTo>
                  <a:moveTo>
                    <a:pt x="88" y="112"/>
                  </a:moveTo>
                  <a:cubicBezTo>
                    <a:pt x="70" y="112"/>
                    <a:pt x="56" y="98"/>
                    <a:pt x="56" y="80"/>
                  </a:cubicBezTo>
                  <a:cubicBezTo>
                    <a:pt x="56" y="62"/>
                    <a:pt x="70" y="48"/>
                    <a:pt x="88" y="48"/>
                  </a:cubicBezTo>
                  <a:cubicBezTo>
                    <a:pt x="106" y="48"/>
                    <a:pt x="120" y="62"/>
                    <a:pt x="120" y="80"/>
                  </a:cubicBezTo>
                  <a:cubicBezTo>
                    <a:pt x="120" y="98"/>
                    <a:pt x="106" y="112"/>
                    <a:pt x="88" y="112"/>
                  </a:cubicBezTo>
                  <a:moveTo>
                    <a:pt x="148" y="64"/>
                  </a:moveTo>
                  <a:cubicBezTo>
                    <a:pt x="146" y="64"/>
                    <a:pt x="144" y="66"/>
                    <a:pt x="144" y="68"/>
                  </a:cubicBezTo>
                  <a:cubicBezTo>
                    <a:pt x="144" y="70"/>
                    <a:pt x="146" y="72"/>
                    <a:pt x="148" y="72"/>
                  </a:cubicBezTo>
                  <a:cubicBezTo>
                    <a:pt x="150" y="72"/>
                    <a:pt x="152" y="70"/>
                    <a:pt x="152" y="68"/>
                  </a:cubicBezTo>
                  <a:cubicBezTo>
                    <a:pt x="152" y="66"/>
                    <a:pt x="150" y="64"/>
                    <a:pt x="148" y="64"/>
                  </a:cubicBezTo>
                  <a:moveTo>
                    <a:pt x="148" y="32"/>
                  </a:moveTo>
                  <a:cubicBezTo>
                    <a:pt x="141" y="32"/>
                    <a:pt x="136" y="37"/>
                    <a:pt x="136" y="44"/>
                  </a:cubicBezTo>
                  <a:cubicBezTo>
                    <a:pt x="136" y="51"/>
                    <a:pt x="141" y="56"/>
                    <a:pt x="148" y="56"/>
                  </a:cubicBezTo>
                  <a:cubicBezTo>
                    <a:pt x="155" y="56"/>
                    <a:pt x="160" y="51"/>
                    <a:pt x="160" y="44"/>
                  </a:cubicBezTo>
                  <a:cubicBezTo>
                    <a:pt x="160" y="37"/>
                    <a:pt x="155" y="32"/>
                    <a:pt x="148" y="32"/>
                  </a:cubicBezTo>
                  <a:moveTo>
                    <a:pt x="148" y="48"/>
                  </a:moveTo>
                  <a:cubicBezTo>
                    <a:pt x="146" y="48"/>
                    <a:pt x="144" y="46"/>
                    <a:pt x="144" y="44"/>
                  </a:cubicBezTo>
                  <a:cubicBezTo>
                    <a:pt x="144" y="42"/>
                    <a:pt x="146" y="40"/>
                    <a:pt x="148" y="40"/>
                  </a:cubicBezTo>
                  <a:cubicBezTo>
                    <a:pt x="150" y="40"/>
                    <a:pt x="152" y="42"/>
                    <a:pt x="152" y="44"/>
                  </a:cubicBezTo>
                  <a:cubicBezTo>
                    <a:pt x="152" y="46"/>
                    <a:pt x="150" y="48"/>
                    <a:pt x="148" y="48"/>
                  </a:cubicBezTo>
                  <a:moveTo>
                    <a:pt x="160" y="16"/>
                  </a:moveTo>
                  <a:cubicBezTo>
                    <a:pt x="144" y="16"/>
                    <a:pt x="144" y="16"/>
                    <a:pt x="144" y="16"/>
                  </a:cubicBezTo>
                  <a:cubicBezTo>
                    <a:pt x="132" y="16"/>
                    <a:pt x="132" y="0"/>
                    <a:pt x="116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44" y="0"/>
                    <a:pt x="44" y="16"/>
                    <a:pt x="32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7" y="16"/>
                    <a:pt x="0" y="23"/>
                    <a:pt x="0" y="32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7"/>
                    <a:pt x="7" y="144"/>
                    <a:pt x="16" y="144"/>
                  </a:cubicBezTo>
                  <a:cubicBezTo>
                    <a:pt x="160" y="144"/>
                    <a:pt x="160" y="144"/>
                    <a:pt x="160" y="144"/>
                  </a:cubicBezTo>
                  <a:cubicBezTo>
                    <a:pt x="169" y="144"/>
                    <a:pt x="176" y="137"/>
                    <a:pt x="176" y="128"/>
                  </a:cubicBezTo>
                  <a:cubicBezTo>
                    <a:pt x="176" y="32"/>
                    <a:pt x="176" y="32"/>
                    <a:pt x="176" y="32"/>
                  </a:cubicBezTo>
                  <a:cubicBezTo>
                    <a:pt x="176" y="23"/>
                    <a:pt x="169" y="16"/>
                    <a:pt x="160" y="16"/>
                  </a:cubicBezTo>
                  <a:moveTo>
                    <a:pt x="168" y="96"/>
                  </a:moveTo>
                  <a:cubicBezTo>
                    <a:pt x="133" y="96"/>
                    <a:pt x="133" y="96"/>
                    <a:pt x="133" y="96"/>
                  </a:cubicBezTo>
                  <a:cubicBezTo>
                    <a:pt x="132" y="99"/>
                    <a:pt x="131" y="101"/>
                    <a:pt x="130" y="104"/>
                  </a:cubicBezTo>
                  <a:cubicBezTo>
                    <a:pt x="168" y="104"/>
                    <a:pt x="168" y="104"/>
                    <a:pt x="168" y="104"/>
                  </a:cubicBezTo>
                  <a:cubicBezTo>
                    <a:pt x="168" y="128"/>
                    <a:pt x="168" y="128"/>
                    <a:pt x="168" y="128"/>
                  </a:cubicBezTo>
                  <a:cubicBezTo>
                    <a:pt x="168" y="132"/>
                    <a:pt x="164" y="136"/>
                    <a:pt x="160" y="136"/>
                  </a:cubicBezTo>
                  <a:cubicBezTo>
                    <a:pt x="16" y="136"/>
                    <a:pt x="16" y="136"/>
                    <a:pt x="16" y="136"/>
                  </a:cubicBezTo>
                  <a:cubicBezTo>
                    <a:pt x="12" y="136"/>
                    <a:pt x="8" y="132"/>
                    <a:pt x="8" y="128"/>
                  </a:cubicBezTo>
                  <a:cubicBezTo>
                    <a:pt x="8" y="104"/>
                    <a:pt x="8" y="104"/>
                    <a:pt x="8" y="104"/>
                  </a:cubicBezTo>
                  <a:cubicBezTo>
                    <a:pt x="46" y="104"/>
                    <a:pt x="46" y="104"/>
                    <a:pt x="46" y="104"/>
                  </a:cubicBezTo>
                  <a:cubicBezTo>
                    <a:pt x="45" y="101"/>
                    <a:pt x="44" y="99"/>
                    <a:pt x="43" y="96"/>
                  </a:cubicBezTo>
                  <a:cubicBezTo>
                    <a:pt x="8" y="96"/>
                    <a:pt x="8" y="96"/>
                    <a:pt x="8" y="96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8" y="28"/>
                    <a:pt x="12" y="24"/>
                    <a:pt x="16" y="24"/>
                  </a:cubicBezTo>
                  <a:cubicBezTo>
                    <a:pt x="32" y="24"/>
                    <a:pt x="32" y="24"/>
                    <a:pt x="32" y="24"/>
                  </a:cubicBezTo>
                  <a:cubicBezTo>
                    <a:pt x="48" y="24"/>
                    <a:pt x="48" y="8"/>
                    <a:pt x="60" y="8"/>
                  </a:cubicBezTo>
                  <a:cubicBezTo>
                    <a:pt x="88" y="8"/>
                    <a:pt x="88" y="8"/>
                    <a:pt x="88" y="8"/>
                  </a:cubicBezTo>
                  <a:cubicBezTo>
                    <a:pt x="116" y="8"/>
                    <a:pt x="116" y="8"/>
                    <a:pt x="116" y="8"/>
                  </a:cubicBezTo>
                  <a:cubicBezTo>
                    <a:pt x="128" y="8"/>
                    <a:pt x="128" y="24"/>
                    <a:pt x="144" y="24"/>
                  </a:cubicBezTo>
                  <a:cubicBezTo>
                    <a:pt x="160" y="24"/>
                    <a:pt x="160" y="24"/>
                    <a:pt x="160" y="24"/>
                  </a:cubicBezTo>
                  <a:cubicBezTo>
                    <a:pt x="164" y="24"/>
                    <a:pt x="168" y="28"/>
                    <a:pt x="168" y="32"/>
                  </a:cubicBezTo>
                  <a:lnTo>
                    <a:pt x="168" y="9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74295" tIns="37148" rIns="74295" bIns="37148" numCol="1" anchor="t" anchorCtr="0" compatLnSpc="1"/>
            <a:lstStyle/>
            <a:p>
              <a:endParaRPr lang="en-US" sz="1460"/>
            </a:p>
          </p:txBody>
        </p:sp>
        <p:sp>
          <p:nvSpPr>
            <p:cNvPr id="68" name="Freeform 47"/>
            <p:cNvSpPr>
              <a:spLocks noEditPoints="1"/>
            </p:cNvSpPr>
            <p:nvPr/>
          </p:nvSpPr>
          <p:spPr bwMode="auto">
            <a:xfrm>
              <a:off x="4871199" y="5114567"/>
              <a:ext cx="363736" cy="332779"/>
            </a:xfrm>
            <a:custGeom>
              <a:avLst/>
              <a:gdLst>
                <a:gd name="T0" fmla="*/ 72 w 176"/>
                <a:gd name="T1" fmla="*/ 97 h 161"/>
                <a:gd name="T2" fmla="*/ 80 w 176"/>
                <a:gd name="T3" fmla="*/ 97 h 161"/>
                <a:gd name="T4" fmla="*/ 100 w 176"/>
                <a:gd name="T5" fmla="*/ 93 h 161"/>
                <a:gd name="T6" fmla="*/ 100 w 176"/>
                <a:gd name="T7" fmla="*/ 101 h 161"/>
                <a:gd name="T8" fmla="*/ 100 w 176"/>
                <a:gd name="T9" fmla="*/ 93 h 161"/>
                <a:gd name="T10" fmla="*/ 48 w 176"/>
                <a:gd name="T11" fmla="*/ 113 h 161"/>
                <a:gd name="T12" fmla="*/ 44 w 176"/>
                <a:gd name="T13" fmla="*/ 101 h 161"/>
                <a:gd name="T14" fmla="*/ 40 w 176"/>
                <a:gd name="T15" fmla="*/ 113 h 161"/>
                <a:gd name="T16" fmla="*/ 28 w 176"/>
                <a:gd name="T17" fmla="*/ 117 h 161"/>
                <a:gd name="T18" fmla="*/ 40 w 176"/>
                <a:gd name="T19" fmla="*/ 121 h 161"/>
                <a:gd name="T20" fmla="*/ 44 w 176"/>
                <a:gd name="T21" fmla="*/ 133 h 161"/>
                <a:gd name="T22" fmla="*/ 48 w 176"/>
                <a:gd name="T23" fmla="*/ 121 h 161"/>
                <a:gd name="T24" fmla="*/ 60 w 176"/>
                <a:gd name="T25" fmla="*/ 117 h 161"/>
                <a:gd name="T26" fmla="*/ 132 w 176"/>
                <a:gd name="T27" fmla="*/ 73 h 161"/>
                <a:gd name="T28" fmla="*/ 97 w 176"/>
                <a:gd name="T29" fmla="*/ 56 h 161"/>
                <a:gd name="T30" fmla="*/ 82 w 176"/>
                <a:gd name="T31" fmla="*/ 1 h 161"/>
                <a:gd name="T32" fmla="*/ 78 w 176"/>
                <a:gd name="T33" fmla="*/ 9 h 161"/>
                <a:gd name="T34" fmla="*/ 92 w 176"/>
                <a:gd name="T35" fmla="*/ 51 h 161"/>
                <a:gd name="T36" fmla="*/ 44 w 176"/>
                <a:gd name="T37" fmla="*/ 73 h 161"/>
                <a:gd name="T38" fmla="*/ 44 w 176"/>
                <a:gd name="T39" fmla="*/ 161 h 161"/>
                <a:gd name="T40" fmla="*/ 98 w 176"/>
                <a:gd name="T41" fmla="*/ 145 h 161"/>
                <a:gd name="T42" fmla="*/ 176 w 176"/>
                <a:gd name="T43" fmla="*/ 117 h 161"/>
                <a:gd name="T44" fmla="*/ 132 w 176"/>
                <a:gd name="T45" fmla="*/ 153 h 161"/>
                <a:gd name="T46" fmla="*/ 74 w 176"/>
                <a:gd name="T47" fmla="*/ 137 h 161"/>
                <a:gd name="T48" fmla="*/ 8 w 176"/>
                <a:gd name="T49" fmla="*/ 117 h 161"/>
                <a:gd name="T50" fmla="*/ 132 w 176"/>
                <a:gd name="T51" fmla="*/ 81 h 161"/>
                <a:gd name="T52" fmla="*/ 132 w 176"/>
                <a:gd name="T53" fmla="*/ 153 h 161"/>
                <a:gd name="T54" fmla="*/ 116 w 176"/>
                <a:gd name="T55" fmla="*/ 125 h 161"/>
                <a:gd name="T56" fmla="*/ 132 w 176"/>
                <a:gd name="T57" fmla="*/ 125 h 161"/>
                <a:gd name="T58" fmla="*/ 140 w 176"/>
                <a:gd name="T59" fmla="*/ 101 h 161"/>
                <a:gd name="T60" fmla="*/ 140 w 176"/>
                <a:gd name="T61" fmla="*/ 117 h 161"/>
                <a:gd name="T62" fmla="*/ 140 w 176"/>
                <a:gd name="T63" fmla="*/ 10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6" h="161">
                  <a:moveTo>
                    <a:pt x="76" y="93"/>
                  </a:moveTo>
                  <a:cubicBezTo>
                    <a:pt x="74" y="93"/>
                    <a:pt x="72" y="95"/>
                    <a:pt x="72" y="97"/>
                  </a:cubicBezTo>
                  <a:cubicBezTo>
                    <a:pt x="72" y="99"/>
                    <a:pt x="74" y="101"/>
                    <a:pt x="76" y="101"/>
                  </a:cubicBezTo>
                  <a:cubicBezTo>
                    <a:pt x="78" y="101"/>
                    <a:pt x="80" y="99"/>
                    <a:pt x="80" y="97"/>
                  </a:cubicBezTo>
                  <a:cubicBezTo>
                    <a:pt x="80" y="95"/>
                    <a:pt x="78" y="93"/>
                    <a:pt x="76" y="93"/>
                  </a:cubicBezTo>
                  <a:moveTo>
                    <a:pt x="100" y="93"/>
                  </a:moveTo>
                  <a:cubicBezTo>
                    <a:pt x="98" y="93"/>
                    <a:pt x="96" y="95"/>
                    <a:pt x="96" y="97"/>
                  </a:cubicBezTo>
                  <a:cubicBezTo>
                    <a:pt x="96" y="99"/>
                    <a:pt x="98" y="101"/>
                    <a:pt x="100" y="101"/>
                  </a:cubicBezTo>
                  <a:cubicBezTo>
                    <a:pt x="102" y="101"/>
                    <a:pt x="104" y="99"/>
                    <a:pt x="104" y="97"/>
                  </a:cubicBezTo>
                  <a:cubicBezTo>
                    <a:pt x="104" y="95"/>
                    <a:pt x="102" y="93"/>
                    <a:pt x="100" y="93"/>
                  </a:cubicBezTo>
                  <a:moveTo>
                    <a:pt x="56" y="113"/>
                  </a:moveTo>
                  <a:cubicBezTo>
                    <a:pt x="48" y="113"/>
                    <a:pt x="48" y="113"/>
                    <a:pt x="48" y="113"/>
                  </a:cubicBezTo>
                  <a:cubicBezTo>
                    <a:pt x="48" y="105"/>
                    <a:pt x="48" y="105"/>
                    <a:pt x="48" y="105"/>
                  </a:cubicBezTo>
                  <a:cubicBezTo>
                    <a:pt x="48" y="103"/>
                    <a:pt x="46" y="101"/>
                    <a:pt x="44" y="101"/>
                  </a:cubicBezTo>
                  <a:cubicBezTo>
                    <a:pt x="42" y="101"/>
                    <a:pt x="40" y="103"/>
                    <a:pt x="40" y="105"/>
                  </a:cubicBezTo>
                  <a:cubicBezTo>
                    <a:pt x="40" y="113"/>
                    <a:pt x="40" y="113"/>
                    <a:pt x="40" y="113"/>
                  </a:cubicBezTo>
                  <a:cubicBezTo>
                    <a:pt x="32" y="113"/>
                    <a:pt x="32" y="113"/>
                    <a:pt x="32" y="113"/>
                  </a:cubicBezTo>
                  <a:cubicBezTo>
                    <a:pt x="30" y="113"/>
                    <a:pt x="28" y="115"/>
                    <a:pt x="28" y="117"/>
                  </a:cubicBezTo>
                  <a:cubicBezTo>
                    <a:pt x="28" y="119"/>
                    <a:pt x="30" y="121"/>
                    <a:pt x="32" y="121"/>
                  </a:cubicBezTo>
                  <a:cubicBezTo>
                    <a:pt x="40" y="121"/>
                    <a:pt x="40" y="121"/>
                    <a:pt x="40" y="121"/>
                  </a:cubicBezTo>
                  <a:cubicBezTo>
                    <a:pt x="40" y="129"/>
                    <a:pt x="40" y="129"/>
                    <a:pt x="40" y="129"/>
                  </a:cubicBezTo>
                  <a:cubicBezTo>
                    <a:pt x="40" y="131"/>
                    <a:pt x="42" y="133"/>
                    <a:pt x="44" y="133"/>
                  </a:cubicBezTo>
                  <a:cubicBezTo>
                    <a:pt x="46" y="133"/>
                    <a:pt x="48" y="131"/>
                    <a:pt x="48" y="129"/>
                  </a:cubicBezTo>
                  <a:cubicBezTo>
                    <a:pt x="48" y="121"/>
                    <a:pt x="48" y="121"/>
                    <a:pt x="48" y="121"/>
                  </a:cubicBezTo>
                  <a:cubicBezTo>
                    <a:pt x="56" y="121"/>
                    <a:pt x="56" y="121"/>
                    <a:pt x="56" y="121"/>
                  </a:cubicBezTo>
                  <a:cubicBezTo>
                    <a:pt x="58" y="121"/>
                    <a:pt x="60" y="119"/>
                    <a:pt x="60" y="117"/>
                  </a:cubicBezTo>
                  <a:cubicBezTo>
                    <a:pt x="60" y="115"/>
                    <a:pt x="58" y="113"/>
                    <a:pt x="56" y="113"/>
                  </a:cubicBezTo>
                  <a:moveTo>
                    <a:pt x="132" y="73"/>
                  </a:moveTo>
                  <a:cubicBezTo>
                    <a:pt x="92" y="73"/>
                    <a:pt x="92" y="73"/>
                    <a:pt x="92" y="73"/>
                  </a:cubicBezTo>
                  <a:cubicBezTo>
                    <a:pt x="88" y="66"/>
                    <a:pt x="91" y="62"/>
                    <a:pt x="97" y="56"/>
                  </a:cubicBezTo>
                  <a:cubicBezTo>
                    <a:pt x="102" y="52"/>
                    <a:pt x="108" y="46"/>
                    <a:pt x="108" y="37"/>
                  </a:cubicBezTo>
                  <a:cubicBezTo>
                    <a:pt x="108" y="15"/>
                    <a:pt x="83" y="2"/>
                    <a:pt x="82" y="1"/>
                  </a:cubicBezTo>
                  <a:cubicBezTo>
                    <a:pt x="80" y="0"/>
                    <a:pt x="77" y="1"/>
                    <a:pt x="76" y="3"/>
                  </a:cubicBezTo>
                  <a:cubicBezTo>
                    <a:pt x="75" y="5"/>
                    <a:pt x="76" y="8"/>
                    <a:pt x="78" y="9"/>
                  </a:cubicBezTo>
                  <a:cubicBezTo>
                    <a:pt x="78" y="9"/>
                    <a:pt x="100" y="20"/>
                    <a:pt x="100" y="37"/>
                  </a:cubicBezTo>
                  <a:cubicBezTo>
                    <a:pt x="100" y="43"/>
                    <a:pt x="96" y="46"/>
                    <a:pt x="92" y="51"/>
                  </a:cubicBezTo>
                  <a:cubicBezTo>
                    <a:pt x="86" y="56"/>
                    <a:pt x="80" y="63"/>
                    <a:pt x="8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20" y="73"/>
                    <a:pt x="0" y="93"/>
                    <a:pt x="0" y="117"/>
                  </a:cubicBezTo>
                  <a:cubicBezTo>
                    <a:pt x="0" y="141"/>
                    <a:pt x="20" y="161"/>
                    <a:pt x="44" y="161"/>
                  </a:cubicBezTo>
                  <a:cubicBezTo>
                    <a:pt x="58" y="161"/>
                    <a:pt x="70" y="155"/>
                    <a:pt x="78" y="145"/>
                  </a:cubicBezTo>
                  <a:cubicBezTo>
                    <a:pt x="98" y="145"/>
                    <a:pt x="98" y="145"/>
                    <a:pt x="98" y="145"/>
                  </a:cubicBezTo>
                  <a:cubicBezTo>
                    <a:pt x="106" y="155"/>
                    <a:pt x="118" y="161"/>
                    <a:pt x="132" y="161"/>
                  </a:cubicBezTo>
                  <a:cubicBezTo>
                    <a:pt x="156" y="161"/>
                    <a:pt x="176" y="141"/>
                    <a:pt x="176" y="117"/>
                  </a:cubicBezTo>
                  <a:cubicBezTo>
                    <a:pt x="176" y="93"/>
                    <a:pt x="156" y="73"/>
                    <a:pt x="132" y="73"/>
                  </a:cubicBezTo>
                  <a:moveTo>
                    <a:pt x="132" y="153"/>
                  </a:moveTo>
                  <a:cubicBezTo>
                    <a:pt x="120" y="153"/>
                    <a:pt x="109" y="147"/>
                    <a:pt x="102" y="137"/>
                  </a:cubicBezTo>
                  <a:cubicBezTo>
                    <a:pt x="74" y="137"/>
                    <a:pt x="74" y="137"/>
                    <a:pt x="74" y="137"/>
                  </a:cubicBezTo>
                  <a:cubicBezTo>
                    <a:pt x="67" y="147"/>
                    <a:pt x="56" y="153"/>
                    <a:pt x="44" y="153"/>
                  </a:cubicBezTo>
                  <a:cubicBezTo>
                    <a:pt x="24" y="153"/>
                    <a:pt x="8" y="137"/>
                    <a:pt x="8" y="117"/>
                  </a:cubicBezTo>
                  <a:cubicBezTo>
                    <a:pt x="8" y="97"/>
                    <a:pt x="24" y="81"/>
                    <a:pt x="44" y="81"/>
                  </a:cubicBezTo>
                  <a:cubicBezTo>
                    <a:pt x="132" y="81"/>
                    <a:pt x="132" y="81"/>
                    <a:pt x="132" y="81"/>
                  </a:cubicBezTo>
                  <a:cubicBezTo>
                    <a:pt x="152" y="81"/>
                    <a:pt x="168" y="97"/>
                    <a:pt x="168" y="117"/>
                  </a:cubicBezTo>
                  <a:cubicBezTo>
                    <a:pt x="168" y="137"/>
                    <a:pt x="152" y="153"/>
                    <a:pt x="132" y="153"/>
                  </a:cubicBezTo>
                  <a:moveTo>
                    <a:pt x="124" y="117"/>
                  </a:moveTo>
                  <a:cubicBezTo>
                    <a:pt x="120" y="117"/>
                    <a:pt x="116" y="121"/>
                    <a:pt x="116" y="125"/>
                  </a:cubicBezTo>
                  <a:cubicBezTo>
                    <a:pt x="116" y="129"/>
                    <a:pt x="120" y="133"/>
                    <a:pt x="124" y="133"/>
                  </a:cubicBezTo>
                  <a:cubicBezTo>
                    <a:pt x="128" y="133"/>
                    <a:pt x="132" y="129"/>
                    <a:pt x="132" y="125"/>
                  </a:cubicBezTo>
                  <a:cubicBezTo>
                    <a:pt x="132" y="121"/>
                    <a:pt x="128" y="117"/>
                    <a:pt x="124" y="117"/>
                  </a:cubicBezTo>
                  <a:moveTo>
                    <a:pt x="140" y="101"/>
                  </a:moveTo>
                  <a:cubicBezTo>
                    <a:pt x="136" y="101"/>
                    <a:pt x="132" y="105"/>
                    <a:pt x="132" y="109"/>
                  </a:cubicBezTo>
                  <a:cubicBezTo>
                    <a:pt x="132" y="113"/>
                    <a:pt x="136" y="117"/>
                    <a:pt x="140" y="117"/>
                  </a:cubicBezTo>
                  <a:cubicBezTo>
                    <a:pt x="144" y="117"/>
                    <a:pt x="148" y="113"/>
                    <a:pt x="148" y="109"/>
                  </a:cubicBezTo>
                  <a:cubicBezTo>
                    <a:pt x="148" y="105"/>
                    <a:pt x="144" y="101"/>
                    <a:pt x="140" y="10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74295" tIns="37148" rIns="74295" bIns="37148" numCol="1" anchor="t" anchorCtr="0" compatLnSpc="1"/>
            <a:lstStyle/>
            <a:p>
              <a:endParaRPr lang="en-US" sz="1460"/>
            </a:p>
          </p:txBody>
        </p:sp>
        <p:sp>
          <p:nvSpPr>
            <p:cNvPr id="69" name="Freeform 54"/>
            <p:cNvSpPr>
              <a:spLocks noEditPoints="1"/>
            </p:cNvSpPr>
            <p:nvPr/>
          </p:nvSpPr>
          <p:spPr bwMode="auto">
            <a:xfrm>
              <a:off x="7318862" y="3989839"/>
              <a:ext cx="363736" cy="363736"/>
            </a:xfrm>
            <a:custGeom>
              <a:avLst/>
              <a:gdLst>
                <a:gd name="T0" fmla="*/ 160 w 176"/>
                <a:gd name="T1" fmla="*/ 112 h 176"/>
                <a:gd name="T2" fmla="*/ 160 w 176"/>
                <a:gd name="T3" fmla="*/ 48 h 176"/>
                <a:gd name="T4" fmla="*/ 112 w 176"/>
                <a:gd name="T5" fmla="*/ 0 h 176"/>
                <a:gd name="T6" fmla="*/ 64 w 176"/>
                <a:gd name="T7" fmla="*/ 0 h 176"/>
                <a:gd name="T8" fmla="*/ 16 w 176"/>
                <a:gd name="T9" fmla="*/ 48 h 176"/>
                <a:gd name="T10" fmla="*/ 16 w 176"/>
                <a:gd name="T11" fmla="*/ 112 h 176"/>
                <a:gd name="T12" fmla="*/ 0 w 176"/>
                <a:gd name="T13" fmla="*/ 128 h 176"/>
                <a:gd name="T14" fmla="*/ 0 w 176"/>
                <a:gd name="T15" fmla="*/ 144 h 176"/>
                <a:gd name="T16" fmla="*/ 16 w 176"/>
                <a:gd name="T17" fmla="*/ 160 h 176"/>
                <a:gd name="T18" fmla="*/ 16 w 176"/>
                <a:gd name="T19" fmla="*/ 160 h 176"/>
                <a:gd name="T20" fmla="*/ 36 w 176"/>
                <a:gd name="T21" fmla="*/ 176 h 176"/>
                <a:gd name="T22" fmla="*/ 56 w 176"/>
                <a:gd name="T23" fmla="*/ 156 h 176"/>
                <a:gd name="T24" fmla="*/ 56 w 176"/>
                <a:gd name="T25" fmla="*/ 116 h 176"/>
                <a:gd name="T26" fmla="*/ 36 w 176"/>
                <a:gd name="T27" fmla="*/ 96 h 176"/>
                <a:gd name="T28" fmla="*/ 24 w 176"/>
                <a:gd name="T29" fmla="*/ 100 h 176"/>
                <a:gd name="T30" fmla="*/ 24 w 176"/>
                <a:gd name="T31" fmla="*/ 48 h 176"/>
                <a:gd name="T32" fmla="*/ 64 w 176"/>
                <a:gd name="T33" fmla="*/ 8 h 176"/>
                <a:gd name="T34" fmla="*/ 112 w 176"/>
                <a:gd name="T35" fmla="*/ 8 h 176"/>
                <a:gd name="T36" fmla="*/ 152 w 176"/>
                <a:gd name="T37" fmla="*/ 48 h 176"/>
                <a:gd name="T38" fmla="*/ 152 w 176"/>
                <a:gd name="T39" fmla="*/ 100 h 176"/>
                <a:gd name="T40" fmla="*/ 140 w 176"/>
                <a:gd name="T41" fmla="*/ 96 h 176"/>
                <a:gd name="T42" fmla="*/ 120 w 176"/>
                <a:gd name="T43" fmla="*/ 116 h 176"/>
                <a:gd name="T44" fmla="*/ 120 w 176"/>
                <a:gd name="T45" fmla="*/ 156 h 176"/>
                <a:gd name="T46" fmla="*/ 140 w 176"/>
                <a:gd name="T47" fmla="*/ 176 h 176"/>
                <a:gd name="T48" fmla="*/ 160 w 176"/>
                <a:gd name="T49" fmla="*/ 160 h 176"/>
                <a:gd name="T50" fmla="*/ 160 w 176"/>
                <a:gd name="T51" fmla="*/ 160 h 176"/>
                <a:gd name="T52" fmla="*/ 176 w 176"/>
                <a:gd name="T53" fmla="*/ 144 h 176"/>
                <a:gd name="T54" fmla="*/ 176 w 176"/>
                <a:gd name="T55" fmla="*/ 128 h 176"/>
                <a:gd name="T56" fmla="*/ 160 w 176"/>
                <a:gd name="T57" fmla="*/ 112 h 176"/>
                <a:gd name="T58" fmla="*/ 16 w 176"/>
                <a:gd name="T59" fmla="*/ 152 h 176"/>
                <a:gd name="T60" fmla="*/ 8 w 176"/>
                <a:gd name="T61" fmla="*/ 144 h 176"/>
                <a:gd name="T62" fmla="*/ 8 w 176"/>
                <a:gd name="T63" fmla="*/ 128 h 176"/>
                <a:gd name="T64" fmla="*/ 16 w 176"/>
                <a:gd name="T65" fmla="*/ 120 h 176"/>
                <a:gd name="T66" fmla="*/ 16 w 176"/>
                <a:gd name="T67" fmla="*/ 152 h 176"/>
                <a:gd name="T68" fmla="*/ 36 w 176"/>
                <a:gd name="T69" fmla="*/ 104 h 176"/>
                <a:gd name="T70" fmla="*/ 48 w 176"/>
                <a:gd name="T71" fmla="*/ 116 h 176"/>
                <a:gd name="T72" fmla="*/ 48 w 176"/>
                <a:gd name="T73" fmla="*/ 156 h 176"/>
                <a:gd name="T74" fmla="*/ 36 w 176"/>
                <a:gd name="T75" fmla="*/ 168 h 176"/>
                <a:gd name="T76" fmla="*/ 24 w 176"/>
                <a:gd name="T77" fmla="*/ 156 h 176"/>
                <a:gd name="T78" fmla="*/ 24 w 176"/>
                <a:gd name="T79" fmla="*/ 116 h 176"/>
                <a:gd name="T80" fmla="*/ 36 w 176"/>
                <a:gd name="T81" fmla="*/ 104 h 176"/>
                <a:gd name="T82" fmla="*/ 152 w 176"/>
                <a:gd name="T83" fmla="*/ 156 h 176"/>
                <a:gd name="T84" fmla="*/ 140 w 176"/>
                <a:gd name="T85" fmla="*/ 168 h 176"/>
                <a:gd name="T86" fmla="*/ 128 w 176"/>
                <a:gd name="T87" fmla="*/ 156 h 176"/>
                <a:gd name="T88" fmla="*/ 128 w 176"/>
                <a:gd name="T89" fmla="*/ 116 h 176"/>
                <a:gd name="T90" fmla="*/ 140 w 176"/>
                <a:gd name="T91" fmla="*/ 104 h 176"/>
                <a:gd name="T92" fmla="*/ 152 w 176"/>
                <a:gd name="T93" fmla="*/ 116 h 176"/>
                <a:gd name="T94" fmla="*/ 152 w 176"/>
                <a:gd name="T95" fmla="*/ 156 h 176"/>
                <a:gd name="T96" fmla="*/ 168 w 176"/>
                <a:gd name="T97" fmla="*/ 144 h 176"/>
                <a:gd name="T98" fmla="*/ 160 w 176"/>
                <a:gd name="T99" fmla="*/ 152 h 176"/>
                <a:gd name="T100" fmla="*/ 160 w 176"/>
                <a:gd name="T101" fmla="*/ 120 h 176"/>
                <a:gd name="T102" fmla="*/ 168 w 176"/>
                <a:gd name="T103" fmla="*/ 128 h 176"/>
                <a:gd name="T104" fmla="*/ 168 w 176"/>
                <a:gd name="T105" fmla="*/ 144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76" h="176">
                  <a:moveTo>
                    <a:pt x="160" y="112"/>
                  </a:moveTo>
                  <a:cubicBezTo>
                    <a:pt x="160" y="48"/>
                    <a:pt x="160" y="48"/>
                    <a:pt x="160" y="48"/>
                  </a:cubicBezTo>
                  <a:cubicBezTo>
                    <a:pt x="160" y="21"/>
                    <a:pt x="139" y="0"/>
                    <a:pt x="112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37" y="0"/>
                    <a:pt x="16" y="21"/>
                    <a:pt x="16" y="48"/>
                  </a:cubicBezTo>
                  <a:cubicBezTo>
                    <a:pt x="16" y="112"/>
                    <a:pt x="16" y="112"/>
                    <a:pt x="16" y="112"/>
                  </a:cubicBezTo>
                  <a:cubicBezTo>
                    <a:pt x="7" y="112"/>
                    <a:pt x="0" y="119"/>
                    <a:pt x="0" y="128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3"/>
                    <a:pt x="7" y="160"/>
                    <a:pt x="16" y="160"/>
                  </a:cubicBezTo>
                  <a:cubicBezTo>
                    <a:pt x="16" y="160"/>
                    <a:pt x="16" y="160"/>
                    <a:pt x="16" y="160"/>
                  </a:cubicBezTo>
                  <a:cubicBezTo>
                    <a:pt x="18" y="169"/>
                    <a:pt x="26" y="176"/>
                    <a:pt x="36" y="176"/>
                  </a:cubicBezTo>
                  <a:cubicBezTo>
                    <a:pt x="47" y="176"/>
                    <a:pt x="56" y="167"/>
                    <a:pt x="56" y="156"/>
                  </a:cubicBezTo>
                  <a:cubicBezTo>
                    <a:pt x="56" y="116"/>
                    <a:pt x="56" y="116"/>
                    <a:pt x="56" y="116"/>
                  </a:cubicBezTo>
                  <a:cubicBezTo>
                    <a:pt x="56" y="105"/>
                    <a:pt x="47" y="96"/>
                    <a:pt x="36" y="96"/>
                  </a:cubicBezTo>
                  <a:cubicBezTo>
                    <a:pt x="31" y="96"/>
                    <a:pt x="27" y="98"/>
                    <a:pt x="24" y="100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24" y="26"/>
                    <a:pt x="42" y="8"/>
                    <a:pt x="64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34" y="8"/>
                    <a:pt x="152" y="26"/>
                    <a:pt x="152" y="48"/>
                  </a:cubicBezTo>
                  <a:cubicBezTo>
                    <a:pt x="152" y="100"/>
                    <a:pt x="152" y="100"/>
                    <a:pt x="152" y="100"/>
                  </a:cubicBezTo>
                  <a:cubicBezTo>
                    <a:pt x="149" y="98"/>
                    <a:pt x="145" y="96"/>
                    <a:pt x="140" y="96"/>
                  </a:cubicBezTo>
                  <a:cubicBezTo>
                    <a:pt x="129" y="96"/>
                    <a:pt x="120" y="105"/>
                    <a:pt x="120" y="116"/>
                  </a:cubicBezTo>
                  <a:cubicBezTo>
                    <a:pt x="120" y="156"/>
                    <a:pt x="120" y="156"/>
                    <a:pt x="120" y="156"/>
                  </a:cubicBezTo>
                  <a:cubicBezTo>
                    <a:pt x="120" y="167"/>
                    <a:pt x="129" y="176"/>
                    <a:pt x="140" y="176"/>
                  </a:cubicBezTo>
                  <a:cubicBezTo>
                    <a:pt x="150" y="176"/>
                    <a:pt x="158" y="169"/>
                    <a:pt x="160" y="160"/>
                  </a:cubicBezTo>
                  <a:cubicBezTo>
                    <a:pt x="160" y="160"/>
                    <a:pt x="160" y="160"/>
                    <a:pt x="160" y="160"/>
                  </a:cubicBezTo>
                  <a:cubicBezTo>
                    <a:pt x="169" y="160"/>
                    <a:pt x="176" y="153"/>
                    <a:pt x="176" y="144"/>
                  </a:cubicBezTo>
                  <a:cubicBezTo>
                    <a:pt x="176" y="128"/>
                    <a:pt x="176" y="128"/>
                    <a:pt x="176" y="128"/>
                  </a:cubicBezTo>
                  <a:cubicBezTo>
                    <a:pt x="176" y="119"/>
                    <a:pt x="169" y="112"/>
                    <a:pt x="160" y="112"/>
                  </a:cubicBezTo>
                  <a:moveTo>
                    <a:pt x="16" y="152"/>
                  </a:moveTo>
                  <a:cubicBezTo>
                    <a:pt x="12" y="152"/>
                    <a:pt x="8" y="148"/>
                    <a:pt x="8" y="144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8" y="124"/>
                    <a:pt x="12" y="120"/>
                    <a:pt x="16" y="120"/>
                  </a:cubicBezTo>
                  <a:lnTo>
                    <a:pt x="16" y="152"/>
                  </a:lnTo>
                  <a:close/>
                  <a:moveTo>
                    <a:pt x="36" y="104"/>
                  </a:moveTo>
                  <a:cubicBezTo>
                    <a:pt x="43" y="104"/>
                    <a:pt x="48" y="109"/>
                    <a:pt x="48" y="116"/>
                  </a:cubicBezTo>
                  <a:cubicBezTo>
                    <a:pt x="48" y="156"/>
                    <a:pt x="48" y="156"/>
                    <a:pt x="48" y="156"/>
                  </a:cubicBezTo>
                  <a:cubicBezTo>
                    <a:pt x="48" y="163"/>
                    <a:pt x="43" y="168"/>
                    <a:pt x="36" y="168"/>
                  </a:cubicBezTo>
                  <a:cubicBezTo>
                    <a:pt x="29" y="168"/>
                    <a:pt x="24" y="163"/>
                    <a:pt x="24" y="156"/>
                  </a:cubicBezTo>
                  <a:cubicBezTo>
                    <a:pt x="24" y="116"/>
                    <a:pt x="24" y="116"/>
                    <a:pt x="24" y="116"/>
                  </a:cubicBezTo>
                  <a:cubicBezTo>
                    <a:pt x="24" y="109"/>
                    <a:pt x="29" y="104"/>
                    <a:pt x="36" y="104"/>
                  </a:cubicBezTo>
                  <a:moveTo>
                    <a:pt x="152" y="156"/>
                  </a:moveTo>
                  <a:cubicBezTo>
                    <a:pt x="152" y="163"/>
                    <a:pt x="147" y="168"/>
                    <a:pt x="140" y="168"/>
                  </a:cubicBezTo>
                  <a:cubicBezTo>
                    <a:pt x="133" y="168"/>
                    <a:pt x="128" y="163"/>
                    <a:pt x="128" y="156"/>
                  </a:cubicBezTo>
                  <a:cubicBezTo>
                    <a:pt x="128" y="116"/>
                    <a:pt x="128" y="116"/>
                    <a:pt x="128" y="116"/>
                  </a:cubicBezTo>
                  <a:cubicBezTo>
                    <a:pt x="128" y="109"/>
                    <a:pt x="133" y="104"/>
                    <a:pt x="140" y="104"/>
                  </a:cubicBezTo>
                  <a:cubicBezTo>
                    <a:pt x="147" y="104"/>
                    <a:pt x="152" y="109"/>
                    <a:pt x="152" y="116"/>
                  </a:cubicBezTo>
                  <a:lnTo>
                    <a:pt x="152" y="156"/>
                  </a:lnTo>
                  <a:close/>
                  <a:moveTo>
                    <a:pt x="168" y="144"/>
                  </a:moveTo>
                  <a:cubicBezTo>
                    <a:pt x="168" y="148"/>
                    <a:pt x="164" y="152"/>
                    <a:pt x="160" y="152"/>
                  </a:cubicBezTo>
                  <a:cubicBezTo>
                    <a:pt x="160" y="120"/>
                    <a:pt x="160" y="120"/>
                    <a:pt x="160" y="120"/>
                  </a:cubicBezTo>
                  <a:cubicBezTo>
                    <a:pt x="164" y="120"/>
                    <a:pt x="168" y="124"/>
                    <a:pt x="168" y="128"/>
                  </a:cubicBezTo>
                  <a:lnTo>
                    <a:pt x="168" y="14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74295" tIns="37148" rIns="74295" bIns="37148" numCol="1" anchor="t" anchorCtr="0" compatLnSpc="1"/>
            <a:lstStyle/>
            <a:p>
              <a:endParaRPr lang="en-US" sz="1460"/>
            </a:p>
          </p:txBody>
        </p:sp>
      </p:grpSp>
      <p:sp>
        <p:nvSpPr>
          <p:cNvPr id="46" name="Shape 358"/>
          <p:cNvSpPr txBox="1"/>
          <p:nvPr/>
        </p:nvSpPr>
        <p:spPr>
          <a:xfrm>
            <a:off x="8349567" y="970568"/>
            <a:ext cx="268629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47" name="TextBox 13"/>
          <p:cNvSpPr txBox="1"/>
          <p:nvPr/>
        </p:nvSpPr>
        <p:spPr>
          <a:xfrm>
            <a:off x="8349567" y="648130"/>
            <a:ext cx="1372819" cy="30380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8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9" name="Shape 358"/>
          <p:cNvSpPr txBox="1"/>
          <p:nvPr/>
        </p:nvSpPr>
        <p:spPr>
          <a:xfrm>
            <a:off x="8647895" y="3437715"/>
            <a:ext cx="268629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50" name="TextBox 13"/>
          <p:cNvSpPr txBox="1"/>
          <p:nvPr/>
        </p:nvSpPr>
        <p:spPr>
          <a:xfrm>
            <a:off x="8647895" y="3115277"/>
            <a:ext cx="1372819" cy="30380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8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2" name="Shape 358"/>
          <p:cNvSpPr txBox="1"/>
          <p:nvPr/>
        </p:nvSpPr>
        <p:spPr>
          <a:xfrm>
            <a:off x="8349567" y="5706003"/>
            <a:ext cx="268629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53" name="TextBox 13"/>
          <p:cNvSpPr txBox="1"/>
          <p:nvPr/>
        </p:nvSpPr>
        <p:spPr>
          <a:xfrm>
            <a:off x="8349567" y="5383565"/>
            <a:ext cx="1372819" cy="30380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8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2" name="Shape 358"/>
          <p:cNvSpPr txBox="1"/>
          <p:nvPr/>
        </p:nvSpPr>
        <p:spPr>
          <a:xfrm>
            <a:off x="2136499" y="1583241"/>
            <a:ext cx="268629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93" name="TextBox 13"/>
          <p:cNvSpPr txBox="1"/>
          <p:nvPr/>
        </p:nvSpPr>
        <p:spPr>
          <a:xfrm>
            <a:off x="3449974" y="1260803"/>
            <a:ext cx="1372819" cy="30380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8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5" name="Shape 358"/>
          <p:cNvSpPr txBox="1"/>
          <p:nvPr/>
        </p:nvSpPr>
        <p:spPr>
          <a:xfrm>
            <a:off x="2136499" y="5673919"/>
            <a:ext cx="268629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96" name="TextBox 13"/>
          <p:cNvSpPr txBox="1"/>
          <p:nvPr/>
        </p:nvSpPr>
        <p:spPr>
          <a:xfrm>
            <a:off x="3449974" y="5351481"/>
            <a:ext cx="1372819" cy="30380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8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8" name="Shape 358"/>
          <p:cNvSpPr txBox="1"/>
          <p:nvPr/>
        </p:nvSpPr>
        <p:spPr>
          <a:xfrm>
            <a:off x="857811" y="3313370"/>
            <a:ext cx="268629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99" name="TextBox 13"/>
          <p:cNvSpPr txBox="1"/>
          <p:nvPr/>
        </p:nvSpPr>
        <p:spPr>
          <a:xfrm>
            <a:off x="2171286" y="2990932"/>
            <a:ext cx="1372819" cy="30380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8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advClick="0" advTm="4000">
    <p:split orient="vert"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20"/>
          <p:cNvSpPr txBox="1"/>
          <p:nvPr/>
        </p:nvSpPr>
        <p:spPr>
          <a:xfrm>
            <a:off x="345989" y="185351"/>
            <a:ext cx="3460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10" name="Teardrop 9"/>
          <p:cNvSpPr/>
          <p:nvPr/>
        </p:nvSpPr>
        <p:spPr>
          <a:xfrm rot="5400000" flipV="1">
            <a:off x="9078901" y="1562360"/>
            <a:ext cx="2116101" cy="2116101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ardrop 14"/>
          <p:cNvSpPr/>
          <p:nvPr/>
        </p:nvSpPr>
        <p:spPr>
          <a:xfrm rot="16200000">
            <a:off x="9071764" y="3758660"/>
            <a:ext cx="1262761" cy="1262761"/>
          </a:xfrm>
          <a:prstGeom prst="teardrop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ardrop 15"/>
          <p:cNvSpPr/>
          <p:nvPr/>
        </p:nvSpPr>
        <p:spPr>
          <a:xfrm rot="5400000">
            <a:off x="6885548" y="1555223"/>
            <a:ext cx="2123238" cy="2123238"/>
          </a:xfrm>
          <a:prstGeom prst="teardrop">
            <a:avLst/>
          </a:prstGeom>
          <a:noFill/>
          <a:ln w="3175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ardrop 16"/>
          <p:cNvSpPr/>
          <p:nvPr/>
        </p:nvSpPr>
        <p:spPr>
          <a:xfrm>
            <a:off x="6885548" y="3758660"/>
            <a:ext cx="2123238" cy="2123238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ardrop 17"/>
          <p:cNvSpPr/>
          <p:nvPr/>
        </p:nvSpPr>
        <p:spPr>
          <a:xfrm rot="5400000">
            <a:off x="7562452" y="2232127"/>
            <a:ext cx="1446334" cy="1446334"/>
          </a:xfrm>
          <a:prstGeom prst="teardrop">
            <a:avLst/>
          </a:prstGeom>
          <a:solidFill>
            <a:schemeClr val="accent2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830617" y="2432176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90%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396810" y="4208323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40%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640833" y="4635613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85%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979285" y="2766186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90%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271353" y="1967262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10%</a:t>
            </a:r>
          </a:p>
        </p:txBody>
      </p:sp>
      <p:sp>
        <p:nvSpPr>
          <p:cNvPr id="22" name="Oval 29"/>
          <p:cNvSpPr/>
          <p:nvPr/>
        </p:nvSpPr>
        <p:spPr bwMode="auto">
          <a:xfrm>
            <a:off x="996999" y="1502597"/>
            <a:ext cx="574692" cy="574764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vert="horz" wrap="square" lIns="37143" tIns="18572" rIns="37143" bIns="18572" numCol="1" rtlCol="0" anchor="t" anchorCtr="0" compatLnSpc="1"/>
          <a:lstStyle/>
          <a:p>
            <a:pPr algn="ctr"/>
            <a:endParaRPr lang="en-US" sz="1420" dirty="0">
              <a:solidFill>
                <a:srgbClr val="FFFFFF"/>
              </a:solidFill>
              <a:latin typeface="Lato Black"/>
              <a:cs typeface="Lato Black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708426" y="1346459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29" name="Shape 358"/>
          <p:cNvSpPr txBox="1"/>
          <p:nvPr/>
        </p:nvSpPr>
        <p:spPr>
          <a:xfrm>
            <a:off x="1828180" y="1729630"/>
            <a:ext cx="3676022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30" name="Oval 31"/>
          <p:cNvSpPr/>
          <p:nvPr/>
        </p:nvSpPr>
        <p:spPr bwMode="auto">
          <a:xfrm>
            <a:off x="996999" y="2788317"/>
            <a:ext cx="574692" cy="57476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wrap="square" lIns="37143" tIns="18572" rIns="37143" bIns="18572" numCol="1" rtlCol="0" anchor="t" anchorCtr="0" compatLnSpc="1"/>
          <a:lstStyle/>
          <a:p>
            <a:pPr algn="ctr"/>
            <a:endParaRPr lang="en-US" sz="1420" dirty="0">
              <a:solidFill>
                <a:srgbClr val="FFFFFF"/>
              </a:solidFill>
              <a:latin typeface="Lato Black"/>
              <a:cs typeface="Lato Black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708426" y="2632180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32" name="Shape 358"/>
          <p:cNvSpPr txBox="1"/>
          <p:nvPr/>
        </p:nvSpPr>
        <p:spPr>
          <a:xfrm>
            <a:off x="1828180" y="3015351"/>
            <a:ext cx="3676022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33" name="Oval 35"/>
          <p:cNvSpPr/>
          <p:nvPr/>
        </p:nvSpPr>
        <p:spPr bwMode="auto">
          <a:xfrm>
            <a:off x="996999" y="4074039"/>
            <a:ext cx="574692" cy="574764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vert="horz" wrap="square" lIns="37143" tIns="18572" rIns="37143" bIns="18572" numCol="1" rtlCol="0" anchor="t" anchorCtr="0" compatLnSpc="1"/>
          <a:lstStyle/>
          <a:p>
            <a:pPr algn="ctr"/>
            <a:endParaRPr lang="en-US" sz="1420" dirty="0">
              <a:solidFill>
                <a:srgbClr val="FFFFFF"/>
              </a:solidFill>
              <a:latin typeface="Lato Black"/>
              <a:cs typeface="Lato Black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708426" y="3917901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35" name="Shape 358"/>
          <p:cNvSpPr txBox="1"/>
          <p:nvPr/>
        </p:nvSpPr>
        <p:spPr>
          <a:xfrm>
            <a:off x="1828180" y="4301072"/>
            <a:ext cx="3676022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36" name="Oval 29"/>
          <p:cNvSpPr/>
          <p:nvPr/>
        </p:nvSpPr>
        <p:spPr bwMode="auto">
          <a:xfrm>
            <a:off x="996999" y="5359761"/>
            <a:ext cx="574692" cy="57476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wrap="square" lIns="37143" tIns="18572" rIns="37143" bIns="18572" numCol="1" rtlCol="0" anchor="t" anchorCtr="0" compatLnSpc="1"/>
          <a:lstStyle/>
          <a:p>
            <a:pPr algn="ctr"/>
            <a:endParaRPr lang="en-US" sz="1420" dirty="0">
              <a:solidFill>
                <a:srgbClr val="FFFFFF"/>
              </a:solidFill>
              <a:latin typeface="Lato Black"/>
              <a:cs typeface="Lato Black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1708426" y="5203623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38" name="Shape 358"/>
          <p:cNvSpPr txBox="1"/>
          <p:nvPr/>
        </p:nvSpPr>
        <p:spPr>
          <a:xfrm>
            <a:off x="1828180" y="5586794"/>
            <a:ext cx="3676022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</p:spTree>
  </p:cSld>
  <p:clrMapOvr>
    <a:masterClrMapping/>
  </p:clrMapOvr>
  <p:transition advClick="0" advTm="4000">
    <p:split orient="vert"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4019679" y="1510598"/>
            <a:ext cx="4274090" cy="4198258"/>
            <a:chOff x="4300831" y="1786762"/>
            <a:chExt cx="3711785" cy="3645930"/>
          </a:xfrm>
        </p:grpSpPr>
        <p:sp>
          <p:nvSpPr>
            <p:cNvPr id="9" name="Freeform 5"/>
            <p:cNvSpPr/>
            <p:nvPr/>
          </p:nvSpPr>
          <p:spPr bwMode="auto">
            <a:xfrm>
              <a:off x="6206307" y="1786762"/>
              <a:ext cx="1806309" cy="1783291"/>
            </a:xfrm>
            <a:custGeom>
              <a:avLst/>
              <a:gdLst>
                <a:gd name="T0" fmla="*/ 169 w 337"/>
                <a:gd name="T1" fmla="*/ 337 h 337"/>
                <a:gd name="T2" fmla="*/ 316 w 337"/>
                <a:gd name="T3" fmla="*/ 253 h 337"/>
                <a:gd name="T4" fmla="*/ 337 w 337"/>
                <a:gd name="T5" fmla="*/ 169 h 337"/>
                <a:gd name="T6" fmla="*/ 337 w 337"/>
                <a:gd name="T7" fmla="*/ 0 h 337"/>
                <a:gd name="T8" fmla="*/ 169 w 337"/>
                <a:gd name="T9" fmla="*/ 0 h 337"/>
                <a:gd name="T10" fmla="*/ 22 w 337"/>
                <a:gd name="T11" fmla="*/ 84 h 337"/>
                <a:gd name="T12" fmla="*/ 0 w 337"/>
                <a:gd name="T13" fmla="*/ 169 h 337"/>
                <a:gd name="T14" fmla="*/ 0 w 337"/>
                <a:gd name="T15" fmla="*/ 337 h 337"/>
                <a:gd name="T16" fmla="*/ 169 w 337"/>
                <a:gd name="T17" fmla="*/ 337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7" h="337">
                  <a:moveTo>
                    <a:pt x="169" y="337"/>
                  </a:moveTo>
                  <a:cubicBezTo>
                    <a:pt x="239" y="337"/>
                    <a:pt x="288" y="309"/>
                    <a:pt x="316" y="253"/>
                  </a:cubicBezTo>
                  <a:cubicBezTo>
                    <a:pt x="337" y="211"/>
                    <a:pt x="337" y="169"/>
                    <a:pt x="337" y="169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99" y="0"/>
                    <a:pt x="49" y="28"/>
                    <a:pt x="22" y="84"/>
                  </a:cubicBezTo>
                  <a:cubicBezTo>
                    <a:pt x="0" y="126"/>
                    <a:pt x="0" y="168"/>
                    <a:pt x="0" y="169"/>
                  </a:cubicBezTo>
                  <a:cubicBezTo>
                    <a:pt x="0" y="337"/>
                    <a:pt x="0" y="337"/>
                    <a:pt x="0" y="337"/>
                  </a:cubicBezTo>
                  <a:lnTo>
                    <a:pt x="169" y="33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10" name="Freeform 6"/>
            <p:cNvSpPr/>
            <p:nvPr/>
          </p:nvSpPr>
          <p:spPr bwMode="auto">
            <a:xfrm>
              <a:off x="6200757" y="3645989"/>
              <a:ext cx="1806309" cy="1786703"/>
            </a:xfrm>
            <a:custGeom>
              <a:avLst/>
              <a:gdLst>
                <a:gd name="T0" fmla="*/ 337 w 337"/>
                <a:gd name="T1" fmla="*/ 338 h 338"/>
                <a:gd name="T2" fmla="*/ 337 w 337"/>
                <a:gd name="T3" fmla="*/ 169 h 338"/>
                <a:gd name="T4" fmla="*/ 316 w 337"/>
                <a:gd name="T5" fmla="*/ 83 h 338"/>
                <a:gd name="T6" fmla="*/ 169 w 337"/>
                <a:gd name="T7" fmla="*/ 0 h 338"/>
                <a:gd name="T8" fmla="*/ 0 w 337"/>
                <a:gd name="T9" fmla="*/ 0 h 338"/>
                <a:gd name="T10" fmla="*/ 0 w 337"/>
                <a:gd name="T11" fmla="*/ 169 h 338"/>
                <a:gd name="T12" fmla="*/ 22 w 337"/>
                <a:gd name="T13" fmla="*/ 255 h 338"/>
                <a:gd name="T14" fmla="*/ 169 w 337"/>
                <a:gd name="T15" fmla="*/ 338 h 338"/>
                <a:gd name="T16" fmla="*/ 337 w 337"/>
                <a:gd name="T17" fmla="*/ 338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7" h="338">
                  <a:moveTo>
                    <a:pt x="337" y="338"/>
                  </a:moveTo>
                  <a:cubicBezTo>
                    <a:pt x="337" y="169"/>
                    <a:pt x="337" y="169"/>
                    <a:pt x="337" y="169"/>
                  </a:cubicBezTo>
                  <a:cubicBezTo>
                    <a:pt x="337" y="169"/>
                    <a:pt x="337" y="125"/>
                    <a:pt x="316" y="83"/>
                  </a:cubicBezTo>
                  <a:cubicBezTo>
                    <a:pt x="288" y="28"/>
                    <a:pt x="238" y="0"/>
                    <a:pt x="16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69"/>
                    <a:pt x="1" y="213"/>
                    <a:pt x="22" y="255"/>
                  </a:cubicBezTo>
                  <a:cubicBezTo>
                    <a:pt x="50" y="310"/>
                    <a:pt x="99" y="338"/>
                    <a:pt x="169" y="338"/>
                  </a:cubicBezTo>
                  <a:lnTo>
                    <a:pt x="337" y="33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11" name="Freeform 7"/>
            <p:cNvSpPr/>
            <p:nvPr/>
          </p:nvSpPr>
          <p:spPr bwMode="auto">
            <a:xfrm>
              <a:off x="4300831" y="1786762"/>
              <a:ext cx="1806309" cy="1783291"/>
            </a:xfrm>
            <a:custGeom>
              <a:avLst/>
              <a:gdLst>
                <a:gd name="T0" fmla="*/ 169 w 337"/>
                <a:gd name="T1" fmla="*/ 337 h 337"/>
                <a:gd name="T2" fmla="*/ 22 w 337"/>
                <a:gd name="T3" fmla="*/ 253 h 337"/>
                <a:gd name="T4" fmla="*/ 0 w 337"/>
                <a:gd name="T5" fmla="*/ 169 h 337"/>
                <a:gd name="T6" fmla="*/ 0 w 337"/>
                <a:gd name="T7" fmla="*/ 0 h 337"/>
                <a:gd name="T8" fmla="*/ 169 w 337"/>
                <a:gd name="T9" fmla="*/ 0 h 337"/>
                <a:gd name="T10" fmla="*/ 316 w 337"/>
                <a:gd name="T11" fmla="*/ 84 h 337"/>
                <a:gd name="T12" fmla="*/ 337 w 337"/>
                <a:gd name="T13" fmla="*/ 169 h 337"/>
                <a:gd name="T14" fmla="*/ 337 w 337"/>
                <a:gd name="T15" fmla="*/ 337 h 337"/>
                <a:gd name="T16" fmla="*/ 169 w 337"/>
                <a:gd name="T17" fmla="*/ 337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7" h="337">
                  <a:moveTo>
                    <a:pt x="169" y="337"/>
                  </a:moveTo>
                  <a:cubicBezTo>
                    <a:pt x="99" y="337"/>
                    <a:pt x="49" y="309"/>
                    <a:pt x="22" y="253"/>
                  </a:cubicBezTo>
                  <a:cubicBezTo>
                    <a:pt x="0" y="211"/>
                    <a:pt x="0" y="169"/>
                    <a:pt x="0" y="16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239" y="0"/>
                    <a:pt x="288" y="28"/>
                    <a:pt x="316" y="84"/>
                  </a:cubicBezTo>
                  <a:cubicBezTo>
                    <a:pt x="337" y="126"/>
                    <a:pt x="337" y="168"/>
                    <a:pt x="337" y="169"/>
                  </a:cubicBezTo>
                  <a:cubicBezTo>
                    <a:pt x="337" y="337"/>
                    <a:pt x="337" y="337"/>
                    <a:pt x="337" y="337"/>
                  </a:cubicBezTo>
                  <a:lnTo>
                    <a:pt x="169" y="33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12" name="Freeform 8"/>
            <p:cNvSpPr/>
            <p:nvPr/>
          </p:nvSpPr>
          <p:spPr bwMode="auto">
            <a:xfrm>
              <a:off x="4306382" y="3645989"/>
              <a:ext cx="1806309" cy="1786703"/>
            </a:xfrm>
            <a:custGeom>
              <a:avLst/>
              <a:gdLst>
                <a:gd name="T0" fmla="*/ 0 w 337"/>
                <a:gd name="T1" fmla="*/ 338 h 338"/>
                <a:gd name="T2" fmla="*/ 0 w 337"/>
                <a:gd name="T3" fmla="*/ 169 h 338"/>
                <a:gd name="T4" fmla="*/ 22 w 337"/>
                <a:gd name="T5" fmla="*/ 83 h 338"/>
                <a:gd name="T6" fmla="*/ 169 w 337"/>
                <a:gd name="T7" fmla="*/ 0 h 338"/>
                <a:gd name="T8" fmla="*/ 337 w 337"/>
                <a:gd name="T9" fmla="*/ 0 h 338"/>
                <a:gd name="T10" fmla="*/ 337 w 337"/>
                <a:gd name="T11" fmla="*/ 169 h 338"/>
                <a:gd name="T12" fmla="*/ 316 w 337"/>
                <a:gd name="T13" fmla="*/ 255 h 338"/>
                <a:gd name="T14" fmla="*/ 169 w 337"/>
                <a:gd name="T15" fmla="*/ 338 h 338"/>
                <a:gd name="T16" fmla="*/ 0 w 337"/>
                <a:gd name="T17" fmla="*/ 338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7" h="338">
                  <a:moveTo>
                    <a:pt x="0" y="338"/>
                  </a:moveTo>
                  <a:cubicBezTo>
                    <a:pt x="0" y="169"/>
                    <a:pt x="0" y="169"/>
                    <a:pt x="0" y="169"/>
                  </a:cubicBezTo>
                  <a:cubicBezTo>
                    <a:pt x="0" y="169"/>
                    <a:pt x="1" y="125"/>
                    <a:pt x="22" y="83"/>
                  </a:cubicBezTo>
                  <a:cubicBezTo>
                    <a:pt x="50" y="28"/>
                    <a:pt x="99" y="0"/>
                    <a:pt x="169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337" y="169"/>
                    <a:pt x="337" y="169"/>
                    <a:pt x="337" y="169"/>
                  </a:cubicBezTo>
                  <a:cubicBezTo>
                    <a:pt x="337" y="169"/>
                    <a:pt x="337" y="213"/>
                    <a:pt x="316" y="255"/>
                  </a:cubicBezTo>
                  <a:cubicBezTo>
                    <a:pt x="288" y="310"/>
                    <a:pt x="238" y="338"/>
                    <a:pt x="169" y="338"/>
                  </a:cubicBezTo>
                  <a:lnTo>
                    <a:pt x="0" y="33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15" name="Freeform 5"/>
            <p:cNvSpPr/>
            <p:nvPr/>
          </p:nvSpPr>
          <p:spPr bwMode="auto">
            <a:xfrm>
              <a:off x="6206307" y="2956294"/>
              <a:ext cx="621681" cy="613759"/>
            </a:xfrm>
            <a:custGeom>
              <a:avLst/>
              <a:gdLst>
                <a:gd name="T0" fmla="*/ 169 w 337"/>
                <a:gd name="T1" fmla="*/ 337 h 337"/>
                <a:gd name="T2" fmla="*/ 316 w 337"/>
                <a:gd name="T3" fmla="*/ 253 h 337"/>
                <a:gd name="T4" fmla="*/ 337 w 337"/>
                <a:gd name="T5" fmla="*/ 169 h 337"/>
                <a:gd name="T6" fmla="*/ 337 w 337"/>
                <a:gd name="T7" fmla="*/ 0 h 337"/>
                <a:gd name="T8" fmla="*/ 169 w 337"/>
                <a:gd name="T9" fmla="*/ 0 h 337"/>
                <a:gd name="T10" fmla="*/ 22 w 337"/>
                <a:gd name="T11" fmla="*/ 84 h 337"/>
                <a:gd name="T12" fmla="*/ 0 w 337"/>
                <a:gd name="T13" fmla="*/ 169 h 337"/>
                <a:gd name="T14" fmla="*/ 0 w 337"/>
                <a:gd name="T15" fmla="*/ 337 h 337"/>
                <a:gd name="T16" fmla="*/ 169 w 337"/>
                <a:gd name="T17" fmla="*/ 337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7" h="337">
                  <a:moveTo>
                    <a:pt x="169" y="337"/>
                  </a:moveTo>
                  <a:cubicBezTo>
                    <a:pt x="239" y="337"/>
                    <a:pt x="288" y="309"/>
                    <a:pt x="316" y="253"/>
                  </a:cubicBezTo>
                  <a:cubicBezTo>
                    <a:pt x="337" y="211"/>
                    <a:pt x="337" y="169"/>
                    <a:pt x="337" y="169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99" y="0"/>
                    <a:pt x="49" y="28"/>
                    <a:pt x="22" y="84"/>
                  </a:cubicBezTo>
                  <a:cubicBezTo>
                    <a:pt x="0" y="126"/>
                    <a:pt x="0" y="168"/>
                    <a:pt x="0" y="169"/>
                  </a:cubicBezTo>
                  <a:cubicBezTo>
                    <a:pt x="0" y="337"/>
                    <a:pt x="0" y="337"/>
                    <a:pt x="0" y="337"/>
                  </a:cubicBezTo>
                  <a:lnTo>
                    <a:pt x="169" y="337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16" name="Freeform 6"/>
            <p:cNvSpPr/>
            <p:nvPr/>
          </p:nvSpPr>
          <p:spPr bwMode="auto">
            <a:xfrm>
              <a:off x="6200757" y="3645989"/>
              <a:ext cx="621681" cy="614933"/>
            </a:xfrm>
            <a:custGeom>
              <a:avLst/>
              <a:gdLst>
                <a:gd name="T0" fmla="*/ 337 w 337"/>
                <a:gd name="T1" fmla="*/ 338 h 338"/>
                <a:gd name="T2" fmla="*/ 337 w 337"/>
                <a:gd name="T3" fmla="*/ 169 h 338"/>
                <a:gd name="T4" fmla="*/ 316 w 337"/>
                <a:gd name="T5" fmla="*/ 83 h 338"/>
                <a:gd name="T6" fmla="*/ 169 w 337"/>
                <a:gd name="T7" fmla="*/ 0 h 338"/>
                <a:gd name="T8" fmla="*/ 0 w 337"/>
                <a:gd name="T9" fmla="*/ 0 h 338"/>
                <a:gd name="T10" fmla="*/ 0 w 337"/>
                <a:gd name="T11" fmla="*/ 169 h 338"/>
                <a:gd name="T12" fmla="*/ 22 w 337"/>
                <a:gd name="T13" fmla="*/ 255 h 338"/>
                <a:gd name="T14" fmla="*/ 169 w 337"/>
                <a:gd name="T15" fmla="*/ 338 h 338"/>
                <a:gd name="T16" fmla="*/ 337 w 337"/>
                <a:gd name="T17" fmla="*/ 338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7" h="338">
                  <a:moveTo>
                    <a:pt x="337" y="338"/>
                  </a:moveTo>
                  <a:cubicBezTo>
                    <a:pt x="337" y="169"/>
                    <a:pt x="337" y="169"/>
                    <a:pt x="337" y="169"/>
                  </a:cubicBezTo>
                  <a:cubicBezTo>
                    <a:pt x="337" y="169"/>
                    <a:pt x="337" y="125"/>
                    <a:pt x="316" y="83"/>
                  </a:cubicBezTo>
                  <a:cubicBezTo>
                    <a:pt x="288" y="28"/>
                    <a:pt x="238" y="0"/>
                    <a:pt x="16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69"/>
                    <a:pt x="1" y="213"/>
                    <a:pt x="22" y="255"/>
                  </a:cubicBezTo>
                  <a:cubicBezTo>
                    <a:pt x="50" y="310"/>
                    <a:pt x="99" y="338"/>
                    <a:pt x="169" y="338"/>
                  </a:cubicBezTo>
                  <a:lnTo>
                    <a:pt x="337" y="338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17" name="Freeform 7"/>
            <p:cNvSpPr/>
            <p:nvPr/>
          </p:nvSpPr>
          <p:spPr bwMode="auto">
            <a:xfrm>
              <a:off x="5485459" y="2956294"/>
              <a:ext cx="621681" cy="613759"/>
            </a:xfrm>
            <a:custGeom>
              <a:avLst/>
              <a:gdLst>
                <a:gd name="T0" fmla="*/ 169 w 337"/>
                <a:gd name="T1" fmla="*/ 337 h 337"/>
                <a:gd name="T2" fmla="*/ 22 w 337"/>
                <a:gd name="T3" fmla="*/ 253 h 337"/>
                <a:gd name="T4" fmla="*/ 0 w 337"/>
                <a:gd name="T5" fmla="*/ 169 h 337"/>
                <a:gd name="T6" fmla="*/ 0 w 337"/>
                <a:gd name="T7" fmla="*/ 0 h 337"/>
                <a:gd name="T8" fmla="*/ 169 w 337"/>
                <a:gd name="T9" fmla="*/ 0 h 337"/>
                <a:gd name="T10" fmla="*/ 316 w 337"/>
                <a:gd name="T11" fmla="*/ 84 h 337"/>
                <a:gd name="T12" fmla="*/ 337 w 337"/>
                <a:gd name="T13" fmla="*/ 169 h 337"/>
                <a:gd name="T14" fmla="*/ 337 w 337"/>
                <a:gd name="T15" fmla="*/ 337 h 337"/>
                <a:gd name="T16" fmla="*/ 169 w 337"/>
                <a:gd name="T17" fmla="*/ 337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7" h="337">
                  <a:moveTo>
                    <a:pt x="169" y="337"/>
                  </a:moveTo>
                  <a:cubicBezTo>
                    <a:pt x="99" y="337"/>
                    <a:pt x="49" y="309"/>
                    <a:pt x="22" y="253"/>
                  </a:cubicBezTo>
                  <a:cubicBezTo>
                    <a:pt x="0" y="211"/>
                    <a:pt x="0" y="169"/>
                    <a:pt x="0" y="16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239" y="0"/>
                    <a:pt x="288" y="28"/>
                    <a:pt x="316" y="84"/>
                  </a:cubicBezTo>
                  <a:cubicBezTo>
                    <a:pt x="337" y="126"/>
                    <a:pt x="337" y="168"/>
                    <a:pt x="337" y="169"/>
                  </a:cubicBezTo>
                  <a:cubicBezTo>
                    <a:pt x="337" y="337"/>
                    <a:pt x="337" y="337"/>
                    <a:pt x="337" y="337"/>
                  </a:cubicBezTo>
                  <a:lnTo>
                    <a:pt x="169" y="33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18" name="Freeform 8"/>
            <p:cNvSpPr/>
            <p:nvPr/>
          </p:nvSpPr>
          <p:spPr bwMode="auto">
            <a:xfrm>
              <a:off x="5491010" y="3645989"/>
              <a:ext cx="621681" cy="614933"/>
            </a:xfrm>
            <a:custGeom>
              <a:avLst/>
              <a:gdLst>
                <a:gd name="T0" fmla="*/ 0 w 337"/>
                <a:gd name="T1" fmla="*/ 338 h 338"/>
                <a:gd name="T2" fmla="*/ 0 w 337"/>
                <a:gd name="T3" fmla="*/ 169 h 338"/>
                <a:gd name="T4" fmla="*/ 22 w 337"/>
                <a:gd name="T5" fmla="*/ 83 h 338"/>
                <a:gd name="T6" fmla="*/ 169 w 337"/>
                <a:gd name="T7" fmla="*/ 0 h 338"/>
                <a:gd name="T8" fmla="*/ 337 w 337"/>
                <a:gd name="T9" fmla="*/ 0 h 338"/>
                <a:gd name="T10" fmla="*/ 337 w 337"/>
                <a:gd name="T11" fmla="*/ 169 h 338"/>
                <a:gd name="T12" fmla="*/ 316 w 337"/>
                <a:gd name="T13" fmla="*/ 255 h 338"/>
                <a:gd name="T14" fmla="*/ 169 w 337"/>
                <a:gd name="T15" fmla="*/ 338 h 338"/>
                <a:gd name="T16" fmla="*/ 0 w 337"/>
                <a:gd name="T17" fmla="*/ 338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7" h="338">
                  <a:moveTo>
                    <a:pt x="0" y="338"/>
                  </a:moveTo>
                  <a:cubicBezTo>
                    <a:pt x="0" y="169"/>
                    <a:pt x="0" y="169"/>
                    <a:pt x="0" y="169"/>
                  </a:cubicBezTo>
                  <a:cubicBezTo>
                    <a:pt x="0" y="169"/>
                    <a:pt x="1" y="125"/>
                    <a:pt x="22" y="83"/>
                  </a:cubicBezTo>
                  <a:cubicBezTo>
                    <a:pt x="50" y="28"/>
                    <a:pt x="99" y="0"/>
                    <a:pt x="169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337" y="169"/>
                    <a:pt x="337" y="169"/>
                    <a:pt x="337" y="169"/>
                  </a:cubicBezTo>
                  <a:cubicBezTo>
                    <a:pt x="337" y="169"/>
                    <a:pt x="337" y="213"/>
                    <a:pt x="316" y="255"/>
                  </a:cubicBezTo>
                  <a:cubicBezTo>
                    <a:pt x="288" y="310"/>
                    <a:pt x="238" y="338"/>
                    <a:pt x="169" y="338"/>
                  </a:cubicBezTo>
                  <a:lnTo>
                    <a:pt x="0" y="338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562601" y="3036319"/>
              <a:ext cx="4548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400" b="1" dirty="0">
                  <a:solidFill>
                    <a:schemeClr val="bg1"/>
                  </a:solidFill>
                  <a:latin typeface="+mj-lt"/>
                </a:rPr>
                <a:t>S</a:t>
              </a:r>
              <a:endParaRPr lang="en-US" sz="24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286501" y="3036319"/>
              <a:ext cx="4548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400" b="1" dirty="0">
                  <a:solidFill>
                    <a:schemeClr val="bg1"/>
                  </a:solidFill>
                  <a:latin typeface="+mj-lt"/>
                </a:rPr>
                <a:t>W</a:t>
              </a:r>
              <a:endParaRPr lang="en-US" sz="24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562601" y="3731644"/>
              <a:ext cx="4548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400" b="1" dirty="0">
                  <a:solidFill>
                    <a:schemeClr val="bg1"/>
                  </a:solidFill>
                  <a:latin typeface="+mj-lt"/>
                </a:rPr>
                <a:t>T</a:t>
              </a:r>
              <a:endParaRPr lang="en-US" sz="24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286501" y="3731644"/>
              <a:ext cx="4548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400" b="1" dirty="0">
                  <a:solidFill>
                    <a:schemeClr val="bg1"/>
                  </a:solidFill>
                  <a:latin typeface="+mj-lt"/>
                </a:rPr>
                <a:t>O</a:t>
              </a:r>
              <a:endParaRPr lang="en-US" sz="24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345989" y="185351"/>
            <a:ext cx="3460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22" name="Shape 358"/>
          <p:cNvSpPr txBox="1"/>
          <p:nvPr/>
        </p:nvSpPr>
        <p:spPr>
          <a:xfrm>
            <a:off x="6722074" y="2008199"/>
            <a:ext cx="1340868" cy="10547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单击此处可编辑内容，根据您的需要自由</a:t>
            </a:r>
            <a:endParaRPr lang="en-US" sz="1400" b="0" i="0" u="none" strike="noStrike" cap="none" baseline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26" name="Shape 358"/>
          <p:cNvSpPr txBox="1"/>
          <p:nvPr/>
        </p:nvSpPr>
        <p:spPr>
          <a:xfrm>
            <a:off x="4208162" y="2008199"/>
            <a:ext cx="1340868" cy="10547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单击此处可编辑内容，根据您的需要自由</a:t>
            </a:r>
            <a:endParaRPr lang="en-US" sz="1400" b="0" i="0" u="none" strike="noStrike" cap="none" baseline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32" name="Shape 358"/>
          <p:cNvSpPr txBox="1"/>
          <p:nvPr/>
        </p:nvSpPr>
        <p:spPr>
          <a:xfrm>
            <a:off x="4233214" y="4412554"/>
            <a:ext cx="1340868" cy="10547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单击此处可编辑内容，根据您的需要自由</a:t>
            </a:r>
            <a:endParaRPr lang="en-US" sz="1400" b="0" i="0" u="none" strike="noStrike" cap="none" baseline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33" name="Shape 358"/>
          <p:cNvSpPr txBox="1"/>
          <p:nvPr/>
        </p:nvSpPr>
        <p:spPr>
          <a:xfrm>
            <a:off x="6747126" y="4412554"/>
            <a:ext cx="1340868" cy="10547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单击此处可编辑内容，根据您的需要自由</a:t>
            </a:r>
            <a:endParaRPr lang="en-US" sz="1400" b="0" i="0" u="none" strike="noStrike" cap="none" baseline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</p:spTree>
  </p:cSld>
  <p:clrMapOvr>
    <a:masterClrMapping/>
  </p:clrMapOvr>
  <p:transition advClick="0" advTm="4000">
    <p:split orient="vert"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文本框 46"/>
          <p:cNvSpPr txBox="1"/>
          <p:nvPr/>
        </p:nvSpPr>
        <p:spPr>
          <a:xfrm>
            <a:off x="345989" y="185351"/>
            <a:ext cx="3460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2" name="Round Diagonal Corner Rectangle 1"/>
          <p:cNvSpPr/>
          <p:nvPr/>
        </p:nvSpPr>
        <p:spPr>
          <a:xfrm flipH="1" flipV="1">
            <a:off x="5872432" y="1498600"/>
            <a:ext cx="2438400" cy="2438400"/>
          </a:xfrm>
          <a:prstGeom prst="round2DiagRect">
            <a:avLst>
              <a:gd name="adj1" fmla="val 31532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Round Diagonal Corner Rectangle 2"/>
          <p:cNvSpPr/>
          <p:nvPr/>
        </p:nvSpPr>
        <p:spPr>
          <a:xfrm flipH="1" flipV="1">
            <a:off x="3942032" y="4038600"/>
            <a:ext cx="1828800" cy="1828800"/>
          </a:xfrm>
          <a:prstGeom prst="round2DiagRect">
            <a:avLst>
              <a:gd name="adj1" fmla="val 31532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ound Diagonal Corner Rectangle 3"/>
          <p:cNvSpPr/>
          <p:nvPr/>
        </p:nvSpPr>
        <p:spPr>
          <a:xfrm rot="5400000" flipH="1" flipV="1">
            <a:off x="4653232" y="2819400"/>
            <a:ext cx="1117600" cy="1117600"/>
          </a:xfrm>
          <a:prstGeom prst="round2DiagRect">
            <a:avLst>
              <a:gd name="adj1" fmla="val 3153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" name="Round Diagonal Corner Rectangle 4"/>
          <p:cNvSpPr/>
          <p:nvPr/>
        </p:nvSpPr>
        <p:spPr>
          <a:xfrm rot="5400000" flipH="1" flipV="1">
            <a:off x="5872432" y="4038600"/>
            <a:ext cx="1320800" cy="1320800"/>
          </a:xfrm>
          <a:prstGeom prst="round2DiagRect">
            <a:avLst>
              <a:gd name="adj1" fmla="val 3153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Rectangle 5"/>
          <p:cNvSpPr/>
          <p:nvPr/>
        </p:nvSpPr>
        <p:spPr>
          <a:xfrm>
            <a:off x="8412432" y="1498600"/>
            <a:ext cx="101600" cy="1828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Rectangle 6"/>
          <p:cNvSpPr/>
          <p:nvPr/>
        </p:nvSpPr>
        <p:spPr>
          <a:xfrm>
            <a:off x="7294832" y="4445000"/>
            <a:ext cx="1016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Rectangle 7"/>
          <p:cNvSpPr/>
          <p:nvPr/>
        </p:nvSpPr>
        <p:spPr>
          <a:xfrm>
            <a:off x="4450032" y="2819400"/>
            <a:ext cx="101600" cy="812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Rectangle 8"/>
          <p:cNvSpPr/>
          <p:nvPr/>
        </p:nvSpPr>
        <p:spPr>
          <a:xfrm>
            <a:off x="3738833" y="4546600"/>
            <a:ext cx="104345" cy="1320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965456" y="2912097"/>
            <a:ext cx="251561" cy="5316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12" name="Freeform 11"/>
          <p:cNvSpPr>
            <a:spLocks noEditPoints="1"/>
          </p:cNvSpPr>
          <p:nvPr/>
        </p:nvSpPr>
        <p:spPr bwMode="auto">
          <a:xfrm>
            <a:off x="6617080" y="2209801"/>
            <a:ext cx="949105" cy="689599"/>
          </a:xfrm>
          <a:custGeom>
            <a:avLst/>
            <a:gdLst>
              <a:gd name="T0" fmla="*/ 493 w 506"/>
              <a:gd name="T1" fmla="*/ 0 h 368"/>
              <a:gd name="T2" fmla="*/ 12 w 506"/>
              <a:gd name="T3" fmla="*/ 0 h 368"/>
              <a:gd name="T4" fmla="*/ 0 w 506"/>
              <a:gd name="T5" fmla="*/ 13 h 368"/>
              <a:gd name="T6" fmla="*/ 0 w 506"/>
              <a:gd name="T7" fmla="*/ 355 h 368"/>
              <a:gd name="T8" fmla="*/ 12 w 506"/>
              <a:gd name="T9" fmla="*/ 368 h 368"/>
              <a:gd name="T10" fmla="*/ 493 w 506"/>
              <a:gd name="T11" fmla="*/ 368 h 368"/>
              <a:gd name="T12" fmla="*/ 506 w 506"/>
              <a:gd name="T13" fmla="*/ 355 h 368"/>
              <a:gd name="T14" fmla="*/ 506 w 506"/>
              <a:gd name="T15" fmla="*/ 13 h 368"/>
              <a:gd name="T16" fmla="*/ 493 w 506"/>
              <a:gd name="T17" fmla="*/ 0 h 368"/>
              <a:gd name="T18" fmla="*/ 474 w 506"/>
              <a:gd name="T19" fmla="*/ 287 h 368"/>
              <a:gd name="T20" fmla="*/ 31 w 506"/>
              <a:gd name="T21" fmla="*/ 287 h 368"/>
              <a:gd name="T22" fmla="*/ 31 w 506"/>
              <a:gd name="T23" fmla="*/ 31 h 368"/>
              <a:gd name="T24" fmla="*/ 474 w 506"/>
              <a:gd name="T25" fmla="*/ 31 h 368"/>
              <a:gd name="T26" fmla="*/ 474 w 506"/>
              <a:gd name="T27" fmla="*/ 287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06" h="368">
                <a:moveTo>
                  <a:pt x="493" y="0"/>
                </a:moveTo>
                <a:cubicBezTo>
                  <a:pt x="12" y="0"/>
                  <a:pt x="12" y="0"/>
                  <a:pt x="12" y="0"/>
                </a:cubicBezTo>
                <a:cubicBezTo>
                  <a:pt x="5" y="0"/>
                  <a:pt x="0" y="6"/>
                  <a:pt x="0" y="13"/>
                </a:cubicBezTo>
                <a:cubicBezTo>
                  <a:pt x="0" y="355"/>
                  <a:pt x="0" y="355"/>
                  <a:pt x="0" y="355"/>
                </a:cubicBezTo>
                <a:cubicBezTo>
                  <a:pt x="0" y="362"/>
                  <a:pt x="5" y="368"/>
                  <a:pt x="12" y="368"/>
                </a:cubicBezTo>
                <a:cubicBezTo>
                  <a:pt x="493" y="368"/>
                  <a:pt x="493" y="368"/>
                  <a:pt x="493" y="368"/>
                </a:cubicBezTo>
                <a:cubicBezTo>
                  <a:pt x="500" y="368"/>
                  <a:pt x="506" y="362"/>
                  <a:pt x="506" y="355"/>
                </a:cubicBezTo>
                <a:cubicBezTo>
                  <a:pt x="506" y="13"/>
                  <a:pt x="506" y="13"/>
                  <a:pt x="506" y="13"/>
                </a:cubicBezTo>
                <a:cubicBezTo>
                  <a:pt x="506" y="6"/>
                  <a:pt x="500" y="0"/>
                  <a:pt x="493" y="0"/>
                </a:cubicBezTo>
                <a:close/>
                <a:moveTo>
                  <a:pt x="474" y="287"/>
                </a:moveTo>
                <a:cubicBezTo>
                  <a:pt x="31" y="287"/>
                  <a:pt x="31" y="287"/>
                  <a:pt x="31" y="287"/>
                </a:cubicBezTo>
                <a:cubicBezTo>
                  <a:pt x="31" y="31"/>
                  <a:pt x="31" y="31"/>
                  <a:pt x="31" y="31"/>
                </a:cubicBezTo>
                <a:cubicBezTo>
                  <a:pt x="474" y="31"/>
                  <a:pt x="474" y="31"/>
                  <a:pt x="474" y="31"/>
                </a:cubicBezTo>
                <a:lnTo>
                  <a:pt x="474" y="2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13" name="Freeform 12"/>
          <p:cNvSpPr/>
          <p:nvPr/>
        </p:nvSpPr>
        <p:spPr bwMode="auto">
          <a:xfrm>
            <a:off x="6889273" y="2976374"/>
            <a:ext cx="404719" cy="22220"/>
          </a:xfrm>
          <a:custGeom>
            <a:avLst/>
            <a:gdLst>
              <a:gd name="T0" fmla="*/ 206 w 216"/>
              <a:gd name="T1" fmla="*/ 0 h 12"/>
              <a:gd name="T2" fmla="*/ 9 w 216"/>
              <a:gd name="T3" fmla="*/ 0 h 12"/>
              <a:gd name="T4" fmla="*/ 0 w 216"/>
              <a:gd name="T5" fmla="*/ 9 h 12"/>
              <a:gd name="T6" fmla="*/ 0 w 216"/>
              <a:gd name="T7" fmla="*/ 12 h 12"/>
              <a:gd name="T8" fmla="*/ 216 w 216"/>
              <a:gd name="T9" fmla="*/ 12 h 12"/>
              <a:gd name="T10" fmla="*/ 216 w 216"/>
              <a:gd name="T11" fmla="*/ 9 h 12"/>
              <a:gd name="T12" fmla="*/ 206 w 216"/>
              <a:gd name="T13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6" h="12">
                <a:moveTo>
                  <a:pt x="206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2"/>
                  <a:pt x="0" y="12"/>
                  <a:pt x="0" y="12"/>
                </a:cubicBezTo>
                <a:cubicBezTo>
                  <a:pt x="216" y="12"/>
                  <a:pt x="216" y="12"/>
                  <a:pt x="216" y="12"/>
                </a:cubicBezTo>
                <a:cubicBezTo>
                  <a:pt x="216" y="9"/>
                  <a:pt x="216" y="9"/>
                  <a:pt x="216" y="9"/>
                </a:cubicBezTo>
                <a:cubicBezTo>
                  <a:pt x="216" y="4"/>
                  <a:pt x="211" y="0"/>
                  <a:pt x="20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701198" y="2603404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6840072" y="2511352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6997992" y="2556584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7119408" y="2413745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7237649" y="2501829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7363032" y="2321692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20" name="Freeform 19"/>
          <p:cNvSpPr/>
          <p:nvPr/>
        </p:nvSpPr>
        <p:spPr bwMode="auto">
          <a:xfrm>
            <a:off x="6733734" y="2351847"/>
            <a:ext cx="706274" cy="326151"/>
          </a:xfrm>
          <a:custGeom>
            <a:avLst/>
            <a:gdLst>
              <a:gd name="T0" fmla="*/ 12 w 377"/>
              <a:gd name="T1" fmla="*/ 174 h 174"/>
              <a:gd name="T2" fmla="*/ 3 w 377"/>
              <a:gd name="T3" fmla="*/ 169 h 174"/>
              <a:gd name="T4" fmla="*/ 6 w 377"/>
              <a:gd name="T5" fmla="*/ 154 h 174"/>
              <a:gd name="T6" fmla="*/ 84 w 377"/>
              <a:gd name="T7" fmla="*/ 102 h 174"/>
              <a:gd name="T8" fmla="*/ 166 w 377"/>
              <a:gd name="T9" fmla="*/ 125 h 174"/>
              <a:gd name="T10" fmla="*/ 233 w 377"/>
              <a:gd name="T11" fmla="*/ 47 h 174"/>
              <a:gd name="T12" fmla="*/ 296 w 377"/>
              <a:gd name="T13" fmla="*/ 93 h 174"/>
              <a:gd name="T14" fmla="*/ 356 w 377"/>
              <a:gd name="T15" fmla="*/ 6 h 174"/>
              <a:gd name="T16" fmla="*/ 371 w 377"/>
              <a:gd name="T17" fmla="*/ 4 h 174"/>
              <a:gd name="T18" fmla="*/ 374 w 377"/>
              <a:gd name="T19" fmla="*/ 19 h 174"/>
              <a:gd name="T20" fmla="*/ 301 w 377"/>
              <a:gd name="T21" fmla="*/ 124 h 174"/>
              <a:gd name="T22" fmla="*/ 236 w 377"/>
              <a:gd name="T23" fmla="*/ 76 h 174"/>
              <a:gd name="T24" fmla="*/ 173 w 377"/>
              <a:gd name="T25" fmla="*/ 150 h 174"/>
              <a:gd name="T26" fmla="*/ 88 w 377"/>
              <a:gd name="T27" fmla="*/ 126 h 174"/>
              <a:gd name="T28" fmla="*/ 18 w 377"/>
              <a:gd name="T29" fmla="*/ 172 h 174"/>
              <a:gd name="T30" fmla="*/ 12 w 377"/>
              <a:gd name="T31" fmla="*/ 174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77" h="174">
                <a:moveTo>
                  <a:pt x="12" y="174"/>
                </a:moveTo>
                <a:cubicBezTo>
                  <a:pt x="8" y="174"/>
                  <a:pt x="5" y="172"/>
                  <a:pt x="3" y="169"/>
                </a:cubicBezTo>
                <a:cubicBezTo>
                  <a:pt x="0" y="164"/>
                  <a:pt x="1" y="157"/>
                  <a:pt x="6" y="154"/>
                </a:cubicBezTo>
                <a:cubicBezTo>
                  <a:pt x="84" y="102"/>
                  <a:pt x="84" y="102"/>
                  <a:pt x="84" y="102"/>
                </a:cubicBezTo>
                <a:cubicBezTo>
                  <a:pt x="166" y="125"/>
                  <a:pt x="166" y="125"/>
                  <a:pt x="166" y="125"/>
                </a:cubicBezTo>
                <a:cubicBezTo>
                  <a:pt x="233" y="47"/>
                  <a:pt x="233" y="47"/>
                  <a:pt x="233" y="47"/>
                </a:cubicBezTo>
                <a:cubicBezTo>
                  <a:pt x="296" y="93"/>
                  <a:pt x="296" y="93"/>
                  <a:pt x="296" y="93"/>
                </a:cubicBezTo>
                <a:cubicBezTo>
                  <a:pt x="356" y="6"/>
                  <a:pt x="356" y="6"/>
                  <a:pt x="356" y="6"/>
                </a:cubicBezTo>
                <a:cubicBezTo>
                  <a:pt x="360" y="2"/>
                  <a:pt x="366" y="0"/>
                  <a:pt x="371" y="4"/>
                </a:cubicBezTo>
                <a:cubicBezTo>
                  <a:pt x="376" y="7"/>
                  <a:pt x="377" y="14"/>
                  <a:pt x="374" y="19"/>
                </a:cubicBezTo>
                <a:cubicBezTo>
                  <a:pt x="301" y="124"/>
                  <a:pt x="301" y="124"/>
                  <a:pt x="301" y="124"/>
                </a:cubicBezTo>
                <a:cubicBezTo>
                  <a:pt x="236" y="76"/>
                  <a:pt x="236" y="76"/>
                  <a:pt x="236" y="76"/>
                </a:cubicBezTo>
                <a:cubicBezTo>
                  <a:pt x="173" y="150"/>
                  <a:pt x="173" y="150"/>
                  <a:pt x="173" y="150"/>
                </a:cubicBezTo>
                <a:cubicBezTo>
                  <a:pt x="88" y="126"/>
                  <a:pt x="88" y="126"/>
                  <a:pt x="88" y="126"/>
                </a:cubicBezTo>
                <a:cubicBezTo>
                  <a:pt x="18" y="172"/>
                  <a:pt x="18" y="172"/>
                  <a:pt x="18" y="172"/>
                </a:cubicBezTo>
                <a:cubicBezTo>
                  <a:pt x="16" y="173"/>
                  <a:pt x="14" y="174"/>
                  <a:pt x="12" y="1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22" name="Freeform 21"/>
          <p:cNvSpPr>
            <a:spLocks noEditPoints="1"/>
          </p:cNvSpPr>
          <p:nvPr/>
        </p:nvSpPr>
        <p:spPr bwMode="auto">
          <a:xfrm>
            <a:off x="6265660" y="4405429"/>
            <a:ext cx="505145" cy="499907"/>
          </a:xfrm>
          <a:custGeom>
            <a:avLst/>
            <a:gdLst>
              <a:gd name="T0" fmla="*/ 0 w 490"/>
              <a:gd name="T1" fmla="*/ 456 h 485"/>
              <a:gd name="T2" fmla="*/ 246 w 490"/>
              <a:gd name="T3" fmla="*/ 485 h 485"/>
              <a:gd name="T4" fmla="*/ 275 w 490"/>
              <a:gd name="T5" fmla="*/ 416 h 485"/>
              <a:gd name="T6" fmla="*/ 151 w 490"/>
              <a:gd name="T7" fmla="*/ 467 h 485"/>
              <a:gd name="T8" fmla="*/ 144 w 490"/>
              <a:gd name="T9" fmla="*/ 394 h 485"/>
              <a:gd name="T10" fmla="*/ 153 w 490"/>
              <a:gd name="T11" fmla="*/ 375 h 485"/>
              <a:gd name="T12" fmla="*/ 126 w 490"/>
              <a:gd name="T13" fmla="*/ 374 h 485"/>
              <a:gd name="T14" fmla="*/ 123 w 490"/>
              <a:gd name="T15" fmla="*/ 378 h 485"/>
              <a:gd name="T16" fmla="*/ 133 w 490"/>
              <a:gd name="T17" fmla="*/ 398 h 485"/>
              <a:gd name="T18" fmla="*/ 77 w 490"/>
              <a:gd name="T19" fmla="*/ 354 h 485"/>
              <a:gd name="T20" fmla="*/ 84 w 490"/>
              <a:gd name="T21" fmla="*/ 114 h 485"/>
              <a:gd name="T22" fmla="*/ 81 w 490"/>
              <a:gd name="T23" fmla="*/ 36 h 485"/>
              <a:gd name="T24" fmla="*/ 76 w 490"/>
              <a:gd name="T25" fmla="*/ 4 h 485"/>
              <a:gd name="T26" fmla="*/ 485 w 490"/>
              <a:gd name="T27" fmla="*/ 0 h 485"/>
              <a:gd name="T28" fmla="*/ 490 w 490"/>
              <a:gd name="T29" fmla="*/ 31 h 485"/>
              <a:gd name="T30" fmla="*/ 482 w 490"/>
              <a:gd name="T31" fmla="*/ 36 h 485"/>
              <a:gd name="T32" fmla="*/ 472 w 490"/>
              <a:gd name="T33" fmla="*/ 300 h 485"/>
              <a:gd name="T34" fmla="*/ 202 w 490"/>
              <a:gd name="T35" fmla="*/ 311 h 485"/>
              <a:gd name="T36" fmla="*/ 198 w 490"/>
              <a:gd name="T37" fmla="*/ 303 h 485"/>
              <a:gd name="T38" fmla="*/ 201 w 490"/>
              <a:gd name="T39" fmla="*/ 299 h 485"/>
              <a:gd name="T40" fmla="*/ 205 w 490"/>
              <a:gd name="T41" fmla="*/ 292 h 485"/>
              <a:gd name="T42" fmla="*/ 443 w 490"/>
              <a:gd name="T43" fmla="*/ 292 h 485"/>
              <a:gd name="T44" fmla="*/ 458 w 490"/>
              <a:gd name="T45" fmla="*/ 286 h 485"/>
              <a:gd name="T46" fmla="*/ 463 w 490"/>
              <a:gd name="T47" fmla="*/ 36 h 485"/>
              <a:gd name="T48" fmla="*/ 103 w 490"/>
              <a:gd name="T49" fmla="*/ 111 h 485"/>
              <a:gd name="T50" fmla="*/ 99 w 490"/>
              <a:gd name="T51" fmla="*/ 116 h 485"/>
              <a:gd name="T52" fmla="*/ 91 w 490"/>
              <a:gd name="T53" fmla="*/ 119 h 485"/>
              <a:gd name="T54" fmla="*/ 84 w 490"/>
              <a:gd name="T55" fmla="*/ 114 h 485"/>
              <a:gd name="T56" fmla="*/ 188 w 490"/>
              <a:gd name="T57" fmla="*/ 297 h 485"/>
              <a:gd name="T58" fmla="*/ 210 w 490"/>
              <a:gd name="T59" fmla="*/ 226 h 485"/>
              <a:gd name="T60" fmla="*/ 65 w 490"/>
              <a:gd name="T61" fmla="*/ 226 h 485"/>
              <a:gd name="T62" fmla="*/ 87 w 490"/>
              <a:gd name="T63" fmla="*/ 297 h 485"/>
              <a:gd name="T64" fmla="*/ 95 w 490"/>
              <a:gd name="T65" fmla="*/ 291 h 485"/>
              <a:gd name="T66" fmla="*/ 180 w 490"/>
              <a:gd name="T67" fmla="*/ 291 h 485"/>
              <a:gd name="T68" fmla="*/ 196 w 490"/>
              <a:gd name="T69" fmla="*/ 215 h 485"/>
              <a:gd name="T70" fmla="*/ 190 w 490"/>
              <a:gd name="T71" fmla="*/ 179 h 485"/>
              <a:gd name="T72" fmla="*/ 138 w 490"/>
              <a:gd name="T73" fmla="*/ 181 h 485"/>
              <a:gd name="T74" fmla="*/ 85 w 490"/>
              <a:gd name="T75" fmla="*/ 179 h 485"/>
              <a:gd name="T76" fmla="*/ 79 w 490"/>
              <a:gd name="T77" fmla="*/ 215 h 485"/>
              <a:gd name="T78" fmla="*/ 95 w 490"/>
              <a:gd name="T79" fmla="*/ 291 h 485"/>
              <a:gd name="T80" fmla="*/ 266 w 490"/>
              <a:gd name="T81" fmla="*/ 122 h 485"/>
              <a:gd name="T82" fmla="*/ 228 w 490"/>
              <a:gd name="T83" fmla="*/ 197 h 485"/>
              <a:gd name="T84" fmla="*/ 318 w 490"/>
              <a:gd name="T85" fmla="*/ 212 h 485"/>
              <a:gd name="T86" fmla="*/ 422 w 490"/>
              <a:gd name="T87" fmla="*/ 7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90" h="485">
                <a:moveTo>
                  <a:pt x="0" y="416"/>
                </a:moveTo>
                <a:cubicBezTo>
                  <a:pt x="0" y="429"/>
                  <a:pt x="0" y="442"/>
                  <a:pt x="0" y="456"/>
                </a:cubicBezTo>
                <a:cubicBezTo>
                  <a:pt x="0" y="472"/>
                  <a:pt x="13" y="485"/>
                  <a:pt x="30" y="485"/>
                </a:cubicBezTo>
                <a:cubicBezTo>
                  <a:pt x="102" y="485"/>
                  <a:pt x="174" y="485"/>
                  <a:pt x="246" y="485"/>
                </a:cubicBezTo>
                <a:cubicBezTo>
                  <a:pt x="262" y="485"/>
                  <a:pt x="275" y="472"/>
                  <a:pt x="275" y="456"/>
                </a:cubicBezTo>
                <a:cubicBezTo>
                  <a:pt x="275" y="416"/>
                  <a:pt x="275" y="416"/>
                  <a:pt x="275" y="416"/>
                </a:cubicBezTo>
                <a:cubicBezTo>
                  <a:pt x="275" y="384"/>
                  <a:pt x="242" y="364"/>
                  <a:pt x="198" y="354"/>
                </a:cubicBezTo>
                <a:cubicBezTo>
                  <a:pt x="185" y="407"/>
                  <a:pt x="172" y="426"/>
                  <a:pt x="151" y="467"/>
                </a:cubicBezTo>
                <a:cubicBezTo>
                  <a:pt x="143" y="398"/>
                  <a:pt x="143" y="398"/>
                  <a:pt x="143" y="398"/>
                </a:cubicBezTo>
                <a:cubicBezTo>
                  <a:pt x="143" y="396"/>
                  <a:pt x="144" y="395"/>
                  <a:pt x="144" y="394"/>
                </a:cubicBezTo>
                <a:cubicBezTo>
                  <a:pt x="153" y="378"/>
                  <a:pt x="153" y="378"/>
                  <a:pt x="153" y="378"/>
                </a:cubicBezTo>
                <a:cubicBezTo>
                  <a:pt x="153" y="377"/>
                  <a:pt x="153" y="376"/>
                  <a:pt x="153" y="375"/>
                </a:cubicBezTo>
                <a:cubicBezTo>
                  <a:pt x="152" y="374"/>
                  <a:pt x="151" y="374"/>
                  <a:pt x="150" y="374"/>
                </a:cubicBezTo>
                <a:cubicBezTo>
                  <a:pt x="142" y="374"/>
                  <a:pt x="134" y="374"/>
                  <a:pt x="126" y="374"/>
                </a:cubicBezTo>
                <a:cubicBezTo>
                  <a:pt x="125" y="374"/>
                  <a:pt x="124" y="374"/>
                  <a:pt x="123" y="375"/>
                </a:cubicBezTo>
                <a:cubicBezTo>
                  <a:pt x="123" y="376"/>
                  <a:pt x="123" y="377"/>
                  <a:pt x="123" y="378"/>
                </a:cubicBezTo>
                <a:cubicBezTo>
                  <a:pt x="132" y="394"/>
                  <a:pt x="132" y="394"/>
                  <a:pt x="132" y="394"/>
                </a:cubicBezTo>
                <a:cubicBezTo>
                  <a:pt x="132" y="395"/>
                  <a:pt x="133" y="396"/>
                  <a:pt x="133" y="398"/>
                </a:cubicBezTo>
                <a:cubicBezTo>
                  <a:pt x="125" y="468"/>
                  <a:pt x="125" y="468"/>
                  <a:pt x="125" y="468"/>
                </a:cubicBezTo>
                <a:cubicBezTo>
                  <a:pt x="103" y="426"/>
                  <a:pt x="90" y="408"/>
                  <a:pt x="77" y="354"/>
                </a:cubicBezTo>
                <a:cubicBezTo>
                  <a:pt x="33" y="364"/>
                  <a:pt x="0" y="384"/>
                  <a:pt x="0" y="416"/>
                </a:cubicBezTo>
                <a:close/>
                <a:moveTo>
                  <a:pt x="84" y="114"/>
                </a:moveTo>
                <a:cubicBezTo>
                  <a:pt x="84" y="36"/>
                  <a:pt x="84" y="36"/>
                  <a:pt x="84" y="36"/>
                </a:cubicBezTo>
                <a:cubicBezTo>
                  <a:pt x="81" y="36"/>
                  <a:pt x="81" y="36"/>
                  <a:pt x="81" y="36"/>
                </a:cubicBezTo>
                <a:cubicBezTo>
                  <a:pt x="79" y="36"/>
                  <a:pt x="76" y="34"/>
                  <a:pt x="76" y="31"/>
                </a:cubicBezTo>
                <a:cubicBezTo>
                  <a:pt x="76" y="4"/>
                  <a:pt x="76" y="4"/>
                  <a:pt x="76" y="4"/>
                </a:cubicBezTo>
                <a:cubicBezTo>
                  <a:pt x="76" y="2"/>
                  <a:pt x="79" y="0"/>
                  <a:pt x="81" y="0"/>
                </a:cubicBezTo>
                <a:cubicBezTo>
                  <a:pt x="216" y="0"/>
                  <a:pt x="351" y="0"/>
                  <a:pt x="485" y="0"/>
                </a:cubicBezTo>
                <a:cubicBezTo>
                  <a:pt x="488" y="0"/>
                  <a:pt x="490" y="2"/>
                  <a:pt x="490" y="4"/>
                </a:cubicBezTo>
                <a:cubicBezTo>
                  <a:pt x="490" y="31"/>
                  <a:pt x="490" y="31"/>
                  <a:pt x="490" y="31"/>
                </a:cubicBezTo>
                <a:cubicBezTo>
                  <a:pt x="490" y="34"/>
                  <a:pt x="488" y="36"/>
                  <a:pt x="485" y="36"/>
                </a:cubicBezTo>
                <a:cubicBezTo>
                  <a:pt x="482" y="36"/>
                  <a:pt x="482" y="36"/>
                  <a:pt x="482" y="36"/>
                </a:cubicBezTo>
                <a:cubicBezTo>
                  <a:pt x="482" y="276"/>
                  <a:pt x="482" y="276"/>
                  <a:pt x="482" y="276"/>
                </a:cubicBezTo>
                <a:cubicBezTo>
                  <a:pt x="482" y="286"/>
                  <a:pt x="478" y="294"/>
                  <a:pt x="472" y="300"/>
                </a:cubicBezTo>
                <a:cubicBezTo>
                  <a:pt x="466" y="307"/>
                  <a:pt x="457" y="311"/>
                  <a:pt x="448" y="311"/>
                </a:cubicBezTo>
                <a:cubicBezTo>
                  <a:pt x="202" y="311"/>
                  <a:pt x="202" y="311"/>
                  <a:pt x="202" y="311"/>
                </a:cubicBezTo>
                <a:cubicBezTo>
                  <a:pt x="192" y="311"/>
                  <a:pt x="192" y="311"/>
                  <a:pt x="192" y="311"/>
                </a:cubicBezTo>
                <a:cubicBezTo>
                  <a:pt x="198" y="303"/>
                  <a:pt x="198" y="303"/>
                  <a:pt x="198" y="303"/>
                </a:cubicBezTo>
                <a:cubicBezTo>
                  <a:pt x="199" y="301"/>
                  <a:pt x="200" y="300"/>
                  <a:pt x="201" y="299"/>
                </a:cubicBezTo>
                <a:cubicBezTo>
                  <a:pt x="201" y="299"/>
                  <a:pt x="201" y="299"/>
                  <a:pt x="201" y="299"/>
                </a:cubicBezTo>
                <a:cubicBezTo>
                  <a:pt x="202" y="297"/>
                  <a:pt x="203" y="296"/>
                  <a:pt x="204" y="294"/>
                </a:cubicBezTo>
                <a:cubicBezTo>
                  <a:pt x="205" y="292"/>
                  <a:pt x="205" y="292"/>
                  <a:pt x="205" y="292"/>
                </a:cubicBezTo>
                <a:cubicBezTo>
                  <a:pt x="208" y="292"/>
                  <a:pt x="208" y="292"/>
                  <a:pt x="208" y="292"/>
                </a:cubicBezTo>
                <a:cubicBezTo>
                  <a:pt x="443" y="292"/>
                  <a:pt x="443" y="292"/>
                  <a:pt x="443" y="292"/>
                </a:cubicBezTo>
                <a:cubicBezTo>
                  <a:pt x="449" y="292"/>
                  <a:pt x="454" y="290"/>
                  <a:pt x="458" y="286"/>
                </a:cubicBezTo>
                <a:cubicBezTo>
                  <a:pt x="458" y="286"/>
                  <a:pt x="458" y="286"/>
                  <a:pt x="458" y="286"/>
                </a:cubicBezTo>
                <a:cubicBezTo>
                  <a:pt x="461" y="282"/>
                  <a:pt x="463" y="277"/>
                  <a:pt x="463" y="272"/>
                </a:cubicBezTo>
                <a:cubicBezTo>
                  <a:pt x="463" y="36"/>
                  <a:pt x="463" y="36"/>
                  <a:pt x="463" y="36"/>
                </a:cubicBezTo>
                <a:cubicBezTo>
                  <a:pt x="103" y="36"/>
                  <a:pt x="103" y="36"/>
                  <a:pt x="103" y="36"/>
                </a:cubicBezTo>
                <a:cubicBezTo>
                  <a:pt x="103" y="111"/>
                  <a:pt x="103" y="111"/>
                  <a:pt x="103" y="111"/>
                </a:cubicBezTo>
                <a:cubicBezTo>
                  <a:pt x="103" y="115"/>
                  <a:pt x="103" y="115"/>
                  <a:pt x="103" y="115"/>
                </a:cubicBezTo>
                <a:cubicBezTo>
                  <a:pt x="99" y="116"/>
                  <a:pt x="99" y="116"/>
                  <a:pt x="99" y="116"/>
                </a:cubicBezTo>
                <a:cubicBezTo>
                  <a:pt x="98" y="117"/>
                  <a:pt x="96" y="117"/>
                  <a:pt x="95" y="117"/>
                </a:cubicBezTo>
                <a:cubicBezTo>
                  <a:pt x="94" y="118"/>
                  <a:pt x="92" y="118"/>
                  <a:pt x="91" y="119"/>
                </a:cubicBezTo>
                <a:cubicBezTo>
                  <a:pt x="84" y="122"/>
                  <a:pt x="84" y="122"/>
                  <a:pt x="84" y="122"/>
                </a:cubicBezTo>
                <a:cubicBezTo>
                  <a:pt x="84" y="114"/>
                  <a:pt x="84" y="114"/>
                  <a:pt x="84" y="114"/>
                </a:cubicBezTo>
                <a:close/>
                <a:moveTo>
                  <a:pt x="138" y="329"/>
                </a:moveTo>
                <a:cubicBezTo>
                  <a:pt x="156" y="329"/>
                  <a:pt x="174" y="316"/>
                  <a:pt x="188" y="297"/>
                </a:cubicBezTo>
                <a:cubicBezTo>
                  <a:pt x="201" y="279"/>
                  <a:pt x="210" y="255"/>
                  <a:pt x="210" y="232"/>
                </a:cubicBezTo>
                <a:cubicBezTo>
                  <a:pt x="210" y="230"/>
                  <a:pt x="210" y="228"/>
                  <a:pt x="210" y="226"/>
                </a:cubicBezTo>
                <a:cubicBezTo>
                  <a:pt x="210" y="169"/>
                  <a:pt x="220" y="124"/>
                  <a:pt x="138" y="124"/>
                </a:cubicBezTo>
                <a:cubicBezTo>
                  <a:pt x="55" y="124"/>
                  <a:pt x="65" y="169"/>
                  <a:pt x="65" y="226"/>
                </a:cubicBezTo>
                <a:cubicBezTo>
                  <a:pt x="65" y="228"/>
                  <a:pt x="65" y="230"/>
                  <a:pt x="65" y="232"/>
                </a:cubicBezTo>
                <a:cubicBezTo>
                  <a:pt x="65" y="255"/>
                  <a:pt x="74" y="279"/>
                  <a:pt x="87" y="297"/>
                </a:cubicBezTo>
                <a:cubicBezTo>
                  <a:pt x="101" y="316"/>
                  <a:pt x="119" y="329"/>
                  <a:pt x="138" y="329"/>
                </a:cubicBezTo>
                <a:close/>
                <a:moveTo>
                  <a:pt x="95" y="291"/>
                </a:moveTo>
                <a:cubicBezTo>
                  <a:pt x="107" y="308"/>
                  <a:pt x="123" y="319"/>
                  <a:pt x="138" y="319"/>
                </a:cubicBezTo>
                <a:cubicBezTo>
                  <a:pt x="152" y="319"/>
                  <a:pt x="168" y="308"/>
                  <a:pt x="180" y="291"/>
                </a:cubicBezTo>
                <a:cubicBezTo>
                  <a:pt x="192" y="275"/>
                  <a:pt x="200" y="253"/>
                  <a:pt x="200" y="232"/>
                </a:cubicBezTo>
                <a:cubicBezTo>
                  <a:pt x="196" y="215"/>
                  <a:pt x="196" y="215"/>
                  <a:pt x="196" y="215"/>
                </a:cubicBezTo>
                <a:cubicBezTo>
                  <a:pt x="195" y="209"/>
                  <a:pt x="195" y="203"/>
                  <a:pt x="194" y="198"/>
                </a:cubicBezTo>
                <a:cubicBezTo>
                  <a:pt x="194" y="191"/>
                  <a:pt x="194" y="185"/>
                  <a:pt x="190" y="179"/>
                </a:cubicBezTo>
                <a:cubicBezTo>
                  <a:pt x="184" y="171"/>
                  <a:pt x="174" y="174"/>
                  <a:pt x="163" y="177"/>
                </a:cubicBezTo>
                <a:cubicBezTo>
                  <a:pt x="155" y="179"/>
                  <a:pt x="147" y="181"/>
                  <a:pt x="138" y="181"/>
                </a:cubicBezTo>
                <a:cubicBezTo>
                  <a:pt x="128" y="181"/>
                  <a:pt x="120" y="179"/>
                  <a:pt x="112" y="177"/>
                </a:cubicBezTo>
                <a:cubicBezTo>
                  <a:pt x="101" y="174"/>
                  <a:pt x="91" y="171"/>
                  <a:pt x="85" y="179"/>
                </a:cubicBezTo>
                <a:cubicBezTo>
                  <a:pt x="81" y="185"/>
                  <a:pt x="81" y="191"/>
                  <a:pt x="81" y="198"/>
                </a:cubicBezTo>
                <a:cubicBezTo>
                  <a:pt x="81" y="203"/>
                  <a:pt x="80" y="209"/>
                  <a:pt x="79" y="215"/>
                </a:cubicBezTo>
                <a:cubicBezTo>
                  <a:pt x="75" y="232"/>
                  <a:pt x="75" y="232"/>
                  <a:pt x="75" y="232"/>
                </a:cubicBezTo>
                <a:cubicBezTo>
                  <a:pt x="75" y="253"/>
                  <a:pt x="83" y="275"/>
                  <a:pt x="95" y="291"/>
                </a:cubicBezTo>
                <a:close/>
                <a:moveTo>
                  <a:pt x="318" y="174"/>
                </a:moveTo>
                <a:cubicBezTo>
                  <a:pt x="314" y="170"/>
                  <a:pt x="266" y="122"/>
                  <a:pt x="266" y="122"/>
                </a:cubicBezTo>
                <a:cubicBezTo>
                  <a:pt x="225" y="163"/>
                  <a:pt x="225" y="163"/>
                  <a:pt x="225" y="163"/>
                </a:cubicBezTo>
                <a:cubicBezTo>
                  <a:pt x="227" y="174"/>
                  <a:pt x="228" y="186"/>
                  <a:pt x="228" y="197"/>
                </a:cubicBezTo>
                <a:cubicBezTo>
                  <a:pt x="266" y="159"/>
                  <a:pt x="266" y="159"/>
                  <a:pt x="266" y="159"/>
                </a:cubicBezTo>
                <a:cubicBezTo>
                  <a:pt x="318" y="212"/>
                  <a:pt x="318" y="212"/>
                  <a:pt x="318" y="212"/>
                </a:cubicBezTo>
                <a:cubicBezTo>
                  <a:pt x="359" y="171"/>
                  <a:pt x="400" y="130"/>
                  <a:pt x="440" y="89"/>
                </a:cubicBezTo>
                <a:cubicBezTo>
                  <a:pt x="453" y="77"/>
                  <a:pt x="434" y="59"/>
                  <a:pt x="422" y="71"/>
                </a:cubicBezTo>
                <a:lnTo>
                  <a:pt x="318" y="17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23" name="Freeform 22"/>
          <p:cNvSpPr>
            <a:spLocks noEditPoints="1"/>
          </p:cNvSpPr>
          <p:nvPr/>
        </p:nvSpPr>
        <p:spPr bwMode="auto">
          <a:xfrm>
            <a:off x="5016015" y="3128848"/>
            <a:ext cx="394456" cy="397104"/>
          </a:xfrm>
          <a:custGeom>
            <a:avLst/>
            <a:gdLst>
              <a:gd name="T0" fmla="*/ 178 w 470"/>
              <a:gd name="T1" fmla="*/ 76 h 500"/>
              <a:gd name="T2" fmla="*/ 173 w 470"/>
              <a:gd name="T3" fmla="*/ 73 h 500"/>
              <a:gd name="T4" fmla="*/ 172 w 470"/>
              <a:gd name="T5" fmla="*/ 68 h 500"/>
              <a:gd name="T6" fmla="*/ 185 w 470"/>
              <a:gd name="T7" fmla="*/ 8 h 500"/>
              <a:gd name="T8" fmla="*/ 183 w 470"/>
              <a:gd name="T9" fmla="*/ 2 h 500"/>
              <a:gd name="T10" fmla="*/ 176 w 470"/>
              <a:gd name="T11" fmla="*/ 2 h 500"/>
              <a:gd name="T12" fmla="*/ 4 w 470"/>
              <a:gd name="T13" fmla="*/ 130 h 500"/>
              <a:gd name="T14" fmla="*/ 2 w 470"/>
              <a:gd name="T15" fmla="*/ 135 h 500"/>
              <a:gd name="T16" fmla="*/ 4 w 470"/>
              <a:gd name="T17" fmla="*/ 140 h 500"/>
              <a:gd name="T18" fmla="*/ 176 w 470"/>
              <a:gd name="T19" fmla="*/ 269 h 500"/>
              <a:gd name="T20" fmla="*/ 183 w 470"/>
              <a:gd name="T21" fmla="*/ 269 h 500"/>
              <a:gd name="T22" fmla="*/ 185 w 470"/>
              <a:gd name="T23" fmla="*/ 262 h 500"/>
              <a:gd name="T24" fmla="*/ 172 w 470"/>
              <a:gd name="T25" fmla="*/ 202 h 500"/>
              <a:gd name="T26" fmla="*/ 173 w 470"/>
              <a:gd name="T27" fmla="*/ 197 h 500"/>
              <a:gd name="T28" fmla="*/ 178 w 470"/>
              <a:gd name="T29" fmla="*/ 195 h 500"/>
              <a:gd name="T30" fmla="*/ 238 w 470"/>
              <a:gd name="T31" fmla="*/ 193 h 500"/>
              <a:gd name="T32" fmla="*/ 238 w 470"/>
              <a:gd name="T33" fmla="*/ 193 h 500"/>
              <a:gd name="T34" fmla="*/ 468 w 470"/>
              <a:gd name="T35" fmla="*/ 290 h 500"/>
              <a:gd name="T36" fmla="*/ 266 w 470"/>
              <a:gd name="T37" fmla="*/ 78 h 500"/>
              <a:gd name="T38" fmla="*/ 238 w 470"/>
              <a:gd name="T39" fmla="*/ 78 h 500"/>
              <a:gd name="T40" fmla="*/ 238 w 470"/>
              <a:gd name="T41" fmla="*/ 78 h 500"/>
              <a:gd name="T42" fmla="*/ 178 w 470"/>
              <a:gd name="T43" fmla="*/ 76 h 500"/>
              <a:gd name="T44" fmla="*/ 232 w 470"/>
              <a:gd name="T45" fmla="*/ 307 h 500"/>
              <a:gd name="T46" fmla="*/ 292 w 470"/>
              <a:gd name="T47" fmla="*/ 305 h 500"/>
              <a:gd name="T48" fmla="*/ 297 w 470"/>
              <a:gd name="T49" fmla="*/ 303 h 500"/>
              <a:gd name="T50" fmla="*/ 298 w 470"/>
              <a:gd name="T51" fmla="*/ 298 h 500"/>
              <a:gd name="T52" fmla="*/ 285 w 470"/>
              <a:gd name="T53" fmla="*/ 238 h 500"/>
              <a:gd name="T54" fmla="*/ 287 w 470"/>
              <a:gd name="T55" fmla="*/ 231 h 500"/>
              <a:gd name="T56" fmla="*/ 294 w 470"/>
              <a:gd name="T57" fmla="*/ 231 h 500"/>
              <a:gd name="T58" fmla="*/ 466 w 470"/>
              <a:gd name="T59" fmla="*/ 360 h 500"/>
              <a:gd name="T60" fmla="*/ 468 w 470"/>
              <a:gd name="T61" fmla="*/ 365 h 500"/>
              <a:gd name="T62" fmla="*/ 466 w 470"/>
              <a:gd name="T63" fmla="*/ 370 h 500"/>
              <a:gd name="T64" fmla="*/ 294 w 470"/>
              <a:gd name="T65" fmla="*/ 498 h 500"/>
              <a:gd name="T66" fmla="*/ 287 w 470"/>
              <a:gd name="T67" fmla="*/ 498 h 500"/>
              <a:gd name="T68" fmla="*/ 285 w 470"/>
              <a:gd name="T69" fmla="*/ 492 h 500"/>
              <a:gd name="T70" fmla="*/ 298 w 470"/>
              <a:gd name="T71" fmla="*/ 432 h 500"/>
              <a:gd name="T72" fmla="*/ 297 w 470"/>
              <a:gd name="T73" fmla="*/ 427 h 500"/>
              <a:gd name="T74" fmla="*/ 292 w 470"/>
              <a:gd name="T75" fmla="*/ 424 h 500"/>
              <a:gd name="T76" fmla="*/ 232 w 470"/>
              <a:gd name="T77" fmla="*/ 422 h 500"/>
              <a:gd name="T78" fmla="*/ 232 w 470"/>
              <a:gd name="T79" fmla="*/ 422 h 500"/>
              <a:gd name="T80" fmla="*/ 204 w 470"/>
              <a:gd name="T81" fmla="*/ 422 h 500"/>
              <a:gd name="T82" fmla="*/ 2 w 470"/>
              <a:gd name="T83" fmla="*/ 210 h 500"/>
              <a:gd name="T84" fmla="*/ 232 w 470"/>
              <a:gd name="T85" fmla="*/ 307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70" h="500">
                <a:moveTo>
                  <a:pt x="178" y="76"/>
                </a:moveTo>
                <a:cubicBezTo>
                  <a:pt x="176" y="76"/>
                  <a:pt x="175" y="75"/>
                  <a:pt x="173" y="73"/>
                </a:cubicBezTo>
                <a:cubicBezTo>
                  <a:pt x="172" y="72"/>
                  <a:pt x="172" y="70"/>
                  <a:pt x="172" y="68"/>
                </a:cubicBezTo>
                <a:cubicBezTo>
                  <a:pt x="185" y="8"/>
                  <a:pt x="185" y="8"/>
                  <a:pt x="185" y="8"/>
                </a:cubicBezTo>
                <a:cubicBezTo>
                  <a:pt x="185" y="6"/>
                  <a:pt x="185" y="3"/>
                  <a:pt x="183" y="2"/>
                </a:cubicBezTo>
                <a:cubicBezTo>
                  <a:pt x="181" y="0"/>
                  <a:pt x="178" y="0"/>
                  <a:pt x="176" y="2"/>
                </a:cubicBezTo>
                <a:cubicBezTo>
                  <a:pt x="119" y="45"/>
                  <a:pt x="62" y="87"/>
                  <a:pt x="4" y="130"/>
                </a:cubicBezTo>
                <a:cubicBezTo>
                  <a:pt x="3" y="131"/>
                  <a:pt x="2" y="133"/>
                  <a:pt x="2" y="135"/>
                </a:cubicBezTo>
                <a:cubicBezTo>
                  <a:pt x="2" y="137"/>
                  <a:pt x="3" y="139"/>
                  <a:pt x="4" y="140"/>
                </a:cubicBezTo>
                <a:cubicBezTo>
                  <a:pt x="176" y="269"/>
                  <a:pt x="176" y="269"/>
                  <a:pt x="176" y="269"/>
                </a:cubicBezTo>
                <a:cubicBezTo>
                  <a:pt x="178" y="270"/>
                  <a:pt x="181" y="270"/>
                  <a:pt x="183" y="269"/>
                </a:cubicBezTo>
                <a:cubicBezTo>
                  <a:pt x="185" y="267"/>
                  <a:pt x="186" y="265"/>
                  <a:pt x="185" y="262"/>
                </a:cubicBezTo>
                <a:cubicBezTo>
                  <a:pt x="172" y="202"/>
                  <a:pt x="172" y="202"/>
                  <a:pt x="172" y="202"/>
                </a:cubicBezTo>
                <a:cubicBezTo>
                  <a:pt x="172" y="201"/>
                  <a:pt x="172" y="199"/>
                  <a:pt x="173" y="197"/>
                </a:cubicBezTo>
                <a:cubicBezTo>
                  <a:pt x="175" y="196"/>
                  <a:pt x="176" y="195"/>
                  <a:pt x="178" y="195"/>
                </a:cubicBezTo>
                <a:cubicBezTo>
                  <a:pt x="198" y="194"/>
                  <a:pt x="218" y="193"/>
                  <a:pt x="238" y="193"/>
                </a:cubicBezTo>
                <a:cubicBezTo>
                  <a:pt x="238" y="193"/>
                  <a:pt x="238" y="193"/>
                  <a:pt x="238" y="193"/>
                </a:cubicBezTo>
                <a:cubicBezTo>
                  <a:pt x="393" y="193"/>
                  <a:pt x="395" y="214"/>
                  <a:pt x="468" y="290"/>
                </a:cubicBezTo>
                <a:cubicBezTo>
                  <a:pt x="470" y="164"/>
                  <a:pt x="422" y="78"/>
                  <a:pt x="266" y="78"/>
                </a:cubicBezTo>
                <a:cubicBezTo>
                  <a:pt x="238" y="78"/>
                  <a:pt x="238" y="78"/>
                  <a:pt x="238" y="78"/>
                </a:cubicBezTo>
                <a:cubicBezTo>
                  <a:pt x="238" y="78"/>
                  <a:pt x="238" y="78"/>
                  <a:pt x="238" y="78"/>
                </a:cubicBezTo>
                <a:cubicBezTo>
                  <a:pt x="218" y="78"/>
                  <a:pt x="198" y="76"/>
                  <a:pt x="178" y="76"/>
                </a:cubicBezTo>
                <a:close/>
                <a:moveTo>
                  <a:pt x="232" y="307"/>
                </a:moveTo>
                <a:cubicBezTo>
                  <a:pt x="252" y="307"/>
                  <a:pt x="272" y="306"/>
                  <a:pt x="292" y="305"/>
                </a:cubicBezTo>
                <a:cubicBezTo>
                  <a:pt x="294" y="305"/>
                  <a:pt x="295" y="304"/>
                  <a:pt x="297" y="303"/>
                </a:cubicBezTo>
                <a:cubicBezTo>
                  <a:pt x="298" y="301"/>
                  <a:pt x="298" y="299"/>
                  <a:pt x="298" y="298"/>
                </a:cubicBezTo>
                <a:cubicBezTo>
                  <a:pt x="285" y="238"/>
                  <a:pt x="285" y="238"/>
                  <a:pt x="285" y="238"/>
                </a:cubicBezTo>
                <a:cubicBezTo>
                  <a:pt x="284" y="235"/>
                  <a:pt x="285" y="233"/>
                  <a:pt x="287" y="231"/>
                </a:cubicBezTo>
                <a:cubicBezTo>
                  <a:pt x="289" y="230"/>
                  <a:pt x="292" y="230"/>
                  <a:pt x="294" y="231"/>
                </a:cubicBezTo>
                <a:cubicBezTo>
                  <a:pt x="466" y="360"/>
                  <a:pt x="466" y="360"/>
                  <a:pt x="466" y="360"/>
                </a:cubicBezTo>
                <a:cubicBezTo>
                  <a:pt x="467" y="361"/>
                  <a:pt x="468" y="363"/>
                  <a:pt x="468" y="365"/>
                </a:cubicBezTo>
                <a:cubicBezTo>
                  <a:pt x="468" y="367"/>
                  <a:pt x="467" y="369"/>
                  <a:pt x="466" y="370"/>
                </a:cubicBezTo>
                <a:cubicBezTo>
                  <a:pt x="408" y="412"/>
                  <a:pt x="351" y="455"/>
                  <a:pt x="294" y="498"/>
                </a:cubicBezTo>
                <a:cubicBezTo>
                  <a:pt x="292" y="500"/>
                  <a:pt x="289" y="500"/>
                  <a:pt x="287" y="498"/>
                </a:cubicBezTo>
                <a:cubicBezTo>
                  <a:pt x="285" y="497"/>
                  <a:pt x="284" y="494"/>
                  <a:pt x="285" y="492"/>
                </a:cubicBezTo>
                <a:cubicBezTo>
                  <a:pt x="298" y="432"/>
                  <a:pt x="298" y="432"/>
                  <a:pt x="298" y="432"/>
                </a:cubicBezTo>
                <a:cubicBezTo>
                  <a:pt x="298" y="430"/>
                  <a:pt x="298" y="428"/>
                  <a:pt x="297" y="427"/>
                </a:cubicBezTo>
                <a:cubicBezTo>
                  <a:pt x="295" y="425"/>
                  <a:pt x="294" y="424"/>
                  <a:pt x="292" y="424"/>
                </a:cubicBezTo>
                <a:cubicBezTo>
                  <a:pt x="272" y="424"/>
                  <a:pt x="252" y="422"/>
                  <a:pt x="232" y="422"/>
                </a:cubicBezTo>
                <a:cubicBezTo>
                  <a:pt x="232" y="422"/>
                  <a:pt x="232" y="422"/>
                  <a:pt x="232" y="422"/>
                </a:cubicBezTo>
                <a:cubicBezTo>
                  <a:pt x="204" y="422"/>
                  <a:pt x="204" y="422"/>
                  <a:pt x="204" y="422"/>
                </a:cubicBezTo>
                <a:cubicBezTo>
                  <a:pt x="48" y="422"/>
                  <a:pt x="0" y="336"/>
                  <a:pt x="2" y="210"/>
                </a:cubicBezTo>
                <a:cubicBezTo>
                  <a:pt x="75" y="286"/>
                  <a:pt x="77" y="307"/>
                  <a:pt x="232" y="3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grpSp>
        <p:nvGrpSpPr>
          <p:cNvPr id="24" name="Group 23"/>
          <p:cNvGrpSpPr/>
          <p:nvPr/>
        </p:nvGrpSpPr>
        <p:grpSpPr>
          <a:xfrm>
            <a:off x="4542090" y="4445000"/>
            <a:ext cx="628684" cy="668379"/>
            <a:chOff x="2633663" y="4098925"/>
            <a:chExt cx="1885951" cy="2005013"/>
          </a:xfrm>
          <a:solidFill>
            <a:schemeClr val="bg1"/>
          </a:solidFill>
        </p:grpSpPr>
        <p:sp>
          <p:nvSpPr>
            <p:cNvPr id="25" name="Freeform 24"/>
            <p:cNvSpPr/>
            <p:nvPr/>
          </p:nvSpPr>
          <p:spPr bwMode="auto">
            <a:xfrm>
              <a:off x="3548063" y="4098925"/>
              <a:ext cx="109538" cy="280988"/>
            </a:xfrm>
            <a:custGeom>
              <a:avLst/>
              <a:gdLst>
                <a:gd name="T0" fmla="*/ 15 w 29"/>
                <a:gd name="T1" fmla="*/ 75 h 75"/>
                <a:gd name="T2" fmla="*/ 0 w 29"/>
                <a:gd name="T3" fmla="*/ 61 h 75"/>
                <a:gd name="T4" fmla="*/ 0 w 29"/>
                <a:gd name="T5" fmla="*/ 15 h 75"/>
                <a:gd name="T6" fmla="*/ 15 w 29"/>
                <a:gd name="T7" fmla="*/ 0 h 75"/>
                <a:gd name="T8" fmla="*/ 29 w 29"/>
                <a:gd name="T9" fmla="*/ 15 h 75"/>
                <a:gd name="T10" fmla="*/ 29 w 29"/>
                <a:gd name="T11" fmla="*/ 61 h 75"/>
                <a:gd name="T12" fmla="*/ 15 w 29"/>
                <a:gd name="T13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" h="75">
                  <a:moveTo>
                    <a:pt x="15" y="75"/>
                  </a:moveTo>
                  <a:cubicBezTo>
                    <a:pt x="7" y="75"/>
                    <a:pt x="0" y="69"/>
                    <a:pt x="0" y="61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7" y="0"/>
                    <a:pt x="15" y="0"/>
                  </a:cubicBezTo>
                  <a:cubicBezTo>
                    <a:pt x="23" y="0"/>
                    <a:pt x="29" y="7"/>
                    <a:pt x="29" y="15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9"/>
                    <a:pt x="23" y="75"/>
                    <a:pt x="15" y="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26" name="Freeform 25"/>
            <p:cNvSpPr/>
            <p:nvPr/>
          </p:nvSpPr>
          <p:spPr bwMode="auto">
            <a:xfrm>
              <a:off x="3094038" y="4195763"/>
              <a:ext cx="211138" cy="266700"/>
            </a:xfrm>
            <a:custGeom>
              <a:avLst/>
              <a:gdLst>
                <a:gd name="T0" fmla="*/ 39 w 56"/>
                <a:gd name="T1" fmla="*/ 71 h 71"/>
                <a:gd name="T2" fmla="*/ 27 w 56"/>
                <a:gd name="T3" fmla="*/ 64 h 71"/>
                <a:gd name="T4" fmla="*/ 4 w 56"/>
                <a:gd name="T5" fmla="*/ 24 h 71"/>
                <a:gd name="T6" fmla="*/ 9 w 56"/>
                <a:gd name="T7" fmla="*/ 4 h 71"/>
                <a:gd name="T8" fmla="*/ 29 w 56"/>
                <a:gd name="T9" fmla="*/ 9 h 71"/>
                <a:gd name="T10" fmla="*/ 52 w 56"/>
                <a:gd name="T11" fmla="*/ 50 h 71"/>
                <a:gd name="T12" fmla="*/ 47 w 56"/>
                <a:gd name="T13" fmla="*/ 69 h 71"/>
                <a:gd name="T14" fmla="*/ 39 w 56"/>
                <a:gd name="T15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71">
                  <a:moveTo>
                    <a:pt x="39" y="71"/>
                  </a:moveTo>
                  <a:cubicBezTo>
                    <a:pt x="34" y="71"/>
                    <a:pt x="30" y="69"/>
                    <a:pt x="27" y="64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0" y="17"/>
                    <a:pt x="2" y="8"/>
                    <a:pt x="9" y="4"/>
                  </a:cubicBezTo>
                  <a:cubicBezTo>
                    <a:pt x="16" y="0"/>
                    <a:pt x="25" y="3"/>
                    <a:pt x="29" y="9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56" y="57"/>
                    <a:pt x="53" y="65"/>
                    <a:pt x="47" y="69"/>
                  </a:cubicBezTo>
                  <a:cubicBezTo>
                    <a:pt x="44" y="71"/>
                    <a:pt x="42" y="71"/>
                    <a:pt x="39" y="7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2757488" y="4510088"/>
              <a:ext cx="273050" cy="203200"/>
            </a:xfrm>
            <a:custGeom>
              <a:avLst/>
              <a:gdLst>
                <a:gd name="T0" fmla="*/ 57 w 73"/>
                <a:gd name="T1" fmla="*/ 54 h 54"/>
                <a:gd name="T2" fmla="*/ 50 w 73"/>
                <a:gd name="T3" fmla="*/ 52 h 54"/>
                <a:gd name="T4" fmla="*/ 10 w 73"/>
                <a:gd name="T5" fmla="*/ 29 h 54"/>
                <a:gd name="T6" fmla="*/ 4 w 73"/>
                <a:gd name="T7" fmla="*/ 10 h 54"/>
                <a:gd name="T8" fmla="*/ 24 w 73"/>
                <a:gd name="T9" fmla="*/ 4 h 54"/>
                <a:gd name="T10" fmla="*/ 64 w 73"/>
                <a:gd name="T11" fmla="*/ 27 h 54"/>
                <a:gd name="T12" fmla="*/ 70 w 73"/>
                <a:gd name="T13" fmla="*/ 47 h 54"/>
                <a:gd name="T14" fmla="*/ 57 w 73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54">
                  <a:moveTo>
                    <a:pt x="57" y="54"/>
                  </a:moveTo>
                  <a:cubicBezTo>
                    <a:pt x="55" y="54"/>
                    <a:pt x="52" y="54"/>
                    <a:pt x="50" y="52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3" y="25"/>
                    <a:pt x="0" y="16"/>
                    <a:pt x="4" y="10"/>
                  </a:cubicBezTo>
                  <a:cubicBezTo>
                    <a:pt x="8" y="3"/>
                    <a:pt x="17" y="0"/>
                    <a:pt x="24" y="4"/>
                  </a:cubicBezTo>
                  <a:cubicBezTo>
                    <a:pt x="64" y="27"/>
                    <a:pt x="64" y="27"/>
                    <a:pt x="64" y="27"/>
                  </a:cubicBezTo>
                  <a:cubicBezTo>
                    <a:pt x="71" y="31"/>
                    <a:pt x="73" y="40"/>
                    <a:pt x="70" y="47"/>
                  </a:cubicBezTo>
                  <a:cubicBezTo>
                    <a:pt x="67" y="52"/>
                    <a:pt x="62" y="54"/>
                    <a:pt x="57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28" name="Freeform 27"/>
            <p:cNvSpPr/>
            <p:nvPr/>
          </p:nvSpPr>
          <p:spPr bwMode="auto">
            <a:xfrm>
              <a:off x="2633663" y="4960938"/>
              <a:ext cx="280988" cy="107950"/>
            </a:xfrm>
            <a:custGeom>
              <a:avLst/>
              <a:gdLst>
                <a:gd name="T0" fmla="*/ 61 w 75"/>
                <a:gd name="T1" fmla="*/ 29 h 29"/>
                <a:gd name="T2" fmla="*/ 14 w 75"/>
                <a:gd name="T3" fmla="*/ 29 h 29"/>
                <a:gd name="T4" fmla="*/ 0 w 75"/>
                <a:gd name="T5" fmla="*/ 14 h 29"/>
                <a:gd name="T6" fmla="*/ 14 w 75"/>
                <a:gd name="T7" fmla="*/ 0 h 29"/>
                <a:gd name="T8" fmla="*/ 61 w 75"/>
                <a:gd name="T9" fmla="*/ 0 h 29"/>
                <a:gd name="T10" fmla="*/ 75 w 75"/>
                <a:gd name="T11" fmla="*/ 14 h 29"/>
                <a:gd name="T12" fmla="*/ 61 w 75"/>
                <a:gd name="T13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29">
                  <a:moveTo>
                    <a:pt x="61" y="29"/>
                  </a:moveTo>
                  <a:cubicBezTo>
                    <a:pt x="14" y="29"/>
                    <a:pt x="14" y="29"/>
                    <a:pt x="14" y="29"/>
                  </a:cubicBezTo>
                  <a:cubicBezTo>
                    <a:pt x="6" y="29"/>
                    <a:pt x="0" y="22"/>
                    <a:pt x="0" y="14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69" y="0"/>
                    <a:pt x="75" y="6"/>
                    <a:pt x="75" y="14"/>
                  </a:cubicBezTo>
                  <a:cubicBezTo>
                    <a:pt x="75" y="22"/>
                    <a:pt x="69" y="29"/>
                    <a:pt x="6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29" name="Freeform 28"/>
            <p:cNvSpPr/>
            <p:nvPr/>
          </p:nvSpPr>
          <p:spPr bwMode="auto">
            <a:xfrm>
              <a:off x="2730501" y="5313363"/>
              <a:ext cx="274638" cy="201613"/>
            </a:xfrm>
            <a:custGeom>
              <a:avLst/>
              <a:gdLst>
                <a:gd name="T0" fmla="*/ 16 w 73"/>
                <a:gd name="T1" fmla="*/ 54 h 54"/>
                <a:gd name="T2" fmla="*/ 4 w 73"/>
                <a:gd name="T3" fmla="*/ 47 h 54"/>
                <a:gd name="T4" fmla="*/ 9 w 73"/>
                <a:gd name="T5" fmla="*/ 27 h 54"/>
                <a:gd name="T6" fmla="*/ 49 w 73"/>
                <a:gd name="T7" fmla="*/ 4 h 54"/>
                <a:gd name="T8" fmla="*/ 69 w 73"/>
                <a:gd name="T9" fmla="*/ 9 h 54"/>
                <a:gd name="T10" fmla="*/ 64 w 73"/>
                <a:gd name="T11" fmla="*/ 29 h 54"/>
                <a:gd name="T12" fmla="*/ 24 w 73"/>
                <a:gd name="T13" fmla="*/ 52 h 54"/>
                <a:gd name="T14" fmla="*/ 16 w 73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54">
                  <a:moveTo>
                    <a:pt x="16" y="54"/>
                  </a:moveTo>
                  <a:cubicBezTo>
                    <a:pt x="12" y="54"/>
                    <a:pt x="7" y="51"/>
                    <a:pt x="4" y="47"/>
                  </a:cubicBezTo>
                  <a:cubicBezTo>
                    <a:pt x="0" y="40"/>
                    <a:pt x="2" y="31"/>
                    <a:pt x="9" y="27"/>
                  </a:cubicBezTo>
                  <a:cubicBezTo>
                    <a:pt x="49" y="4"/>
                    <a:pt x="49" y="4"/>
                    <a:pt x="49" y="4"/>
                  </a:cubicBezTo>
                  <a:cubicBezTo>
                    <a:pt x="56" y="0"/>
                    <a:pt x="65" y="2"/>
                    <a:pt x="69" y="9"/>
                  </a:cubicBezTo>
                  <a:cubicBezTo>
                    <a:pt x="73" y="16"/>
                    <a:pt x="71" y="25"/>
                    <a:pt x="64" y="29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21" y="53"/>
                    <a:pt x="19" y="54"/>
                    <a:pt x="16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4117976" y="5360988"/>
              <a:ext cx="274638" cy="203200"/>
            </a:xfrm>
            <a:custGeom>
              <a:avLst/>
              <a:gdLst>
                <a:gd name="T0" fmla="*/ 57 w 73"/>
                <a:gd name="T1" fmla="*/ 54 h 54"/>
                <a:gd name="T2" fmla="*/ 50 w 73"/>
                <a:gd name="T3" fmla="*/ 52 h 54"/>
                <a:gd name="T4" fmla="*/ 9 w 73"/>
                <a:gd name="T5" fmla="*/ 29 h 54"/>
                <a:gd name="T6" fmla="*/ 4 w 73"/>
                <a:gd name="T7" fmla="*/ 9 h 54"/>
                <a:gd name="T8" fmla="*/ 24 w 73"/>
                <a:gd name="T9" fmla="*/ 4 h 54"/>
                <a:gd name="T10" fmla="*/ 64 w 73"/>
                <a:gd name="T11" fmla="*/ 27 h 54"/>
                <a:gd name="T12" fmla="*/ 69 w 73"/>
                <a:gd name="T13" fmla="*/ 47 h 54"/>
                <a:gd name="T14" fmla="*/ 57 w 73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54">
                  <a:moveTo>
                    <a:pt x="57" y="54"/>
                  </a:moveTo>
                  <a:cubicBezTo>
                    <a:pt x="54" y="54"/>
                    <a:pt x="52" y="53"/>
                    <a:pt x="50" y="52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2" y="25"/>
                    <a:pt x="0" y="16"/>
                    <a:pt x="4" y="9"/>
                  </a:cubicBezTo>
                  <a:cubicBezTo>
                    <a:pt x="8" y="2"/>
                    <a:pt x="17" y="0"/>
                    <a:pt x="24" y="4"/>
                  </a:cubicBezTo>
                  <a:cubicBezTo>
                    <a:pt x="64" y="27"/>
                    <a:pt x="64" y="27"/>
                    <a:pt x="64" y="27"/>
                  </a:cubicBezTo>
                  <a:cubicBezTo>
                    <a:pt x="71" y="31"/>
                    <a:pt x="73" y="40"/>
                    <a:pt x="69" y="47"/>
                  </a:cubicBezTo>
                  <a:cubicBezTo>
                    <a:pt x="67" y="51"/>
                    <a:pt x="62" y="54"/>
                    <a:pt x="57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31" name="Freeform 30"/>
            <p:cNvSpPr/>
            <p:nvPr/>
          </p:nvSpPr>
          <p:spPr bwMode="auto">
            <a:xfrm>
              <a:off x="4235451" y="5013325"/>
              <a:ext cx="284163" cy="107950"/>
            </a:xfrm>
            <a:custGeom>
              <a:avLst/>
              <a:gdLst>
                <a:gd name="T0" fmla="*/ 61 w 76"/>
                <a:gd name="T1" fmla="*/ 29 h 29"/>
                <a:gd name="T2" fmla="*/ 15 w 76"/>
                <a:gd name="T3" fmla="*/ 29 h 29"/>
                <a:gd name="T4" fmla="*/ 0 w 76"/>
                <a:gd name="T5" fmla="*/ 15 h 29"/>
                <a:gd name="T6" fmla="*/ 15 w 76"/>
                <a:gd name="T7" fmla="*/ 0 h 29"/>
                <a:gd name="T8" fmla="*/ 61 w 76"/>
                <a:gd name="T9" fmla="*/ 0 h 29"/>
                <a:gd name="T10" fmla="*/ 76 w 76"/>
                <a:gd name="T11" fmla="*/ 15 h 29"/>
                <a:gd name="T12" fmla="*/ 61 w 76"/>
                <a:gd name="T13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29">
                  <a:moveTo>
                    <a:pt x="61" y="29"/>
                  </a:moveTo>
                  <a:cubicBezTo>
                    <a:pt x="15" y="29"/>
                    <a:pt x="15" y="29"/>
                    <a:pt x="15" y="29"/>
                  </a:cubicBezTo>
                  <a:cubicBezTo>
                    <a:pt x="7" y="29"/>
                    <a:pt x="0" y="23"/>
                    <a:pt x="0" y="15"/>
                  </a:cubicBezTo>
                  <a:cubicBezTo>
                    <a:pt x="0" y="7"/>
                    <a:pt x="7" y="0"/>
                    <a:pt x="15" y="0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69" y="0"/>
                    <a:pt x="76" y="7"/>
                    <a:pt x="76" y="15"/>
                  </a:cubicBezTo>
                  <a:cubicBezTo>
                    <a:pt x="76" y="23"/>
                    <a:pt x="69" y="29"/>
                    <a:pt x="6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4144963" y="4559300"/>
              <a:ext cx="277813" cy="203200"/>
            </a:xfrm>
            <a:custGeom>
              <a:avLst/>
              <a:gdLst>
                <a:gd name="T0" fmla="*/ 17 w 74"/>
                <a:gd name="T1" fmla="*/ 54 h 54"/>
                <a:gd name="T2" fmla="*/ 4 w 74"/>
                <a:gd name="T3" fmla="*/ 47 h 54"/>
                <a:gd name="T4" fmla="*/ 10 w 74"/>
                <a:gd name="T5" fmla="*/ 27 h 54"/>
                <a:gd name="T6" fmla="*/ 50 w 74"/>
                <a:gd name="T7" fmla="*/ 4 h 54"/>
                <a:gd name="T8" fmla="*/ 70 w 74"/>
                <a:gd name="T9" fmla="*/ 9 h 54"/>
                <a:gd name="T10" fmla="*/ 64 w 74"/>
                <a:gd name="T11" fmla="*/ 29 h 54"/>
                <a:gd name="T12" fmla="*/ 24 w 74"/>
                <a:gd name="T13" fmla="*/ 52 h 54"/>
                <a:gd name="T14" fmla="*/ 17 w 74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4" h="54">
                  <a:moveTo>
                    <a:pt x="17" y="54"/>
                  </a:moveTo>
                  <a:cubicBezTo>
                    <a:pt x="12" y="54"/>
                    <a:pt x="7" y="51"/>
                    <a:pt x="4" y="47"/>
                  </a:cubicBezTo>
                  <a:cubicBezTo>
                    <a:pt x="0" y="40"/>
                    <a:pt x="3" y="31"/>
                    <a:pt x="10" y="27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57" y="0"/>
                    <a:pt x="66" y="2"/>
                    <a:pt x="70" y="9"/>
                  </a:cubicBezTo>
                  <a:cubicBezTo>
                    <a:pt x="74" y="16"/>
                    <a:pt x="71" y="25"/>
                    <a:pt x="64" y="29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22" y="53"/>
                    <a:pt x="19" y="54"/>
                    <a:pt x="17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33" name="Freeform 32"/>
            <p:cNvSpPr/>
            <p:nvPr/>
          </p:nvSpPr>
          <p:spPr bwMode="auto">
            <a:xfrm>
              <a:off x="3894138" y="4225925"/>
              <a:ext cx="212725" cy="266700"/>
            </a:xfrm>
            <a:custGeom>
              <a:avLst/>
              <a:gdLst>
                <a:gd name="T0" fmla="*/ 17 w 57"/>
                <a:gd name="T1" fmla="*/ 71 h 71"/>
                <a:gd name="T2" fmla="*/ 10 w 57"/>
                <a:gd name="T3" fmla="*/ 69 h 71"/>
                <a:gd name="T4" fmla="*/ 4 w 57"/>
                <a:gd name="T5" fmla="*/ 49 h 71"/>
                <a:gd name="T6" fmla="*/ 28 w 57"/>
                <a:gd name="T7" fmla="*/ 9 h 71"/>
                <a:gd name="T8" fmla="*/ 47 w 57"/>
                <a:gd name="T9" fmla="*/ 4 h 71"/>
                <a:gd name="T10" fmla="*/ 53 w 57"/>
                <a:gd name="T11" fmla="*/ 23 h 71"/>
                <a:gd name="T12" fmla="*/ 29 w 57"/>
                <a:gd name="T13" fmla="*/ 63 h 71"/>
                <a:gd name="T14" fmla="*/ 17 w 57"/>
                <a:gd name="T15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71">
                  <a:moveTo>
                    <a:pt x="17" y="71"/>
                  </a:moveTo>
                  <a:cubicBezTo>
                    <a:pt x="14" y="71"/>
                    <a:pt x="12" y="70"/>
                    <a:pt x="10" y="69"/>
                  </a:cubicBezTo>
                  <a:cubicBezTo>
                    <a:pt x="3" y="65"/>
                    <a:pt x="0" y="56"/>
                    <a:pt x="4" y="49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32" y="2"/>
                    <a:pt x="40" y="0"/>
                    <a:pt x="47" y="4"/>
                  </a:cubicBezTo>
                  <a:cubicBezTo>
                    <a:pt x="54" y="8"/>
                    <a:pt x="57" y="16"/>
                    <a:pt x="53" y="23"/>
                  </a:cubicBezTo>
                  <a:cubicBezTo>
                    <a:pt x="29" y="63"/>
                    <a:pt x="29" y="63"/>
                    <a:pt x="29" y="63"/>
                  </a:cubicBezTo>
                  <a:cubicBezTo>
                    <a:pt x="27" y="68"/>
                    <a:pt x="22" y="71"/>
                    <a:pt x="17" y="7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34" name="Freeform 33"/>
            <p:cNvSpPr>
              <a:spLocks noEditPoints="1"/>
            </p:cNvSpPr>
            <p:nvPr/>
          </p:nvSpPr>
          <p:spPr bwMode="auto">
            <a:xfrm>
              <a:off x="3068638" y="4548188"/>
              <a:ext cx="1008063" cy="1214438"/>
            </a:xfrm>
            <a:custGeom>
              <a:avLst/>
              <a:gdLst>
                <a:gd name="T0" fmla="*/ 134 w 269"/>
                <a:gd name="T1" fmla="*/ 0 h 324"/>
                <a:gd name="T2" fmla="*/ 2 w 269"/>
                <a:gd name="T3" fmla="*/ 146 h 324"/>
                <a:gd name="T4" fmla="*/ 63 w 269"/>
                <a:gd name="T5" fmla="*/ 324 h 324"/>
                <a:gd name="T6" fmla="*/ 144 w 269"/>
                <a:gd name="T7" fmla="*/ 324 h 324"/>
                <a:gd name="T8" fmla="*/ 215 w 269"/>
                <a:gd name="T9" fmla="*/ 265 h 324"/>
                <a:gd name="T10" fmla="*/ 269 w 269"/>
                <a:gd name="T11" fmla="*/ 134 h 324"/>
                <a:gd name="T12" fmla="*/ 119 w 269"/>
                <a:gd name="T13" fmla="*/ 237 h 324"/>
                <a:gd name="T14" fmla="*/ 92 w 269"/>
                <a:gd name="T15" fmla="*/ 182 h 324"/>
                <a:gd name="T16" fmla="*/ 109 w 269"/>
                <a:gd name="T17" fmla="*/ 174 h 324"/>
                <a:gd name="T18" fmla="*/ 146 w 269"/>
                <a:gd name="T19" fmla="*/ 174 h 324"/>
                <a:gd name="T20" fmla="*/ 162 w 269"/>
                <a:gd name="T21" fmla="*/ 185 h 324"/>
                <a:gd name="T22" fmla="*/ 169 w 269"/>
                <a:gd name="T23" fmla="*/ 183 h 324"/>
                <a:gd name="T24" fmla="*/ 143 w 269"/>
                <a:gd name="T25" fmla="*/ 237 h 324"/>
                <a:gd name="T26" fmla="*/ 119 w 269"/>
                <a:gd name="T27" fmla="*/ 301 h 324"/>
                <a:gd name="T28" fmla="*/ 112 w 269"/>
                <a:gd name="T29" fmla="*/ 144 h 324"/>
                <a:gd name="T30" fmla="*/ 116 w 269"/>
                <a:gd name="T31" fmla="*/ 148 h 324"/>
                <a:gd name="T32" fmla="*/ 111 w 269"/>
                <a:gd name="T33" fmla="*/ 144 h 324"/>
                <a:gd name="T34" fmla="*/ 152 w 269"/>
                <a:gd name="T35" fmla="*/ 140 h 324"/>
                <a:gd name="T36" fmla="*/ 153 w 269"/>
                <a:gd name="T37" fmla="*/ 140 h 324"/>
                <a:gd name="T38" fmla="*/ 149 w 269"/>
                <a:gd name="T39" fmla="*/ 142 h 324"/>
                <a:gd name="T40" fmla="*/ 243 w 269"/>
                <a:gd name="T41" fmla="*/ 155 h 324"/>
                <a:gd name="T42" fmla="*/ 197 w 269"/>
                <a:gd name="T43" fmla="*/ 251 h 324"/>
                <a:gd name="T44" fmla="*/ 159 w 269"/>
                <a:gd name="T45" fmla="*/ 301 h 324"/>
                <a:gd name="T46" fmla="*/ 189 w 269"/>
                <a:gd name="T47" fmla="*/ 180 h 324"/>
                <a:gd name="T48" fmla="*/ 175 w 269"/>
                <a:gd name="T49" fmla="*/ 172 h 324"/>
                <a:gd name="T50" fmla="*/ 155 w 269"/>
                <a:gd name="T51" fmla="*/ 171 h 324"/>
                <a:gd name="T52" fmla="*/ 152 w 269"/>
                <a:gd name="T53" fmla="*/ 167 h 324"/>
                <a:gd name="T54" fmla="*/ 151 w 269"/>
                <a:gd name="T55" fmla="*/ 132 h 324"/>
                <a:gd name="T56" fmla="*/ 143 w 269"/>
                <a:gd name="T57" fmla="*/ 165 h 324"/>
                <a:gd name="T58" fmla="*/ 115 w 269"/>
                <a:gd name="T59" fmla="*/ 168 h 324"/>
                <a:gd name="T60" fmla="*/ 115 w 269"/>
                <a:gd name="T61" fmla="*/ 136 h 324"/>
                <a:gd name="T62" fmla="*/ 103 w 269"/>
                <a:gd name="T63" fmla="*/ 163 h 324"/>
                <a:gd name="T64" fmla="*/ 94 w 269"/>
                <a:gd name="T65" fmla="*/ 174 h 324"/>
                <a:gd name="T66" fmla="*/ 87 w 269"/>
                <a:gd name="T67" fmla="*/ 172 h 324"/>
                <a:gd name="T68" fmla="*/ 76 w 269"/>
                <a:gd name="T69" fmla="*/ 168 h 324"/>
                <a:gd name="T70" fmla="*/ 76 w 269"/>
                <a:gd name="T71" fmla="*/ 169 h 324"/>
                <a:gd name="T72" fmla="*/ 75 w 269"/>
                <a:gd name="T73" fmla="*/ 169 h 324"/>
                <a:gd name="T74" fmla="*/ 102 w 269"/>
                <a:gd name="T75" fmla="*/ 239 h 324"/>
                <a:gd name="T76" fmla="*/ 87 w 269"/>
                <a:gd name="T77" fmla="*/ 301 h 324"/>
                <a:gd name="T78" fmla="*/ 25 w 269"/>
                <a:gd name="T79" fmla="*/ 155 h 324"/>
                <a:gd name="T80" fmla="*/ 24 w 269"/>
                <a:gd name="T81" fmla="*/ 139 h 324"/>
                <a:gd name="T82" fmla="*/ 134 w 269"/>
                <a:gd name="T83" fmla="*/ 23 h 324"/>
                <a:gd name="T84" fmla="*/ 245 w 269"/>
                <a:gd name="T85" fmla="*/ 139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69" h="324">
                  <a:moveTo>
                    <a:pt x="269" y="134"/>
                  </a:moveTo>
                  <a:cubicBezTo>
                    <a:pt x="269" y="60"/>
                    <a:pt x="208" y="0"/>
                    <a:pt x="134" y="0"/>
                  </a:cubicBezTo>
                  <a:cubicBezTo>
                    <a:pt x="60" y="0"/>
                    <a:pt x="0" y="60"/>
                    <a:pt x="0" y="134"/>
                  </a:cubicBezTo>
                  <a:cubicBezTo>
                    <a:pt x="0" y="138"/>
                    <a:pt x="1" y="142"/>
                    <a:pt x="2" y="146"/>
                  </a:cubicBezTo>
                  <a:cubicBezTo>
                    <a:pt x="0" y="148"/>
                    <a:pt x="4" y="200"/>
                    <a:pt x="54" y="265"/>
                  </a:cubicBezTo>
                  <a:cubicBezTo>
                    <a:pt x="69" y="285"/>
                    <a:pt x="63" y="324"/>
                    <a:pt x="63" y="324"/>
                  </a:cubicBezTo>
                  <a:cubicBezTo>
                    <a:pt x="83" y="324"/>
                    <a:pt x="104" y="324"/>
                    <a:pt x="125" y="324"/>
                  </a:cubicBezTo>
                  <a:cubicBezTo>
                    <a:pt x="131" y="324"/>
                    <a:pt x="138" y="324"/>
                    <a:pt x="144" y="324"/>
                  </a:cubicBezTo>
                  <a:cubicBezTo>
                    <a:pt x="165" y="324"/>
                    <a:pt x="185" y="324"/>
                    <a:pt x="206" y="324"/>
                  </a:cubicBezTo>
                  <a:cubicBezTo>
                    <a:pt x="206" y="324"/>
                    <a:pt x="200" y="285"/>
                    <a:pt x="215" y="265"/>
                  </a:cubicBezTo>
                  <a:cubicBezTo>
                    <a:pt x="265" y="200"/>
                    <a:pt x="268" y="148"/>
                    <a:pt x="267" y="146"/>
                  </a:cubicBezTo>
                  <a:cubicBezTo>
                    <a:pt x="268" y="142"/>
                    <a:pt x="269" y="138"/>
                    <a:pt x="269" y="134"/>
                  </a:cubicBezTo>
                  <a:close/>
                  <a:moveTo>
                    <a:pt x="119" y="301"/>
                  </a:moveTo>
                  <a:cubicBezTo>
                    <a:pt x="119" y="237"/>
                    <a:pt x="119" y="237"/>
                    <a:pt x="119" y="237"/>
                  </a:cubicBezTo>
                  <a:cubicBezTo>
                    <a:pt x="119" y="235"/>
                    <a:pt x="118" y="234"/>
                    <a:pt x="118" y="233"/>
                  </a:cubicBezTo>
                  <a:cubicBezTo>
                    <a:pt x="92" y="182"/>
                    <a:pt x="92" y="182"/>
                    <a:pt x="92" y="182"/>
                  </a:cubicBezTo>
                  <a:cubicBezTo>
                    <a:pt x="94" y="182"/>
                    <a:pt x="95" y="182"/>
                    <a:pt x="97" y="181"/>
                  </a:cubicBezTo>
                  <a:cubicBezTo>
                    <a:pt x="101" y="180"/>
                    <a:pt x="105" y="177"/>
                    <a:pt x="109" y="174"/>
                  </a:cubicBezTo>
                  <a:cubicBezTo>
                    <a:pt x="113" y="179"/>
                    <a:pt x="118" y="182"/>
                    <a:pt x="124" y="183"/>
                  </a:cubicBezTo>
                  <a:cubicBezTo>
                    <a:pt x="131" y="184"/>
                    <a:pt x="139" y="181"/>
                    <a:pt x="146" y="174"/>
                  </a:cubicBezTo>
                  <a:cubicBezTo>
                    <a:pt x="147" y="175"/>
                    <a:pt x="148" y="175"/>
                    <a:pt x="148" y="176"/>
                  </a:cubicBezTo>
                  <a:cubicBezTo>
                    <a:pt x="152" y="182"/>
                    <a:pt x="157" y="185"/>
                    <a:pt x="162" y="185"/>
                  </a:cubicBezTo>
                  <a:cubicBezTo>
                    <a:pt x="163" y="185"/>
                    <a:pt x="163" y="185"/>
                    <a:pt x="164" y="184"/>
                  </a:cubicBezTo>
                  <a:cubicBezTo>
                    <a:pt x="165" y="184"/>
                    <a:pt x="167" y="184"/>
                    <a:pt x="169" y="183"/>
                  </a:cubicBezTo>
                  <a:cubicBezTo>
                    <a:pt x="143" y="233"/>
                    <a:pt x="143" y="233"/>
                    <a:pt x="143" y="233"/>
                  </a:cubicBezTo>
                  <a:cubicBezTo>
                    <a:pt x="143" y="234"/>
                    <a:pt x="143" y="235"/>
                    <a:pt x="143" y="237"/>
                  </a:cubicBezTo>
                  <a:cubicBezTo>
                    <a:pt x="143" y="301"/>
                    <a:pt x="143" y="301"/>
                    <a:pt x="143" y="301"/>
                  </a:cubicBezTo>
                  <a:lnTo>
                    <a:pt x="119" y="301"/>
                  </a:lnTo>
                  <a:close/>
                  <a:moveTo>
                    <a:pt x="111" y="144"/>
                  </a:moveTo>
                  <a:cubicBezTo>
                    <a:pt x="111" y="144"/>
                    <a:pt x="111" y="144"/>
                    <a:pt x="112" y="144"/>
                  </a:cubicBezTo>
                  <a:cubicBezTo>
                    <a:pt x="112" y="144"/>
                    <a:pt x="112" y="144"/>
                    <a:pt x="113" y="144"/>
                  </a:cubicBezTo>
                  <a:cubicBezTo>
                    <a:pt x="115" y="144"/>
                    <a:pt x="115" y="145"/>
                    <a:pt x="116" y="148"/>
                  </a:cubicBezTo>
                  <a:cubicBezTo>
                    <a:pt x="116" y="151"/>
                    <a:pt x="114" y="155"/>
                    <a:pt x="111" y="160"/>
                  </a:cubicBezTo>
                  <a:cubicBezTo>
                    <a:pt x="108" y="152"/>
                    <a:pt x="109" y="146"/>
                    <a:pt x="111" y="144"/>
                  </a:cubicBezTo>
                  <a:close/>
                  <a:moveTo>
                    <a:pt x="149" y="142"/>
                  </a:moveTo>
                  <a:cubicBezTo>
                    <a:pt x="150" y="140"/>
                    <a:pt x="151" y="140"/>
                    <a:pt x="152" y="140"/>
                  </a:cubicBezTo>
                  <a:cubicBezTo>
                    <a:pt x="152" y="140"/>
                    <a:pt x="152" y="140"/>
                    <a:pt x="152" y="140"/>
                  </a:cubicBezTo>
                  <a:cubicBezTo>
                    <a:pt x="153" y="140"/>
                    <a:pt x="153" y="140"/>
                    <a:pt x="153" y="140"/>
                  </a:cubicBezTo>
                  <a:cubicBezTo>
                    <a:pt x="154" y="142"/>
                    <a:pt x="153" y="149"/>
                    <a:pt x="149" y="156"/>
                  </a:cubicBezTo>
                  <a:cubicBezTo>
                    <a:pt x="148" y="150"/>
                    <a:pt x="148" y="145"/>
                    <a:pt x="149" y="142"/>
                  </a:cubicBezTo>
                  <a:close/>
                  <a:moveTo>
                    <a:pt x="245" y="139"/>
                  </a:moveTo>
                  <a:cubicBezTo>
                    <a:pt x="243" y="155"/>
                    <a:pt x="243" y="155"/>
                    <a:pt x="243" y="155"/>
                  </a:cubicBezTo>
                  <a:cubicBezTo>
                    <a:pt x="243" y="155"/>
                    <a:pt x="243" y="155"/>
                    <a:pt x="243" y="155"/>
                  </a:cubicBezTo>
                  <a:cubicBezTo>
                    <a:pt x="241" y="169"/>
                    <a:pt x="232" y="206"/>
                    <a:pt x="197" y="251"/>
                  </a:cubicBezTo>
                  <a:cubicBezTo>
                    <a:pt x="186" y="265"/>
                    <a:pt x="182" y="284"/>
                    <a:pt x="182" y="301"/>
                  </a:cubicBezTo>
                  <a:cubicBezTo>
                    <a:pt x="159" y="301"/>
                    <a:pt x="159" y="301"/>
                    <a:pt x="159" y="301"/>
                  </a:cubicBezTo>
                  <a:cubicBezTo>
                    <a:pt x="159" y="239"/>
                    <a:pt x="159" y="239"/>
                    <a:pt x="159" y="239"/>
                  </a:cubicBezTo>
                  <a:cubicBezTo>
                    <a:pt x="189" y="180"/>
                    <a:pt x="189" y="180"/>
                    <a:pt x="189" y="180"/>
                  </a:cubicBezTo>
                  <a:cubicBezTo>
                    <a:pt x="191" y="176"/>
                    <a:pt x="190" y="171"/>
                    <a:pt x="185" y="169"/>
                  </a:cubicBezTo>
                  <a:cubicBezTo>
                    <a:pt x="182" y="167"/>
                    <a:pt x="177" y="168"/>
                    <a:pt x="175" y="172"/>
                  </a:cubicBezTo>
                  <a:cubicBezTo>
                    <a:pt x="172" y="174"/>
                    <a:pt x="167" y="176"/>
                    <a:pt x="163" y="176"/>
                  </a:cubicBezTo>
                  <a:cubicBezTo>
                    <a:pt x="159" y="177"/>
                    <a:pt x="157" y="174"/>
                    <a:pt x="155" y="171"/>
                  </a:cubicBezTo>
                  <a:cubicBezTo>
                    <a:pt x="154" y="170"/>
                    <a:pt x="153" y="168"/>
                    <a:pt x="152" y="167"/>
                  </a:cubicBezTo>
                  <a:cubicBezTo>
                    <a:pt x="152" y="167"/>
                    <a:pt x="152" y="167"/>
                    <a:pt x="152" y="167"/>
                  </a:cubicBezTo>
                  <a:cubicBezTo>
                    <a:pt x="159" y="157"/>
                    <a:pt x="164" y="144"/>
                    <a:pt x="160" y="136"/>
                  </a:cubicBezTo>
                  <a:cubicBezTo>
                    <a:pt x="159" y="133"/>
                    <a:pt x="155" y="131"/>
                    <a:pt x="151" y="132"/>
                  </a:cubicBezTo>
                  <a:cubicBezTo>
                    <a:pt x="147" y="132"/>
                    <a:pt x="144" y="134"/>
                    <a:pt x="142" y="138"/>
                  </a:cubicBezTo>
                  <a:cubicBezTo>
                    <a:pt x="139" y="145"/>
                    <a:pt x="139" y="156"/>
                    <a:pt x="143" y="165"/>
                  </a:cubicBezTo>
                  <a:cubicBezTo>
                    <a:pt x="138" y="171"/>
                    <a:pt x="131" y="176"/>
                    <a:pt x="125" y="175"/>
                  </a:cubicBezTo>
                  <a:cubicBezTo>
                    <a:pt x="121" y="174"/>
                    <a:pt x="118" y="172"/>
                    <a:pt x="115" y="168"/>
                  </a:cubicBezTo>
                  <a:cubicBezTo>
                    <a:pt x="120" y="161"/>
                    <a:pt x="124" y="154"/>
                    <a:pt x="124" y="147"/>
                  </a:cubicBezTo>
                  <a:cubicBezTo>
                    <a:pt x="124" y="142"/>
                    <a:pt x="120" y="137"/>
                    <a:pt x="115" y="136"/>
                  </a:cubicBezTo>
                  <a:cubicBezTo>
                    <a:pt x="111" y="135"/>
                    <a:pt x="107" y="136"/>
                    <a:pt x="105" y="138"/>
                  </a:cubicBezTo>
                  <a:cubicBezTo>
                    <a:pt x="100" y="144"/>
                    <a:pt x="100" y="154"/>
                    <a:pt x="103" y="163"/>
                  </a:cubicBezTo>
                  <a:cubicBezTo>
                    <a:pt x="104" y="164"/>
                    <a:pt x="104" y="166"/>
                    <a:pt x="105" y="167"/>
                  </a:cubicBezTo>
                  <a:cubicBezTo>
                    <a:pt x="102" y="170"/>
                    <a:pt x="98" y="172"/>
                    <a:pt x="94" y="174"/>
                  </a:cubicBezTo>
                  <a:cubicBezTo>
                    <a:pt x="92" y="174"/>
                    <a:pt x="90" y="175"/>
                    <a:pt x="88" y="174"/>
                  </a:cubicBezTo>
                  <a:cubicBezTo>
                    <a:pt x="87" y="172"/>
                    <a:pt x="87" y="172"/>
                    <a:pt x="87" y="172"/>
                  </a:cubicBezTo>
                  <a:cubicBezTo>
                    <a:pt x="85" y="169"/>
                    <a:pt x="81" y="167"/>
                    <a:pt x="77" y="168"/>
                  </a:cubicBezTo>
                  <a:cubicBezTo>
                    <a:pt x="77" y="168"/>
                    <a:pt x="77" y="168"/>
                    <a:pt x="76" y="168"/>
                  </a:cubicBezTo>
                  <a:cubicBezTo>
                    <a:pt x="76" y="168"/>
                    <a:pt x="76" y="168"/>
                    <a:pt x="76" y="169"/>
                  </a:cubicBezTo>
                  <a:cubicBezTo>
                    <a:pt x="76" y="169"/>
                    <a:pt x="76" y="169"/>
                    <a:pt x="76" y="169"/>
                  </a:cubicBezTo>
                  <a:cubicBezTo>
                    <a:pt x="76" y="169"/>
                    <a:pt x="76" y="169"/>
                    <a:pt x="75" y="169"/>
                  </a:cubicBezTo>
                  <a:cubicBezTo>
                    <a:pt x="75" y="169"/>
                    <a:pt x="75" y="169"/>
                    <a:pt x="75" y="169"/>
                  </a:cubicBezTo>
                  <a:cubicBezTo>
                    <a:pt x="72" y="171"/>
                    <a:pt x="70" y="176"/>
                    <a:pt x="72" y="180"/>
                  </a:cubicBezTo>
                  <a:cubicBezTo>
                    <a:pt x="102" y="239"/>
                    <a:pt x="102" y="239"/>
                    <a:pt x="102" y="239"/>
                  </a:cubicBezTo>
                  <a:cubicBezTo>
                    <a:pt x="102" y="301"/>
                    <a:pt x="102" y="301"/>
                    <a:pt x="102" y="301"/>
                  </a:cubicBezTo>
                  <a:cubicBezTo>
                    <a:pt x="87" y="301"/>
                    <a:pt x="87" y="301"/>
                    <a:pt x="87" y="301"/>
                  </a:cubicBezTo>
                  <a:cubicBezTo>
                    <a:pt x="87" y="284"/>
                    <a:pt x="83" y="265"/>
                    <a:pt x="73" y="251"/>
                  </a:cubicBezTo>
                  <a:cubicBezTo>
                    <a:pt x="37" y="206"/>
                    <a:pt x="28" y="169"/>
                    <a:pt x="25" y="155"/>
                  </a:cubicBezTo>
                  <a:cubicBezTo>
                    <a:pt x="26" y="155"/>
                    <a:pt x="26" y="155"/>
                    <a:pt x="26" y="155"/>
                  </a:cubicBezTo>
                  <a:cubicBezTo>
                    <a:pt x="24" y="139"/>
                    <a:pt x="24" y="139"/>
                    <a:pt x="24" y="139"/>
                  </a:cubicBezTo>
                  <a:cubicBezTo>
                    <a:pt x="24" y="137"/>
                    <a:pt x="23" y="135"/>
                    <a:pt x="23" y="134"/>
                  </a:cubicBezTo>
                  <a:cubicBezTo>
                    <a:pt x="23" y="72"/>
                    <a:pt x="73" y="23"/>
                    <a:pt x="134" y="23"/>
                  </a:cubicBezTo>
                  <a:cubicBezTo>
                    <a:pt x="196" y="23"/>
                    <a:pt x="245" y="72"/>
                    <a:pt x="245" y="134"/>
                  </a:cubicBezTo>
                  <a:cubicBezTo>
                    <a:pt x="245" y="135"/>
                    <a:pt x="245" y="137"/>
                    <a:pt x="245" y="1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35" name="Freeform 34"/>
            <p:cNvSpPr/>
            <p:nvPr/>
          </p:nvSpPr>
          <p:spPr bwMode="auto">
            <a:xfrm>
              <a:off x="3308351" y="5803900"/>
              <a:ext cx="528638" cy="300038"/>
            </a:xfrm>
            <a:custGeom>
              <a:avLst/>
              <a:gdLst>
                <a:gd name="T0" fmla="*/ 0 w 141"/>
                <a:gd name="T1" fmla="*/ 12 h 80"/>
                <a:gd name="T2" fmla="*/ 6 w 141"/>
                <a:gd name="T3" fmla="*/ 12 h 80"/>
                <a:gd name="T4" fmla="*/ 6 w 141"/>
                <a:gd name="T5" fmla="*/ 22 h 80"/>
                <a:gd name="T6" fmla="*/ 0 w 141"/>
                <a:gd name="T7" fmla="*/ 22 h 80"/>
                <a:gd name="T8" fmla="*/ 0 w 141"/>
                <a:gd name="T9" fmla="*/ 33 h 80"/>
                <a:gd name="T10" fmla="*/ 6 w 141"/>
                <a:gd name="T11" fmla="*/ 33 h 80"/>
                <a:gd name="T12" fmla="*/ 6 w 141"/>
                <a:gd name="T13" fmla="*/ 43 h 80"/>
                <a:gd name="T14" fmla="*/ 0 w 141"/>
                <a:gd name="T15" fmla="*/ 43 h 80"/>
                <a:gd name="T16" fmla="*/ 30 w 141"/>
                <a:gd name="T17" fmla="*/ 68 h 80"/>
                <a:gd name="T18" fmla="*/ 48 w 141"/>
                <a:gd name="T19" fmla="*/ 80 h 80"/>
                <a:gd name="T20" fmla="*/ 93 w 141"/>
                <a:gd name="T21" fmla="*/ 80 h 80"/>
                <a:gd name="T22" fmla="*/ 111 w 141"/>
                <a:gd name="T23" fmla="*/ 68 h 80"/>
                <a:gd name="T24" fmla="*/ 141 w 141"/>
                <a:gd name="T25" fmla="*/ 43 h 80"/>
                <a:gd name="T26" fmla="*/ 136 w 141"/>
                <a:gd name="T27" fmla="*/ 43 h 80"/>
                <a:gd name="T28" fmla="*/ 136 w 141"/>
                <a:gd name="T29" fmla="*/ 33 h 80"/>
                <a:gd name="T30" fmla="*/ 141 w 141"/>
                <a:gd name="T31" fmla="*/ 33 h 80"/>
                <a:gd name="T32" fmla="*/ 141 w 141"/>
                <a:gd name="T33" fmla="*/ 22 h 80"/>
                <a:gd name="T34" fmla="*/ 136 w 141"/>
                <a:gd name="T35" fmla="*/ 22 h 80"/>
                <a:gd name="T36" fmla="*/ 136 w 141"/>
                <a:gd name="T37" fmla="*/ 12 h 80"/>
                <a:gd name="T38" fmla="*/ 141 w 141"/>
                <a:gd name="T39" fmla="*/ 12 h 80"/>
                <a:gd name="T40" fmla="*/ 141 w 141"/>
                <a:gd name="T41" fmla="*/ 0 h 80"/>
                <a:gd name="T42" fmla="*/ 0 w 141"/>
                <a:gd name="T43" fmla="*/ 0 h 80"/>
                <a:gd name="T44" fmla="*/ 0 w 141"/>
                <a:gd name="T45" fmla="*/ 1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1" h="80">
                  <a:moveTo>
                    <a:pt x="0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1" y="57"/>
                    <a:pt x="14" y="67"/>
                    <a:pt x="30" y="68"/>
                  </a:cubicBezTo>
                  <a:cubicBezTo>
                    <a:pt x="33" y="75"/>
                    <a:pt x="40" y="80"/>
                    <a:pt x="48" y="80"/>
                  </a:cubicBezTo>
                  <a:cubicBezTo>
                    <a:pt x="93" y="80"/>
                    <a:pt x="93" y="80"/>
                    <a:pt x="93" y="80"/>
                  </a:cubicBezTo>
                  <a:cubicBezTo>
                    <a:pt x="101" y="80"/>
                    <a:pt x="108" y="75"/>
                    <a:pt x="111" y="68"/>
                  </a:cubicBezTo>
                  <a:cubicBezTo>
                    <a:pt x="127" y="67"/>
                    <a:pt x="140" y="57"/>
                    <a:pt x="141" y="43"/>
                  </a:cubicBezTo>
                  <a:cubicBezTo>
                    <a:pt x="136" y="43"/>
                    <a:pt x="136" y="43"/>
                    <a:pt x="136" y="43"/>
                  </a:cubicBezTo>
                  <a:cubicBezTo>
                    <a:pt x="136" y="33"/>
                    <a:pt x="136" y="33"/>
                    <a:pt x="136" y="33"/>
                  </a:cubicBezTo>
                  <a:cubicBezTo>
                    <a:pt x="141" y="33"/>
                    <a:pt x="141" y="33"/>
                    <a:pt x="141" y="33"/>
                  </a:cubicBezTo>
                  <a:cubicBezTo>
                    <a:pt x="141" y="22"/>
                    <a:pt x="141" y="22"/>
                    <a:pt x="141" y="22"/>
                  </a:cubicBezTo>
                  <a:cubicBezTo>
                    <a:pt x="136" y="22"/>
                    <a:pt x="136" y="22"/>
                    <a:pt x="136" y="22"/>
                  </a:cubicBezTo>
                  <a:cubicBezTo>
                    <a:pt x="136" y="12"/>
                    <a:pt x="136" y="12"/>
                    <a:pt x="136" y="12"/>
                  </a:cubicBezTo>
                  <a:cubicBezTo>
                    <a:pt x="141" y="12"/>
                    <a:pt x="141" y="12"/>
                    <a:pt x="141" y="12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</p:grpSp>
      <p:sp>
        <p:nvSpPr>
          <p:cNvPr id="48" name="文本框 47"/>
          <p:cNvSpPr txBox="1"/>
          <p:nvPr/>
        </p:nvSpPr>
        <p:spPr>
          <a:xfrm>
            <a:off x="8644664" y="1950618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49" name="Shape 358"/>
          <p:cNvSpPr txBox="1"/>
          <p:nvPr/>
        </p:nvSpPr>
        <p:spPr>
          <a:xfrm>
            <a:off x="8746475" y="2333789"/>
            <a:ext cx="2615988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7498032" y="4484190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53" name="Shape 358"/>
          <p:cNvSpPr txBox="1"/>
          <p:nvPr/>
        </p:nvSpPr>
        <p:spPr>
          <a:xfrm>
            <a:off x="7599843" y="4867361"/>
            <a:ext cx="2615988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2735752" y="2759516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55" name="Shape 358"/>
          <p:cNvSpPr txBox="1"/>
          <p:nvPr/>
        </p:nvSpPr>
        <p:spPr>
          <a:xfrm>
            <a:off x="1532660" y="3142687"/>
            <a:ext cx="268191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2032629" y="4732355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59" name="Shape 358"/>
          <p:cNvSpPr txBox="1"/>
          <p:nvPr/>
        </p:nvSpPr>
        <p:spPr>
          <a:xfrm>
            <a:off x="829537" y="5115526"/>
            <a:ext cx="268191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</p:spTree>
  </p:cSld>
  <p:clrMapOvr>
    <a:masterClrMapping/>
  </p:clrMapOvr>
  <p:transition advClick="0" advTm="4000">
    <p:split orient="vert" dir="in"/>
  </p:transition>
</p:sld>
</file>

<file path=ppt/theme/theme1.xml><?xml version="1.0" encoding="utf-8"?>
<a:theme xmlns:a="http://schemas.openxmlformats.org/drawingml/2006/main" name="Office 主题​​">
  <a:themeElements>
    <a:clrScheme name="自定义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03030"/>
      </a:accent1>
      <a:accent2>
        <a:srgbClr val="6D6D6D"/>
      </a:accent2>
      <a:accent3>
        <a:srgbClr val="303030"/>
      </a:accent3>
      <a:accent4>
        <a:srgbClr val="6D6D6D"/>
      </a:accent4>
      <a:accent5>
        <a:srgbClr val="303030"/>
      </a:accent5>
      <a:accent6>
        <a:srgbClr val="6D6D6D"/>
      </a:accent6>
      <a:hlink>
        <a:srgbClr val="0563C1"/>
      </a:hlink>
      <a:folHlink>
        <a:srgbClr val="954F72"/>
      </a:folHlink>
    </a:clrScheme>
    <a:fontScheme name="自定义 1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1497</Words>
  <Application>Microsoft Office PowerPoint</Application>
  <PresentationFormat>宽屏</PresentationFormat>
  <Paragraphs>228</Paragraphs>
  <Slides>26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8" baseType="lpstr">
      <vt:lpstr>FontAwesome</vt:lpstr>
      <vt:lpstr>ITC Avant Garde Std Bk</vt:lpstr>
      <vt:lpstr>Lato Black</vt:lpstr>
      <vt:lpstr>Roboto</vt:lpstr>
      <vt:lpstr>等线</vt:lpstr>
      <vt:lpstr>微软雅黑</vt:lpstr>
      <vt:lpstr>造字工房悦黑体验版细体</vt:lpstr>
      <vt:lpstr>Arial</vt:lpstr>
      <vt:lpstr>Bebas</vt:lpstr>
      <vt:lpstr>Calibri</vt:lpstr>
      <vt:lpstr>Source Sans Pro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Joyce</dc:creator>
  <cp:lastModifiedBy>天 下</cp:lastModifiedBy>
  <cp:revision>13</cp:revision>
  <dcterms:created xsi:type="dcterms:W3CDTF">2017-08-15T12:03:00Z</dcterms:created>
  <dcterms:modified xsi:type="dcterms:W3CDTF">2021-01-05T16:12:46Z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