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6" r:id="rId3"/>
    <p:sldId id="262" r:id="rId4"/>
    <p:sldId id="268" r:id="rId5"/>
    <p:sldId id="271" r:id="rId6"/>
    <p:sldId id="311" r:id="rId7"/>
    <p:sldId id="303" r:id="rId8"/>
    <p:sldId id="295" r:id="rId9"/>
    <p:sldId id="299" r:id="rId10"/>
    <p:sldId id="32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91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fld id="{E5D0C754-3004-E344-AFC8-AB0756B771C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fld id="{C4BD40B2-B05B-F84A-AF1B-1A6CDB4DD8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微软雅黑" panose="020B0503020204020204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微软雅黑" panose="020B0503020204020204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微软雅黑" panose="020B0503020204020204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微软雅黑" panose="020B0503020204020204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微软雅黑" panose="020B0503020204020204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D40B2-B05B-F84A-AF1B-1A6CDB4DD80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16928" y="1681901"/>
            <a:ext cx="3758148" cy="3758148"/>
          </a:xfrm>
          <a:custGeom>
            <a:avLst/>
            <a:gdLst>
              <a:gd name="connsiteX0" fmla="*/ 1204097 w 2408194"/>
              <a:gd name="connsiteY0" fmla="*/ 0 h 2408194"/>
              <a:gd name="connsiteX1" fmla="*/ 2408194 w 2408194"/>
              <a:gd name="connsiteY1" fmla="*/ 1204097 h 2408194"/>
              <a:gd name="connsiteX2" fmla="*/ 1204097 w 2408194"/>
              <a:gd name="connsiteY2" fmla="*/ 2408194 h 2408194"/>
              <a:gd name="connsiteX3" fmla="*/ 0 w 2408194"/>
              <a:gd name="connsiteY3" fmla="*/ 1204097 h 240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8194" h="2408194">
                <a:moveTo>
                  <a:pt x="1204097" y="0"/>
                </a:moveTo>
                <a:lnTo>
                  <a:pt x="2408194" y="1204097"/>
                </a:lnTo>
                <a:lnTo>
                  <a:pt x="1204097" y="2408194"/>
                </a:lnTo>
                <a:lnTo>
                  <a:pt x="0" y="120409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088689" y="-1"/>
            <a:ext cx="3788111" cy="1347600"/>
          </a:xfrm>
          <a:custGeom>
            <a:avLst/>
            <a:gdLst>
              <a:gd name="connsiteX0" fmla="*/ 0 w 3788111"/>
              <a:gd name="connsiteY0" fmla="*/ 0 h 1347600"/>
              <a:gd name="connsiteX1" fmla="*/ 3788111 w 3788111"/>
              <a:gd name="connsiteY1" fmla="*/ 0 h 1347600"/>
              <a:gd name="connsiteX2" fmla="*/ 3788111 w 3788111"/>
              <a:gd name="connsiteY2" fmla="*/ 1347600 h 1347600"/>
              <a:gd name="connsiteX3" fmla="*/ 0 w 3788111"/>
              <a:gd name="connsiteY3" fmla="*/ 1347600 h 134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111" h="1347600">
                <a:moveTo>
                  <a:pt x="0" y="0"/>
                </a:moveTo>
                <a:lnTo>
                  <a:pt x="3788111" y="0"/>
                </a:lnTo>
                <a:lnTo>
                  <a:pt x="3788111" y="1347600"/>
                </a:lnTo>
                <a:lnTo>
                  <a:pt x="0" y="1347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1088689" y="5873335"/>
            <a:ext cx="3788111" cy="984665"/>
          </a:xfrm>
          <a:custGeom>
            <a:avLst/>
            <a:gdLst>
              <a:gd name="connsiteX0" fmla="*/ 0 w 3788111"/>
              <a:gd name="connsiteY0" fmla="*/ 0 h 984665"/>
              <a:gd name="connsiteX1" fmla="*/ 3788111 w 3788111"/>
              <a:gd name="connsiteY1" fmla="*/ 0 h 984665"/>
              <a:gd name="connsiteX2" fmla="*/ 3788111 w 3788111"/>
              <a:gd name="connsiteY2" fmla="*/ 984665 h 984665"/>
              <a:gd name="connsiteX3" fmla="*/ 0 w 3788111"/>
              <a:gd name="connsiteY3" fmla="*/ 984665 h 98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111" h="984665">
                <a:moveTo>
                  <a:pt x="0" y="0"/>
                </a:moveTo>
                <a:lnTo>
                  <a:pt x="3788111" y="0"/>
                </a:lnTo>
                <a:lnTo>
                  <a:pt x="3788111" y="984665"/>
                </a:lnTo>
                <a:lnTo>
                  <a:pt x="0" y="98466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095999" y="-1"/>
            <a:ext cx="6096000" cy="3429000"/>
          </a:xfrm>
          <a:custGeom>
            <a:avLst/>
            <a:gdLst>
              <a:gd name="connsiteX0" fmla="*/ 0 w 6096000"/>
              <a:gd name="connsiteY0" fmla="*/ 0 h 3429000"/>
              <a:gd name="connsiteX1" fmla="*/ 6096000 w 6096000"/>
              <a:gd name="connsiteY1" fmla="*/ 0 h 3429000"/>
              <a:gd name="connsiteX2" fmla="*/ 6096000 w 6096000"/>
              <a:gd name="connsiteY2" fmla="*/ 3429000 h 3429000"/>
              <a:gd name="connsiteX3" fmla="*/ 0 w 6096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429000">
                <a:moveTo>
                  <a:pt x="0" y="0"/>
                </a:moveTo>
                <a:lnTo>
                  <a:pt x="6096000" y="0"/>
                </a:lnTo>
                <a:lnTo>
                  <a:pt x="6096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3429000"/>
            <a:ext cx="6096000" cy="3429000"/>
          </a:xfrm>
          <a:custGeom>
            <a:avLst/>
            <a:gdLst>
              <a:gd name="connsiteX0" fmla="*/ 0 w 6096000"/>
              <a:gd name="connsiteY0" fmla="*/ 0 h 3429000"/>
              <a:gd name="connsiteX1" fmla="*/ 6096000 w 6096000"/>
              <a:gd name="connsiteY1" fmla="*/ 0 h 3429000"/>
              <a:gd name="connsiteX2" fmla="*/ 6096000 w 6096000"/>
              <a:gd name="connsiteY2" fmla="*/ 3429000 h 3429000"/>
              <a:gd name="connsiteX3" fmla="*/ 0 w 6096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429000">
                <a:moveTo>
                  <a:pt x="0" y="0"/>
                </a:moveTo>
                <a:lnTo>
                  <a:pt x="6096000" y="0"/>
                </a:lnTo>
                <a:lnTo>
                  <a:pt x="6096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59790" y="332295"/>
            <a:ext cx="11472420" cy="6193410"/>
          </a:xfrm>
          <a:custGeom>
            <a:avLst/>
            <a:gdLst>
              <a:gd name="connsiteX0" fmla="*/ 0 w 11472420"/>
              <a:gd name="connsiteY0" fmla="*/ 0 h 6193410"/>
              <a:gd name="connsiteX1" fmla="*/ 11472420 w 11472420"/>
              <a:gd name="connsiteY1" fmla="*/ 0 h 6193410"/>
              <a:gd name="connsiteX2" fmla="*/ 11472420 w 11472420"/>
              <a:gd name="connsiteY2" fmla="*/ 6193410 h 6193410"/>
              <a:gd name="connsiteX3" fmla="*/ 0 w 11472420"/>
              <a:gd name="connsiteY3" fmla="*/ 6193410 h 6193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2420" h="6193410">
                <a:moveTo>
                  <a:pt x="0" y="0"/>
                </a:moveTo>
                <a:lnTo>
                  <a:pt x="11472420" y="0"/>
                </a:lnTo>
                <a:lnTo>
                  <a:pt x="11472420" y="6193410"/>
                </a:lnTo>
                <a:lnTo>
                  <a:pt x="0" y="619341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5999" y="-1"/>
            <a:ext cx="6096000" cy="3429000"/>
          </a:xfrm>
          <a:custGeom>
            <a:avLst/>
            <a:gdLst>
              <a:gd name="connsiteX0" fmla="*/ 0 w 6096000"/>
              <a:gd name="connsiteY0" fmla="*/ 0 h 3429000"/>
              <a:gd name="connsiteX1" fmla="*/ 6096000 w 6096000"/>
              <a:gd name="connsiteY1" fmla="*/ 0 h 3429000"/>
              <a:gd name="connsiteX2" fmla="*/ 6096000 w 6096000"/>
              <a:gd name="connsiteY2" fmla="*/ 3429000 h 3429000"/>
              <a:gd name="connsiteX3" fmla="*/ 0 w 6096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429000">
                <a:moveTo>
                  <a:pt x="0" y="0"/>
                </a:moveTo>
                <a:lnTo>
                  <a:pt x="6096000" y="0"/>
                </a:lnTo>
                <a:lnTo>
                  <a:pt x="6096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096000" cy="3429000"/>
          </a:xfrm>
          <a:custGeom>
            <a:avLst/>
            <a:gdLst>
              <a:gd name="connsiteX0" fmla="*/ 0 w 6096000"/>
              <a:gd name="connsiteY0" fmla="*/ 0 h 3429000"/>
              <a:gd name="connsiteX1" fmla="*/ 6096000 w 6096000"/>
              <a:gd name="connsiteY1" fmla="*/ 0 h 3429000"/>
              <a:gd name="connsiteX2" fmla="*/ 6096000 w 6096000"/>
              <a:gd name="connsiteY2" fmla="*/ 3429000 h 3429000"/>
              <a:gd name="connsiteX3" fmla="*/ 0 w 6096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429000">
                <a:moveTo>
                  <a:pt x="0" y="0"/>
                </a:moveTo>
                <a:lnTo>
                  <a:pt x="6096000" y="0"/>
                </a:lnTo>
                <a:lnTo>
                  <a:pt x="6096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834466" y="0"/>
            <a:ext cx="2777067" cy="2780140"/>
          </a:xfrm>
          <a:custGeom>
            <a:avLst/>
            <a:gdLst>
              <a:gd name="connsiteX0" fmla="*/ 0 w 2777067"/>
              <a:gd name="connsiteY0" fmla="*/ 0 h 2780140"/>
              <a:gd name="connsiteX1" fmla="*/ 2777067 w 2777067"/>
              <a:gd name="connsiteY1" fmla="*/ 0 h 2780140"/>
              <a:gd name="connsiteX2" fmla="*/ 2777067 w 2777067"/>
              <a:gd name="connsiteY2" fmla="*/ 2780140 h 2780140"/>
              <a:gd name="connsiteX3" fmla="*/ 0 w 2777067"/>
              <a:gd name="connsiteY3" fmla="*/ 2780140 h 278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7067" h="2780140">
                <a:moveTo>
                  <a:pt x="0" y="0"/>
                </a:moveTo>
                <a:lnTo>
                  <a:pt x="2777067" y="0"/>
                </a:lnTo>
                <a:lnTo>
                  <a:pt x="2777067" y="2780140"/>
                </a:lnTo>
                <a:lnTo>
                  <a:pt x="0" y="27801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834467" y="3140168"/>
            <a:ext cx="4225812" cy="2794967"/>
          </a:xfrm>
          <a:custGeom>
            <a:avLst/>
            <a:gdLst>
              <a:gd name="connsiteX0" fmla="*/ 0 w 4225812"/>
              <a:gd name="connsiteY0" fmla="*/ 0 h 2794967"/>
              <a:gd name="connsiteX1" fmla="*/ 4225812 w 4225812"/>
              <a:gd name="connsiteY1" fmla="*/ 0 h 2794967"/>
              <a:gd name="connsiteX2" fmla="*/ 4225812 w 4225812"/>
              <a:gd name="connsiteY2" fmla="*/ 2794967 h 2794967"/>
              <a:gd name="connsiteX3" fmla="*/ 0 w 4225812"/>
              <a:gd name="connsiteY3" fmla="*/ 2794967 h 27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5812" h="2794967">
                <a:moveTo>
                  <a:pt x="0" y="0"/>
                </a:moveTo>
                <a:lnTo>
                  <a:pt x="4225812" y="0"/>
                </a:lnTo>
                <a:lnTo>
                  <a:pt x="4225812" y="2794967"/>
                </a:lnTo>
                <a:lnTo>
                  <a:pt x="0" y="27949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7992533" y="795867"/>
            <a:ext cx="3225800" cy="1984274"/>
          </a:xfrm>
          <a:custGeom>
            <a:avLst/>
            <a:gdLst>
              <a:gd name="connsiteX0" fmla="*/ 0 w 3225800"/>
              <a:gd name="connsiteY0" fmla="*/ 0 h 1984274"/>
              <a:gd name="connsiteX1" fmla="*/ 3225800 w 3225800"/>
              <a:gd name="connsiteY1" fmla="*/ 0 h 1984274"/>
              <a:gd name="connsiteX2" fmla="*/ 3225800 w 3225800"/>
              <a:gd name="connsiteY2" fmla="*/ 1984274 h 1984274"/>
              <a:gd name="connsiteX3" fmla="*/ 0 w 3225800"/>
              <a:gd name="connsiteY3" fmla="*/ 1984274 h 198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5800" h="1984274">
                <a:moveTo>
                  <a:pt x="0" y="0"/>
                </a:moveTo>
                <a:lnTo>
                  <a:pt x="3225800" y="0"/>
                </a:lnTo>
                <a:lnTo>
                  <a:pt x="3225800" y="1984274"/>
                </a:lnTo>
                <a:lnTo>
                  <a:pt x="0" y="19842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302933" y="618067"/>
            <a:ext cx="3208867" cy="4461934"/>
          </a:xfrm>
          <a:custGeom>
            <a:avLst/>
            <a:gdLst>
              <a:gd name="connsiteX0" fmla="*/ 0 w 3208867"/>
              <a:gd name="connsiteY0" fmla="*/ 0 h 4461934"/>
              <a:gd name="connsiteX1" fmla="*/ 3208867 w 3208867"/>
              <a:gd name="connsiteY1" fmla="*/ 0 h 4461934"/>
              <a:gd name="connsiteX2" fmla="*/ 3208867 w 3208867"/>
              <a:gd name="connsiteY2" fmla="*/ 4461934 h 4461934"/>
              <a:gd name="connsiteX3" fmla="*/ 0 w 3208867"/>
              <a:gd name="connsiteY3" fmla="*/ 4461934 h 446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8867" h="4461934">
                <a:moveTo>
                  <a:pt x="0" y="0"/>
                </a:moveTo>
                <a:lnTo>
                  <a:pt x="3208867" y="0"/>
                </a:lnTo>
                <a:lnTo>
                  <a:pt x="3208867" y="4461934"/>
                </a:lnTo>
                <a:lnTo>
                  <a:pt x="0" y="44619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6680200" y="618067"/>
            <a:ext cx="3208867" cy="4461934"/>
          </a:xfrm>
          <a:custGeom>
            <a:avLst/>
            <a:gdLst>
              <a:gd name="connsiteX0" fmla="*/ 0 w 3208867"/>
              <a:gd name="connsiteY0" fmla="*/ 0 h 4461934"/>
              <a:gd name="connsiteX1" fmla="*/ 3208867 w 3208867"/>
              <a:gd name="connsiteY1" fmla="*/ 0 h 4461934"/>
              <a:gd name="connsiteX2" fmla="*/ 3208867 w 3208867"/>
              <a:gd name="connsiteY2" fmla="*/ 4461934 h 4461934"/>
              <a:gd name="connsiteX3" fmla="*/ 0 w 3208867"/>
              <a:gd name="connsiteY3" fmla="*/ 4461934 h 446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8867" h="4461934">
                <a:moveTo>
                  <a:pt x="0" y="0"/>
                </a:moveTo>
                <a:lnTo>
                  <a:pt x="3208867" y="0"/>
                </a:lnTo>
                <a:lnTo>
                  <a:pt x="3208867" y="4461934"/>
                </a:lnTo>
                <a:lnTo>
                  <a:pt x="0" y="44619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342900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429000" y="0"/>
            <a:ext cx="342900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0" y="3428999"/>
            <a:ext cx="342900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3429000" y="3428999"/>
            <a:ext cx="342900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475614" y="-1685352"/>
            <a:ext cx="3370705" cy="3370705"/>
          </a:xfrm>
          <a:custGeom>
            <a:avLst/>
            <a:gdLst>
              <a:gd name="connsiteX0" fmla="*/ 1685352 w 3370705"/>
              <a:gd name="connsiteY0" fmla="*/ 0 h 3370705"/>
              <a:gd name="connsiteX1" fmla="*/ 3370705 w 3370705"/>
              <a:gd name="connsiteY1" fmla="*/ 1685353 h 3370705"/>
              <a:gd name="connsiteX2" fmla="*/ 1685352 w 3370705"/>
              <a:gd name="connsiteY2" fmla="*/ 3370705 h 3370705"/>
              <a:gd name="connsiteX3" fmla="*/ 0 w 3370705"/>
              <a:gd name="connsiteY3" fmla="*/ 1685353 h 337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705" h="3370705">
                <a:moveTo>
                  <a:pt x="1685352" y="0"/>
                </a:moveTo>
                <a:lnTo>
                  <a:pt x="3370705" y="1685353"/>
                </a:lnTo>
                <a:lnTo>
                  <a:pt x="1685352" y="3370705"/>
                </a:lnTo>
                <a:lnTo>
                  <a:pt x="0" y="16853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410648" y="249681"/>
            <a:ext cx="3370705" cy="3370705"/>
          </a:xfrm>
          <a:custGeom>
            <a:avLst/>
            <a:gdLst>
              <a:gd name="connsiteX0" fmla="*/ 1685353 w 3370705"/>
              <a:gd name="connsiteY0" fmla="*/ 0 h 3370705"/>
              <a:gd name="connsiteX1" fmla="*/ 3370705 w 3370705"/>
              <a:gd name="connsiteY1" fmla="*/ 1685353 h 3370705"/>
              <a:gd name="connsiteX2" fmla="*/ 1685353 w 3370705"/>
              <a:gd name="connsiteY2" fmla="*/ 3370705 h 3370705"/>
              <a:gd name="connsiteX3" fmla="*/ 0 w 3370705"/>
              <a:gd name="connsiteY3" fmla="*/ 1685353 h 337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705" h="3370705">
                <a:moveTo>
                  <a:pt x="1685353" y="0"/>
                </a:moveTo>
                <a:lnTo>
                  <a:pt x="3370705" y="1685353"/>
                </a:lnTo>
                <a:lnTo>
                  <a:pt x="1685353" y="3370705"/>
                </a:lnTo>
                <a:lnTo>
                  <a:pt x="0" y="16853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5681" y="-1685352"/>
            <a:ext cx="3370705" cy="3370705"/>
          </a:xfrm>
          <a:custGeom>
            <a:avLst/>
            <a:gdLst>
              <a:gd name="connsiteX0" fmla="*/ 1685352 w 3370705"/>
              <a:gd name="connsiteY0" fmla="*/ 0 h 3370705"/>
              <a:gd name="connsiteX1" fmla="*/ 3370705 w 3370705"/>
              <a:gd name="connsiteY1" fmla="*/ 1685353 h 3370705"/>
              <a:gd name="connsiteX2" fmla="*/ 1685352 w 3370705"/>
              <a:gd name="connsiteY2" fmla="*/ 3370705 h 3370705"/>
              <a:gd name="connsiteX3" fmla="*/ 0 w 3370705"/>
              <a:gd name="connsiteY3" fmla="*/ 1685353 h 337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705" h="3370705">
                <a:moveTo>
                  <a:pt x="1685352" y="0"/>
                </a:moveTo>
                <a:lnTo>
                  <a:pt x="3370705" y="1685353"/>
                </a:lnTo>
                <a:lnTo>
                  <a:pt x="1685352" y="3370705"/>
                </a:lnTo>
                <a:lnTo>
                  <a:pt x="0" y="16853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3371144" y="-2398036"/>
            <a:ext cx="4790629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6121319" y="352140"/>
            <a:ext cx="4790629" cy="4790629"/>
          </a:xfrm>
          <a:custGeom>
            <a:avLst/>
            <a:gdLst>
              <a:gd name="connsiteX0" fmla="*/ 2395315 w 4790629"/>
              <a:gd name="connsiteY0" fmla="*/ 0 h 4790629"/>
              <a:gd name="connsiteX1" fmla="*/ 4790629 w 4790629"/>
              <a:gd name="connsiteY1" fmla="*/ 2395315 h 4790629"/>
              <a:gd name="connsiteX2" fmla="*/ 2395315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5" y="0"/>
                </a:moveTo>
                <a:lnTo>
                  <a:pt x="4790629" y="2395315"/>
                </a:lnTo>
                <a:lnTo>
                  <a:pt x="2395315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8871494" y="-2398035"/>
            <a:ext cx="4790629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1621672" y="352139"/>
            <a:ext cx="4790629" cy="4790629"/>
          </a:xfrm>
          <a:custGeom>
            <a:avLst/>
            <a:gdLst>
              <a:gd name="connsiteX0" fmla="*/ 2395314 w 4790629"/>
              <a:gd name="connsiteY0" fmla="*/ 0 h 4790629"/>
              <a:gd name="connsiteX1" fmla="*/ 4790629 w 4790629"/>
              <a:gd name="connsiteY1" fmla="*/ 2395315 h 4790629"/>
              <a:gd name="connsiteX2" fmla="*/ 2395314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4" y="0"/>
                </a:moveTo>
                <a:lnTo>
                  <a:pt x="4790629" y="2395315"/>
                </a:lnTo>
                <a:lnTo>
                  <a:pt x="2395314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8871497" y="3102314"/>
            <a:ext cx="4790629" cy="4790629"/>
          </a:xfrm>
          <a:custGeom>
            <a:avLst/>
            <a:gdLst>
              <a:gd name="connsiteX0" fmla="*/ 2395315 w 4790629"/>
              <a:gd name="connsiteY0" fmla="*/ 0 h 4790629"/>
              <a:gd name="connsiteX1" fmla="*/ 4790629 w 4790629"/>
              <a:gd name="connsiteY1" fmla="*/ 2395315 h 4790629"/>
              <a:gd name="connsiteX2" fmla="*/ 2395315 w 4790629"/>
              <a:gd name="connsiteY2" fmla="*/ 4790629 h 4790629"/>
              <a:gd name="connsiteX3" fmla="*/ 0 w 4790629"/>
              <a:gd name="connsiteY3" fmla="*/ 2395315 h 47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0629" h="4790629">
                <a:moveTo>
                  <a:pt x="2395315" y="0"/>
                </a:moveTo>
                <a:lnTo>
                  <a:pt x="4790629" y="2395315"/>
                </a:lnTo>
                <a:lnTo>
                  <a:pt x="2395315" y="4790629"/>
                </a:lnTo>
                <a:lnTo>
                  <a:pt x="0" y="239531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680790" y="1036983"/>
            <a:ext cx="2272749" cy="2272749"/>
          </a:xfrm>
          <a:custGeom>
            <a:avLst/>
            <a:gdLst>
              <a:gd name="connsiteX0" fmla="*/ 0 w 2272749"/>
              <a:gd name="connsiteY0" fmla="*/ 0 h 2272749"/>
              <a:gd name="connsiteX1" fmla="*/ 2272749 w 2272749"/>
              <a:gd name="connsiteY1" fmla="*/ 0 h 2272749"/>
              <a:gd name="connsiteX2" fmla="*/ 2272749 w 2272749"/>
              <a:gd name="connsiteY2" fmla="*/ 2272749 h 2272749"/>
              <a:gd name="connsiteX3" fmla="*/ 0 w 2272749"/>
              <a:gd name="connsiteY3" fmla="*/ 2272749 h 227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749" h="2272749">
                <a:moveTo>
                  <a:pt x="0" y="0"/>
                </a:moveTo>
                <a:lnTo>
                  <a:pt x="2272749" y="0"/>
                </a:lnTo>
                <a:lnTo>
                  <a:pt x="2272749" y="2272749"/>
                </a:lnTo>
                <a:lnTo>
                  <a:pt x="0" y="22727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238461" y="1036983"/>
            <a:ext cx="2272749" cy="2272749"/>
          </a:xfrm>
          <a:custGeom>
            <a:avLst/>
            <a:gdLst>
              <a:gd name="connsiteX0" fmla="*/ 0 w 2272749"/>
              <a:gd name="connsiteY0" fmla="*/ 0 h 2272749"/>
              <a:gd name="connsiteX1" fmla="*/ 2272749 w 2272749"/>
              <a:gd name="connsiteY1" fmla="*/ 0 h 2272749"/>
              <a:gd name="connsiteX2" fmla="*/ 2272749 w 2272749"/>
              <a:gd name="connsiteY2" fmla="*/ 2272749 h 2272749"/>
              <a:gd name="connsiteX3" fmla="*/ 0 w 2272749"/>
              <a:gd name="connsiteY3" fmla="*/ 2272749 h 227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749" h="2272749">
                <a:moveTo>
                  <a:pt x="0" y="0"/>
                </a:moveTo>
                <a:lnTo>
                  <a:pt x="2272749" y="0"/>
                </a:lnTo>
                <a:lnTo>
                  <a:pt x="2272749" y="2272749"/>
                </a:lnTo>
                <a:lnTo>
                  <a:pt x="0" y="22727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3680790" y="3548269"/>
            <a:ext cx="2272749" cy="2272749"/>
          </a:xfrm>
          <a:custGeom>
            <a:avLst/>
            <a:gdLst>
              <a:gd name="connsiteX0" fmla="*/ 0 w 2272749"/>
              <a:gd name="connsiteY0" fmla="*/ 0 h 2272749"/>
              <a:gd name="connsiteX1" fmla="*/ 2272749 w 2272749"/>
              <a:gd name="connsiteY1" fmla="*/ 0 h 2272749"/>
              <a:gd name="connsiteX2" fmla="*/ 2272749 w 2272749"/>
              <a:gd name="connsiteY2" fmla="*/ 2272749 h 2272749"/>
              <a:gd name="connsiteX3" fmla="*/ 0 w 2272749"/>
              <a:gd name="connsiteY3" fmla="*/ 2272749 h 227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749" h="2272749">
                <a:moveTo>
                  <a:pt x="0" y="0"/>
                </a:moveTo>
                <a:lnTo>
                  <a:pt x="2272749" y="0"/>
                </a:lnTo>
                <a:lnTo>
                  <a:pt x="2272749" y="2272749"/>
                </a:lnTo>
                <a:lnTo>
                  <a:pt x="0" y="22727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238461" y="3548269"/>
            <a:ext cx="2272749" cy="2272749"/>
          </a:xfrm>
          <a:custGeom>
            <a:avLst/>
            <a:gdLst>
              <a:gd name="connsiteX0" fmla="*/ 0 w 2272749"/>
              <a:gd name="connsiteY0" fmla="*/ 0 h 2272749"/>
              <a:gd name="connsiteX1" fmla="*/ 2272749 w 2272749"/>
              <a:gd name="connsiteY1" fmla="*/ 0 h 2272749"/>
              <a:gd name="connsiteX2" fmla="*/ 2272749 w 2272749"/>
              <a:gd name="connsiteY2" fmla="*/ 2272749 h 2272749"/>
              <a:gd name="connsiteX3" fmla="*/ 0 w 2272749"/>
              <a:gd name="connsiteY3" fmla="*/ 2272749 h 227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2749" h="2272749">
                <a:moveTo>
                  <a:pt x="0" y="0"/>
                </a:moveTo>
                <a:lnTo>
                  <a:pt x="2272749" y="0"/>
                </a:lnTo>
                <a:lnTo>
                  <a:pt x="2272749" y="2272749"/>
                </a:lnTo>
                <a:lnTo>
                  <a:pt x="0" y="22727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1035169"/>
            <a:ext cx="3048000" cy="2432649"/>
          </a:xfrm>
          <a:custGeom>
            <a:avLst/>
            <a:gdLst>
              <a:gd name="connsiteX0" fmla="*/ 0 w 3048000"/>
              <a:gd name="connsiteY0" fmla="*/ 0 h 2432649"/>
              <a:gd name="connsiteX1" fmla="*/ 3048000 w 3048000"/>
              <a:gd name="connsiteY1" fmla="*/ 0 h 2432649"/>
              <a:gd name="connsiteX2" fmla="*/ 3048000 w 3048000"/>
              <a:gd name="connsiteY2" fmla="*/ 2432649 h 2432649"/>
              <a:gd name="connsiteX3" fmla="*/ 0 w 3048000"/>
              <a:gd name="connsiteY3" fmla="*/ 2432649 h 243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432649">
                <a:moveTo>
                  <a:pt x="0" y="0"/>
                </a:moveTo>
                <a:lnTo>
                  <a:pt x="3048000" y="0"/>
                </a:lnTo>
                <a:lnTo>
                  <a:pt x="3048000" y="2432649"/>
                </a:lnTo>
                <a:lnTo>
                  <a:pt x="0" y="24326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3048000" y="1035169"/>
            <a:ext cx="3048000" cy="2432649"/>
          </a:xfrm>
          <a:custGeom>
            <a:avLst/>
            <a:gdLst>
              <a:gd name="connsiteX0" fmla="*/ 0 w 3048000"/>
              <a:gd name="connsiteY0" fmla="*/ 0 h 2432649"/>
              <a:gd name="connsiteX1" fmla="*/ 3048000 w 3048000"/>
              <a:gd name="connsiteY1" fmla="*/ 0 h 2432649"/>
              <a:gd name="connsiteX2" fmla="*/ 3048000 w 3048000"/>
              <a:gd name="connsiteY2" fmla="*/ 2432649 h 2432649"/>
              <a:gd name="connsiteX3" fmla="*/ 0 w 3048000"/>
              <a:gd name="connsiteY3" fmla="*/ 2432649 h 243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432649">
                <a:moveTo>
                  <a:pt x="0" y="0"/>
                </a:moveTo>
                <a:lnTo>
                  <a:pt x="3048000" y="0"/>
                </a:lnTo>
                <a:lnTo>
                  <a:pt x="3048000" y="2432649"/>
                </a:lnTo>
                <a:lnTo>
                  <a:pt x="0" y="24326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096000" y="1035169"/>
            <a:ext cx="3048000" cy="2432649"/>
          </a:xfrm>
          <a:custGeom>
            <a:avLst/>
            <a:gdLst>
              <a:gd name="connsiteX0" fmla="*/ 0 w 3048000"/>
              <a:gd name="connsiteY0" fmla="*/ 0 h 2432649"/>
              <a:gd name="connsiteX1" fmla="*/ 3048000 w 3048000"/>
              <a:gd name="connsiteY1" fmla="*/ 0 h 2432649"/>
              <a:gd name="connsiteX2" fmla="*/ 3048000 w 3048000"/>
              <a:gd name="connsiteY2" fmla="*/ 2432649 h 2432649"/>
              <a:gd name="connsiteX3" fmla="*/ 0 w 3048000"/>
              <a:gd name="connsiteY3" fmla="*/ 2432649 h 243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432649">
                <a:moveTo>
                  <a:pt x="0" y="0"/>
                </a:moveTo>
                <a:lnTo>
                  <a:pt x="3048000" y="0"/>
                </a:lnTo>
                <a:lnTo>
                  <a:pt x="3048000" y="2432649"/>
                </a:lnTo>
                <a:lnTo>
                  <a:pt x="0" y="24326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9144000" y="1035169"/>
            <a:ext cx="3048000" cy="2432649"/>
          </a:xfrm>
          <a:custGeom>
            <a:avLst/>
            <a:gdLst>
              <a:gd name="connsiteX0" fmla="*/ 0 w 3048000"/>
              <a:gd name="connsiteY0" fmla="*/ 0 h 2432649"/>
              <a:gd name="connsiteX1" fmla="*/ 3048000 w 3048000"/>
              <a:gd name="connsiteY1" fmla="*/ 0 h 2432649"/>
              <a:gd name="connsiteX2" fmla="*/ 3048000 w 3048000"/>
              <a:gd name="connsiteY2" fmla="*/ 2432649 h 2432649"/>
              <a:gd name="connsiteX3" fmla="*/ 0 w 3048000"/>
              <a:gd name="connsiteY3" fmla="*/ 2432649 h 243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432649">
                <a:moveTo>
                  <a:pt x="0" y="0"/>
                </a:moveTo>
                <a:lnTo>
                  <a:pt x="3048000" y="0"/>
                </a:lnTo>
                <a:lnTo>
                  <a:pt x="3048000" y="2432649"/>
                </a:lnTo>
                <a:lnTo>
                  <a:pt x="0" y="24326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410201" y="-1"/>
            <a:ext cx="6781799" cy="6858000"/>
          </a:xfrm>
          <a:custGeom>
            <a:avLst/>
            <a:gdLst>
              <a:gd name="connsiteX0" fmla="*/ 3163663 w 6781799"/>
              <a:gd name="connsiteY0" fmla="*/ 0 h 6858000"/>
              <a:gd name="connsiteX1" fmla="*/ 6781799 w 6781799"/>
              <a:gd name="connsiteY1" fmla="*/ 0 h 6858000"/>
              <a:gd name="connsiteX2" fmla="*/ 6781799 w 6781799"/>
              <a:gd name="connsiteY2" fmla="*/ 6858000 h 6858000"/>
              <a:gd name="connsiteX3" fmla="*/ 0 w 678179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1799" h="6858000">
                <a:moveTo>
                  <a:pt x="3163663" y="0"/>
                </a:moveTo>
                <a:lnTo>
                  <a:pt x="6781799" y="0"/>
                </a:lnTo>
                <a:lnTo>
                  <a:pt x="67817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781799" cy="6858000"/>
          </a:xfrm>
          <a:custGeom>
            <a:avLst/>
            <a:gdLst>
              <a:gd name="connsiteX0" fmla="*/ 0 w 6781799"/>
              <a:gd name="connsiteY0" fmla="*/ 0 h 6858000"/>
              <a:gd name="connsiteX1" fmla="*/ 3618136 w 6781799"/>
              <a:gd name="connsiteY1" fmla="*/ 0 h 6858000"/>
              <a:gd name="connsiteX2" fmla="*/ 6781799 w 6781799"/>
              <a:gd name="connsiteY2" fmla="*/ 6858000 h 6858000"/>
              <a:gd name="connsiteX3" fmla="*/ 0 w 678179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81799" h="6858000">
                <a:moveTo>
                  <a:pt x="0" y="0"/>
                </a:moveTo>
                <a:lnTo>
                  <a:pt x="3618136" y="0"/>
                </a:lnTo>
                <a:lnTo>
                  <a:pt x="67817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99457" y="1"/>
            <a:ext cx="7391400" cy="6858000"/>
          </a:xfrm>
          <a:custGeom>
            <a:avLst/>
            <a:gdLst>
              <a:gd name="connsiteX0" fmla="*/ 3723825 w 7391400"/>
              <a:gd name="connsiteY0" fmla="*/ 0 h 6858000"/>
              <a:gd name="connsiteX1" fmla="*/ 7391400 w 7391400"/>
              <a:gd name="connsiteY1" fmla="*/ 0 h 6858000"/>
              <a:gd name="connsiteX2" fmla="*/ 3667575 w 7391400"/>
              <a:gd name="connsiteY2" fmla="*/ 6858000 h 6858000"/>
              <a:gd name="connsiteX3" fmla="*/ 0 w 739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1400" h="6858000">
                <a:moveTo>
                  <a:pt x="3723825" y="0"/>
                </a:moveTo>
                <a:lnTo>
                  <a:pt x="7391400" y="0"/>
                </a:lnTo>
                <a:lnTo>
                  <a:pt x="36675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1231" y="1183988"/>
            <a:ext cx="6828572" cy="4313626"/>
          </a:xfrm>
          <a:custGeom>
            <a:avLst/>
            <a:gdLst>
              <a:gd name="connsiteX0" fmla="*/ 0 w 6828572"/>
              <a:gd name="connsiteY0" fmla="*/ 0 h 4313626"/>
              <a:gd name="connsiteX1" fmla="*/ 6828572 w 6828572"/>
              <a:gd name="connsiteY1" fmla="*/ 0 h 4313626"/>
              <a:gd name="connsiteX2" fmla="*/ 6828572 w 6828572"/>
              <a:gd name="connsiteY2" fmla="*/ 4313626 h 4313626"/>
              <a:gd name="connsiteX3" fmla="*/ 0 w 6828572"/>
              <a:gd name="connsiteY3" fmla="*/ 4313626 h 431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8572" h="4313626">
                <a:moveTo>
                  <a:pt x="0" y="0"/>
                </a:moveTo>
                <a:lnTo>
                  <a:pt x="6828572" y="0"/>
                </a:lnTo>
                <a:lnTo>
                  <a:pt x="6828572" y="4313626"/>
                </a:lnTo>
                <a:lnTo>
                  <a:pt x="0" y="43136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98076" y="-878668"/>
            <a:ext cx="4449078" cy="6142211"/>
          </a:xfrm>
          <a:custGeom>
            <a:avLst/>
            <a:gdLst>
              <a:gd name="connsiteX0" fmla="*/ 9355 w 4449078"/>
              <a:gd name="connsiteY0" fmla="*/ 0 h 6142211"/>
              <a:gd name="connsiteX1" fmla="*/ 4442841 w 4449078"/>
              <a:gd name="connsiteY1" fmla="*/ 0 h 6142211"/>
              <a:gd name="connsiteX2" fmla="*/ 4449078 w 4449078"/>
              <a:gd name="connsiteY2" fmla="*/ 6859 h 6142211"/>
              <a:gd name="connsiteX3" fmla="*/ 4445959 w 4449078"/>
              <a:gd name="connsiteY3" fmla="*/ 6135352 h 6142211"/>
              <a:gd name="connsiteX4" fmla="*/ 4439723 w 4449078"/>
              <a:gd name="connsiteY4" fmla="*/ 6142211 h 6142211"/>
              <a:gd name="connsiteX5" fmla="*/ 6236 w 4449078"/>
              <a:gd name="connsiteY5" fmla="*/ 6142211 h 6142211"/>
              <a:gd name="connsiteX6" fmla="*/ 0 w 4449078"/>
              <a:gd name="connsiteY6" fmla="*/ 6135352 h 6142211"/>
              <a:gd name="connsiteX7" fmla="*/ 3118 w 4449078"/>
              <a:gd name="connsiteY7" fmla="*/ 6859 h 6142211"/>
              <a:gd name="connsiteX8" fmla="*/ 9355 w 4449078"/>
              <a:gd name="connsiteY8" fmla="*/ 0 h 614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9078" h="6142211">
                <a:moveTo>
                  <a:pt x="9355" y="0"/>
                </a:moveTo>
                <a:cubicBezTo>
                  <a:pt x="4442841" y="0"/>
                  <a:pt x="4442841" y="0"/>
                  <a:pt x="4442841" y="0"/>
                </a:cubicBezTo>
                <a:cubicBezTo>
                  <a:pt x="4445959" y="0"/>
                  <a:pt x="4449078" y="3429"/>
                  <a:pt x="4449078" y="6859"/>
                </a:cubicBezTo>
                <a:lnTo>
                  <a:pt x="4445959" y="6135352"/>
                </a:lnTo>
                <a:cubicBezTo>
                  <a:pt x="4445959" y="6138781"/>
                  <a:pt x="4442841" y="6142211"/>
                  <a:pt x="4439723" y="6142211"/>
                </a:cubicBezTo>
                <a:cubicBezTo>
                  <a:pt x="6236" y="6142211"/>
                  <a:pt x="6236" y="6142211"/>
                  <a:pt x="6236" y="6142211"/>
                </a:cubicBezTo>
                <a:cubicBezTo>
                  <a:pt x="3118" y="6142211"/>
                  <a:pt x="0" y="6138781"/>
                  <a:pt x="0" y="6135352"/>
                </a:cubicBezTo>
                <a:cubicBezTo>
                  <a:pt x="3118" y="6859"/>
                  <a:pt x="3118" y="6859"/>
                  <a:pt x="3118" y="6859"/>
                </a:cubicBezTo>
                <a:cubicBezTo>
                  <a:pt x="3118" y="3429"/>
                  <a:pt x="6236" y="0"/>
                  <a:pt x="93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605457" y="2025548"/>
            <a:ext cx="3109057" cy="5451108"/>
          </a:xfrm>
          <a:custGeom>
            <a:avLst/>
            <a:gdLst>
              <a:gd name="connsiteX0" fmla="*/ 0 w 3109057"/>
              <a:gd name="connsiteY0" fmla="*/ 0 h 5451108"/>
              <a:gd name="connsiteX1" fmla="*/ 3109057 w 3109057"/>
              <a:gd name="connsiteY1" fmla="*/ 0 h 5451108"/>
              <a:gd name="connsiteX2" fmla="*/ 3109057 w 3109057"/>
              <a:gd name="connsiteY2" fmla="*/ 5451108 h 5451108"/>
              <a:gd name="connsiteX3" fmla="*/ 0 w 3109057"/>
              <a:gd name="connsiteY3" fmla="*/ 5451108 h 545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9057" h="5451108">
                <a:moveTo>
                  <a:pt x="0" y="0"/>
                </a:moveTo>
                <a:lnTo>
                  <a:pt x="3109057" y="0"/>
                </a:lnTo>
                <a:lnTo>
                  <a:pt x="3109057" y="5451108"/>
                </a:lnTo>
                <a:lnTo>
                  <a:pt x="0" y="54511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3661799" y="2912953"/>
            <a:ext cx="4920628" cy="3108373"/>
          </a:xfrm>
          <a:custGeom>
            <a:avLst/>
            <a:gdLst>
              <a:gd name="connsiteX0" fmla="*/ 0 w 4920628"/>
              <a:gd name="connsiteY0" fmla="*/ 0 h 3108373"/>
              <a:gd name="connsiteX1" fmla="*/ 4920628 w 4920628"/>
              <a:gd name="connsiteY1" fmla="*/ 0 h 3108373"/>
              <a:gd name="connsiteX2" fmla="*/ 4920628 w 4920628"/>
              <a:gd name="connsiteY2" fmla="*/ 3108373 h 3108373"/>
              <a:gd name="connsiteX3" fmla="*/ 0 w 4920628"/>
              <a:gd name="connsiteY3" fmla="*/ 3108373 h 310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0628" h="3108373">
                <a:moveTo>
                  <a:pt x="0" y="0"/>
                </a:moveTo>
                <a:lnTo>
                  <a:pt x="4920628" y="0"/>
                </a:lnTo>
                <a:lnTo>
                  <a:pt x="4920628" y="3108373"/>
                </a:lnTo>
                <a:lnTo>
                  <a:pt x="0" y="310837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1"/>
          </p:nvPr>
        </p:nvSpPr>
        <p:spPr>
          <a:xfrm>
            <a:off x="2161991" y="3753595"/>
            <a:ext cx="1720046" cy="2374624"/>
          </a:xfrm>
          <a:custGeom>
            <a:avLst/>
            <a:gdLst>
              <a:gd name="connsiteX0" fmla="*/ 3616 w 1720046"/>
              <a:gd name="connsiteY0" fmla="*/ 0 h 2374624"/>
              <a:gd name="connsiteX1" fmla="*/ 1717635 w 1720046"/>
              <a:gd name="connsiteY1" fmla="*/ 0 h 2374624"/>
              <a:gd name="connsiteX2" fmla="*/ 1720046 w 1720046"/>
              <a:gd name="connsiteY2" fmla="*/ 2652 h 2374624"/>
              <a:gd name="connsiteX3" fmla="*/ 1718841 w 1720046"/>
              <a:gd name="connsiteY3" fmla="*/ 2371972 h 2374624"/>
              <a:gd name="connsiteX4" fmla="*/ 1716430 w 1720046"/>
              <a:gd name="connsiteY4" fmla="*/ 2374624 h 2374624"/>
              <a:gd name="connsiteX5" fmla="*/ 2411 w 1720046"/>
              <a:gd name="connsiteY5" fmla="*/ 2374624 h 2374624"/>
              <a:gd name="connsiteX6" fmla="*/ 0 w 1720046"/>
              <a:gd name="connsiteY6" fmla="*/ 2371972 h 2374624"/>
              <a:gd name="connsiteX7" fmla="*/ 1205 w 1720046"/>
              <a:gd name="connsiteY7" fmla="*/ 2652 h 2374624"/>
              <a:gd name="connsiteX8" fmla="*/ 3616 w 1720046"/>
              <a:gd name="connsiteY8" fmla="*/ 0 h 237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0046" h="2374624">
                <a:moveTo>
                  <a:pt x="3616" y="0"/>
                </a:moveTo>
                <a:cubicBezTo>
                  <a:pt x="1717635" y="0"/>
                  <a:pt x="1717635" y="0"/>
                  <a:pt x="1717635" y="0"/>
                </a:cubicBezTo>
                <a:cubicBezTo>
                  <a:pt x="1718841" y="0"/>
                  <a:pt x="1720046" y="1326"/>
                  <a:pt x="1720046" y="2652"/>
                </a:cubicBezTo>
                <a:lnTo>
                  <a:pt x="1718841" y="2371972"/>
                </a:lnTo>
                <a:cubicBezTo>
                  <a:pt x="1718841" y="2373298"/>
                  <a:pt x="1717635" y="2374624"/>
                  <a:pt x="1716430" y="2374624"/>
                </a:cubicBezTo>
                <a:cubicBezTo>
                  <a:pt x="2411" y="2374624"/>
                  <a:pt x="2411" y="2374624"/>
                  <a:pt x="2411" y="2374624"/>
                </a:cubicBezTo>
                <a:cubicBezTo>
                  <a:pt x="1205" y="2374624"/>
                  <a:pt x="0" y="2373298"/>
                  <a:pt x="0" y="2371972"/>
                </a:cubicBezTo>
                <a:cubicBezTo>
                  <a:pt x="1205" y="2652"/>
                  <a:pt x="1205" y="2652"/>
                  <a:pt x="1205" y="2652"/>
                </a:cubicBezTo>
                <a:cubicBezTo>
                  <a:pt x="1205" y="1326"/>
                  <a:pt x="2411" y="0"/>
                  <a:pt x="361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8736961" y="4688336"/>
            <a:ext cx="842525" cy="1477198"/>
          </a:xfrm>
          <a:custGeom>
            <a:avLst/>
            <a:gdLst>
              <a:gd name="connsiteX0" fmla="*/ 0 w 842525"/>
              <a:gd name="connsiteY0" fmla="*/ 0 h 1477198"/>
              <a:gd name="connsiteX1" fmla="*/ 842525 w 842525"/>
              <a:gd name="connsiteY1" fmla="*/ 0 h 1477198"/>
              <a:gd name="connsiteX2" fmla="*/ 842525 w 842525"/>
              <a:gd name="connsiteY2" fmla="*/ 1477198 h 1477198"/>
              <a:gd name="connsiteX3" fmla="*/ 0 w 842525"/>
              <a:gd name="connsiteY3" fmla="*/ 1477198 h 14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525" h="1477198">
                <a:moveTo>
                  <a:pt x="0" y="0"/>
                </a:moveTo>
                <a:lnTo>
                  <a:pt x="842525" y="0"/>
                </a:lnTo>
                <a:lnTo>
                  <a:pt x="842525" y="1477198"/>
                </a:lnTo>
                <a:lnTo>
                  <a:pt x="0" y="14771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1999" cy="3022599"/>
          </a:xfrm>
          <a:custGeom>
            <a:avLst/>
            <a:gdLst>
              <a:gd name="connsiteX0" fmla="*/ 0 w 12191999"/>
              <a:gd name="connsiteY0" fmla="*/ 0 h 3022599"/>
              <a:gd name="connsiteX1" fmla="*/ 12191999 w 12191999"/>
              <a:gd name="connsiteY1" fmla="*/ 0 h 3022599"/>
              <a:gd name="connsiteX2" fmla="*/ 12191999 w 12191999"/>
              <a:gd name="connsiteY2" fmla="*/ 3022599 h 3022599"/>
              <a:gd name="connsiteX3" fmla="*/ 0 w 12191999"/>
              <a:gd name="connsiteY3" fmla="*/ 3022599 h 302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3022599">
                <a:moveTo>
                  <a:pt x="0" y="0"/>
                </a:moveTo>
                <a:lnTo>
                  <a:pt x="12191999" y="0"/>
                </a:lnTo>
                <a:lnTo>
                  <a:pt x="12191999" y="3022599"/>
                </a:lnTo>
                <a:lnTo>
                  <a:pt x="0" y="30225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720769" y="2372811"/>
            <a:ext cx="2338086" cy="2338086"/>
          </a:xfrm>
          <a:custGeom>
            <a:avLst/>
            <a:gdLst>
              <a:gd name="connsiteX0" fmla="*/ 0 w 2338086"/>
              <a:gd name="connsiteY0" fmla="*/ 0 h 2338086"/>
              <a:gd name="connsiteX1" fmla="*/ 2338086 w 2338086"/>
              <a:gd name="connsiteY1" fmla="*/ 0 h 2338086"/>
              <a:gd name="connsiteX2" fmla="*/ 2338086 w 2338086"/>
              <a:gd name="connsiteY2" fmla="*/ 2338086 h 2338086"/>
              <a:gd name="connsiteX3" fmla="*/ 0 w 2338086"/>
              <a:gd name="connsiteY3" fmla="*/ 2338086 h 233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8086" h="2338086">
                <a:moveTo>
                  <a:pt x="0" y="0"/>
                </a:moveTo>
                <a:lnTo>
                  <a:pt x="2338086" y="0"/>
                </a:lnTo>
                <a:lnTo>
                  <a:pt x="2338086" y="2338086"/>
                </a:lnTo>
                <a:lnTo>
                  <a:pt x="0" y="23380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926957" y="2372811"/>
            <a:ext cx="2338086" cy="2338086"/>
          </a:xfrm>
          <a:custGeom>
            <a:avLst/>
            <a:gdLst>
              <a:gd name="connsiteX0" fmla="*/ 0 w 2338086"/>
              <a:gd name="connsiteY0" fmla="*/ 0 h 2338086"/>
              <a:gd name="connsiteX1" fmla="*/ 2338086 w 2338086"/>
              <a:gd name="connsiteY1" fmla="*/ 0 h 2338086"/>
              <a:gd name="connsiteX2" fmla="*/ 2338086 w 2338086"/>
              <a:gd name="connsiteY2" fmla="*/ 2338086 h 2338086"/>
              <a:gd name="connsiteX3" fmla="*/ 0 w 2338086"/>
              <a:gd name="connsiteY3" fmla="*/ 2338086 h 233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8086" h="2338086">
                <a:moveTo>
                  <a:pt x="0" y="0"/>
                </a:moveTo>
                <a:lnTo>
                  <a:pt x="2338086" y="0"/>
                </a:lnTo>
                <a:lnTo>
                  <a:pt x="2338086" y="2338086"/>
                </a:lnTo>
                <a:lnTo>
                  <a:pt x="0" y="23380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8133145" y="2372811"/>
            <a:ext cx="2338086" cy="2338086"/>
          </a:xfrm>
          <a:custGeom>
            <a:avLst/>
            <a:gdLst>
              <a:gd name="connsiteX0" fmla="*/ 0 w 2338086"/>
              <a:gd name="connsiteY0" fmla="*/ 0 h 2338086"/>
              <a:gd name="connsiteX1" fmla="*/ 2338086 w 2338086"/>
              <a:gd name="connsiteY1" fmla="*/ 0 h 2338086"/>
              <a:gd name="connsiteX2" fmla="*/ 2338086 w 2338086"/>
              <a:gd name="connsiteY2" fmla="*/ 2338086 h 2338086"/>
              <a:gd name="connsiteX3" fmla="*/ 0 w 2338086"/>
              <a:gd name="connsiteY3" fmla="*/ 2338086 h 233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8086" h="2338086">
                <a:moveTo>
                  <a:pt x="0" y="0"/>
                </a:moveTo>
                <a:lnTo>
                  <a:pt x="2338086" y="0"/>
                </a:lnTo>
                <a:lnTo>
                  <a:pt x="2338086" y="2338086"/>
                </a:lnTo>
                <a:lnTo>
                  <a:pt x="0" y="23380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647461" y="2286530"/>
            <a:ext cx="2068012" cy="2398892"/>
          </a:xfrm>
          <a:custGeom>
            <a:avLst/>
            <a:gdLst>
              <a:gd name="connsiteX0" fmla="*/ 1034006 w 2068012"/>
              <a:gd name="connsiteY0" fmla="*/ 0 h 2398892"/>
              <a:gd name="connsiteX1" fmla="*/ 2068012 w 2068012"/>
              <a:gd name="connsiteY1" fmla="*/ 517003 h 2398892"/>
              <a:gd name="connsiteX2" fmla="*/ 2068012 w 2068012"/>
              <a:gd name="connsiteY2" fmla="*/ 1881889 h 2398892"/>
              <a:gd name="connsiteX3" fmla="*/ 1034006 w 2068012"/>
              <a:gd name="connsiteY3" fmla="*/ 2398892 h 2398892"/>
              <a:gd name="connsiteX4" fmla="*/ 0 w 2068012"/>
              <a:gd name="connsiteY4" fmla="*/ 1881889 h 2398892"/>
              <a:gd name="connsiteX5" fmla="*/ 0 w 2068012"/>
              <a:gd name="connsiteY5" fmla="*/ 517003 h 239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8012" h="2398892">
                <a:moveTo>
                  <a:pt x="1034006" y="0"/>
                </a:moveTo>
                <a:lnTo>
                  <a:pt x="2068012" y="517003"/>
                </a:lnTo>
                <a:lnTo>
                  <a:pt x="2068012" y="1881889"/>
                </a:lnTo>
                <a:lnTo>
                  <a:pt x="1034006" y="2398892"/>
                </a:lnTo>
                <a:lnTo>
                  <a:pt x="0" y="1881889"/>
                </a:lnTo>
                <a:lnTo>
                  <a:pt x="0" y="51700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622156" y="1776318"/>
            <a:ext cx="2947686" cy="3419316"/>
          </a:xfrm>
          <a:custGeom>
            <a:avLst/>
            <a:gdLst>
              <a:gd name="connsiteX0" fmla="*/ 1473843 w 2947686"/>
              <a:gd name="connsiteY0" fmla="*/ 0 h 3419316"/>
              <a:gd name="connsiteX1" fmla="*/ 2947686 w 2947686"/>
              <a:gd name="connsiteY1" fmla="*/ 736922 h 3419316"/>
              <a:gd name="connsiteX2" fmla="*/ 2947686 w 2947686"/>
              <a:gd name="connsiteY2" fmla="*/ 2682394 h 3419316"/>
              <a:gd name="connsiteX3" fmla="*/ 1473843 w 2947686"/>
              <a:gd name="connsiteY3" fmla="*/ 3419316 h 3419316"/>
              <a:gd name="connsiteX4" fmla="*/ 0 w 2947686"/>
              <a:gd name="connsiteY4" fmla="*/ 2682394 h 3419316"/>
              <a:gd name="connsiteX5" fmla="*/ 0 w 2947686"/>
              <a:gd name="connsiteY5" fmla="*/ 736922 h 341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7686" h="3419316">
                <a:moveTo>
                  <a:pt x="1473843" y="0"/>
                </a:moveTo>
                <a:lnTo>
                  <a:pt x="2947686" y="736922"/>
                </a:lnTo>
                <a:lnTo>
                  <a:pt x="2947686" y="2682394"/>
                </a:lnTo>
                <a:lnTo>
                  <a:pt x="1473843" y="3419316"/>
                </a:lnTo>
                <a:lnTo>
                  <a:pt x="0" y="2682394"/>
                </a:lnTo>
                <a:lnTo>
                  <a:pt x="0" y="73692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8476524" y="2286530"/>
            <a:ext cx="2068012" cy="2398892"/>
          </a:xfrm>
          <a:custGeom>
            <a:avLst/>
            <a:gdLst>
              <a:gd name="connsiteX0" fmla="*/ 1034006 w 2068012"/>
              <a:gd name="connsiteY0" fmla="*/ 0 h 2398892"/>
              <a:gd name="connsiteX1" fmla="*/ 2068012 w 2068012"/>
              <a:gd name="connsiteY1" fmla="*/ 517003 h 2398892"/>
              <a:gd name="connsiteX2" fmla="*/ 2068012 w 2068012"/>
              <a:gd name="connsiteY2" fmla="*/ 1881889 h 2398892"/>
              <a:gd name="connsiteX3" fmla="*/ 1034006 w 2068012"/>
              <a:gd name="connsiteY3" fmla="*/ 2398892 h 2398892"/>
              <a:gd name="connsiteX4" fmla="*/ 0 w 2068012"/>
              <a:gd name="connsiteY4" fmla="*/ 1881889 h 2398892"/>
              <a:gd name="connsiteX5" fmla="*/ 0 w 2068012"/>
              <a:gd name="connsiteY5" fmla="*/ 517003 h 239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8012" h="2398892">
                <a:moveTo>
                  <a:pt x="1034006" y="0"/>
                </a:moveTo>
                <a:lnTo>
                  <a:pt x="2068012" y="517003"/>
                </a:lnTo>
                <a:lnTo>
                  <a:pt x="2068012" y="1881889"/>
                </a:lnTo>
                <a:lnTo>
                  <a:pt x="1034006" y="2398892"/>
                </a:lnTo>
                <a:lnTo>
                  <a:pt x="0" y="1881889"/>
                </a:lnTo>
                <a:lnTo>
                  <a:pt x="0" y="51700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EF31D4-1AA4-45E7-8F10-C007A9A6DDB0}" type="datetimeFigureOut">
              <a:rPr lang="zh-HK" altLang="en-US" smtClean="0"/>
              <a:t>6/1/2021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835401"/>
            <a:ext cx="12191999" cy="3022599"/>
          </a:xfrm>
          <a:custGeom>
            <a:avLst/>
            <a:gdLst>
              <a:gd name="connsiteX0" fmla="*/ 0 w 12191999"/>
              <a:gd name="connsiteY0" fmla="*/ 0 h 3022599"/>
              <a:gd name="connsiteX1" fmla="*/ 12191999 w 12191999"/>
              <a:gd name="connsiteY1" fmla="*/ 0 h 3022599"/>
              <a:gd name="connsiteX2" fmla="*/ 12191999 w 12191999"/>
              <a:gd name="connsiteY2" fmla="*/ 3022599 h 3022599"/>
              <a:gd name="connsiteX3" fmla="*/ 0 w 12191999"/>
              <a:gd name="connsiteY3" fmla="*/ 3022599 h 302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3022599">
                <a:moveTo>
                  <a:pt x="0" y="0"/>
                </a:moveTo>
                <a:lnTo>
                  <a:pt x="12191999" y="0"/>
                </a:lnTo>
                <a:lnTo>
                  <a:pt x="12191999" y="3022599"/>
                </a:lnTo>
                <a:lnTo>
                  <a:pt x="0" y="30225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985261" y="0"/>
            <a:ext cx="5206738" cy="6858000"/>
          </a:xfrm>
          <a:custGeom>
            <a:avLst/>
            <a:gdLst>
              <a:gd name="connsiteX0" fmla="*/ 0 w 5206738"/>
              <a:gd name="connsiteY0" fmla="*/ 0 h 6858000"/>
              <a:gd name="connsiteX1" fmla="*/ 5206738 w 5206738"/>
              <a:gd name="connsiteY1" fmla="*/ 0 h 6858000"/>
              <a:gd name="connsiteX2" fmla="*/ 5206738 w 5206738"/>
              <a:gd name="connsiteY2" fmla="*/ 6858000 h 6858000"/>
              <a:gd name="connsiteX3" fmla="*/ 0 w 520673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6738" h="6858000">
                <a:moveTo>
                  <a:pt x="0" y="0"/>
                </a:moveTo>
                <a:lnTo>
                  <a:pt x="5206738" y="0"/>
                </a:lnTo>
                <a:lnTo>
                  <a:pt x="520673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06738" cy="6858000"/>
          </a:xfrm>
          <a:custGeom>
            <a:avLst/>
            <a:gdLst>
              <a:gd name="connsiteX0" fmla="*/ 0 w 5206738"/>
              <a:gd name="connsiteY0" fmla="*/ 0 h 6858000"/>
              <a:gd name="connsiteX1" fmla="*/ 5206738 w 5206738"/>
              <a:gd name="connsiteY1" fmla="*/ 0 h 6858000"/>
              <a:gd name="connsiteX2" fmla="*/ 5206738 w 5206738"/>
              <a:gd name="connsiteY2" fmla="*/ 6858000 h 6858000"/>
              <a:gd name="connsiteX3" fmla="*/ 0 w 520673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6738" h="6858000">
                <a:moveTo>
                  <a:pt x="0" y="0"/>
                </a:moveTo>
                <a:lnTo>
                  <a:pt x="5206738" y="0"/>
                </a:lnTo>
                <a:lnTo>
                  <a:pt x="520673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46667" y="214460"/>
            <a:ext cx="7946796" cy="6429081"/>
          </a:xfrm>
          <a:custGeom>
            <a:avLst/>
            <a:gdLst>
              <a:gd name="connsiteX0" fmla="*/ 0 w 7946796"/>
              <a:gd name="connsiteY0" fmla="*/ 0 h 6429081"/>
              <a:gd name="connsiteX1" fmla="*/ 7946796 w 7946796"/>
              <a:gd name="connsiteY1" fmla="*/ 0 h 6429081"/>
              <a:gd name="connsiteX2" fmla="*/ 7946796 w 7946796"/>
              <a:gd name="connsiteY2" fmla="*/ 6429081 h 6429081"/>
              <a:gd name="connsiteX3" fmla="*/ 0 w 7946796"/>
              <a:gd name="connsiteY3" fmla="*/ 6429081 h 642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6796" h="6429081">
                <a:moveTo>
                  <a:pt x="0" y="0"/>
                </a:moveTo>
                <a:lnTo>
                  <a:pt x="7946796" y="0"/>
                </a:lnTo>
                <a:lnTo>
                  <a:pt x="7946796" y="6429081"/>
                </a:lnTo>
                <a:lnTo>
                  <a:pt x="0" y="642908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874416" y="-1"/>
            <a:ext cx="2564091" cy="6858000"/>
          </a:xfrm>
          <a:custGeom>
            <a:avLst/>
            <a:gdLst>
              <a:gd name="connsiteX0" fmla="*/ 0 w 2564091"/>
              <a:gd name="connsiteY0" fmla="*/ 0 h 6858000"/>
              <a:gd name="connsiteX1" fmla="*/ 2564091 w 2564091"/>
              <a:gd name="connsiteY1" fmla="*/ 0 h 6858000"/>
              <a:gd name="connsiteX2" fmla="*/ 2564091 w 2564091"/>
              <a:gd name="connsiteY2" fmla="*/ 6858000 h 6858000"/>
              <a:gd name="connsiteX3" fmla="*/ 0 w 256409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4091" h="6858000">
                <a:moveTo>
                  <a:pt x="0" y="0"/>
                </a:moveTo>
                <a:lnTo>
                  <a:pt x="2564091" y="0"/>
                </a:lnTo>
                <a:lnTo>
                  <a:pt x="256409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362683" y="-1"/>
            <a:ext cx="2564091" cy="6858000"/>
          </a:xfrm>
          <a:custGeom>
            <a:avLst/>
            <a:gdLst>
              <a:gd name="connsiteX0" fmla="*/ 0 w 2564091"/>
              <a:gd name="connsiteY0" fmla="*/ 0 h 6858000"/>
              <a:gd name="connsiteX1" fmla="*/ 2564091 w 2564091"/>
              <a:gd name="connsiteY1" fmla="*/ 0 h 6858000"/>
              <a:gd name="connsiteX2" fmla="*/ 2564091 w 2564091"/>
              <a:gd name="connsiteY2" fmla="*/ 6858000 h 6858000"/>
              <a:gd name="connsiteX3" fmla="*/ 0 w 256409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4091" h="6858000">
                <a:moveTo>
                  <a:pt x="0" y="0"/>
                </a:moveTo>
                <a:lnTo>
                  <a:pt x="2564091" y="0"/>
                </a:lnTo>
                <a:lnTo>
                  <a:pt x="256409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i="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fld id="{873EFF02-C915-EF40-A6B2-10AA7CE27455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i="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tx1">
                    <a:tint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fld id="{56D17385-44AA-6B46-9360-168AB6633C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i="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None/>
        <a:defRPr sz="1400" b="0" i="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800" b="0" i="0" kern="1200">
          <a:solidFill>
            <a:schemeClr val="tx1"/>
          </a:solidFill>
          <a:latin typeface="Roboto Thin" panose="02000000000000000000" charset="0"/>
          <a:ea typeface="Roboto Thin" panose="02000000000000000000" charset="0"/>
          <a:cs typeface="Roboto Thin" panose="0200000000000000000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800" b="0" i="0" kern="1200">
          <a:solidFill>
            <a:schemeClr val="tx1"/>
          </a:solidFill>
          <a:latin typeface="Roboto Thin" panose="02000000000000000000" charset="0"/>
          <a:ea typeface="Roboto Thin" panose="02000000000000000000" charset="0"/>
          <a:cs typeface="Roboto Thin" panose="0200000000000000000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800" b="0" i="0" kern="1200">
          <a:solidFill>
            <a:schemeClr val="tx1"/>
          </a:solidFill>
          <a:latin typeface="Roboto Thin" panose="02000000000000000000" charset="0"/>
          <a:ea typeface="Roboto Thin" panose="02000000000000000000" charset="0"/>
          <a:cs typeface="Roboto Thin" panose="0200000000000000000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800" b="0" i="0" kern="1200">
          <a:solidFill>
            <a:schemeClr val="tx1"/>
          </a:solidFill>
          <a:latin typeface="Roboto Thin" panose="02000000000000000000" charset="0"/>
          <a:ea typeface="Roboto Thin" panose="02000000000000000000" charset="0"/>
          <a:cs typeface="Roboto Thin" panose="0200000000000000000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13" name="Rectangle 4"/>
          <p:cNvSpPr/>
          <p:nvPr/>
        </p:nvSpPr>
        <p:spPr>
          <a:xfrm>
            <a:off x="-19050" y="-1270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05344" y="1014080"/>
            <a:ext cx="3695307" cy="3695307"/>
          </a:xfrm>
          <a:prstGeom prst="rect">
            <a:avLst/>
          </a:prstGeom>
          <a:noFill/>
          <a:ln w="1016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0764" y="2349112"/>
            <a:ext cx="3230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4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作品展示风格</a:t>
            </a:r>
          </a:p>
          <a:p>
            <a:pPr algn="r"/>
            <a:r>
              <a:rPr lang="en-US" altLang="zh-CN" sz="4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40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</a:t>
            </a:r>
          </a:p>
        </p:txBody>
      </p:sp>
      <p:sp>
        <p:nvSpPr>
          <p:cNvPr id="9" name="Cross 8"/>
          <p:cNvSpPr/>
          <p:nvPr/>
        </p:nvSpPr>
        <p:spPr>
          <a:xfrm>
            <a:off x="10354732" y="1913424"/>
            <a:ext cx="372187" cy="372187"/>
          </a:xfrm>
          <a:prstGeom prst="halfFram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100604" y="5960613"/>
            <a:ext cx="385592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823461" y="6028267"/>
            <a:ext cx="741680" cy="26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100" i="1">
                <a:solidFill>
                  <a:schemeClr val="accent2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谢谢浏览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01700" y="3886236"/>
            <a:ext cx="4779389" cy="1706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/>
            <a:stretch>
              <a:fillRect/>
            </a:stretch>
          </a:blipFill>
        </p:spPr>
      </p:sp>
      <p:sp>
        <p:nvSpPr>
          <p:cNvPr id="4" name="Rectangle 5"/>
          <p:cNvSpPr/>
          <p:nvPr/>
        </p:nvSpPr>
        <p:spPr>
          <a:xfrm>
            <a:off x="0" y="-1"/>
            <a:ext cx="12192000" cy="5682343"/>
          </a:xfrm>
          <a:prstGeom prst="rect">
            <a:avLst/>
          </a:prstGeom>
          <a:gradFill flip="none" rotWithShape="1">
            <a:gsLst>
              <a:gs pos="1000">
                <a:schemeClr val="tx1">
                  <a:lumMod val="85000"/>
                  <a:lumOff val="15000"/>
                  <a:alpha val="66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682342"/>
            <a:ext cx="12192000" cy="1175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Rectangle 6"/>
          <p:cNvSpPr/>
          <p:nvPr/>
        </p:nvSpPr>
        <p:spPr>
          <a:xfrm rot="2700000">
            <a:off x="4248348" y="-1847653"/>
            <a:ext cx="3695307" cy="3695307"/>
          </a:xfrm>
          <a:prstGeom prst="rect">
            <a:avLst/>
          </a:prstGeom>
          <a:noFill/>
          <a:ln w="1016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5563" y="331440"/>
            <a:ext cx="1960880" cy="417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标题内容在这里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813728" y="1230487"/>
            <a:ext cx="564545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3565" y="4206172"/>
            <a:ext cx="6024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spc="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作品展示项目展示模板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1660" y="3698761"/>
            <a:ext cx="8686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i="1" spc="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小标题</a:t>
            </a:r>
          </a:p>
        </p:txBody>
      </p:sp>
      <p:sp>
        <p:nvSpPr>
          <p:cNvPr id="3" name="TextBox 9"/>
          <p:cNvSpPr txBox="1"/>
          <p:nvPr/>
        </p:nvSpPr>
        <p:spPr>
          <a:xfrm>
            <a:off x="4253235" y="5901622"/>
            <a:ext cx="3688080" cy="74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spc="6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谢谢您的浏览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3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359790" y="332295"/>
            <a:ext cx="11472420" cy="6193410"/>
          </a:xfrm>
          <a:prstGeom prst="rect">
            <a:avLst/>
          </a:prstGeom>
          <a:solidFill>
            <a:schemeClr val="tx1">
              <a:lumMod val="85000"/>
              <a:lumOff val="1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2062" y="1305342"/>
            <a:ext cx="2976880" cy="215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大背景</a:t>
            </a:r>
          </a:p>
          <a:p>
            <a:r>
              <a:rPr lang="zh-CN" altLang="en-US" sz="4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加上</a:t>
            </a:r>
          </a:p>
          <a:p>
            <a:r>
              <a:rPr lang="zh-CN" altLang="en-US" sz="4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顶层的文字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099254" y="1012335"/>
            <a:ext cx="4833328" cy="4833330"/>
          </a:xfrm>
          <a:prstGeom prst="line">
            <a:avLst/>
          </a:prstGeom>
          <a:ln w="635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14370" y="2307971"/>
            <a:ext cx="2776964" cy="2776965"/>
          </a:xfrm>
          <a:prstGeom prst="line">
            <a:avLst/>
          </a:prstGeom>
          <a:ln w="127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175298" y="3131598"/>
            <a:ext cx="282804" cy="282804"/>
            <a:chOff x="9087439" y="1230487"/>
            <a:chExt cx="881117" cy="881117"/>
          </a:xfrm>
        </p:grpSpPr>
        <p:sp>
          <p:nvSpPr>
            <p:cNvPr id="13" name="Oval 12"/>
            <p:cNvSpPr/>
            <p:nvPr/>
          </p:nvSpPr>
          <p:spPr>
            <a:xfrm>
              <a:off x="9087439" y="1230487"/>
              <a:ext cx="881117" cy="88111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4" name="Cross 13"/>
            <p:cNvSpPr/>
            <p:nvPr/>
          </p:nvSpPr>
          <p:spPr>
            <a:xfrm>
              <a:off x="9254993" y="1406030"/>
              <a:ext cx="530030" cy="530030"/>
            </a:xfrm>
            <a:prstGeom prst="plus">
              <a:avLst>
                <a:gd name="adj" fmla="val 3698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096000" y="3619536"/>
            <a:ext cx="4779389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</a:p>
          <a:p>
            <a:endParaRPr 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 small river named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Duden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flows by their place and supplies it with the necessary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regelialia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It is a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paradisematic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country.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924658" y="1572796"/>
            <a:ext cx="159277" cy="159277"/>
            <a:chOff x="9087439" y="1230487"/>
            <a:chExt cx="881117" cy="881117"/>
          </a:xfrm>
        </p:grpSpPr>
        <p:sp>
          <p:nvSpPr>
            <p:cNvPr id="17" name="Oval 16"/>
            <p:cNvSpPr/>
            <p:nvPr/>
          </p:nvSpPr>
          <p:spPr>
            <a:xfrm>
              <a:off x="9087439" y="1230487"/>
              <a:ext cx="881117" cy="88111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8" name="Cross 17"/>
            <p:cNvSpPr/>
            <p:nvPr/>
          </p:nvSpPr>
          <p:spPr>
            <a:xfrm>
              <a:off x="9254993" y="1406030"/>
              <a:ext cx="530030" cy="530030"/>
            </a:xfrm>
            <a:prstGeom prst="plus">
              <a:avLst>
                <a:gd name="adj" fmla="val 3698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14" name="Freeform 13"/>
          <p:cNvSpPr/>
          <p:nvPr/>
        </p:nvSpPr>
        <p:spPr>
          <a:xfrm>
            <a:off x="7315200" y="754145"/>
            <a:ext cx="4062953" cy="4958499"/>
          </a:xfrm>
          <a:custGeom>
            <a:avLst/>
            <a:gdLst>
              <a:gd name="connsiteX0" fmla="*/ 0 w 4062953"/>
              <a:gd name="connsiteY0" fmla="*/ 0 h 4958499"/>
              <a:gd name="connsiteX1" fmla="*/ 4062953 w 4062953"/>
              <a:gd name="connsiteY1" fmla="*/ 0 h 4958499"/>
              <a:gd name="connsiteX2" fmla="*/ 4062953 w 4062953"/>
              <a:gd name="connsiteY2" fmla="*/ 4958499 h 4958499"/>
              <a:gd name="connsiteX3" fmla="*/ 0 w 4062953"/>
              <a:gd name="connsiteY3" fmla="*/ 4958499 h 4958499"/>
              <a:gd name="connsiteX4" fmla="*/ 0 w 4062953"/>
              <a:gd name="connsiteY4" fmla="*/ 923526 h 4958499"/>
              <a:gd name="connsiteX5" fmla="*/ 235669 w 4062953"/>
              <a:gd name="connsiteY5" fmla="*/ 699943 h 4958499"/>
              <a:gd name="connsiteX6" fmla="*/ 0 w 4062953"/>
              <a:gd name="connsiteY6" fmla="*/ 476360 h 495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2953" h="4958499">
                <a:moveTo>
                  <a:pt x="0" y="0"/>
                </a:moveTo>
                <a:lnTo>
                  <a:pt x="4062953" y="0"/>
                </a:lnTo>
                <a:lnTo>
                  <a:pt x="4062953" y="4958499"/>
                </a:lnTo>
                <a:lnTo>
                  <a:pt x="0" y="4958499"/>
                </a:lnTo>
                <a:lnTo>
                  <a:pt x="0" y="923526"/>
                </a:lnTo>
                <a:lnTo>
                  <a:pt x="235669" y="699943"/>
                </a:lnTo>
                <a:lnTo>
                  <a:pt x="0" y="47636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88012" y="1212702"/>
            <a:ext cx="1960880" cy="975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图片</a:t>
            </a:r>
          </a:p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标题在这里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88012" y="2970230"/>
            <a:ext cx="2905679" cy="2491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</a:p>
          <a:p>
            <a:endParaRPr 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 small river named </a:t>
            </a:r>
            <a:r>
              <a:rPr lang="en-US" sz="12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Duden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flows by their place and supplies it with the necessary </a:t>
            </a:r>
            <a:r>
              <a:rPr lang="en-US" sz="12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regelialia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 It is a </a:t>
            </a:r>
            <a:r>
              <a:rPr lang="en-US" sz="12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paradisematic</a:t>
            </a:r>
            <a:r>
              <a:rPr 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country.</a:t>
            </a:r>
            <a:endParaRPr 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Cross 15"/>
          <p:cNvSpPr/>
          <p:nvPr/>
        </p:nvSpPr>
        <p:spPr>
          <a:xfrm>
            <a:off x="10793691" y="1051269"/>
            <a:ext cx="322866" cy="322866"/>
          </a:xfrm>
          <a:prstGeom prst="halfFram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59790" y="332295"/>
            <a:ext cx="11472420" cy="6193410"/>
          </a:xfrm>
          <a:blipFill rotWithShape="1">
            <a:blip r:embed="rId2"/>
            <a:stretch>
              <a:fillRect/>
            </a:stretch>
          </a:blipFill>
        </p:spPr>
      </p:sp>
      <p:sp>
        <p:nvSpPr>
          <p:cNvPr id="2" name="Rectangle 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>
              <a:lumMod val="20000"/>
              <a:lumOff val="8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54735" y="5096934"/>
            <a:ext cx="872066" cy="872066"/>
          </a:xfrm>
          <a:prstGeom prst="rect">
            <a:avLst/>
          </a:prstGeom>
          <a:noFill/>
          <a:ln w="1016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4626" y="2240345"/>
            <a:ext cx="46532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大照片</a:t>
            </a:r>
          </a:p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焦点作品展示页面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861202" y="3918755"/>
            <a:ext cx="1000127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62614" y="4450603"/>
            <a:ext cx="3797302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  <a:endParaRPr lang="en-US" sz="1200" i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Cross 14"/>
          <p:cNvSpPr/>
          <p:nvPr/>
        </p:nvSpPr>
        <p:spPr>
          <a:xfrm>
            <a:off x="10955868" y="4659853"/>
            <a:ext cx="270933" cy="270933"/>
          </a:xfrm>
          <a:prstGeom prst="halfFram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35159" y="5722779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chemeClr val="accent2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谢谢浏览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4225" y="5738186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值得注意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118" y="982131"/>
            <a:ext cx="1808480" cy="1588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两张</a:t>
            </a:r>
          </a:p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对比展示</a:t>
            </a:r>
          </a:p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左右侧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118" y="2761966"/>
            <a:ext cx="7162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小标题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6011" y="5513108"/>
            <a:ext cx="4515789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80200" y="5513108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85%</a:t>
            </a:r>
          </a:p>
        </p:txBody>
      </p:sp>
      <p:sp>
        <p:nvSpPr>
          <p:cNvPr id="17" name="Cross 16"/>
          <p:cNvSpPr/>
          <p:nvPr/>
        </p:nvSpPr>
        <p:spPr>
          <a:xfrm>
            <a:off x="10138834" y="4402666"/>
            <a:ext cx="668866" cy="668866"/>
          </a:xfrm>
          <a:prstGeom prst="half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807201" y="6220994"/>
            <a:ext cx="158326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07201" y="6220994"/>
            <a:ext cx="457200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97598" y="-623333"/>
            <a:ext cx="3001236" cy="3001236"/>
          </a:xfrm>
          <a:prstGeom prst="rect">
            <a:avLst/>
          </a:prstGeom>
          <a:noFill/>
          <a:ln w="1016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blipFill rotWithShape="1">
            <a:blip r:embed="rId3" cstate="email"/>
            <a:stretch>
              <a:fillRect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30296" y="5043207"/>
            <a:ext cx="2698943" cy="995058"/>
            <a:chOff x="1599744" y="4985334"/>
            <a:chExt cx="2698943" cy="995058"/>
          </a:xfrm>
        </p:grpSpPr>
        <p:sp>
          <p:nvSpPr>
            <p:cNvPr id="11" name="Rectangle 10"/>
            <p:cNvSpPr/>
            <p:nvPr/>
          </p:nvSpPr>
          <p:spPr>
            <a:xfrm>
              <a:off x="1599744" y="5335232"/>
              <a:ext cx="2698943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Ut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wisi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enim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ad minim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veniam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quis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nostrud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exerci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tation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ullamcorper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suscipit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lobortis</a:t>
              </a:r>
              <a:r>
                <a:rPr lang="en-US" sz="1200" dirty="0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51376" y="4985334"/>
              <a:ext cx="99568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作品标题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46528" y="5043207"/>
            <a:ext cx="2698943" cy="995058"/>
            <a:chOff x="1599744" y="4985334"/>
            <a:chExt cx="2698943" cy="995058"/>
          </a:xfrm>
        </p:grpSpPr>
        <p:sp>
          <p:nvSpPr>
            <p:cNvPr id="18" name="Rectangle 17"/>
            <p:cNvSpPr/>
            <p:nvPr/>
          </p:nvSpPr>
          <p:spPr>
            <a:xfrm>
              <a:off x="1599744" y="5335232"/>
              <a:ext cx="2698943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Ut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wisi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enim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ad minim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veniam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,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quis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nostrud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exerci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tation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ullamcorper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suscipit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lobortis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51376" y="4985334"/>
              <a:ext cx="99568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作品标题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952716" y="5043207"/>
            <a:ext cx="2698943" cy="995058"/>
            <a:chOff x="1599744" y="4985334"/>
            <a:chExt cx="2698943" cy="995058"/>
          </a:xfrm>
        </p:grpSpPr>
        <p:sp>
          <p:nvSpPr>
            <p:cNvPr id="21" name="Rectangle 20"/>
            <p:cNvSpPr/>
            <p:nvPr/>
          </p:nvSpPr>
          <p:spPr>
            <a:xfrm>
              <a:off x="1599744" y="5335232"/>
              <a:ext cx="2698943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Ut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wisi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enim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ad minim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veniam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,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quis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nostrud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exerci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tation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ullamcorper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suscipit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lobortis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51376" y="4985334"/>
              <a:ext cx="99568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作品标题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80564" y="614695"/>
            <a:ext cx="3230880" cy="1070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三张并排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380373" y="1692099"/>
            <a:ext cx="1431255" cy="0"/>
          </a:xfrm>
          <a:prstGeom prst="line">
            <a:avLst/>
          </a:prstGeom>
          <a:ln w="317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blipFill rotWithShape="1">
            <a:blip r:embed="rId3" cstate="email"/>
            <a:stretch>
              <a:fillRect/>
            </a:stretch>
          </a:blipFill>
        </p:spPr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blipFill rotWithShape="1">
            <a:blip r:embed="rId4" cstate="email"/>
            <a:stretch>
              <a:fillRect/>
            </a:stretch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3218" y="849566"/>
            <a:ext cx="3230880" cy="160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不规则图片</a:t>
            </a:r>
          </a:p>
          <a:p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</a:t>
            </a:r>
          </a:p>
        </p:txBody>
      </p:sp>
      <p:sp>
        <p:nvSpPr>
          <p:cNvPr id="7" name="Rectangle 6"/>
          <p:cNvSpPr/>
          <p:nvPr/>
        </p:nvSpPr>
        <p:spPr>
          <a:xfrm>
            <a:off x="853218" y="2741358"/>
            <a:ext cx="4437289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53218" y="4770195"/>
            <a:ext cx="3357074" cy="995058"/>
            <a:chOff x="7848529" y="1199680"/>
            <a:chExt cx="3357074" cy="995058"/>
          </a:xfrm>
        </p:grpSpPr>
        <p:sp>
          <p:nvSpPr>
            <p:cNvPr id="17" name="Rectangle 16"/>
            <p:cNvSpPr/>
            <p:nvPr/>
          </p:nvSpPr>
          <p:spPr>
            <a:xfrm>
              <a:off x="7848529" y="1199680"/>
              <a:ext cx="538480" cy="5219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允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6660" y="1549578"/>
              <a:ext cx="2698943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Ut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wisi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enim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ad minim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veniam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,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quis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nostrud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exerci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tation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ullamcorper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suscipit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r>
                <a:rPr lang="en-US" sz="1200" dirty="0" err="1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lobortis</a:t>
              </a:r>
              <a:r>
                <a:rPr lang="en-US" sz="1200" dirty="0">
                  <a:effectLst/>
                  <a:latin typeface="微软雅黑" panose="020B0503020204020204" charset="-122"/>
                  <a:ea typeface="微软雅黑" panose="020B0503020204020204" charset="-122"/>
                  <a:cs typeface="黑体" panose="02010609060101010101" charset="-122"/>
                  <a:sym typeface="Source Sans Pro" charset="0"/>
                </a:rPr>
                <a:t>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06660" y="1199680"/>
              <a:ext cx="79248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小标题</a:t>
              </a: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/>
            <a:stretch>
              <a:fillRect/>
            </a:stretch>
          </a:blipFill>
        </p:spPr>
      </p:sp>
      <p:sp>
        <p:nvSpPr>
          <p:cNvPr id="4" name="Freeform 3"/>
          <p:cNvSpPr/>
          <p:nvPr/>
        </p:nvSpPr>
        <p:spPr>
          <a:xfrm>
            <a:off x="7315200" y="754145"/>
            <a:ext cx="4062953" cy="4958499"/>
          </a:xfrm>
          <a:custGeom>
            <a:avLst/>
            <a:gdLst>
              <a:gd name="connsiteX0" fmla="*/ 0 w 4062953"/>
              <a:gd name="connsiteY0" fmla="*/ 0 h 4958499"/>
              <a:gd name="connsiteX1" fmla="*/ 4062953 w 4062953"/>
              <a:gd name="connsiteY1" fmla="*/ 0 h 4958499"/>
              <a:gd name="connsiteX2" fmla="*/ 4062953 w 4062953"/>
              <a:gd name="connsiteY2" fmla="*/ 4958499 h 4958499"/>
              <a:gd name="connsiteX3" fmla="*/ 0 w 4062953"/>
              <a:gd name="connsiteY3" fmla="*/ 4958499 h 4958499"/>
              <a:gd name="connsiteX4" fmla="*/ 0 w 4062953"/>
              <a:gd name="connsiteY4" fmla="*/ 923526 h 4958499"/>
              <a:gd name="connsiteX5" fmla="*/ 235669 w 4062953"/>
              <a:gd name="connsiteY5" fmla="*/ 699943 h 4958499"/>
              <a:gd name="connsiteX6" fmla="*/ 0 w 4062953"/>
              <a:gd name="connsiteY6" fmla="*/ 476360 h 495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2953" h="4958499">
                <a:moveTo>
                  <a:pt x="0" y="0"/>
                </a:moveTo>
                <a:lnTo>
                  <a:pt x="4062953" y="0"/>
                </a:lnTo>
                <a:lnTo>
                  <a:pt x="4062953" y="4958499"/>
                </a:lnTo>
                <a:lnTo>
                  <a:pt x="0" y="4958499"/>
                </a:lnTo>
                <a:lnTo>
                  <a:pt x="0" y="923526"/>
                </a:lnTo>
                <a:lnTo>
                  <a:pt x="235669" y="699943"/>
                </a:lnTo>
                <a:lnTo>
                  <a:pt x="0" y="47636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8012" y="1212702"/>
            <a:ext cx="1960880" cy="975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图片</a:t>
            </a:r>
          </a:p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标题或说明</a:t>
            </a:r>
          </a:p>
        </p:txBody>
      </p:sp>
      <p:sp>
        <p:nvSpPr>
          <p:cNvPr id="6" name="Rectangle 5"/>
          <p:cNvSpPr/>
          <p:nvPr/>
        </p:nvSpPr>
        <p:spPr>
          <a:xfrm>
            <a:off x="7888012" y="2970230"/>
            <a:ext cx="2905679" cy="2491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</a:p>
          <a:p>
            <a:endParaRPr lang="en-US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Source Sans Pro" charset="0"/>
            </a:endParaRPr>
          </a:p>
          <a:p>
            <a:endParaRPr lang="en-US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Source Sans Pro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 small river named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Duden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flows by their place and supplies it with the necessary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regelialia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 It is a </a:t>
            </a:r>
            <a:r>
              <a:rPr lang="en-US" sz="12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paradisematic</a:t>
            </a:r>
            <a:r>
              <a:rPr 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country.</a:t>
            </a:r>
          </a:p>
        </p:txBody>
      </p:sp>
      <p:sp>
        <p:nvSpPr>
          <p:cNvPr id="7" name="Cross 6"/>
          <p:cNvSpPr/>
          <p:nvPr/>
        </p:nvSpPr>
        <p:spPr>
          <a:xfrm>
            <a:off x="10793691" y="1051269"/>
            <a:ext cx="322866" cy="322866"/>
          </a:xfrm>
          <a:prstGeom prst="half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2" name="Rectangle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Cross 5"/>
          <p:cNvSpPr/>
          <p:nvPr/>
        </p:nvSpPr>
        <p:spPr>
          <a:xfrm>
            <a:off x="10922749" y="5566083"/>
            <a:ext cx="622168" cy="622168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33361" y="1276885"/>
            <a:ext cx="2621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大图一张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643937" y="2494285"/>
            <a:ext cx="1000127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245349" y="3026133"/>
            <a:ext cx="3797302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wisi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enim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ad minim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veniam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,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quis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nostrud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exerci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tation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ullamcorper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suscipit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lobortis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nisl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aliquip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ex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ea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commodo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consequat</a:t>
            </a:r>
            <a:r>
              <a:rPr lang="id-ID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sed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diam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nonummy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nibh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euismod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tincidunt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laoreet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dolore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magna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aliquam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erat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volutpat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Source Sans Pro" charset="0"/>
              </a:rPr>
              <a:t>. </a:t>
            </a:r>
          </a:p>
          <a:p>
            <a:pPr algn="ctr"/>
            <a:endParaRPr lang="en-US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Source Sans Pro" charset="0"/>
            </a:endParaRPr>
          </a:p>
          <a:p>
            <a:pPr algn="ctr"/>
            <a:endParaRPr lang="en-US" sz="1200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charset="-122"/>
              <a:sym typeface="Source Sans Pro" charset="0"/>
            </a:endParaRPr>
          </a:p>
          <a:p>
            <a:pPr algn="ctr"/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 small river named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Duden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flows by their place and supplies it with the necessary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regelialia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 It is a </a:t>
            </a:r>
            <a:r>
              <a:rPr lang="en-US" sz="1200" dirty="0" err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paradisematic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country.</a:t>
            </a:r>
            <a:endParaRPr lang="en-US" sz="1200" i="1" dirty="0">
              <a:solidFill>
                <a:schemeClr val="bg1">
                  <a:lumMod val="9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9113" y="2842545"/>
            <a:ext cx="3163030" cy="3163030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宽屏</PresentationFormat>
  <Paragraphs>57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Roboto Thin</vt:lpstr>
      <vt:lpstr>微软雅黑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2016-02-29T05:08:00Z</dcterms:created>
  <dcterms:modified xsi:type="dcterms:W3CDTF">2021-01-05T16:05:11Z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