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8" r:id="rId2"/>
    <p:sldId id="262" r:id="rId3"/>
    <p:sldId id="263" r:id="rId4"/>
    <p:sldId id="268" r:id="rId5"/>
    <p:sldId id="270" r:id="rId6"/>
    <p:sldId id="292" r:id="rId7"/>
    <p:sldId id="293" r:id="rId8"/>
    <p:sldId id="294" r:id="rId9"/>
    <p:sldId id="264" r:id="rId10"/>
    <p:sldId id="274" r:id="rId11"/>
    <p:sldId id="279" r:id="rId12"/>
    <p:sldId id="283" r:id="rId13"/>
    <p:sldId id="265" r:id="rId14"/>
    <p:sldId id="296" r:id="rId15"/>
    <p:sldId id="281" r:id="rId16"/>
    <p:sldId id="275" r:id="rId17"/>
    <p:sldId id="266" r:id="rId18"/>
    <p:sldId id="297" r:id="rId19"/>
    <p:sldId id="261" r:id="rId20"/>
    <p:sldId id="277" r:id="rId21"/>
    <p:sldId id="286" r:id="rId22"/>
  </p:sldIdLst>
  <p:sldSz cx="12192000" cy="6858000"/>
  <p:notesSz cx="6858000" cy="9144000"/>
  <p:custDataLst>
    <p:tags r:id="rId24"/>
  </p:custDataLst>
  <p:defaultTex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C3D0"/>
    <a:srgbClr val="009999"/>
    <a:srgbClr val="D4E6E8"/>
    <a:srgbClr val="FCD0D5"/>
    <a:srgbClr val="FEDDDA"/>
    <a:srgbClr val="8BCFDB"/>
    <a:srgbClr val="FCCFD4"/>
    <a:srgbClr val="E73A1C"/>
    <a:srgbClr val="F23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p:restoredTop sz="94715"/>
  </p:normalViewPr>
  <p:slideViewPr>
    <p:cSldViewPr snapToGrid="0" snapToObjects="1">
      <p:cViewPr varScale="1">
        <p:scale>
          <a:sx n="104" d="100"/>
          <a:sy n="104" d="100"/>
        </p:scale>
        <p:origin x="930" y="120"/>
      </p:cViewPr>
      <p:guideLst/>
    </p:cSldViewPr>
  </p:slideViewPr>
  <p:notesTextViewPr>
    <p:cViewPr>
      <p:scale>
        <a:sx n="1" d="1"/>
        <a:sy n="1" d="1"/>
      </p:scale>
      <p:origin x="0" y="0"/>
    </p:cViewPr>
  </p:notesTextViewPr>
  <p:notesViewPr>
    <p:cSldViewPr snapToGrid="0" snapToObjects="1">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9F4961-F671-D840-803D-4B02C199AB47}" type="datetimeFigureOut">
              <a:rPr kumimoji="1" lang="zh-CN" altLang="en-US" smtClean="0"/>
              <a:t>2021/1/6</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B78546-C430-4549-B45A-EA3B29F81B38}" type="slidenum">
              <a:rPr kumimoji="1" lang="zh-CN" altLang="en-US" smtClean="0"/>
              <a:t>‹#›</a:t>
            </a:fld>
            <a:endParaRPr kumimoji="1"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幻灯片编号占位符 3"/>
          <p:cNvSpPr>
            <a:spLocks noGrp="1"/>
          </p:cNvSpPr>
          <p:nvPr>
            <p:ph type="sldNum" sz="quarter" idx="10"/>
          </p:nvPr>
        </p:nvSpPr>
        <p:spPr/>
        <p:txBody>
          <a:bodyPr/>
          <a:lstStyle/>
          <a:p>
            <a:fld id="{9CB78546-C430-4549-B45A-EA3B29F81B38}" type="slidenum">
              <a:rPr kumimoji="1" lang="zh-CN" altLang="en-US" smtClean="0"/>
              <a:t>1</a:t>
            </a:fld>
            <a:endParaRPr kumimoji="1"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78546-C430-4549-B45A-EA3B29F81B38}" type="slidenum">
              <a:rPr kumimoji="1" lang="zh-CN" altLang="en-US" smtClean="0"/>
              <a:t>10</a:t>
            </a:fld>
            <a:endParaRPr kumimoji="1"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78546-C430-4549-B45A-EA3B29F81B38}" type="slidenum">
              <a:rPr kumimoji="1" lang="zh-CN" altLang="en-US" smtClean="0"/>
              <a:t>11</a:t>
            </a:fld>
            <a:endParaRPr kumimoji="1"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78546-C430-4549-B45A-EA3B29F81B38}" type="slidenum">
              <a:rPr kumimoji="1" lang="zh-CN" altLang="en-US" smtClean="0"/>
              <a:t>12</a:t>
            </a:fld>
            <a:endParaRPr kumimoji="1"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78546-C430-4549-B45A-EA3B29F81B38}" type="slidenum">
              <a:rPr kumimoji="1" lang="zh-CN" altLang="en-US" smtClean="0"/>
              <a:t>13</a:t>
            </a:fld>
            <a:endParaRPr kumimoji="1"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78546-C430-4549-B45A-EA3B29F81B38}" type="slidenum">
              <a:rPr kumimoji="1" lang="zh-CN" altLang="en-US" smtClean="0"/>
              <a:t>14</a:t>
            </a:fld>
            <a:endParaRPr kumimoji="1"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78546-C430-4549-B45A-EA3B29F81B38}" type="slidenum">
              <a:rPr kumimoji="1" lang="zh-CN" altLang="en-US" smtClean="0"/>
              <a:t>15</a:t>
            </a:fld>
            <a:endParaRPr kumimoji="1"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78546-C430-4549-B45A-EA3B29F81B38}" type="slidenum">
              <a:rPr kumimoji="1" lang="zh-CN" altLang="en-US" smtClean="0"/>
              <a:t>16</a:t>
            </a:fld>
            <a:endParaRPr kumimoji="1"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78546-C430-4549-B45A-EA3B29F81B38}" type="slidenum">
              <a:rPr kumimoji="1" lang="zh-CN" altLang="en-US" smtClean="0"/>
              <a:t>17</a:t>
            </a:fld>
            <a:endParaRPr kumimoji="1"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78546-C430-4549-B45A-EA3B29F81B38}" type="slidenum">
              <a:rPr kumimoji="1" lang="zh-CN" altLang="en-US" smtClean="0"/>
              <a:t>18</a:t>
            </a:fld>
            <a:endParaRPr kumimoji="1"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78546-C430-4549-B45A-EA3B29F81B38}" type="slidenum">
              <a:rPr kumimoji="1" lang="zh-CN" altLang="en-US" smtClean="0"/>
              <a:t>19</a:t>
            </a:fld>
            <a:endParaRPr kumimoji="1"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78546-C430-4549-B45A-EA3B29F81B38}" type="slidenum">
              <a:rPr kumimoji="1" lang="zh-CN" altLang="en-US" smtClean="0"/>
              <a:t>2</a:t>
            </a:fld>
            <a:endParaRPr kumimoji="1"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78546-C430-4549-B45A-EA3B29F81B38}" type="slidenum">
              <a:rPr kumimoji="1" lang="zh-CN" altLang="en-US" smtClean="0"/>
              <a:t>20</a:t>
            </a:fld>
            <a:endParaRPr kumimoji="1"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幻灯片编号占位符 3"/>
          <p:cNvSpPr>
            <a:spLocks noGrp="1"/>
          </p:cNvSpPr>
          <p:nvPr>
            <p:ph type="sldNum" sz="quarter" idx="10"/>
          </p:nvPr>
        </p:nvSpPr>
        <p:spPr/>
        <p:txBody>
          <a:bodyPr/>
          <a:lstStyle/>
          <a:p>
            <a:fld id="{9CB78546-C430-4549-B45A-EA3B29F81B38}" type="slidenum">
              <a:rPr kumimoji="1" lang="zh-CN" altLang="en-US" smtClean="0"/>
              <a:t>21</a:t>
            </a:fld>
            <a:endParaRPr kumimoji="1"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78546-C430-4549-B45A-EA3B29F81B38}" type="slidenum">
              <a:rPr kumimoji="1" lang="zh-CN" altLang="en-US" smtClean="0"/>
              <a:t>3</a:t>
            </a:fld>
            <a:endParaRPr kumimoji="1"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78546-C430-4549-B45A-EA3B29F81B38}" type="slidenum">
              <a:rPr kumimoji="1" lang="zh-CN" altLang="en-US" smtClean="0"/>
              <a:t>4</a:t>
            </a:fld>
            <a:endParaRPr kumimoji="1"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78546-C430-4549-B45A-EA3B29F81B38}" type="slidenum">
              <a:rPr kumimoji="1" lang="zh-CN" altLang="en-US" smtClean="0"/>
              <a:t>5</a:t>
            </a:fld>
            <a:endParaRPr kumimoji="1"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78546-C430-4549-B45A-EA3B29F81B38}" type="slidenum">
              <a:rPr kumimoji="1" lang="zh-CN" altLang="en-US" smtClean="0"/>
              <a:t>6</a:t>
            </a:fld>
            <a:endParaRPr kumimoji="1"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78546-C430-4549-B45A-EA3B29F81B38}" type="slidenum">
              <a:rPr kumimoji="1" lang="zh-CN" altLang="en-US" smtClean="0"/>
              <a:t>7</a:t>
            </a:fld>
            <a:endParaRPr kumimoji="1"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78546-C430-4549-B45A-EA3B29F81B38}" type="slidenum">
              <a:rPr kumimoji="1" lang="zh-CN" altLang="en-US" smtClean="0"/>
              <a:t>8</a:t>
            </a:fld>
            <a:endParaRPr kumimoji="1"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78546-C430-4549-B45A-EA3B29F81B38}" type="slidenum">
              <a:rPr kumimoji="1" lang="zh-CN" altLang="en-US" smtClean="0"/>
              <a:t>9</a:t>
            </a:fld>
            <a:endParaRPr kumimoji="1"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6_标题幻灯片">
    <p:spTree>
      <p:nvGrpSpPr>
        <p:cNvPr id="1" name=""/>
        <p:cNvGrpSpPr/>
        <p:nvPr/>
      </p:nvGrpSpPr>
      <p:grpSpPr>
        <a:xfrm>
          <a:off x="0" y="0"/>
          <a:ext cx="0" cy="0"/>
          <a:chOff x="0" y="0"/>
          <a:chExt cx="0" cy="0"/>
        </a:xfrm>
      </p:grpSpPr>
      <p:sp>
        <p:nvSpPr>
          <p:cNvPr id="2" name="矩形 1"/>
          <p:cNvSpPr/>
          <p:nvPr userDrawn="1"/>
        </p:nvSpPr>
        <p:spPr>
          <a:xfrm rot="9822520">
            <a:off x="3099071" y="4109867"/>
            <a:ext cx="716990" cy="71699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矩形 8"/>
          <p:cNvSpPr/>
          <p:nvPr userDrawn="1"/>
        </p:nvSpPr>
        <p:spPr>
          <a:xfrm rot="18585722">
            <a:off x="2900872" y="1691059"/>
            <a:ext cx="1958891" cy="1958891"/>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矩形 2"/>
          <p:cNvSpPr/>
          <p:nvPr userDrawn="1"/>
        </p:nvSpPr>
        <p:spPr>
          <a:xfrm rot="4450317">
            <a:off x="2505540" y="3164955"/>
            <a:ext cx="139775" cy="139775"/>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矩形 3"/>
          <p:cNvSpPr/>
          <p:nvPr userDrawn="1"/>
        </p:nvSpPr>
        <p:spPr>
          <a:xfrm rot="892948">
            <a:off x="1669486" y="2837932"/>
            <a:ext cx="381184" cy="381184"/>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矩形 4"/>
          <p:cNvSpPr/>
          <p:nvPr userDrawn="1"/>
        </p:nvSpPr>
        <p:spPr>
          <a:xfrm rot="4240722">
            <a:off x="2955271" y="3408914"/>
            <a:ext cx="211665" cy="211665"/>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矩形 5"/>
          <p:cNvSpPr/>
          <p:nvPr userDrawn="1"/>
        </p:nvSpPr>
        <p:spPr>
          <a:xfrm rot="3863176">
            <a:off x="2173226" y="2423623"/>
            <a:ext cx="478989" cy="478989"/>
          </a:xfrm>
          <a:prstGeom prst="rect">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矩形 6"/>
          <p:cNvSpPr/>
          <p:nvPr userDrawn="1"/>
        </p:nvSpPr>
        <p:spPr>
          <a:xfrm rot="187853">
            <a:off x="1161290" y="1759072"/>
            <a:ext cx="669411" cy="669411"/>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矩形 7"/>
          <p:cNvSpPr/>
          <p:nvPr userDrawn="1"/>
        </p:nvSpPr>
        <p:spPr>
          <a:xfrm rot="905749">
            <a:off x="2244535" y="1321826"/>
            <a:ext cx="962806" cy="962806"/>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矩形 9"/>
          <p:cNvSpPr/>
          <p:nvPr userDrawn="1"/>
        </p:nvSpPr>
        <p:spPr>
          <a:xfrm rot="19322284">
            <a:off x="2044076" y="1701161"/>
            <a:ext cx="204135" cy="204135"/>
          </a:xfrm>
          <a:prstGeom prst="rect">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矩形 10"/>
          <p:cNvSpPr/>
          <p:nvPr userDrawn="1"/>
        </p:nvSpPr>
        <p:spPr>
          <a:xfrm rot="42066">
            <a:off x="1017200" y="3789355"/>
            <a:ext cx="252619" cy="252619"/>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矩形 11"/>
          <p:cNvSpPr/>
          <p:nvPr userDrawn="1"/>
        </p:nvSpPr>
        <p:spPr>
          <a:xfrm rot="20117985">
            <a:off x="3894745" y="1815825"/>
            <a:ext cx="2847505" cy="2847505"/>
          </a:xfrm>
          <a:prstGeom prst="rect">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4" name="矩形 13"/>
          <p:cNvSpPr/>
          <p:nvPr userDrawn="1"/>
        </p:nvSpPr>
        <p:spPr>
          <a:xfrm rot="905749">
            <a:off x="2447007" y="4636477"/>
            <a:ext cx="958417" cy="958417"/>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矩形 14"/>
          <p:cNvSpPr/>
          <p:nvPr userDrawn="1"/>
        </p:nvSpPr>
        <p:spPr>
          <a:xfrm rot="19322284">
            <a:off x="4995333" y="5259205"/>
            <a:ext cx="204135" cy="204135"/>
          </a:xfrm>
          <a:prstGeom prst="rect">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矩形 15"/>
          <p:cNvSpPr/>
          <p:nvPr userDrawn="1"/>
        </p:nvSpPr>
        <p:spPr>
          <a:xfrm rot="19736611">
            <a:off x="3735113" y="4395457"/>
            <a:ext cx="997607" cy="997607"/>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_标题幻灯片">
    <p:bg>
      <p:bgPr>
        <a:pattFill prst="pct5">
          <a:fgClr>
            <a:schemeClr val="accent2"/>
          </a:fgClr>
          <a:bgClr>
            <a:schemeClr val="bg1"/>
          </a:bgClr>
        </a:pattFill>
        <a:effectLst/>
      </p:bgPr>
    </p:bg>
    <p:spTree>
      <p:nvGrpSpPr>
        <p:cNvPr id="1" name=""/>
        <p:cNvGrpSpPr/>
        <p:nvPr/>
      </p:nvGrpSpPr>
      <p:grpSpPr>
        <a:xfrm>
          <a:off x="0" y="0"/>
          <a:ext cx="0" cy="0"/>
          <a:chOff x="0" y="0"/>
          <a:chExt cx="0" cy="0"/>
        </a:xfrm>
      </p:grpSpPr>
      <p:sp>
        <p:nvSpPr>
          <p:cNvPr id="2" name="矩形 1"/>
          <p:cNvSpPr/>
          <p:nvPr userDrawn="1"/>
        </p:nvSpPr>
        <p:spPr>
          <a:xfrm rot="19896190">
            <a:off x="-846980" y="4391937"/>
            <a:ext cx="3716222" cy="3716222"/>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矩形 2"/>
          <p:cNvSpPr/>
          <p:nvPr userDrawn="1"/>
        </p:nvSpPr>
        <p:spPr>
          <a:xfrm rot="21433404">
            <a:off x="1038840" y="3145644"/>
            <a:ext cx="1172399" cy="1172399"/>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矩形 3"/>
          <p:cNvSpPr/>
          <p:nvPr userDrawn="1"/>
        </p:nvSpPr>
        <p:spPr>
          <a:xfrm rot="18900000">
            <a:off x="2964992" y="4498454"/>
            <a:ext cx="562742" cy="562742"/>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矩形 4"/>
          <p:cNvSpPr/>
          <p:nvPr userDrawn="1"/>
        </p:nvSpPr>
        <p:spPr>
          <a:xfrm rot="19462407">
            <a:off x="858415" y="3412397"/>
            <a:ext cx="305434" cy="305434"/>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矩形 5"/>
          <p:cNvSpPr/>
          <p:nvPr userDrawn="1"/>
        </p:nvSpPr>
        <p:spPr>
          <a:xfrm rot="2220555">
            <a:off x="9068972" y="-665078"/>
            <a:ext cx="2602001" cy="2602001"/>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矩形 6"/>
          <p:cNvSpPr/>
          <p:nvPr userDrawn="1"/>
        </p:nvSpPr>
        <p:spPr>
          <a:xfrm rot="20263186">
            <a:off x="10805818" y="58017"/>
            <a:ext cx="2082844" cy="2082844"/>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矩形 7"/>
          <p:cNvSpPr/>
          <p:nvPr userDrawn="1"/>
        </p:nvSpPr>
        <p:spPr>
          <a:xfrm rot="20229117">
            <a:off x="7312023" y="556810"/>
            <a:ext cx="562742" cy="562742"/>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矩形 8"/>
          <p:cNvSpPr/>
          <p:nvPr userDrawn="1"/>
        </p:nvSpPr>
        <p:spPr>
          <a:xfrm rot="20229117">
            <a:off x="10862351" y="2812891"/>
            <a:ext cx="472953" cy="472953"/>
          </a:xfrm>
          <a:prstGeom prst="rect">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矩形 9"/>
          <p:cNvSpPr/>
          <p:nvPr userDrawn="1"/>
        </p:nvSpPr>
        <p:spPr>
          <a:xfrm rot="17430621">
            <a:off x="3026992" y="5398176"/>
            <a:ext cx="219002" cy="219002"/>
          </a:xfrm>
          <a:prstGeom prst="rect">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文本占位符 7"/>
          <p:cNvSpPr>
            <a:spLocks noGrp="1"/>
          </p:cNvSpPr>
          <p:nvPr>
            <p:ph type="body" sz="quarter" idx="10" hasCustomPrompt="1"/>
          </p:nvPr>
        </p:nvSpPr>
        <p:spPr>
          <a:xfrm>
            <a:off x="335810" y="236936"/>
            <a:ext cx="5601366" cy="529569"/>
          </a:xfrm>
          <a:prstGeom prst="rect">
            <a:avLst/>
          </a:prstGeom>
          <a:ln w="12700" cmpd="sng">
            <a:noFill/>
          </a:ln>
        </p:spPr>
        <p:txBody>
          <a:bodyPr vert="horz" anchor="ctr"/>
          <a:lstStyle>
            <a:lvl1pPr marL="0" indent="0" algn="l">
              <a:buNone/>
              <a:defRPr sz="24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3_标题幻灯片">
    <p:bg>
      <p:bgPr>
        <a:pattFill prst="pct5">
          <a:fgClr>
            <a:schemeClr val="accent2"/>
          </a:fgClr>
          <a:bgClr>
            <a:schemeClr val="bg1"/>
          </a:bgClr>
        </a:pattFill>
        <a:effectLst/>
      </p:bgPr>
    </p:bg>
    <p:spTree>
      <p:nvGrpSpPr>
        <p:cNvPr id="1" name=""/>
        <p:cNvGrpSpPr/>
        <p:nvPr/>
      </p:nvGrpSpPr>
      <p:grpSpPr>
        <a:xfrm>
          <a:off x="0" y="0"/>
          <a:ext cx="0" cy="0"/>
          <a:chOff x="0" y="0"/>
          <a:chExt cx="0" cy="0"/>
        </a:xfrm>
      </p:grpSpPr>
      <p:sp>
        <p:nvSpPr>
          <p:cNvPr id="4" name="矩形 3"/>
          <p:cNvSpPr/>
          <p:nvPr userDrawn="1"/>
        </p:nvSpPr>
        <p:spPr>
          <a:xfrm rot="19238099">
            <a:off x="11440980" y="5083135"/>
            <a:ext cx="442243" cy="442243"/>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矩形 5"/>
          <p:cNvSpPr/>
          <p:nvPr userDrawn="1"/>
        </p:nvSpPr>
        <p:spPr>
          <a:xfrm rot="2558654">
            <a:off x="10718032" y="5587230"/>
            <a:ext cx="1790831" cy="1790831"/>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矩形 6"/>
          <p:cNvSpPr/>
          <p:nvPr userDrawn="1"/>
        </p:nvSpPr>
        <p:spPr>
          <a:xfrm rot="20601285">
            <a:off x="9831264" y="6039855"/>
            <a:ext cx="1029918" cy="1029918"/>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矩形 7"/>
          <p:cNvSpPr/>
          <p:nvPr userDrawn="1"/>
        </p:nvSpPr>
        <p:spPr>
          <a:xfrm rot="20567216">
            <a:off x="9227888" y="6150357"/>
            <a:ext cx="265265" cy="265265"/>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矩形 8"/>
          <p:cNvSpPr/>
          <p:nvPr userDrawn="1"/>
        </p:nvSpPr>
        <p:spPr>
          <a:xfrm rot="20567216">
            <a:off x="11022574" y="4821816"/>
            <a:ext cx="308836" cy="308836"/>
          </a:xfrm>
          <a:prstGeom prst="rect">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矩形 1"/>
          <p:cNvSpPr/>
          <p:nvPr userDrawn="1"/>
        </p:nvSpPr>
        <p:spPr>
          <a:xfrm rot="19896190">
            <a:off x="696210" y="33589"/>
            <a:ext cx="669411" cy="669411"/>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矩形 2"/>
          <p:cNvSpPr/>
          <p:nvPr userDrawn="1"/>
        </p:nvSpPr>
        <p:spPr>
          <a:xfrm rot="21433404">
            <a:off x="-424797" y="-289495"/>
            <a:ext cx="1261894" cy="1261894"/>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矩形 4"/>
          <p:cNvSpPr/>
          <p:nvPr userDrawn="1"/>
        </p:nvSpPr>
        <p:spPr>
          <a:xfrm rot="18585722">
            <a:off x="1181569" y="925974"/>
            <a:ext cx="284699" cy="284699"/>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矩形 9"/>
          <p:cNvSpPr/>
          <p:nvPr userDrawn="1"/>
        </p:nvSpPr>
        <p:spPr>
          <a:xfrm rot="17430621">
            <a:off x="1311074" y="134869"/>
            <a:ext cx="204135" cy="204135"/>
          </a:xfrm>
          <a:prstGeom prst="rect">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3" name="文本占位符 7"/>
          <p:cNvSpPr>
            <a:spLocks noGrp="1"/>
          </p:cNvSpPr>
          <p:nvPr>
            <p:ph type="body" sz="quarter" idx="10" hasCustomPrompt="1"/>
          </p:nvPr>
        </p:nvSpPr>
        <p:spPr>
          <a:xfrm>
            <a:off x="1713834" y="236936"/>
            <a:ext cx="5601366" cy="529569"/>
          </a:xfrm>
          <a:prstGeom prst="rect">
            <a:avLst/>
          </a:prstGeom>
          <a:ln w="12700" cmpd="sng">
            <a:noFill/>
          </a:ln>
        </p:spPr>
        <p:txBody>
          <a:bodyPr vert="horz" anchor="ctr"/>
          <a:lstStyle>
            <a:lvl1pPr marL="0" indent="0" algn="l">
              <a:buNone/>
              <a:defRPr sz="24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5_标题幻灯片">
    <p:bg>
      <p:bgPr>
        <a:pattFill prst="pct5">
          <a:fgClr>
            <a:schemeClr val="accent2"/>
          </a:fgClr>
          <a:bgClr>
            <a:schemeClr val="bg1"/>
          </a:bgClr>
        </a:pattFill>
        <a:effectLst/>
      </p:bgPr>
    </p:bg>
    <p:spTree>
      <p:nvGrpSpPr>
        <p:cNvPr id="1" name=""/>
        <p:cNvGrpSpPr/>
        <p:nvPr/>
      </p:nvGrpSpPr>
      <p:grpSpPr>
        <a:xfrm>
          <a:off x="0" y="0"/>
          <a:ext cx="0" cy="0"/>
          <a:chOff x="0" y="0"/>
          <a:chExt cx="0" cy="0"/>
        </a:xfrm>
      </p:grpSpPr>
      <p:sp>
        <p:nvSpPr>
          <p:cNvPr id="4" name="矩形 3"/>
          <p:cNvSpPr/>
          <p:nvPr userDrawn="1"/>
        </p:nvSpPr>
        <p:spPr>
          <a:xfrm rot="6238231" flipH="1">
            <a:off x="9407392" y="4234793"/>
            <a:ext cx="1171437" cy="1171437"/>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矩形 5"/>
          <p:cNvSpPr/>
          <p:nvPr userDrawn="1"/>
        </p:nvSpPr>
        <p:spPr>
          <a:xfrm rot="19041346" flipH="1">
            <a:off x="10088253" y="6106343"/>
            <a:ext cx="188104" cy="188104"/>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矩形 6"/>
          <p:cNvSpPr/>
          <p:nvPr userDrawn="1"/>
        </p:nvSpPr>
        <p:spPr>
          <a:xfrm rot="998715" flipH="1">
            <a:off x="10506343" y="5622066"/>
            <a:ext cx="472692" cy="472692"/>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矩形 7"/>
          <p:cNvSpPr/>
          <p:nvPr userDrawn="1"/>
        </p:nvSpPr>
        <p:spPr>
          <a:xfrm rot="19250941" flipH="1">
            <a:off x="10179321" y="5688691"/>
            <a:ext cx="223715" cy="223715"/>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矩形 8"/>
          <p:cNvSpPr/>
          <p:nvPr userDrawn="1"/>
        </p:nvSpPr>
        <p:spPr>
          <a:xfrm rot="19628487" flipH="1">
            <a:off x="11165499" y="6592300"/>
            <a:ext cx="478989" cy="478989"/>
          </a:xfrm>
          <a:prstGeom prst="rect">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矩形 1"/>
          <p:cNvSpPr/>
          <p:nvPr userDrawn="1"/>
        </p:nvSpPr>
        <p:spPr>
          <a:xfrm rot="1703810" flipH="1">
            <a:off x="11537857" y="2659624"/>
            <a:ext cx="669411" cy="669411"/>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矩形 2"/>
          <p:cNvSpPr/>
          <p:nvPr userDrawn="1"/>
        </p:nvSpPr>
        <p:spPr>
          <a:xfrm rot="985914" flipH="1">
            <a:off x="11073314" y="5414953"/>
            <a:ext cx="1325599" cy="1325599"/>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矩形 4"/>
          <p:cNvSpPr/>
          <p:nvPr userDrawn="1"/>
        </p:nvSpPr>
        <p:spPr>
          <a:xfrm rot="3014278" flipH="1">
            <a:off x="10200525" y="3586333"/>
            <a:ext cx="1958891" cy="1958891"/>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矩形 9"/>
          <p:cNvSpPr/>
          <p:nvPr userDrawn="1"/>
        </p:nvSpPr>
        <p:spPr>
          <a:xfrm rot="4169379" flipH="1">
            <a:off x="8954405" y="5462201"/>
            <a:ext cx="204135" cy="204135"/>
          </a:xfrm>
          <a:prstGeom prst="rect">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矩形 10"/>
          <p:cNvSpPr/>
          <p:nvPr userDrawn="1"/>
        </p:nvSpPr>
        <p:spPr>
          <a:xfrm rot="1849597" flipH="1">
            <a:off x="10415339" y="6386801"/>
            <a:ext cx="669019" cy="669019"/>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矩形 11"/>
          <p:cNvSpPr/>
          <p:nvPr userDrawn="1"/>
        </p:nvSpPr>
        <p:spPr>
          <a:xfrm rot="1703810" flipH="1">
            <a:off x="10051625" y="3232154"/>
            <a:ext cx="329419" cy="329419"/>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文本占位符 7"/>
          <p:cNvSpPr>
            <a:spLocks noGrp="1"/>
          </p:cNvSpPr>
          <p:nvPr>
            <p:ph type="body" sz="quarter" idx="10" hasCustomPrompt="1"/>
          </p:nvPr>
        </p:nvSpPr>
        <p:spPr>
          <a:xfrm>
            <a:off x="335810" y="236936"/>
            <a:ext cx="5601366" cy="529569"/>
          </a:xfrm>
          <a:prstGeom prst="rect">
            <a:avLst/>
          </a:prstGeom>
          <a:ln w="12700" cmpd="sng">
            <a:noFill/>
          </a:ln>
        </p:spPr>
        <p:txBody>
          <a:bodyPr vert="horz" anchor="ctr"/>
          <a:lstStyle>
            <a:lvl1pPr marL="0" indent="0" algn="l">
              <a:buNone/>
              <a:defRPr sz="2400" b="1">
                <a:solidFill>
                  <a:schemeClr val="tx1">
                    <a:lumMod val="65000"/>
                    <a:lumOff val="35000"/>
                  </a:schemeClr>
                </a:solidFill>
                <a:latin typeface="微软雅黑" panose="020B0503020204020204" charset="-122"/>
                <a:ea typeface="微软雅黑" panose="020B0503020204020204" charset="-122"/>
                <a:cs typeface="微软雅黑" panose="020B0503020204020204" charset="-122"/>
              </a:defRPr>
            </a:lvl1pPr>
          </a:lstStyle>
          <a:p>
            <a:pPr lvl="0"/>
            <a:r>
              <a:rPr kumimoji="1" lang="en-US" altLang="zh-CN" dirty="0"/>
              <a:t>CLICK</a:t>
            </a:r>
            <a:r>
              <a:rPr kumimoji="1" lang="zh-CN" altLang="en-US" dirty="0"/>
              <a:t> </a:t>
            </a:r>
            <a:r>
              <a:rPr kumimoji="1" lang="en-US" altLang="zh-CN" dirty="0"/>
              <a:t>HERE</a:t>
            </a:r>
            <a:r>
              <a:rPr kumimoji="1" lang="zh-CN" altLang="en-US" dirty="0"/>
              <a:t> </a:t>
            </a:r>
            <a:r>
              <a:rPr kumimoji="1" lang="en-US" altLang="zh-CN" dirty="0"/>
              <a:t>TO</a:t>
            </a:r>
            <a:r>
              <a:rPr kumimoji="1" lang="zh-CN" altLang="en-US" dirty="0"/>
              <a:t> </a:t>
            </a:r>
            <a:r>
              <a:rPr kumimoji="1" lang="en-US" altLang="zh-CN" dirty="0"/>
              <a:t>ADD</a:t>
            </a:r>
            <a:r>
              <a:rPr kumimoji="1" lang="zh-CN" altLang="en-US" dirty="0"/>
              <a:t> </a:t>
            </a:r>
            <a:r>
              <a:rPr kumimoji="1" lang="en-US" altLang="zh-CN" dirty="0"/>
              <a:t>YOUR</a:t>
            </a:r>
            <a:r>
              <a:rPr kumimoji="1" lang="zh-CN" altLang="en-US" dirty="0"/>
              <a:t> </a:t>
            </a:r>
            <a:r>
              <a:rPr kumimoji="1" lang="en-US" altLang="zh-CN" dirty="0"/>
              <a:t>TITLE</a:t>
            </a:r>
            <a:endParaRPr kumimoji="1"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标题幻灯片">
    <p:bg>
      <p:bgPr>
        <a:solidFill>
          <a:schemeClr val="accent2"/>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标题幻灯片">
    <p:bg>
      <p:bgPr>
        <a:solidFill>
          <a:schemeClr val="accent3"/>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标题幻灯片">
    <p:bg>
      <p:bgPr>
        <a:solidFill>
          <a:schemeClr val="accent4"/>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p:spPr>
        <p:txBody>
          <a:bodyPr/>
          <a:lstStyle/>
          <a:p>
            <a:fld id="{76EF31D4-1AA4-45E7-8F10-C007A9A6DDB0}" type="datetimeFigureOut">
              <a:rPr lang="zh-HK" altLang="en-US" smtClean="0"/>
              <a:t>6/1/2021</a:t>
            </a:fld>
            <a:endParaRPr lang="zh-HK" altLang="en-US"/>
          </a:p>
        </p:txBody>
      </p:sp>
      <p:sp>
        <p:nvSpPr>
          <p:cNvPr id="3" name="Footer Placeholder 2"/>
          <p:cNvSpPr>
            <a:spLocks noGrp="1"/>
          </p:cNvSpPr>
          <p:nvPr>
            <p:ph type="ftr" sz="quarter" idx="11"/>
          </p:nvPr>
        </p:nvSpPr>
        <p:spPr>
          <a:xfrm>
            <a:off x="4038600" y="6356350"/>
            <a:ext cx="4114800" cy="365125"/>
          </a:xfrm>
        </p:spPr>
        <p:txBody>
          <a:bodyPr/>
          <a:lstStyle/>
          <a:p>
            <a:endParaRPr lang="zh-HK" altLang="en-US"/>
          </a:p>
        </p:txBody>
      </p:sp>
      <p:sp>
        <p:nvSpPr>
          <p:cNvPr id="4" name="Slide Number Placeholder 3"/>
          <p:cNvSpPr>
            <a:spLocks noGrp="1"/>
          </p:cNvSpPr>
          <p:nvPr>
            <p:ph type="sldNum" sz="quarter" idx="12"/>
          </p:nvPr>
        </p:nvSpPr>
        <p:spPr>
          <a:xfrm>
            <a:off x="8610600" y="6356350"/>
            <a:ext cx="2743200" cy="365125"/>
          </a:xfrm>
        </p:spPr>
        <p:txBody>
          <a:bodyPr/>
          <a:lstStyle/>
          <a:p>
            <a:fld id="{9E45C72C-05F9-42DA-A32C-E89F323A6F21}" type="slidenum">
              <a:rPr lang="zh-HK" altLang="en-US" smtClean="0"/>
              <a:t>‹#›</a:t>
            </a:fld>
            <a:endParaRPr lang="zh-HK" altLang="en-US"/>
          </a:p>
        </p:txBody>
      </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image" Target="../media/image2.jpeg"/><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490157" y="2227489"/>
            <a:ext cx="5211684" cy="1107996"/>
          </a:xfrm>
          <a:prstGeom prst="rect">
            <a:avLst/>
          </a:prstGeom>
          <a:solidFill>
            <a:schemeClr val="accent4"/>
          </a:solidFill>
        </p:spPr>
        <p:txBody>
          <a:bodyPr wrap="none" rtlCol="0">
            <a:spAutoFit/>
          </a:bodyPr>
          <a:lstStyle/>
          <a:p>
            <a:pPr algn="ctr"/>
            <a:r>
              <a:rPr lang="zh-CN" altLang="en-US" sz="6600" b="1" dirty="0">
                <a:solidFill>
                  <a:schemeClr val="bg1"/>
                </a:solidFill>
                <a:latin typeface="微软雅黑" panose="020B0503020204020204" charset="-122"/>
                <a:ea typeface="微软雅黑" panose="020B0503020204020204" charset="-122"/>
                <a:sym typeface="+mn-ea"/>
              </a:rPr>
              <a:t>自我介绍</a:t>
            </a:r>
            <a:r>
              <a:rPr lang="en-US" altLang="zh-CN" sz="6600" b="1" dirty="0">
                <a:solidFill>
                  <a:schemeClr val="bg1"/>
                </a:solidFill>
                <a:latin typeface="微软雅黑" panose="020B0503020204020204" charset="-122"/>
                <a:ea typeface="微软雅黑" panose="020B0503020204020204" charset="-122"/>
                <a:sym typeface="+mn-ea"/>
              </a:rPr>
              <a:t>PPT</a:t>
            </a:r>
            <a:endParaRPr kumimoji="1" lang="zh-CN" altLang="en-US" sz="6600" b="1" dirty="0">
              <a:solidFill>
                <a:schemeClr val="bg1"/>
              </a:solidFill>
              <a:latin typeface="微软雅黑" panose="020B0503020204020204" charset="-122"/>
              <a:ea typeface="微软雅黑" panose="020B0503020204020204" charset="-122"/>
              <a:cs typeface="微软雅黑" panose="020B0503020204020204" charset="-122"/>
              <a:sym typeface="+mn-ea"/>
            </a:endParaRPr>
          </a:p>
        </p:txBody>
      </p:sp>
      <p:sp>
        <p:nvSpPr>
          <p:cNvPr id="6" name="文本框 8"/>
          <p:cNvSpPr txBox="1"/>
          <p:nvPr/>
        </p:nvSpPr>
        <p:spPr>
          <a:xfrm>
            <a:off x="4448899" y="3960215"/>
            <a:ext cx="3294202" cy="41819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ctr">
              <a:lnSpc>
                <a:spcPct val="150000"/>
              </a:lnSpc>
              <a:buFont typeface="Wingdings" panose="05000000000000000000" pitchFamily="2" charset="2"/>
              <a:buChar char="n"/>
            </a:pPr>
            <a:r>
              <a:rPr lang="zh-CN" altLang="en-US" sz="1600" b="1">
                <a:solidFill>
                  <a:schemeClr val="tx1">
                    <a:lumMod val="50000"/>
                    <a:lumOff val="50000"/>
                  </a:schemeClr>
                </a:solidFill>
                <a:latin typeface="微软雅黑" panose="020B0503020204020204" charset="-122"/>
                <a:ea typeface="微软雅黑" panose="020B0503020204020204" charset="-122"/>
              </a:rPr>
              <a:t>报告人：</a:t>
            </a:r>
            <a:r>
              <a:rPr lang="en-US" altLang="zh-CN" sz="1600" b="1">
                <a:solidFill>
                  <a:schemeClr val="tx1">
                    <a:lumMod val="50000"/>
                    <a:lumOff val="50000"/>
                  </a:schemeClr>
                </a:solidFill>
                <a:latin typeface="微软雅黑" panose="020B0503020204020204" charset="-122"/>
                <a:ea typeface="微软雅黑" panose="020B0503020204020204" charset="-122"/>
              </a:rPr>
              <a:t>xiazaii</a:t>
            </a:r>
            <a:endParaRPr lang="zh-CN" altLang="en-US" sz="1600" b="1" dirty="0">
              <a:solidFill>
                <a:schemeClr val="tx1">
                  <a:lumMod val="50000"/>
                  <a:lumOff val="50000"/>
                </a:schemeClr>
              </a:solidFill>
              <a:latin typeface="微软雅黑" panose="020B0503020204020204" charset="-122"/>
              <a:ea typeface="微软雅黑" panose="020B0503020204020204" charset="-122"/>
            </a:endParaRPr>
          </a:p>
        </p:txBody>
      </p:sp>
      <p:pic>
        <p:nvPicPr>
          <p:cNvPr id="2" name="图片 1"/>
          <p:cNvPicPr>
            <a:picLocks noChangeAspect="1"/>
          </p:cNvPicPr>
          <p:nvPr/>
        </p:nvPicPr>
        <p:blipFill rotWithShape="1">
          <a:blip r:embed="rId3">
            <a:clrChange>
              <a:clrFrom>
                <a:srgbClr val="FFFFFF">
                  <a:alpha val="100000"/>
                </a:srgbClr>
              </a:clrFrom>
              <a:clrTo>
                <a:srgbClr val="FFFFFF">
                  <a:alpha val="100000"/>
                  <a:alpha val="0"/>
                </a:srgbClr>
              </a:clrTo>
            </a:clrChange>
            <a:extLst>
              <a:ext uri="{28A0092B-C50C-407E-A947-70E740481C1C}">
                <a14:useLocalDpi xmlns:a14="http://schemas.microsoft.com/office/drawing/2010/main" val="0"/>
              </a:ext>
            </a:extLst>
          </a:blip>
          <a:srcRect l="18662" t="5949" r="22005" b="19558"/>
          <a:stretch>
            <a:fillRect/>
          </a:stretch>
        </p:blipFill>
        <p:spPr>
          <a:xfrm rot="16200000" flipH="1">
            <a:off x="9374142" y="4020638"/>
            <a:ext cx="2816445" cy="2816445"/>
          </a:xfrm>
          <a:prstGeom prst="rect">
            <a:avLst/>
          </a:prstGeom>
          <a:noFill/>
          <a:ln w="88900" cap="sq">
            <a:noFill/>
            <a:miter lim="800000"/>
            <a:headEnd/>
            <a:tailEnd/>
          </a:ln>
          <a:effectLst/>
          <a:scene3d>
            <a:camera prst="orthographicFront"/>
            <a:lightRig rig="twoPt" dir="t">
              <a:rot lat="0" lon="0" rev="7200000"/>
            </a:lightRig>
          </a:scene3d>
          <a:sp3d>
            <a:bevelT w="25400" h="19050"/>
            <a:contourClr>
              <a:srgbClr val="FFFFFF"/>
            </a:contourClr>
          </a:sp3d>
        </p:spPr>
      </p:pic>
      <p:sp>
        <p:nvSpPr>
          <p:cNvPr id="166" name=" 166"/>
          <p:cNvSpPr/>
          <p:nvPr/>
        </p:nvSpPr>
        <p:spPr>
          <a:xfrm>
            <a:off x="3761740" y="6198870"/>
            <a:ext cx="389255" cy="389255"/>
          </a:xfrm>
          <a:prstGeom prst="rect">
            <a:avLst/>
          </a:prstGeom>
          <a:solidFill>
            <a:srgbClr val="FEDDD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7" name=" 166"/>
          <p:cNvSpPr/>
          <p:nvPr/>
        </p:nvSpPr>
        <p:spPr>
          <a:xfrm>
            <a:off x="4059555" y="5749925"/>
            <a:ext cx="389255" cy="389255"/>
          </a:xfrm>
          <a:prstGeom prst="rect">
            <a:avLst/>
          </a:prstGeom>
          <a:solidFill>
            <a:srgbClr val="8BCF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8" name=" 166"/>
          <p:cNvSpPr/>
          <p:nvPr/>
        </p:nvSpPr>
        <p:spPr>
          <a:xfrm>
            <a:off x="4578350" y="6198870"/>
            <a:ext cx="389255" cy="389255"/>
          </a:xfrm>
          <a:prstGeom prst="rect">
            <a:avLst/>
          </a:prstGeom>
          <a:solidFill>
            <a:srgbClr val="FCD0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9" name=" 166"/>
          <p:cNvSpPr/>
          <p:nvPr/>
        </p:nvSpPr>
        <p:spPr>
          <a:xfrm>
            <a:off x="5386070" y="5909310"/>
            <a:ext cx="389255" cy="389255"/>
          </a:xfrm>
          <a:prstGeom prst="rect">
            <a:avLst/>
          </a:prstGeom>
          <a:solidFill>
            <a:srgbClr val="6AC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0" name=" 166"/>
          <p:cNvSpPr/>
          <p:nvPr/>
        </p:nvSpPr>
        <p:spPr>
          <a:xfrm>
            <a:off x="6213475" y="6417945"/>
            <a:ext cx="249555" cy="249555"/>
          </a:xfrm>
          <a:prstGeom prst="rect">
            <a:avLst/>
          </a:prstGeom>
          <a:solidFill>
            <a:srgbClr val="D4E6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1" name=" 166"/>
          <p:cNvSpPr/>
          <p:nvPr/>
        </p:nvSpPr>
        <p:spPr>
          <a:xfrm>
            <a:off x="6493510" y="5809615"/>
            <a:ext cx="249555" cy="249555"/>
          </a:xfrm>
          <a:prstGeom prst="rect">
            <a:avLst/>
          </a:prstGeom>
          <a:solidFill>
            <a:srgbClr val="FEDDD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2" name=" 166"/>
          <p:cNvSpPr/>
          <p:nvPr/>
        </p:nvSpPr>
        <p:spPr>
          <a:xfrm>
            <a:off x="7553325" y="6059170"/>
            <a:ext cx="189865" cy="189865"/>
          </a:xfrm>
          <a:prstGeom prst="rect">
            <a:avLst/>
          </a:prstGeom>
          <a:solidFill>
            <a:srgbClr val="6AC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3" name=" 166"/>
          <p:cNvSpPr/>
          <p:nvPr/>
        </p:nvSpPr>
        <p:spPr>
          <a:xfrm>
            <a:off x="5396230" y="5909310"/>
            <a:ext cx="389255" cy="389255"/>
          </a:xfrm>
          <a:prstGeom prst="rect">
            <a:avLst/>
          </a:prstGeom>
          <a:solidFill>
            <a:srgbClr val="6AC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 166"/>
          <p:cNvSpPr/>
          <p:nvPr/>
        </p:nvSpPr>
        <p:spPr>
          <a:xfrm>
            <a:off x="6223635" y="6417945"/>
            <a:ext cx="249555" cy="249555"/>
          </a:xfrm>
          <a:prstGeom prst="rect">
            <a:avLst/>
          </a:prstGeom>
          <a:solidFill>
            <a:srgbClr val="D4E6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5" name=" 166"/>
          <p:cNvSpPr/>
          <p:nvPr/>
        </p:nvSpPr>
        <p:spPr>
          <a:xfrm>
            <a:off x="6503670" y="5809615"/>
            <a:ext cx="249555" cy="249555"/>
          </a:xfrm>
          <a:prstGeom prst="rect">
            <a:avLst/>
          </a:prstGeom>
          <a:solidFill>
            <a:srgbClr val="FEDDD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7" name="文本框 16"/>
          <p:cNvSpPr txBox="1"/>
          <p:nvPr/>
        </p:nvSpPr>
        <p:spPr>
          <a:xfrm>
            <a:off x="3506738" y="3583109"/>
            <a:ext cx="5683348" cy="377106"/>
          </a:xfrm>
          <a:prstGeom prst="rect">
            <a:avLst/>
          </a:prstGeom>
          <a:noFill/>
        </p:spPr>
        <p:txBody>
          <a:bodyPr wrap="square" rtlCol="0">
            <a:spAutoFit/>
          </a:bodyPr>
          <a:lstStyle/>
          <a:p>
            <a:r>
              <a:rPr lang="zh-CN" altLang="en-US" b="1">
                <a:solidFill>
                  <a:schemeClr val="accent1">
                    <a:lumMod val="90000"/>
                  </a:schemeClr>
                </a:solidFill>
                <a:latin typeface="微软雅黑" panose="020B0503020204020204" charset="-122"/>
                <a:ea typeface="微软雅黑" panose="020B0503020204020204" charset="-122"/>
              </a:rPr>
              <a:t>岗位竞争</a:t>
            </a:r>
            <a:r>
              <a:rPr lang="en-US" altLang="zh-CN" b="1">
                <a:solidFill>
                  <a:schemeClr val="accent1">
                    <a:lumMod val="90000"/>
                  </a:schemeClr>
                </a:solidFill>
                <a:latin typeface="微软雅黑" panose="020B0503020204020204" charset="-122"/>
                <a:ea typeface="微软雅黑" panose="020B0503020204020204" charset="-122"/>
              </a:rPr>
              <a:t>/</a:t>
            </a:r>
            <a:r>
              <a:rPr lang="zh-CN" altLang="en-US" b="1">
                <a:solidFill>
                  <a:schemeClr val="accent1">
                    <a:lumMod val="90000"/>
                  </a:schemeClr>
                </a:solidFill>
                <a:latin typeface="微软雅黑" panose="020B0503020204020204" charset="-122"/>
                <a:ea typeface="微软雅黑" panose="020B0503020204020204" charset="-122"/>
              </a:rPr>
              <a:t>求职竞聘</a:t>
            </a:r>
            <a:r>
              <a:rPr lang="en-US" altLang="zh-CN" b="1">
                <a:solidFill>
                  <a:schemeClr val="accent1">
                    <a:lumMod val="90000"/>
                  </a:schemeClr>
                </a:solidFill>
                <a:latin typeface="微软雅黑" panose="020B0503020204020204" charset="-122"/>
                <a:ea typeface="微软雅黑" panose="020B0503020204020204" charset="-122"/>
              </a:rPr>
              <a:t>/</a:t>
            </a:r>
            <a:r>
              <a:rPr lang="zh-CN" altLang="en-US" b="1">
                <a:solidFill>
                  <a:schemeClr val="accent1">
                    <a:lumMod val="90000"/>
                  </a:schemeClr>
                </a:solidFill>
                <a:latin typeface="微软雅黑" panose="020B0503020204020204" charset="-122"/>
                <a:ea typeface="微软雅黑" panose="020B0503020204020204" charset="-122"/>
              </a:rPr>
              <a:t>个人简历</a:t>
            </a:r>
            <a:r>
              <a:rPr lang="en-US" altLang="zh-CN" b="1">
                <a:solidFill>
                  <a:schemeClr val="accent1">
                    <a:lumMod val="90000"/>
                  </a:schemeClr>
                </a:solidFill>
                <a:latin typeface="微软雅黑" panose="020B0503020204020204" charset="-122"/>
                <a:ea typeface="微软雅黑" panose="020B0503020204020204" charset="-122"/>
              </a:rPr>
              <a:t>/</a:t>
            </a:r>
            <a:r>
              <a:rPr lang="zh-CN" altLang="en-US" b="1">
                <a:solidFill>
                  <a:schemeClr val="accent1">
                    <a:lumMod val="90000"/>
                  </a:schemeClr>
                </a:solidFill>
                <a:latin typeface="微软雅黑" panose="020B0503020204020204" charset="-122"/>
                <a:ea typeface="微软雅黑" panose="020B0503020204020204" charset="-122"/>
              </a:rPr>
              <a:t>履职报告</a:t>
            </a:r>
            <a:r>
              <a:rPr lang="en-US" altLang="zh-CN" b="1">
                <a:solidFill>
                  <a:schemeClr val="accent1">
                    <a:lumMod val="90000"/>
                  </a:schemeClr>
                </a:solidFill>
                <a:latin typeface="微软雅黑" panose="020B0503020204020204" charset="-122"/>
                <a:ea typeface="微软雅黑" panose="020B0503020204020204" charset="-122"/>
              </a:rPr>
              <a:t>/</a:t>
            </a:r>
            <a:r>
              <a:rPr lang="zh-CN" altLang="en-US" b="1">
                <a:solidFill>
                  <a:schemeClr val="accent1">
                    <a:lumMod val="90000"/>
                  </a:schemeClr>
                </a:solidFill>
                <a:latin typeface="微软雅黑" panose="020B0503020204020204" charset="-122"/>
                <a:ea typeface="微软雅黑" panose="020B0503020204020204" charset="-122"/>
              </a:rPr>
              <a:t>述职报告</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afterEffect">
                                  <p:stCondLst>
                                    <p:cond delay="0"/>
                                  </p:stCondLst>
                                  <p:childTnLst>
                                    <p:animMotion origin="layout" path="M 0.001510 -0.344907 L 0.000000 0.250000 " pathEditMode="relative" rAng="0" ptsTypes="">
                                      <p:cBhvr>
                                        <p:cTn id="6" dur="1000" fill="hold"/>
                                        <p:tgtEl>
                                          <p:spTgt spid="7"/>
                                        </p:tgtEl>
                                        <p:attrNameLst>
                                          <p:attrName>ppt_x</p:attrName>
                                          <p:attrName>ppt_y</p:attrName>
                                        </p:attrNameLst>
                                      </p:cBhvr>
                                      <p:rCtr x="0" y="320"/>
                                    </p:animMotion>
                                  </p:childTnLst>
                                </p:cTn>
                              </p:par>
                              <p:par>
                                <p:cTn id="7" presetID="49" presetClass="path" presetSubtype="0" accel="50000" decel="50000" fill="hold" grpId="0" nodeType="withEffect">
                                  <p:stCondLst>
                                    <p:cond delay="0"/>
                                  </p:stCondLst>
                                  <p:childTnLst>
                                    <p:animMotion origin="layout" path="M 0.039010 -0.411852 L 0.250000 0.250000 " pathEditMode="relative" rAng="0" ptsTypes="">
                                      <p:cBhvr>
                                        <p:cTn id="8" dur="1000" fill="hold"/>
                                        <p:tgtEl>
                                          <p:spTgt spid="166"/>
                                        </p:tgtEl>
                                        <p:attrNameLst>
                                          <p:attrName>ppt_x</p:attrName>
                                          <p:attrName>ppt_y</p:attrName>
                                        </p:attrNameLst>
                                      </p:cBhvr>
                                      <p:rCtr x="86" y="537"/>
                                    </p:animMotion>
                                  </p:childTnLst>
                                </p:cTn>
                              </p:par>
                              <p:par>
                                <p:cTn id="9" presetID="56" presetClass="path" presetSubtype="0" accel="50000" decel="50000" fill="hold" grpId="0" nodeType="withEffect">
                                  <p:stCondLst>
                                    <p:cond delay="0"/>
                                  </p:stCondLst>
                                  <p:childTnLst>
                                    <p:animMotion origin="layout" path="M 0 0  L 0.25 -0.25  E" pathEditMode="relative" ptsTypes="">
                                      <p:cBhvr>
                                        <p:cTn id="10" dur="1000" fill="hold"/>
                                        <p:tgtEl>
                                          <p:spTgt spid="8"/>
                                        </p:tgtEl>
                                        <p:attrNameLst>
                                          <p:attrName>ppt_x</p:attrName>
                                          <p:attrName>ppt_y</p:attrName>
                                        </p:attrNameLst>
                                      </p:cBhvr>
                                    </p:animMotion>
                                  </p:childTnLst>
                                </p:cTn>
                              </p:par>
                              <p:par>
                                <p:cTn id="11" presetID="12" presetClass="path" presetSubtype="0" accel="50000" decel="50000" fill="hold" grpId="0" nodeType="withEffect">
                                  <p:stCondLst>
                                    <p:cond delay="0"/>
                                  </p:stCondLst>
                                  <p:childTnLst>
                                    <p:animMotion origin="layout" path="M -0.187240 -0.551016 C -0.157240 -0.652292 -0.112240 -0.716255 -0.062240 -0.716255 C -0.012240 -0.716255 0.032760 -0.652292 0.062760 -0.551016 C 0.032760 -0.449738 -0.012240 -0.385774 -0.062240 -0.385774 C -0.112240 -0.385774 -0.157240 -0.449738 -0.187240 -0.551016 Z " pathEditMode="relative" rAng="0" ptsTypes="">
                                      <p:cBhvr>
                                        <p:cTn id="12" dur="2000" fill="hold"/>
                                        <p:tgtEl>
                                          <p:spTgt spid="13"/>
                                        </p:tgtEl>
                                        <p:attrNameLst>
                                          <p:attrName>ppt_x</p:attrName>
                                          <p:attrName>ppt_y</p:attrName>
                                        </p:attrNameLst>
                                      </p:cBhvr>
                                      <p:rCtr x="125" y="0"/>
                                    </p:animMotion>
                                  </p:childTnLst>
                                </p:cTn>
                              </p:par>
                              <p:par>
                                <p:cTn id="13" presetID="12" presetClass="path" presetSubtype="0" accel="50000" decel="50000" fill="hold" grpId="0" nodeType="withEffect">
                                  <p:stCondLst>
                                    <p:cond delay="0"/>
                                  </p:stCondLst>
                                  <p:childTnLst>
                                    <p:animMotion origin="layout" path="M -0.187240 -0.550960 C -0.157240 -0.652238 -0.112240 -0.716201 -0.062240 -0.716201 C -0.012240 -0.716201 0.032760 -0.652238 0.062760 -0.550960 C 0.032760 -0.449684 -0.012240 -0.385720 -0.062240 -0.385720 C -0.112240 -0.385720 -0.157240 -0.449684 -0.187240 -0.550960 Z " pathEditMode="relative" rAng="0" ptsTypes="">
                                      <p:cBhvr>
                                        <p:cTn id="14" dur="2000" fill="hold"/>
                                        <p:tgtEl>
                                          <p:spTgt spid="14"/>
                                        </p:tgtEl>
                                        <p:attrNameLst>
                                          <p:attrName>ppt_x</p:attrName>
                                          <p:attrName>ppt_y</p:attrName>
                                        </p:attrNameLst>
                                      </p:cBhvr>
                                      <p:rCtr x="125" y="0"/>
                                    </p:animMotion>
                                  </p:childTnLst>
                                </p:cTn>
                              </p:par>
                              <p:par>
                                <p:cTn id="15" presetID="12" presetClass="path" presetSubtype="0" accel="50000" decel="50000" fill="hold" grpId="0" nodeType="withEffect">
                                  <p:stCondLst>
                                    <p:cond delay="0"/>
                                  </p:stCondLst>
                                  <p:childTnLst>
                                    <p:animMotion origin="layout" path="M -0.187240 -0.550951 C -0.157240 -0.652227 -0.112240 -0.716192 -0.062240 -0.716192 C -0.012240 -0.716192 0.032760 -0.652227 0.062760 -0.550951 C 0.032760 -0.449675 -0.012240 -0.385710 -0.062240 -0.385710 C -0.112240 -0.385710 -0.157240 -0.449675 -0.187240 -0.550951 Z " pathEditMode="relative" rAng="0" ptsTypes="">
                                      <p:cBhvr>
                                        <p:cTn id="16" dur="2000" fill="hold"/>
                                        <p:tgtEl>
                                          <p:spTgt spid="15"/>
                                        </p:tgtEl>
                                        <p:attrNameLst>
                                          <p:attrName>ppt_x</p:attrName>
                                          <p:attrName>ppt_y</p:attrName>
                                        </p:attrNameLst>
                                      </p:cBhvr>
                                      <p:rCtr x="125" y="0"/>
                                    </p:animMotion>
                                  </p:childTnLst>
                                </p:cTn>
                              </p:par>
                              <p:par>
                                <p:cTn id="17" presetID="12" presetClass="path" presetSubtype="0" accel="50000" decel="50000" fill="hold" grpId="0" nodeType="withEffect">
                                  <p:stCondLst>
                                    <p:cond delay="0"/>
                                  </p:stCondLst>
                                  <p:childTnLst>
                                    <p:animMotion origin="layout" path="M -0.187240 -0.550893 C -0.157240 -0.652169 -0.112240 -0.716134 -0.062240 -0.716134 C -0.012240 -0.716134 0.032760 -0.652169 0.062760 -0.550893 C 0.032760 -0.449617 -0.012240 -0.385652 -0.062240 -0.385652 C -0.112240 -0.385652 -0.157240 -0.449617 -0.187240 -0.550893 Z " pathEditMode="relative" rAng="0" ptsTypes="">
                                      <p:cBhvr>
                                        <p:cTn id="18" dur="2000" fill="hold"/>
                                        <p:tgtEl>
                                          <p:spTgt spid="12"/>
                                        </p:tgtEl>
                                        <p:attrNameLst>
                                          <p:attrName>ppt_x</p:attrName>
                                          <p:attrName>ppt_y</p:attrName>
                                        </p:attrNameLst>
                                      </p:cBhvr>
                                      <p:rCtr x="125" y="0"/>
                                    </p:animMotion>
                                  </p:childTnLst>
                                </p:cTn>
                              </p:par>
                              <p:par>
                                <p:cTn id="19" presetID="56" presetClass="entr" presetSubtype="0" fill="hold" grpId="0" nodeType="withEffect">
                                  <p:stCondLst>
                                    <p:cond delay="0"/>
                                  </p:stCondLst>
                                  <p:iterate type="lt">
                                    <p:tmPct val="10000"/>
                                  </p:iterate>
                                  <p:childTnLst>
                                    <p:set>
                                      <p:cBhvr>
                                        <p:cTn id="20" dur="1" fill="hold">
                                          <p:stCondLst>
                                            <p:cond delay="0"/>
                                          </p:stCondLst>
                                        </p:cTn>
                                        <p:tgtEl>
                                          <p:spTgt spid="4"/>
                                        </p:tgtEl>
                                        <p:attrNameLst>
                                          <p:attrName>style.visibility</p:attrName>
                                        </p:attrNameLst>
                                      </p:cBhvr>
                                      <p:to>
                                        <p:strVal val="visible"/>
                                      </p:to>
                                    </p:set>
                                    <p:anim by="(-#ppt_w*2)" calcmode="lin" valueType="num">
                                      <p:cBhvr rctx="PPT">
                                        <p:cTn id="21" dur="500" autoRev="1" fill="hold">
                                          <p:stCondLst>
                                            <p:cond delay="0"/>
                                          </p:stCondLst>
                                        </p:cTn>
                                        <p:tgtEl>
                                          <p:spTgt spid="4"/>
                                        </p:tgtEl>
                                        <p:attrNameLst>
                                          <p:attrName>ppt_w</p:attrName>
                                        </p:attrNameLst>
                                      </p:cBhvr>
                                    </p:anim>
                                    <p:anim by="(#ppt_w*0.50)" calcmode="lin" valueType="num">
                                      <p:cBhvr>
                                        <p:cTn id="22" dur="500" decel="50000" autoRev="1" fill="hold">
                                          <p:stCondLst>
                                            <p:cond delay="0"/>
                                          </p:stCondLst>
                                        </p:cTn>
                                        <p:tgtEl>
                                          <p:spTgt spid="4"/>
                                        </p:tgtEl>
                                        <p:attrNameLst>
                                          <p:attrName>ppt_x</p:attrName>
                                        </p:attrNameLst>
                                      </p:cBhvr>
                                    </p:anim>
                                    <p:anim from="(-#ppt_h/2)" to="(#ppt_y)" calcmode="lin" valueType="num">
                                      <p:cBhvr>
                                        <p:cTn id="23" dur="1000" fill="hold">
                                          <p:stCondLst>
                                            <p:cond delay="0"/>
                                          </p:stCondLst>
                                        </p:cTn>
                                        <p:tgtEl>
                                          <p:spTgt spid="4"/>
                                        </p:tgtEl>
                                        <p:attrNameLst>
                                          <p:attrName>ppt_y</p:attrName>
                                        </p:attrNameLst>
                                      </p:cBhvr>
                                    </p:anim>
                                    <p:animRot by="21600000">
                                      <p:cBhvr>
                                        <p:cTn id="24" dur="1000" fill="hold">
                                          <p:stCondLst>
                                            <p:cond delay="0"/>
                                          </p:stCondLst>
                                        </p:cTn>
                                        <p:tgtEl>
                                          <p:spTgt spid="4"/>
                                        </p:tgtEl>
                                        <p:attrNameLst>
                                          <p:attrName>r</p:attrName>
                                        </p:attrNameLst>
                                      </p:cBhvr>
                                    </p:animRot>
                                  </p:childTnLst>
                                </p:cTn>
                              </p:par>
                            </p:childTnLst>
                          </p:cTn>
                        </p:par>
                        <p:par>
                          <p:cTn id="25" fill="hold">
                            <p:stCondLst>
                              <p:cond delay="2000"/>
                            </p:stCondLst>
                            <p:childTnLst>
                              <p:par>
                                <p:cTn id="26" presetID="1" presetClass="entr" presetSubtype="0"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childTnLst>
                                </p:cTn>
                              </p:par>
                            </p:childTnLst>
                          </p:cTn>
                        </p:par>
                        <p:par>
                          <p:cTn id="28" fill="hold">
                            <p:stCondLst>
                              <p:cond delay="2000"/>
                            </p:stCondLst>
                            <p:childTnLst>
                              <p:par>
                                <p:cTn id="29" presetID="26" presetClass="entr" presetSubtype="0"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down)">
                                      <p:cBhvr>
                                        <p:cTn id="31" dur="580">
                                          <p:stCondLst>
                                            <p:cond delay="0"/>
                                          </p:stCondLst>
                                        </p:cTn>
                                        <p:tgtEl>
                                          <p:spTgt spid="6"/>
                                        </p:tgtEl>
                                      </p:cBhvr>
                                    </p:animEffect>
                                    <p:anim calcmode="lin" valueType="num">
                                      <p:cBhvr>
                                        <p:cTn id="3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7" dur="26">
                                          <p:stCondLst>
                                            <p:cond delay="650"/>
                                          </p:stCondLst>
                                        </p:cTn>
                                        <p:tgtEl>
                                          <p:spTgt spid="6"/>
                                        </p:tgtEl>
                                      </p:cBhvr>
                                      <p:to x="100000" y="60000"/>
                                    </p:animScale>
                                    <p:animScale>
                                      <p:cBhvr>
                                        <p:cTn id="38" dur="166" decel="50000">
                                          <p:stCondLst>
                                            <p:cond delay="676"/>
                                          </p:stCondLst>
                                        </p:cTn>
                                        <p:tgtEl>
                                          <p:spTgt spid="6"/>
                                        </p:tgtEl>
                                      </p:cBhvr>
                                      <p:to x="100000" y="100000"/>
                                    </p:animScale>
                                    <p:animScale>
                                      <p:cBhvr>
                                        <p:cTn id="39" dur="26">
                                          <p:stCondLst>
                                            <p:cond delay="1312"/>
                                          </p:stCondLst>
                                        </p:cTn>
                                        <p:tgtEl>
                                          <p:spTgt spid="6"/>
                                        </p:tgtEl>
                                      </p:cBhvr>
                                      <p:to x="100000" y="80000"/>
                                    </p:animScale>
                                    <p:animScale>
                                      <p:cBhvr>
                                        <p:cTn id="40" dur="166" decel="50000">
                                          <p:stCondLst>
                                            <p:cond delay="1338"/>
                                          </p:stCondLst>
                                        </p:cTn>
                                        <p:tgtEl>
                                          <p:spTgt spid="6"/>
                                        </p:tgtEl>
                                      </p:cBhvr>
                                      <p:to x="100000" y="100000"/>
                                    </p:animScale>
                                    <p:animScale>
                                      <p:cBhvr>
                                        <p:cTn id="41" dur="26">
                                          <p:stCondLst>
                                            <p:cond delay="1642"/>
                                          </p:stCondLst>
                                        </p:cTn>
                                        <p:tgtEl>
                                          <p:spTgt spid="6"/>
                                        </p:tgtEl>
                                      </p:cBhvr>
                                      <p:to x="100000" y="90000"/>
                                    </p:animScale>
                                    <p:animScale>
                                      <p:cBhvr>
                                        <p:cTn id="42" dur="166" decel="50000">
                                          <p:stCondLst>
                                            <p:cond delay="1668"/>
                                          </p:stCondLst>
                                        </p:cTn>
                                        <p:tgtEl>
                                          <p:spTgt spid="6"/>
                                        </p:tgtEl>
                                      </p:cBhvr>
                                      <p:to x="100000" y="100000"/>
                                    </p:animScale>
                                    <p:animScale>
                                      <p:cBhvr>
                                        <p:cTn id="43" dur="26">
                                          <p:stCondLst>
                                            <p:cond delay="1808"/>
                                          </p:stCondLst>
                                        </p:cTn>
                                        <p:tgtEl>
                                          <p:spTgt spid="6"/>
                                        </p:tgtEl>
                                      </p:cBhvr>
                                      <p:to x="100000" y="95000"/>
                                    </p:animScale>
                                    <p:animScale>
                                      <p:cBhvr>
                                        <p:cTn id="44"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6" grpId="0"/>
      <p:bldP spid="166" grpId="0" animBg="1"/>
      <p:bldP spid="7" grpId="0" animBg="1"/>
      <p:bldP spid="8" grpId="0" animBg="1"/>
      <p:bldP spid="12" grpId="0" animBg="1"/>
      <p:bldP spid="13" grpId="0" animBg="1"/>
      <p:bldP spid="14" grpId="0" animBg="1"/>
      <p:bldP spid="15" grpId="0" animBg="1"/>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943725" y="3264990"/>
            <a:ext cx="2317250" cy="2470392"/>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文本占位符 1"/>
          <p:cNvSpPr>
            <a:spLocks noGrp="1"/>
          </p:cNvSpPr>
          <p:nvPr>
            <p:ph type="body" sz="quarter" idx="10"/>
          </p:nvPr>
        </p:nvSpPr>
        <p:spPr/>
        <p:txBody>
          <a:bodyPr/>
          <a:lstStyle/>
          <a:p>
            <a:r>
              <a:rPr kumimoji="1" lang="zh-CN" altLang="en-US" dirty="0"/>
              <a:t>小节标题</a:t>
            </a:r>
          </a:p>
        </p:txBody>
      </p:sp>
      <p:grpSp>
        <p:nvGrpSpPr>
          <p:cNvPr id="6" name="组 5"/>
          <p:cNvGrpSpPr/>
          <p:nvPr/>
        </p:nvGrpSpPr>
        <p:grpSpPr>
          <a:xfrm>
            <a:off x="1887796" y="3036389"/>
            <a:ext cx="429108" cy="429108"/>
            <a:chOff x="1770335" y="2906486"/>
            <a:chExt cx="733908" cy="733908"/>
          </a:xfrm>
        </p:grpSpPr>
        <p:sp>
          <p:nvSpPr>
            <p:cNvPr id="3" name="椭圆 2"/>
            <p:cNvSpPr/>
            <p:nvPr/>
          </p:nvSpPr>
          <p:spPr>
            <a:xfrm>
              <a:off x="1770335" y="2906486"/>
              <a:ext cx="733908" cy="733908"/>
            </a:xfrm>
            <a:prstGeom prst="ellipse">
              <a:avLst/>
            </a:prstGeom>
            <a:ln>
              <a:noFill/>
            </a:ln>
            <a:effectLst>
              <a:outerShdw blurRad="63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5" name="L 形 4"/>
            <p:cNvSpPr/>
            <p:nvPr/>
          </p:nvSpPr>
          <p:spPr>
            <a:xfrm rot="18900000">
              <a:off x="1952213" y="3113908"/>
              <a:ext cx="370153" cy="219350"/>
            </a:xfrm>
            <a:prstGeom prst="corner">
              <a:avLst>
                <a:gd name="adj1" fmla="val 21804"/>
                <a:gd name="adj2" fmla="val 206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8" name="矩形 7"/>
          <p:cNvSpPr/>
          <p:nvPr/>
        </p:nvSpPr>
        <p:spPr>
          <a:xfrm>
            <a:off x="3619926" y="1295400"/>
            <a:ext cx="2317250" cy="2297611"/>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nvGrpSpPr>
          <p:cNvPr id="10" name="组 9"/>
          <p:cNvGrpSpPr/>
          <p:nvPr/>
        </p:nvGrpSpPr>
        <p:grpSpPr>
          <a:xfrm>
            <a:off x="4648462" y="3471026"/>
            <a:ext cx="429108" cy="429108"/>
            <a:chOff x="1770335" y="2906486"/>
            <a:chExt cx="733908" cy="733908"/>
          </a:xfrm>
        </p:grpSpPr>
        <p:sp>
          <p:nvSpPr>
            <p:cNvPr id="11" name="椭圆 10"/>
            <p:cNvSpPr/>
            <p:nvPr/>
          </p:nvSpPr>
          <p:spPr>
            <a:xfrm>
              <a:off x="1770335" y="2906486"/>
              <a:ext cx="733908" cy="733908"/>
            </a:xfrm>
            <a:prstGeom prst="ellipse">
              <a:avLst/>
            </a:prstGeom>
            <a:solidFill>
              <a:schemeClr val="accent3"/>
            </a:solidFill>
            <a:ln>
              <a:noFill/>
            </a:ln>
            <a:effectLst>
              <a:outerShdw blurRad="63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2" name="L 形 11"/>
            <p:cNvSpPr/>
            <p:nvPr/>
          </p:nvSpPr>
          <p:spPr>
            <a:xfrm rot="18900000">
              <a:off x="1952213" y="3113908"/>
              <a:ext cx="370153" cy="219350"/>
            </a:xfrm>
            <a:prstGeom prst="corner">
              <a:avLst>
                <a:gd name="adj1" fmla="val 21804"/>
                <a:gd name="adj2" fmla="val 206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13" name="文本框 8"/>
          <p:cNvSpPr txBox="1"/>
          <p:nvPr/>
        </p:nvSpPr>
        <p:spPr>
          <a:xfrm>
            <a:off x="1068208" y="4134057"/>
            <a:ext cx="2068286" cy="11969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20000"/>
              </a:lnSpc>
            </a:pPr>
            <a:r>
              <a:rPr lang="zh-CN" altLang="en-US" sz="1200" b="1" dirty="0">
                <a:solidFill>
                  <a:schemeClr val="bg1"/>
                </a:solidFill>
                <a:latin typeface="Roboto condensed"/>
                <a:ea typeface="微软雅黑" panose="020B0503020204020204" charset="-122"/>
                <a:cs typeface="Roboto condensed"/>
                <a:sym typeface="+mn-ea"/>
              </a:rPr>
              <a:t>根据公司战略结合产品需求制定各种类型市场策略，并开展商务活动；与行业内伙伴建立、维持良好的合作关系，推动对外合作拓展</a:t>
            </a:r>
          </a:p>
        </p:txBody>
      </p:sp>
      <p:sp>
        <p:nvSpPr>
          <p:cNvPr id="14" name="矩形 13"/>
          <p:cNvSpPr/>
          <p:nvPr/>
        </p:nvSpPr>
        <p:spPr>
          <a:xfrm>
            <a:off x="1324397" y="3534262"/>
            <a:ext cx="1554480" cy="423545"/>
          </a:xfrm>
          <a:prstGeom prst="rect">
            <a:avLst/>
          </a:prstGeom>
        </p:spPr>
        <p:txBody>
          <a:bodyPr wrap="none">
            <a:spAutoFit/>
          </a:bodyPr>
          <a:lstStyle/>
          <a:p>
            <a:pPr algn="l">
              <a:lnSpc>
                <a:spcPct val="120000"/>
              </a:lnSpc>
            </a:pPr>
            <a:r>
              <a:rPr lang="zh-CN" altLang="en-US" b="1"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Roboto condensed"/>
                <a:sym typeface="+mn-ea"/>
              </a:rPr>
              <a:t>制定市场策略</a:t>
            </a:r>
          </a:p>
        </p:txBody>
      </p:sp>
      <p:sp>
        <p:nvSpPr>
          <p:cNvPr id="15" name="文本框 8"/>
          <p:cNvSpPr txBox="1"/>
          <p:nvPr/>
        </p:nvSpPr>
        <p:spPr>
          <a:xfrm>
            <a:off x="3824568" y="2132402"/>
            <a:ext cx="2068286" cy="97599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20000"/>
              </a:lnSpc>
            </a:pPr>
            <a:r>
              <a:rPr lang="zh-CN" altLang="en-US" sz="1200" b="1" dirty="0">
                <a:solidFill>
                  <a:srgbClr val="7F7F7F"/>
                </a:solidFill>
                <a:latin typeface="Roboto condensed"/>
                <a:ea typeface="微软雅黑" panose="020B0503020204020204" charset="-122"/>
                <a:cs typeface="Roboto condensed"/>
                <a:sym typeface="+mn-ea"/>
              </a:rPr>
              <a:t>分析产品及客户需求，协助产品部完善现有产品，进行渠道开拓及维护工作，商务拓展、渠道开拓及维护；</a:t>
            </a:r>
            <a:endParaRPr lang="zh-CN" altLang="en-US" sz="1200" dirty="0">
              <a:solidFill>
                <a:schemeClr val="bg1"/>
              </a:solidFill>
              <a:latin typeface="微软雅黑" panose="020B0503020204020204" charset="-122"/>
              <a:ea typeface="微软雅黑" panose="020B0503020204020204" charset="-122"/>
            </a:endParaRPr>
          </a:p>
        </p:txBody>
      </p:sp>
      <p:sp>
        <p:nvSpPr>
          <p:cNvPr id="16" name="矩形 15"/>
          <p:cNvSpPr/>
          <p:nvPr/>
        </p:nvSpPr>
        <p:spPr>
          <a:xfrm>
            <a:off x="4005827" y="1588487"/>
            <a:ext cx="1554480" cy="423545"/>
          </a:xfrm>
          <a:prstGeom prst="rect">
            <a:avLst/>
          </a:prstGeom>
        </p:spPr>
        <p:txBody>
          <a:bodyPr wrap="none">
            <a:spAutoFit/>
          </a:bodyPr>
          <a:lstStyle/>
          <a:p>
            <a:pPr algn="l">
              <a:lnSpc>
                <a:spcPct val="120000"/>
              </a:lnSpc>
            </a:pPr>
            <a:r>
              <a:rPr lang="zh-CN" altLang="en-US" b="1"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Roboto condensed"/>
                <a:sym typeface="+mn-ea"/>
              </a:rPr>
              <a:t>分析客户需求</a:t>
            </a:r>
          </a:p>
        </p:txBody>
      </p:sp>
      <p:sp>
        <p:nvSpPr>
          <p:cNvPr id="17" name="矩形 16"/>
          <p:cNvSpPr/>
          <p:nvPr/>
        </p:nvSpPr>
        <p:spPr>
          <a:xfrm>
            <a:off x="6290889" y="3264990"/>
            <a:ext cx="2317250" cy="2211886"/>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nvGrpSpPr>
          <p:cNvPr id="19" name="组 18"/>
          <p:cNvGrpSpPr/>
          <p:nvPr/>
        </p:nvGrpSpPr>
        <p:grpSpPr>
          <a:xfrm>
            <a:off x="7234960" y="3036389"/>
            <a:ext cx="429108" cy="429108"/>
            <a:chOff x="1770335" y="2906486"/>
            <a:chExt cx="733908" cy="733908"/>
          </a:xfrm>
        </p:grpSpPr>
        <p:sp>
          <p:nvSpPr>
            <p:cNvPr id="20" name="椭圆 19"/>
            <p:cNvSpPr/>
            <p:nvPr/>
          </p:nvSpPr>
          <p:spPr>
            <a:xfrm>
              <a:off x="1770335" y="2906486"/>
              <a:ext cx="733908" cy="733908"/>
            </a:xfrm>
            <a:prstGeom prst="ellipse">
              <a:avLst/>
            </a:prstGeom>
            <a:solidFill>
              <a:schemeClr val="accent5"/>
            </a:solidFill>
            <a:ln>
              <a:noFill/>
            </a:ln>
            <a:effectLst>
              <a:outerShdw blurRad="63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1" name="L 形 20"/>
            <p:cNvSpPr/>
            <p:nvPr/>
          </p:nvSpPr>
          <p:spPr>
            <a:xfrm rot="18900000">
              <a:off x="1952213" y="3113908"/>
              <a:ext cx="370153" cy="219350"/>
            </a:xfrm>
            <a:prstGeom prst="corner">
              <a:avLst>
                <a:gd name="adj1" fmla="val 21804"/>
                <a:gd name="adj2" fmla="val 206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22" name="矩形 21"/>
          <p:cNvSpPr/>
          <p:nvPr/>
        </p:nvSpPr>
        <p:spPr>
          <a:xfrm>
            <a:off x="8967090" y="1295400"/>
            <a:ext cx="2317250" cy="2297611"/>
          </a:xfrm>
          <a:prstGeom prst="rect">
            <a:avLst/>
          </a:prstGeom>
          <a:solidFill>
            <a:srgbClr val="00999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6AC3D0"/>
              </a:solidFill>
            </a:endParaRPr>
          </a:p>
        </p:txBody>
      </p:sp>
      <p:grpSp>
        <p:nvGrpSpPr>
          <p:cNvPr id="24" name="组 23"/>
          <p:cNvGrpSpPr/>
          <p:nvPr/>
        </p:nvGrpSpPr>
        <p:grpSpPr>
          <a:xfrm>
            <a:off x="9995626" y="3471026"/>
            <a:ext cx="429108" cy="429108"/>
            <a:chOff x="1770335" y="2906486"/>
            <a:chExt cx="733908" cy="733908"/>
          </a:xfrm>
        </p:grpSpPr>
        <p:sp>
          <p:nvSpPr>
            <p:cNvPr id="25" name="椭圆 24"/>
            <p:cNvSpPr/>
            <p:nvPr/>
          </p:nvSpPr>
          <p:spPr>
            <a:xfrm>
              <a:off x="1770335" y="2906486"/>
              <a:ext cx="733908" cy="733908"/>
            </a:xfrm>
            <a:prstGeom prst="ellipse">
              <a:avLst/>
            </a:prstGeom>
            <a:solidFill>
              <a:schemeClr val="accent4"/>
            </a:solidFill>
            <a:ln>
              <a:noFill/>
            </a:ln>
            <a:effectLst>
              <a:outerShdw blurRad="63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6" name="L 形 25"/>
            <p:cNvSpPr/>
            <p:nvPr/>
          </p:nvSpPr>
          <p:spPr>
            <a:xfrm rot="18900000">
              <a:off x="1952213" y="3113908"/>
              <a:ext cx="370153" cy="219350"/>
            </a:xfrm>
            <a:prstGeom prst="corner">
              <a:avLst>
                <a:gd name="adj1" fmla="val 21804"/>
                <a:gd name="adj2" fmla="val 206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27" name="文本框 8"/>
          <p:cNvSpPr txBox="1"/>
          <p:nvPr/>
        </p:nvSpPr>
        <p:spPr>
          <a:xfrm>
            <a:off x="6415372" y="4134057"/>
            <a:ext cx="2068286" cy="97599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20000"/>
              </a:lnSpc>
            </a:pPr>
            <a:r>
              <a:rPr lang="zh-CN" altLang="en-US" sz="1200" b="1" dirty="0">
                <a:solidFill>
                  <a:srgbClr val="7F7F7F"/>
                </a:solidFill>
                <a:latin typeface="Roboto condensed"/>
                <a:ea typeface="微软雅黑" panose="020B0503020204020204" charset="-122"/>
                <a:cs typeface="Roboto condensed"/>
                <a:sym typeface="+mn-ea"/>
              </a:rPr>
              <a:t>针对不同客群，从市场规模提升角度，通过各种营销手段加强客户黏性；包括微信公众号推广 、</a:t>
            </a:r>
            <a:r>
              <a:rPr lang="en-US" altLang="zh-CN" sz="1200" b="1" dirty="0">
                <a:solidFill>
                  <a:srgbClr val="7F7F7F"/>
                </a:solidFill>
                <a:latin typeface="Roboto condensed"/>
                <a:ea typeface="微软雅黑" panose="020B0503020204020204" charset="-122"/>
                <a:cs typeface="Roboto condensed"/>
                <a:sym typeface="+mn-ea"/>
              </a:rPr>
              <a:t>APP</a:t>
            </a:r>
            <a:r>
              <a:rPr lang="zh-CN" altLang="en-US" sz="1200" b="1" dirty="0">
                <a:solidFill>
                  <a:srgbClr val="7F7F7F"/>
                </a:solidFill>
                <a:latin typeface="Roboto condensed"/>
                <a:ea typeface="微软雅黑" panose="020B0503020204020204" charset="-122"/>
                <a:cs typeface="Roboto condensed"/>
                <a:sym typeface="+mn-ea"/>
              </a:rPr>
              <a:t>推广等</a:t>
            </a:r>
            <a:endParaRPr lang="zh-CN" altLang="en-US" sz="1200" dirty="0">
              <a:solidFill>
                <a:schemeClr val="bg1"/>
              </a:solidFill>
              <a:latin typeface="微软雅黑" panose="020B0503020204020204" charset="-122"/>
              <a:ea typeface="微软雅黑" panose="020B0503020204020204" charset="-122"/>
            </a:endParaRPr>
          </a:p>
        </p:txBody>
      </p:sp>
      <p:sp>
        <p:nvSpPr>
          <p:cNvPr id="28" name="矩形 27"/>
          <p:cNvSpPr/>
          <p:nvPr/>
        </p:nvSpPr>
        <p:spPr>
          <a:xfrm>
            <a:off x="6672831" y="3592682"/>
            <a:ext cx="1554480" cy="423545"/>
          </a:xfrm>
          <a:prstGeom prst="rect">
            <a:avLst/>
          </a:prstGeom>
        </p:spPr>
        <p:txBody>
          <a:bodyPr wrap="none">
            <a:spAutoFit/>
          </a:bodyPr>
          <a:lstStyle/>
          <a:p>
            <a:pPr algn="l">
              <a:lnSpc>
                <a:spcPct val="120000"/>
              </a:lnSpc>
            </a:pPr>
            <a:r>
              <a:rPr lang="zh-CN" altLang="en-US" b="1"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Roboto condensed"/>
                <a:sym typeface="+mn-ea"/>
              </a:rPr>
              <a:t>维护管理客户</a:t>
            </a:r>
          </a:p>
        </p:txBody>
      </p:sp>
      <p:sp>
        <p:nvSpPr>
          <p:cNvPr id="29" name="文本框 8"/>
          <p:cNvSpPr txBox="1"/>
          <p:nvPr/>
        </p:nvSpPr>
        <p:spPr>
          <a:xfrm>
            <a:off x="9175371" y="2385298"/>
            <a:ext cx="2068286" cy="5334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20000"/>
              </a:lnSpc>
            </a:pPr>
            <a:r>
              <a:rPr lang="zh-CN" altLang="en-US" sz="1200" b="1" dirty="0">
                <a:solidFill>
                  <a:schemeClr val="bg1"/>
                </a:solidFill>
                <a:latin typeface="Roboto condensed"/>
                <a:ea typeface="微软雅黑" panose="020B0503020204020204" charset="-122"/>
                <a:cs typeface="Roboto condensed"/>
                <a:sym typeface="+mn-ea"/>
              </a:rPr>
              <a:t>搭建管理市场运营</a:t>
            </a:r>
            <a:r>
              <a:rPr lang="en-US" altLang="zh-CN" sz="1200" b="1" dirty="0">
                <a:solidFill>
                  <a:schemeClr val="bg1"/>
                </a:solidFill>
                <a:latin typeface="Roboto condensed"/>
                <a:ea typeface="微软雅黑" panose="020B0503020204020204" charset="-122"/>
                <a:cs typeface="Roboto condensed"/>
                <a:sym typeface="+mn-ea"/>
              </a:rPr>
              <a:t>/</a:t>
            </a:r>
            <a:r>
              <a:rPr lang="zh-CN" altLang="en-US" sz="1200" b="1" dirty="0">
                <a:solidFill>
                  <a:schemeClr val="bg1"/>
                </a:solidFill>
                <a:latin typeface="Roboto condensed"/>
                <a:ea typeface="微软雅黑" panose="020B0503020204020204" charset="-122"/>
                <a:cs typeface="Roboto condensed"/>
                <a:sym typeface="+mn-ea"/>
              </a:rPr>
              <a:t>商务团队及日常的管理经营培训。</a:t>
            </a:r>
          </a:p>
        </p:txBody>
      </p:sp>
      <p:sp>
        <p:nvSpPr>
          <p:cNvPr id="30" name="矩形 29"/>
          <p:cNvSpPr/>
          <p:nvPr/>
        </p:nvSpPr>
        <p:spPr>
          <a:xfrm>
            <a:off x="9561735" y="1742958"/>
            <a:ext cx="1097280" cy="423545"/>
          </a:xfrm>
          <a:prstGeom prst="rect">
            <a:avLst/>
          </a:prstGeom>
        </p:spPr>
        <p:txBody>
          <a:bodyPr wrap="none">
            <a:spAutoFit/>
          </a:bodyPr>
          <a:lstStyle/>
          <a:p>
            <a:pPr algn="l">
              <a:lnSpc>
                <a:spcPct val="120000"/>
              </a:lnSpc>
            </a:pPr>
            <a:r>
              <a:rPr lang="zh-CN" altLang="en-US" b="1"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Roboto condensed"/>
                <a:sym typeface="+mn-ea"/>
              </a:rPr>
              <a:t>团队管理</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0.70"/>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childTnLst>
                          </p:cTn>
                        </p:par>
                        <p:par>
                          <p:cTn id="15" fill="hold">
                            <p:stCondLst>
                              <p:cond delay="1000"/>
                            </p:stCondLst>
                            <p:childTnLst>
                              <p:par>
                                <p:cTn id="16" presetID="26" presetClass="entr" presetSubtype="0"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down)">
                                      <p:cBhvr>
                                        <p:cTn id="18" dur="580">
                                          <p:stCondLst>
                                            <p:cond delay="0"/>
                                          </p:stCondLst>
                                        </p:cTn>
                                        <p:tgtEl>
                                          <p:spTgt spid="14"/>
                                        </p:tgtEl>
                                      </p:cBhvr>
                                    </p:animEffect>
                                    <p:anim calcmode="lin" valueType="num">
                                      <p:cBhvr>
                                        <p:cTn id="19"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24" dur="26">
                                          <p:stCondLst>
                                            <p:cond delay="650"/>
                                          </p:stCondLst>
                                        </p:cTn>
                                        <p:tgtEl>
                                          <p:spTgt spid="14"/>
                                        </p:tgtEl>
                                      </p:cBhvr>
                                      <p:to x="100000" y="60000"/>
                                    </p:animScale>
                                    <p:animScale>
                                      <p:cBhvr>
                                        <p:cTn id="25" dur="166" decel="50000">
                                          <p:stCondLst>
                                            <p:cond delay="676"/>
                                          </p:stCondLst>
                                        </p:cTn>
                                        <p:tgtEl>
                                          <p:spTgt spid="14"/>
                                        </p:tgtEl>
                                      </p:cBhvr>
                                      <p:to x="100000" y="100000"/>
                                    </p:animScale>
                                    <p:animScale>
                                      <p:cBhvr>
                                        <p:cTn id="26" dur="26">
                                          <p:stCondLst>
                                            <p:cond delay="1312"/>
                                          </p:stCondLst>
                                        </p:cTn>
                                        <p:tgtEl>
                                          <p:spTgt spid="14"/>
                                        </p:tgtEl>
                                      </p:cBhvr>
                                      <p:to x="100000" y="80000"/>
                                    </p:animScale>
                                    <p:animScale>
                                      <p:cBhvr>
                                        <p:cTn id="27" dur="166" decel="50000">
                                          <p:stCondLst>
                                            <p:cond delay="1338"/>
                                          </p:stCondLst>
                                        </p:cTn>
                                        <p:tgtEl>
                                          <p:spTgt spid="14"/>
                                        </p:tgtEl>
                                      </p:cBhvr>
                                      <p:to x="100000" y="100000"/>
                                    </p:animScale>
                                    <p:animScale>
                                      <p:cBhvr>
                                        <p:cTn id="28" dur="26">
                                          <p:stCondLst>
                                            <p:cond delay="1642"/>
                                          </p:stCondLst>
                                        </p:cTn>
                                        <p:tgtEl>
                                          <p:spTgt spid="14"/>
                                        </p:tgtEl>
                                      </p:cBhvr>
                                      <p:to x="100000" y="90000"/>
                                    </p:animScale>
                                    <p:animScale>
                                      <p:cBhvr>
                                        <p:cTn id="29" dur="166" decel="50000">
                                          <p:stCondLst>
                                            <p:cond delay="1668"/>
                                          </p:stCondLst>
                                        </p:cTn>
                                        <p:tgtEl>
                                          <p:spTgt spid="14"/>
                                        </p:tgtEl>
                                      </p:cBhvr>
                                      <p:to x="100000" y="100000"/>
                                    </p:animScale>
                                    <p:animScale>
                                      <p:cBhvr>
                                        <p:cTn id="30" dur="26">
                                          <p:stCondLst>
                                            <p:cond delay="1808"/>
                                          </p:stCondLst>
                                        </p:cTn>
                                        <p:tgtEl>
                                          <p:spTgt spid="14"/>
                                        </p:tgtEl>
                                      </p:cBhvr>
                                      <p:to x="100000" y="95000"/>
                                    </p:animScale>
                                    <p:animScale>
                                      <p:cBhvr>
                                        <p:cTn id="31" dur="166" decel="50000">
                                          <p:stCondLst>
                                            <p:cond delay="1834"/>
                                          </p:stCondLst>
                                        </p:cTn>
                                        <p:tgtEl>
                                          <p:spTgt spid="14"/>
                                        </p:tgtEl>
                                      </p:cBhvr>
                                      <p:to x="100000" y="100000"/>
                                    </p:animScale>
                                  </p:childTnLst>
                                </p:cTn>
                              </p:par>
                              <p:par>
                                <p:cTn id="32" presetID="26"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down)">
                                      <p:cBhvr>
                                        <p:cTn id="34" dur="580">
                                          <p:stCondLst>
                                            <p:cond delay="0"/>
                                          </p:stCondLst>
                                        </p:cTn>
                                        <p:tgtEl>
                                          <p:spTgt spid="13"/>
                                        </p:tgtEl>
                                      </p:cBhvr>
                                    </p:animEffect>
                                    <p:anim calcmode="lin" valueType="num">
                                      <p:cBhvr>
                                        <p:cTn id="35"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40" dur="26">
                                          <p:stCondLst>
                                            <p:cond delay="650"/>
                                          </p:stCondLst>
                                        </p:cTn>
                                        <p:tgtEl>
                                          <p:spTgt spid="13"/>
                                        </p:tgtEl>
                                      </p:cBhvr>
                                      <p:to x="100000" y="60000"/>
                                    </p:animScale>
                                    <p:animScale>
                                      <p:cBhvr>
                                        <p:cTn id="41" dur="166" decel="50000">
                                          <p:stCondLst>
                                            <p:cond delay="676"/>
                                          </p:stCondLst>
                                        </p:cTn>
                                        <p:tgtEl>
                                          <p:spTgt spid="13"/>
                                        </p:tgtEl>
                                      </p:cBhvr>
                                      <p:to x="100000" y="100000"/>
                                    </p:animScale>
                                    <p:animScale>
                                      <p:cBhvr>
                                        <p:cTn id="42" dur="26">
                                          <p:stCondLst>
                                            <p:cond delay="1312"/>
                                          </p:stCondLst>
                                        </p:cTn>
                                        <p:tgtEl>
                                          <p:spTgt spid="13"/>
                                        </p:tgtEl>
                                      </p:cBhvr>
                                      <p:to x="100000" y="80000"/>
                                    </p:animScale>
                                    <p:animScale>
                                      <p:cBhvr>
                                        <p:cTn id="43" dur="166" decel="50000">
                                          <p:stCondLst>
                                            <p:cond delay="1338"/>
                                          </p:stCondLst>
                                        </p:cTn>
                                        <p:tgtEl>
                                          <p:spTgt spid="13"/>
                                        </p:tgtEl>
                                      </p:cBhvr>
                                      <p:to x="100000" y="100000"/>
                                    </p:animScale>
                                    <p:animScale>
                                      <p:cBhvr>
                                        <p:cTn id="44" dur="26">
                                          <p:stCondLst>
                                            <p:cond delay="1642"/>
                                          </p:stCondLst>
                                        </p:cTn>
                                        <p:tgtEl>
                                          <p:spTgt spid="13"/>
                                        </p:tgtEl>
                                      </p:cBhvr>
                                      <p:to x="100000" y="90000"/>
                                    </p:animScale>
                                    <p:animScale>
                                      <p:cBhvr>
                                        <p:cTn id="45" dur="166" decel="50000">
                                          <p:stCondLst>
                                            <p:cond delay="1668"/>
                                          </p:stCondLst>
                                        </p:cTn>
                                        <p:tgtEl>
                                          <p:spTgt spid="13"/>
                                        </p:tgtEl>
                                      </p:cBhvr>
                                      <p:to x="100000" y="100000"/>
                                    </p:animScale>
                                    <p:animScale>
                                      <p:cBhvr>
                                        <p:cTn id="46" dur="26">
                                          <p:stCondLst>
                                            <p:cond delay="1808"/>
                                          </p:stCondLst>
                                        </p:cTn>
                                        <p:tgtEl>
                                          <p:spTgt spid="13"/>
                                        </p:tgtEl>
                                      </p:cBhvr>
                                      <p:to x="100000" y="95000"/>
                                    </p:animScale>
                                    <p:animScale>
                                      <p:cBhvr>
                                        <p:cTn id="47" dur="166" decel="50000">
                                          <p:stCondLst>
                                            <p:cond delay="1834"/>
                                          </p:stCondLst>
                                        </p:cTn>
                                        <p:tgtEl>
                                          <p:spTgt spid="13"/>
                                        </p:tgtEl>
                                      </p:cBhvr>
                                      <p:to x="100000" y="100000"/>
                                    </p:animScale>
                                  </p:childTnLst>
                                </p:cTn>
                              </p:par>
                            </p:childTnLst>
                          </p:cTn>
                        </p:par>
                        <p:par>
                          <p:cTn id="48" fill="hold">
                            <p:stCondLst>
                              <p:cond delay="3000"/>
                            </p:stCondLst>
                            <p:childTnLst>
                              <p:par>
                                <p:cTn id="49" presetID="26" presetClass="entr" presetSubtype="0" fill="hold" nodeType="after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wipe(down)">
                                      <p:cBhvr>
                                        <p:cTn id="51" dur="580">
                                          <p:stCondLst>
                                            <p:cond delay="0"/>
                                          </p:stCondLst>
                                        </p:cTn>
                                        <p:tgtEl>
                                          <p:spTgt spid="10"/>
                                        </p:tgtEl>
                                      </p:cBhvr>
                                    </p:animEffect>
                                    <p:anim calcmode="lin" valueType="num">
                                      <p:cBhvr>
                                        <p:cTn id="5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57" dur="26">
                                          <p:stCondLst>
                                            <p:cond delay="650"/>
                                          </p:stCondLst>
                                        </p:cTn>
                                        <p:tgtEl>
                                          <p:spTgt spid="10"/>
                                        </p:tgtEl>
                                      </p:cBhvr>
                                      <p:to x="100000" y="60000"/>
                                    </p:animScale>
                                    <p:animScale>
                                      <p:cBhvr>
                                        <p:cTn id="58" dur="166" decel="50000">
                                          <p:stCondLst>
                                            <p:cond delay="676"/>
                                          </p:stCondLst>
                                        </p:cTn>
                                        <p:tgtEl>
                                          <p:spTgt spid="10"/>
                                        </p:tgtEl>
                                      </p:cBhvr>
                                      <p:to x="100000" y="100000"/>
                                    </p:animScale>
                                    <p:animScale>
                                      <p:cBhvr>
                                        <p:cTn id="59" dur="26">
                                          <p:stCondLst>
                                            <p:cond delay="1312"/>
                                          </p:stCondLst>
                                        </p:cTn>
                                        <p:tgtEl>
                                          <p:spTgt spid="10"/>
                                        </p:tgtEl>
                                      </p:cBhvr>
                                      <p:to x="100000" y="80000"/>
                                    </p:animScale>
                                    <p:animScale>
                                      <p:cBhvr>
                                        <p:cTn id="60" dur="166" decel="50000">
                                          <p:stCondLst>
                                            <p:cond delay="1338"/>
                                          </p:stCondLst>
                                        </p:cTn>
                                        <p:tgtEl>
                                          <p:spTgt spid="10"/>
                                        </p:tgtEl>
                                      </p:cBhvr>
                                      <p:to x="100000" y="100000"/>
                                    </p:animScale>
                                    <p:animScale>
                                      <p:cBhvr>
                                        <p:cTn id="61" dur="26">
                                          <p:stCondLst>
                                            <p:cond delay="1642"/>
                                          </p:stCondLst>
                                        </p:cTn>
                                        <p:tgtEl>
                                          <p:spTgt spid="10"/>
                                        </p:tgtEl>
                                      </p:cBhvr>
                                      <p:to x="100000" y="90000"/>
                                    </p:animScale>
                                    <p:animScale>
                                      <p:cBhvr>
                                        <p:cTn id="62" dur="166" decel="50000">
                                          <p:stCondLst>
                                            <p:cond delay="1668"/>
                                          </p:stCondLst>
                                        </p:cTn>
                                        <p:tgtEl>
                                          <p:spTgt spid="10"/>
                                        </p:tgtEl>
                                      </p:cBhvr>
                                      <p:to x="100000" y="100000"/>
                                    </p:animScale>
                                    <p:animScale>
                                      <p:cBhvr>
                                        <p:cTn id="63" dur="26">
                                          <p:stCondLst>
                                            <p:cond delay="1808"/>
                                          </p:stCondLst>
                                        </p:cTn>
                                        <p:tgtEl>
                                          <p:spTgt spid="10"/>
                                        </p:tgtEl>
                                      </p:cBhvr>
                                      <p:to x="100000" y="95000"/>
                                    </p:animScale>
                                    <p:animScale>
                                      <p:cBhvr>
                                        <p:cTn id="64" dur="166" decel="50000">
                                          <p:stCondLst>
                                            <p:cond delay="1834"/>
                                          </p:stCondLst>
                                        </p:cTn>
                                        <p:tgtEl>
                                          <p:spTgt spid="10"/>
                                        </p:tgtEl>
                                      </p:cBhvr>
                                      <p:to x="100000" y="100000"/>
                                    </p:animScale>
                                  </p:childTnLst>
                                </p:cTn>
                              </p:par>
                              <p:par>
                                <p:cTn id="65" presetID="26" presetClass="entr" presetSubtype="0" fill="hold" grpId="0" nodeType="with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wipe(down)">
                                      <p:cBhvr>
                                        <p:cTn id="67" dur="580">
                                          <p:stCondLst>
                                            <p:cond delay="0"/>
                                          </p:stCondLst>
                                        </p:cTn>
                                        <p:tgtEl>
                                          <p:spTgt spid="8"/>
                                        </p:tgtEl>
                                      </p:cBhvr>
                                    </p:animEffect>
                                    <p:anim calcmode="lin" valueType="num">
                                      <p:cBhvr>
                                        <p:cTn id="6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73" dur="26">
                                          <p:stCondLst>
                                            <p:cond delay="650"/>
                                          </p:stCondLst>
                                        </p:cTn>
                                        <p:tgtEl>
                                          <p:spTgt spid="8"/>
                                        </p:tgtEl>
                                      </p:cBhvr>
                                      <p:to x="100000" y="60000"/>
                                    </p:animScale>
                                    <p:animScale>
                                      <p:cBhvr>
                                        <p:cTn id="74" dur="166" decel="50000">
                                          <p:stCondLst>
                                            <p:cond delay="676"/>
                                          </p:stCondLst>
                                        </p:cTn>
                                        <p:tgtEl>
                                          <p:spTgt spid="8"/>
                                        </p:tgtEl>
                                      </p:cBhvr>
                                      <p:to x="100000" y="100000"/>
                                    </p:animScale>
                                    <p:animScale>
                                      <p:cBhvr>
                                        <p:cTn id="75" dur="26">
                                          <p:stCondLst>
                                            <p:cond delay="1312"/>
                                          </p:stCondLst>
                                        </p:cTn>
                                        <p:tgtEl>
                                          <p:spTgt spid="8"/>
                                        </p:tgtEl>
                                      </p:cBhvr>
                                      <p:to x="100000" y="80000"/>
                                    </p:animScale>
                                    <p:animScale>
                                      <p:cBhvr>
                                        <p:cTn id="76" dur="166" decel="50000">
                                          <p:stCondLst>
                                            <p:cond delay="1338"/>
                                          </p:stCondLst>
                                        </p:cTn>
                                        <p:tgtEl>
                                          <p:spTgt spid="8"/>
                                        </p:tgtEl>
                                      </p:cBhvr>
                                      <p:to x="100000" y="100000"/>
                                    </p:animScale>
                                    <p:animScale>
                                      <p:cBhvr>
                                        <p:cTn id="77" dur="26">
                                          <p:stCondLst>
                                            <p:cond delay="1642"/>
                                          </p:stCondLst>
                                        </p:cTn>
                                        <p:tgtEl>
                                          <p:spTgt spid="8"/>
                                        </p:tgtEl>
                                      </p:cBhvr>
                                      <p:to x="100000" y="90000"/>
                                    </p:animScale>
                                    <p:animScale>
                                      <p:cBhvr>
                                        <p:cTn id="78" dur="166" decel="50000">
                                          <p:stCondLst>
                                            <p:cond delay="1668"/>
                                          </p:stCondLst>
                                        </p:cTn>
                                        <p:tgtEl>
                                          <p:spTgt spid="8"/>
                                        </p:tgtEl>
                                      </p:cBhvr>
                                      <p:to x="100000" y="100000"/>
                                    </p:animScale>
                                    <p:animScale>
                                      <p:cBhvr>
                                        <p:cTn id="79" dur="26">
                                          <p:stCondLst>
                                            <p:cond delay="1808"/>
                                          </p:stCondLst>
                                        </p:cTn>
                                        <p:tgtEl>
                                          <p:spTgt spid="8"/>
                                        </p:tgtEl>
                                      </p:cBhvr>
                                      <p:to x="100000" y="95000"/>
                                    </p:animScale>
                                    <p:animScale>
                                      <p:cBhvr>
                                        <p:cTn id="80" dur="166" decel="50000">
                                          <p:stCondLst>
                                            <p:cond delay="1834"/>
                                          </p:stCondLst>
                                        </p:cTn>
                                        <p:tgtEl>
                                          <p:spTgt spid="8"/>
                                        </p:tgtEl>
                                      </p:cBhvr>
                                      <p:to x="100000" y="100000"/>
                                    </p:animScale>
                                  </p:childTnLst>
                                </p:cTn>
                              </p:par>
                              <p:par>
                                <p:cTn id="81" presetID="26" presetClass="entr" presetSubtype="0" fill="hold" grpId="0" nodeType="withEffect">
                                  <p:stCondLst>
                                    <p:cond delay="0"/>
                                  </p:stCondLst>
                                  <p:childTnLst>
                                    <p:set>
                                      <p:cBhvr>
                                        <p:cTn id="82" dur="1" fill="hold">
                                          <p:stCondLst>
                                            <p:cond delay="0"/>
                                          </p:stCondLst>
                                        </p:cTn>
                                        <p:tgtEl>
                                          <p:spTgt spid="16"/>
                                        </p:tgtEl>
                                        <p:attrNameLst>
                                          <p:attrName>style.visibility</p:attrName>
                                        </p:attrNameLst>
                                      </p:cBhvr>
                                      <p:to>
                                        <p:strVal val="visible"/>
                                      </p:to>
                                    </p:set>
                                    <p:animEffect transition="in" filter="wipe(down)">
                                      <p:cBhvr>
                                        <p:cTn id="83" dur="580">
                                          <p:stCondLst>
                                            <p:cond delay="0"/>
                                          </p:stCondLst>
                                        </p:cTn>
                                        <p:tgtEl>
                                          <p:spTgt spid="16"/>
                                        </p:tgtEl>
                                      </p:cBhvr>
                                    </p:animEffect>
                                    <p:anim calcmode="lin" valueType="num">
                                      <p:cBhvr>
                                        <p:cTn id="84"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89" dur="26">
                                          <p:stCondLst>
                                            <p:cond delay="650"/>
                                          </p:stCondLst>
                                        </p:cTn>
                                        <p:tgtEl>
                                          <p:spTgt spid="16"/>
                                        </p:tgtEl>
                                      </p:cBhvr>
                                      <p:to x="100000" y="60000"/>
                                    </p:animScale>
                                    <p:animScale>
                                      <p:cBhvr>
                                        <p:cTn id="90" dur="166" decel="50000">
                                          <p:stCondLst>
                                            <p:cond delay="676"/>
                                          </p:stCondLst>
                                        </p:cTn>
                                        <p:tgtEl>
                                          <p:spTgt spid="16"/>
                                        </p:tgtEl>
                                      </p:cBhvr>
                                      <p:to x="100000" y="100000"/>
                                    </p:animScale>
                                    <p:animScale>
                                      <p:cBhvr>
                                        <p:cTn id="91" dur="26">
                                          <p:stCondLst>
                                            <p:cond delay="1312"/>
                                          </p:stCondLst>
                                        </p:cTn>
                                        <p:tgtEl>
                                          <p:spTgt spid="16"/>
                                        </p:tgtEl>
                                      </p:cBhvr>
                                      <p:to x="100000" y="80000"/>
                                    </p:animScale>
                                    <p:animScale>
                                      <p:cBhvr>
                                        <p:cTn id="92" dur="166" decel="50000">
                                          <p:stCondLst>
                                            <p:cond delay="1338"/>
                                          </p:stCondLst>
                                        </p:cTn>
                                        <p:tgtEl>
                                          <p:spTgt spid="16"/>
                                        </p:tgtEl>
                                      </p:cBhvr>
                                      <p:to x="100000" y="100000"/>
                                    </p:animScale>
                                    <p:animScale>
                                      <p:cBhvr>
                                        <p:cTn id="93" dur="26">
                                          <p:stCondLst>
                                            <p:cond delay="1642"/>
                                          </p:stCondLst>
                                        </p:cTn>
                                        <p:tgtEl>
                                          <p:spTgt spid="16"/>
                                        </p:tgtEl>
                                      </p:cBhvr>
                                      <p:to x="100000" y="90000"/>
                                    </p:animScale>
                                    <p:animScale>
                                      <p:cBhvr>
                                        <p:cTn id="94" dur="166" decel="50000">
                                          <p:stCondLst>
                                            <p:cond delay="1668"/>
                                          </p:stCondLst>
                                        </p:cTn>
                                        <p:tgtEl>
                                          <p:spTgt spid="16"/>
                                        </p:tgtEl>
                                      </p:cBhvr>
                                      <p:to x="100000" y="100000"/>
                                    </p:animScale>
                                    <p:animScale>
                                      <p:cBhvr>
                                        <p:cTn id="95" dur="26">
                                          <p:stCondLst>
                                            <p:cond delay="1808"/>
                                          </p:stCondLst>
                                        </p:cTn>
                                        <p:tgtEl>
                                          <p:spTgt spid="16"/>
                                        </p:tgtEl>
                                      </p:cBhvr>
                                      <p:to x="100000" y="95000"/>
                                    </p:animScale>
                                    <p:animScale>
                                      <p:cBhvr>
                                        <p:cTn id="96" dur="166" decel="50000">
                                          <p:stCondLst>
                                            <p:cond delay="1834"/>
                                          </p:stCondLst>
                                        </p:cTn>
                                        <p:tgtEl>
                                          <p:spTgt spid="16"/>
                                        </p:tgtEl>
                                      </p:cBhvr>
                                      <p:to x="100000" y="100000"/>
                                    </p:animScale>
                                  </p:childTnLst>
                                </p:cTn>
                              </p:par>
                              <p:par>
                                <p:cTn id="97" presetID="26" presetClass="entr" presetSubtype="0" fill="hold" grpId="0" nodeType="withEffect">
                                  <p:stCondLst>
                                    <p:cond delay="0"/>
                                  </p:stCondLst>
                                  <p:childTnLst>
                                    <p:set>
                                      <p:cBhvr>
                                        <p:cTn id="98" dur="1" fill="hold">
                                          <p:stCondLst>
                                            <p:cond delay="0"/>
                                          </p:stCondLst>
                                        </p:cTn>
                                        <p:tgtEl>
                                          <p:spTgt spid="15"/>
                                        </p:tgtEl>
                                        <p:attrNameLst>
                                          <p:attrName>style.visibility</p:attrName>
                                        </p:attrNameLst>
                                      </p:cBhvr>
                                      <p:to>
                                        <p:strVal val="visible"/>
                                      </p:to>
                                    </p:set>
                                    <p:animEffect transition="in" filter="wipe(down)">
                                      <p:cBhvr>
                                        <p:cTn id="99" dur="580">
                                          <p:stCondLst>
                                            <p:cond delay="0"/>
                                          </p:stCondLst>
                                        </p:cTn>
                                        <p:tgtEl>
                                          <p:spTgt spid="15"/>
                                        </p:tgtEl>
                                      </p:cBhvr>
                                    </p:animEffect>
                                    <p:anim calcmode="lin" valueType="num">
                                      <p:cBhvr>
                                        <p:cTn id="100"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01"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02"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03"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04"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05" dur="26">
                                          <p:stCondLst>
                                            <p:cond delay="650"/>
                                          </p:stCondLst>
                                        </p:cTn>
                                        <p:tgtEl>
                                          <p:spTgt spid="15"/>
                                        </p:tgtEl>
                                      </p:cBhvr>
                                      <p:to x="100000" y="60000"/>
                                    </p:animScale>
                                    <p:animScale>
                                      <p:cBhvr>
                                        <p:cTn id="106" dur="166" decel="50000">
                                          <p:stCondLst>
                                            <p:cond delay="676"/>
                                          </p:stCondLst>
                                        </p:cTn>
                                        <p:tgtEl>
                                          <p:spTgt spid="15"/>
                                        </p:tgtEl>
                                      </p:cBhvr>
                                      <p:to x="100000" y="100000"/>
                                    </p:animScale>
                                    <p:animScale>
                                      <p:cBhvr>
                                        <p:cTn id="107" dur="26">
                                          <p:stCondLst>
                                            <p:cond delay="1312"/>
                                          </p:stCondLst>
                                        </p:cTn>
                                        <p:tgtEl>
                                          <p:spTgt spid="15"/>
                                        </p:tgtEl>
                                      </p:cBhvr>
                                      <p:to x="100000" y="80000"/>
                                    </p:animScale>
                                    <p:animScale>
                                      <p:cBhvr>
                                        <p:cTn id="108" dur="166" decel="50000">
                                          <p:stCondLst>
                                            <p:cond delay="1338"/>
                                          </p:stCondLst>
                                        </p:cTn>
                                        <p:tgtEl>
                                          <p:spTgt spid="15"/>
                                        </p:tgtEl>
                                      </p:cBhvr>
                                      <p:to x="100000" y="100000"/>
                                    </p:animScale>
                                    <p:animScale>
                                      <p:cBhvr>
                                        <p:cTn id="109" dur="26">
                                          <p:stCondLst>
                                            <p:cond delay="1642"/>
                                          </p:stCondLst>
                                        </p:cTn>
                                        <p:tgtEl>
                                          <p:spTgt spid="15"/>
                                        </p:tgtEl>
                                      </p:cBhvr>
                                      <p:to x="100000" y="90000"/>
                                    </p:animScale>
                                    <p:animScale>
                                      <p:cBhvr>
                                        <p:cTn id="110" dur="166" decel="50000">
                                          <p:stCondLst>
                                            <p:cond delay="1668"/>
                                          </p:stCondLst>
                                        </p:cTn>
                                        <p:tgtEl>
                                          <p:spTgt spid="15"/>
                                        </p:tgtEl>
                                      </p:cBhvr>
                                      <p:to x="100000" y="100000"/>
                                    </p:animScale>
                                    <p:animScale>
                                      <p:cBhvr>
                                        <p:cTn id="111" dur="26">
                                          <p:stCondLst>
                                            <p:cond delay="1808"/>
                                          </p:stCondLst>
                                        </p:cTn>
                                        <p:tgtEl>
                                          <p:spTgt spid="15"/>
                                        </p:tgtEl>
                                      </p:cBhvr>
                                      <p:to x="100000" y="95000"/>
                                    </p:animScale>
                                    <p:animScale>
                                      <p:cBhvr>
                                        <p:cTn id="112" dur="166" decel="50000">
                                          <p:stCondLst>
                                            <p:cond delay="1834"/>
                                          </p:stCondLst>
                                        </p:cTn>
                                        <p:tgtEl>
                                          <p:spTgt spid="15"/>
                                        </p:tgtEl>
                                      </p:cBhvr>
                                      <p:to x="100000" y="100000"/>
                                    </p:animScale>
                                  </p:childTnLst>
                                </p:cTn>
                              </p:par>
                            </p:childTnLst>
                          </p:cTn>
                        </p:par>
                        <p:par>
                          <p:cTn id="113" fill="hold">
                            <p:stCondLst>
                              <p:cond delay="5000"/>
                            </p:stCondLst>
                            <p:childTnLst>
                              <p:par>
                                <p:cTn id="114" presetID="8" presetClass="entr" presetSubtype="16" fill="hold" nodeType="afterEffect">
                                  <p:stCondLst>
                                    <p:cond delay="0"/>
                                  </p:stCondLst>
                                  <p:childTnLst>
                                    <p:set>
                                      <p:cBhvr>
                                        <p:cTn id="115" dur="1" fill="hold">
                                          <p:stCondLst>
                                            <p:cond delay="0"/>
                                          </p:stCondLst>
                                        </p:cTn>
                                        <p:tgtEl>
                                          <p:spTgt spid="19"/>
                                        </p:tgtEl>
                                        <p:attrNameLst>
                                          <p:attrName>style.visibility</p:attrName>
                                        </p:attrNameLst>
                                      </p:cBhvr>
                                      <p:to>
                                        <p:strVal val="visible"/>
                                      </p:to>
                                    </p:set>
                                    <p:animEffect transition="in" filter="diamond(in)">
                                      <p:cBhvr>
                                        <p:cTn id="116" dur="2000"/>
                                        <p:tgtEl>
                                          <p:spTgt spid="19"/>
                                        </p:tgtEl>
                                      </p:cBhvr>
                                    </p:animEffect>
                                  </p:childTnLst>
                                </p:cTn>
                              </p:par>
                              <p:par>
                                <p:cTn id="117" presetID="8" presetClass="entr" presetSubtype="16" fill="hold" grpId="0" nodeType="withEffect">
                                  <p:stCondLst>
                                    <p:cond delay="0"/>
                                  </p:stCondLst>
                                  <p:childTnLst>
                                    <p:set>
                                      <p:cBhvr>
                                        <p:cTn id="118" dur="1" fill="hold">
                                          <p:stCondLst>
                                            <p:cond delay="0"/>
                                          </p:stCondLst>
                                        </p:cTn>
                                        <p:tgtEl>
                                          <p:spTgt spid="17"/>
                                        </p:tgtEl>
                                        <p:attrNameLst>
                                          <p:attrName>style.visibility</p:attrName>
                                        </p:attrNameLst>
                                      </p:cBhvr>
                                      <p:to>
                                        <p:strVal val="visible"/>
                                      </p:to>
                                    </p:set>
                                    <p:animEffect transition="in" filter="diamond(in)">
                                      <p:cBhvr>
                                        <p:cTn id="119" dur="2000"/>
                                        <p:tgtEl>
                                          <p:spTgt spid="17"/>
                                        </p:tgtEl>
                                      </p:cBhvr>
                                    </p:animEffect>
                                  </p:childTnLst>
                                </p:cTn>
                              </p:par>
                            </p:childTnLst>
                          </p:cTn>
                        </p:par>
                        <p:par>
                          <p:cTn id="120" fill="hold">
                            <p:stCondLst>
                              <p:cond delay="7000"/>
                            </p:stCondLst>
                            <p:childTnLst>
                              <p:par>
                                <p:cTn id="121" presetID="26" presetClass="entr" presetSubtype="0" fill="hold" grpId="0" nodeType="afterEffect">
                                  <p:stCondLst>
                                    <p:cond delay="0"/>
                                  </p:stCondLst>
                                  <p:childTnLst>
                                    <p:set>
                                      <p:cBhvr>
                                        <p:cTn id="122" dur="1" fill="hold">
                                          <p:stCondLst>
                                            <p:cond delay="0"/>
                                          </p:stCondLst>
                                        </p:cTn>
                                        <p:tgtEl>
                                          <p:spTgt spid="28"/>
                                        </p:tgtEl>
                                        <p:attrNameLst>
                                          <p:attrName>style.visibility</p:attrName>
                                        </p:attrNameLst>
                                      </p:cBhvr>
                                      <p:to>
                                        <p:strVal val="visible"/>
                                      </p:to>
                                    </p:set>
                                    <p:animEffect transition="in" filter="wipe(down)">
                                      <p:cBhvr>
                                        <p:cTn id="123" dur="580">
                                          <p:stCondLst>
                                            <p:cond delay="0"/>
                                          </p:stCondLst>
                                        </p:cTn>
                                        <p:tgtEl>
                                          <p:spTgt spid="28"/>
                                        </p:tgtEl>
                                      </p:cBhvr>
                                    </p:animEffect>
                                    <p:anim calcmode="lin" valueType="num">
                                      <p:cBhvr>
                                        <p:cTn id="124"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25"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26"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127"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128"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129" dur="26">
                                          <p:stCondLst>
                                            <p:cond delay="650"/>
                                          </p:stCondLst>
                                        </p:cTn>
                                        <p:tgtEl>
                                          <p:spTgt spid="28"/>
                                        </p:tgtEl>
                                      </p:cBhvr>
                                      <p:to x="100000" y="60000"/>
                                    </p:animScale>
                                    <p:animScale>
                                      <p:cBhvr>
                                        <p:cTn id="130" dur="166" decel="50000">
                                          <p:stCondLst>
                                            <p:cond delay="676"/>
                                          </p:stCondLst>
                                        </p:cTn>
                                        <p:tgtEl>
                                          <p:spTgt spid="28"/>
                                        </p:tgtEl>
                                      </p:cBhvr>
                                      <p:to x="100000" y="100000"/>
                                    </p:animScale>
                                    <p:animScale>
                                      <p:cBhvr>
                                        <p:cTn id="131" dur="26">
                                          <p:stCondLst>
                                            <p:cond delay="1312"/>
                                          </p:stCondLst>
                                        </p:cTn>
                                        <p:tgtEl>
                                          <p:spTgt spid="28"/>
                                        </p:tgtEl>
                                      </p:cBhvr>
                                      <p:to x="100000" y="80000"/>
                                    </p:animScale>
                                    <p:animScale>
                                      <p:cBhvr>
                                        <p:cTn id="132" dur="166" decel="50000">
                                          <p:stCondLst>
                                            <p:cond delay="1338"/>
                                          </p:stCondLst>
                                        </p:cTn>
                                        <p:tgtEl>
                                          <p:spTgt spid="28"/>
                                        </p:tgtEl>
                                      </p:cBhvr>
                                      <p:to x="100000" y="100000"/>
                                    </p:animScale>
                                    <p:animScale>
                                      <p:cBhvr>
                                        <p:cTn id="133" dur="26">
                                          <p:stCondLst>
                                            <p:cond delay="1642"/>
                                          </p:stCondLst>
                                        </p:cTn>
                                        <p:tgtEl>
                                          <p:spTgt spid="28"/>
                                        </p:tgtEl>
                                      </p:cBhvr>
                                      <p:to x="100000" y="90000"/>
                                    </p:animScale>
                                    <p:animScale>
                                      <p:cBhvr>
                                        <p:cTn id="134" dur="166" decel="50000">
                                          <p:stCondLst>
                                            <p:cond delay="1668"/>
                                          </p:stCondLst>
                                        </p:cTn>
                                        <p:tgtEl>
                                          <p:spTgt spid="28"/>
                                        </p:tgtEl>
                                      </p:cBhvr>
                                      <p:to x="100000" y="100000"/>
                                    </p:animScale>
                                    <p:animScale>
                                      <p:cBhvr>
                                        <p:cTn id="135" dur="26">
                                          <p:stCondLst>
                                            <p:cond delay="1808"/>
                                          </p:stCondLst>
                                        </p:cTn>
                                        <p:tgtEl>
                                          <p:spTgt spid="28"/>
                                        </p:tgtEl>
                                      </p:cBhvr>
                                      <p:to x="100000" y="95000"/>
                                    </p:animScale>
                                    <p:animScale>
                                      <p:cBhvr>
                                        <p:cTn id="136" dur="166" decel="50000">
                                          <p:stCondLst>
                                            <p:cond delay="1834"/>
                                          </p:stCondLst>
                                        </p:cTn>
                                        <p:tgtEl>
                                          <p:spTgt spid="28"/>
                                        </p:tgtEl>
                                      </p:cBhvr>
                                      <p:to x="100000" y="100000"/>
                                    </p:animScale>
                                  </p:childTnLst>
                                </p:cTn>
                              </p:par>
                              <p:par>
                                <p:cTn id="137" presetID="26" presetClass="entr" presetSubtype="0" fill="hold" grpId="0" nodeType="withEffect">
                                  <p:stCondLst>
                                    <p:cond delay="0"/>
                                  </p:stCondLst>
                                  <p:childTnLst>
                                    <p:set>
                                      <p:cBhvr>
                                        <p:cTn id="138" dur="1" fill="hold">
                                          <p:stCondLst>
                                            <p:cond delay="0"/>
                                          </p:stCondLst>
                                        </p:cTn>
                                        <p:tgtEl>
                                          <p:spTgt spid="27"/>
                                        </p:tgtEl>
                                        <p:attrNameLst>
                                          <p:attrName>style.visibility</p:attrName>
                                        </p:attrNameLst>
                                      </p:cBhvr>
                                      <p:to>
                                        <p:strVal val="visible"/>
                                      </p:to>
                                    </p:set>
                                    <p:animEffect transition="in" filter="wipe(down)">
                                      <p:cBhvr>
                                        <p:cTn id="139" dur="580">
                                          <p:stCondLst>
                                            <p:cond delay="0"/>
                                          </p:stCondLst>
                                        </p:cTn>
                                        <p:tgtEl>
                                          <p:spTgt spid="27"/>
                                        </p:tgtEl>
                                      </p:cBhvr>
                                    </p:animEffect>
                                    <p:anim calcmode="lin" valueType="num">
                                      <p:cBhvr>
                                        <p:cTn id="140"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141"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142"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143"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144"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145" dur="26">
                                          <p:stCondLst>
                                            <p:cond delay="650"/>
                                          </p:stCondLst>
                                        </p:cTn>
                                        <p:tgtEl>
                                          <p:spTgt spid="27"/>
                                        </p:tgtEl>
                                      </p:cBhvr>
                                      <p:to x="100000" y="60000"/>
                                    </p:animScale>
                                    <p:animScale>
                                      <p:cBhvr>
                                        <p:cTn id="146" dur="166" decel="50000">
                                          <p:stCondLst>
                                            <p:cond delay="676"/>
                                          </p:stCondLst>
                                        </p:cTn>
                                        <p:tgtEl>
                                          <p:spTgt spid="27"/>
                                        </p:tgtEl>
                                      </p:cBhvr>
                                      <p:to x="100000" y="100000"/>
                                    </p:animScale>
                                    <p:animScale>
                                      <p:cBhvr>
                                        <p:cTn id="147" dur="26">
                                          <p:stCondLst>
                                            <p:cond delay="1312"/>
                                          </p:stCondLst>
                                        </p:cTn>
                                        <p:tgtEl>
                                          <p:spTgt spid="27"/>
                                        </p:tgtEl>
                                      </p:cBhvr>
                                      <p:to x="100000" y="80000"/>
                                    </p:animScale>
                                    <p:animScale>
                                      <p:cBhvr>
                                        <p:cTn id="148" dur="166" decel="50000">
                                          <p:stCondLst>
                                            <p:cond delay="1338"/>
                                          </p:stCondLst>
                                        </p:cTn>
                                        <p:tgtEl>
                                          <p:spTgt spid="27"/>
                                        </p:tgtEl>
                                      </p:cBhvr>
                                      <p:to x="100000" y="100000"/>
                                    </p:animScale>
                                    <p:animScale>
                                      <p:cBhvr>
                                        <p:cTn id="149" dur="26">
                                          <p:stCondLst>
                                            <p:cond delay="1642"/>
                                          </p:stCondLst>
                                        </p:cTn>
                                        <p:tgtEl>
                                          <p:spTgt spid="27"/>
                                        </p:tgtEl>
                                      </p:cBhvr>
                                      <p:to x="100000" y="90000"/>
                                    </p:animScale>
                                    <p:animScale>
                                      <p:cBhvr>
                                        <p:cTn id="150" dur="166" decel="50000">
                                          <p:stCondLst>
                                            <p:cond delay="1668"/>
                                          </p:stCondLst>
                                        </p:cTn>
                                        <p:tgtEl>
                                          <p:spTgt spid="27"/>
                                        </p:tgtEl>
                                      </p:cBhvr>
                                      <p:to x="100000" y="100000"/>
                                    </p:animScale>
                                    <p:animScale>
                                      <p:cBhvr>
                                        <p:cTn id="151" dur="26">
                                          <p:stCondLst>
                                            <p:cond delay="1808"/>
                                          </p:stCondLst>
                                        </p:cTn>
                                        <p:tgtEl>
                                          <p:spTgt spid="27"/>
                                        </p:tgtEl>
                                      </p:cBhvr>
                                      <p:to x="100000" y="95000"/>
                                    </p:animScale>
                                    <p:animScale>
                                      <p:cBhvr>
                                        <p:cTn id="152" dur="166" decel="50000">
                                          <p:stCondLst>
                                            <p:cond delay="1834"/>
                                          </p:stCondLst>
                                        </p:cTn>
                                        <p:tgtEl>
                                          <p:spTgt spid="27"/>
                                        </p:tgtEl>
                                      </p:cBhvr>
                                      <p:to x="100000" y="100000"/>
                                    </p:animScale>
                                  </p:childTnLst>
                                </p:cTn>
                              </p:par>
                            </p:childTnLst>
                          </p:cTn>
                        </p:par>
                        <p:par>
                          <p:cTn id="153" fill="hold">
                            <p:stCondLst>
                              <p:cond delay="9000"/>
                            </p:stCondLst>
                            <p:childTnLst>
                              <p:par>
                                <p:cTn id="154" presetID="22" presetClass="entr" presetSubtype="4" fill="hold" nodeType="afterEffect">
                                  <p:stCondLst>
                                    <p:cond delay="0"/>
                                  </p:stCondLst>
                                  <p:childTnLst>
                                    <p:set>
                                      <p:cBhvr>
                                        <p:cTn id="155" dur="1" fill="hold">
                                          <p:stCondLst>
                                            <p:cond delay="0"/>
                                          </p:stCondLst>
                                        </p:cTn>
                                        <p:tgtEl>
                                          <p:spTgt spid="24"/>
                                        </p:tgtEl>
                                        <p:attrNameLst>
                                          <p:attrName>style.visibility</p:attrName>
                                        </p:attrNameLst>
                                      </p:cBhvr>
                                      <p:to>
                                        <p:strVal val="visible"/>
                                      </p:to>
                                    </p:set>
                                    <p:animEffect transition="in" filter="wipe(down)">
                                      <p:cBhvr>
                                        <p:cTn id="156" dur="500"/>
                                        <p:tgtEl>
                                          <p:spTgt spid="24"/>
                                        </p:tgtEl>
                                      </p:cBhvr>
                                    </p:animEffect>
                                  </p:childTnLst>
                                </p:cTn>
                              </p:par>
                              <p:par>
                                <p:cTn id="157" presetID="22" presetClass="entr" presetSubtype="4" fill="hold" grpId="0" nodeType="withEffect">
                                  <p:stCondLst>
                                    <p:cond delay="0"/>
                                  </p:stCondLst>
                                  <p:childTnLst>
                                    <p:set>
                                      <p:cBhvr>
                                        <p:cTn id="158" dur="1" fill="hold">
                                          <p:stCondLst>
                                            <p:cond delay="0"/>
                                          </p:stCondLst>
                                        </p:cTn>
                                        <p:tgtEl>
                                          <p:spTgt spid="22"/>
                                        </p:tgtEl>
                                        <p:attrNameLst>
                                          <p:attrName>style.visibility</p:attrName>
                                        </p:attrNameLst>
                                      </p:cBhvr>
                                      <p:to>
                                        <p:strVal val="visible"/>
                                      </p:to>
                                    </p:set>
                                    <p:animEffect transition="in" filter="wipe(down)">
                                      <p:cBhvr>
                                        <p:cTn id="159" dur="500"/>
                                        <p:tgtEl>
                                          <p:spTgt spid="22"/>
                                        </p:tgtEl>
                                      </p:cBhvr>
                                    </p:animEffect>
                                  </p:childTnLst>
                                </p:cTn>
                              </p:par>
                            </p:childTnLst>
                          </p:cTn>
                        </p:par>
                        <p:par>
                          <p:cTn id="160" fill="hold">
                            <p:stCondLst>
                              <p:cond delay="9500"/>
                            </p:stCondLst>
                            <p:childTnLst>
                              <p:par>
                                <p:cTn id="161" presetID="26" presetClass="entr" presetSubtype="0" fill="hold" grpId="0" nodeType="afterEffect">
                                  <p:stCondLst>
                                    <p:cond delay="0"/>
                                  </p:stCondLst>
                                  <p:childTnLst>
                                    <p:set>
                                      <p:cBhvr>
                                        <p:cTn id="162" dur="1" fill="hold">
                                          <p:stCondLst>
                                            <p:cond delay="0"/>
                                          </p:stCondLst>
                                        </p:cTn>
                                        <p:tgtEl>
                                          <p:spTgt spid="30"/>
                                        </p:tgtEl>
                                        <p:attrNameLst>
                                          <p:attrName>style.visibility</p:attrName>
                                        </p:attrNameLst>
                                      </p:cBhvr>
                                      <p:to>
                                        <p:strVal val="visible"/>
                                      </p:to>
                                    </p:set>
                                    <p:animEffect transition="in" filter="wipe(down)">
                                      <p:cBhvr>
                                        <p:cTn id="163" dur="580">
                                          <p:stCondLst>
                                            <p:cond delay="0"/>
                                          </p:stCondLst>
                                        </p:cTn>
                                        <p:tgtEl>
                                          <p:spTgt spid="30"/>
                                        </p:tgtEl>
                                      </p:cBhvr>
                                    </p:animEffect>
                                    <p:anim calcmode="lin" valueType="num">
                                      <p:cBhvr>
                                        <p:cTn id="164" dur="1822"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165" dur="664"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166" dur="664" tmFilter="0, 0; 0.125,0.2665; 0.25,0.4; 0.375,0.465; 0.5,0.5;  0.625,0.535; 0.75,0.6; 0.875,0.7335; 1,1">
                                          <p:stCondLst>
                                            <p:cond delay="664"/>
                                          </p:stCondLst>
                                        </p:cTn>
                                        <p:tgtEl>
                                          <p:spTgt spid="30"/>
                                        </p:tgtEl>
                                        <p:attrNameLst>
                                          <p:attrName>ppt_y</p:attrName>
                                        </p:attrNameLst>
                                      </p:cBhvr>
                                      <p:tavLst>
                                        <p:tav tm="0" fmla="#ppt_y-sin(pi*$)/9">
                                          <p:val>
                                            <p:fltVal val="0"/>
                                          </p:val>
                                        </p:tav>
                                        <p:tav tm="100000">
                                          <p:val>
                                            <p:fltVal val="1"/>
                                          </p:val>
                                        </p:tav>
                                      </p:tavLst>
                                    </p:anim>
                                    <p:anim calcmode="lin" valueType="num">
                                      <p:cBhvr>
                                        <p:cTn id="167" dur="332" tmFilter="0, 0; 0.125,0.2665; 0.25,0.4; 0.375,0.465; 0.5,0.5;  0.625,0.535; 0.75,0.6; 0.875,0.7335; 1,1">
                                          <p:stCondLst>
                                            <p:cond delay="1324"/>
                                          </p:stCondLst>
                                        </p:cTn>
                                        <p:tgtEl>
                                          <p:spTgt spid="30"/>
                                        </p:tgtEl>
                                        <p:attrNameLst>
                                          <p:attrName>ppt_y</p:attrName>
                                        </p:attrNameLst>
                                      </p:cBhvr>
                                      <p:tavLst>
                                        <p:tav tm="0" fmla="#ppt_y-sin(pi*$)/27">
                                          <p:val>
                                            <p:fltVal val="0"/>
                                          </p:val>
                                        </p:tav>
                                        <p:tav tm="100000">
                                          <p:val>
                                            <p:fltVal val="1"/>
                                          </p:val>
                                        </p:tav>
                                      </p:tavLst>
                                    </p:anim>
                                    <p:anim calcmode="lin" valueType="num">
                                      <p:cBhvr>
                                        <p:cTn id="168" dur="164" tmFilter="0, 0; 0.125,0.2665; 0.25,0.4; 0.375,0.465; 0.5,0.5;  0.625,0.535; 0.75,0.6; 0.875,0.7335; 1,1">
                                          <p:stCondLst>
                                            <p:cond delay="1656"/>
                                          </p:stCondLst>
                                        </p:cTn>
                                        <p:tgtEl>
                                          <p:spTgt spid="30"/>
                                        </p:tgtEl>
                                        <p:attrNameLst>
                                          <p:attrName>ppt_y</p:attrName>
                                        </p:attrNameLst>
                                      </p:cBhvr>
                                      <p:tavLst>
                                        <p:tav tm="0" fmla="#ppt_y-sin(pi*$)/81">
                                          <p:val>
                                            <p:fltVal val="0"/>
                                          </p:val>
                                        </p:tav>
                                        <p:tav tm="100000">
                                          <p:val>
                                            <p:fltVal val="1"/>
                                          </p:val>
                                        </p:tav>
                                      </p:tavLst>
                                    </p:anim>
                                    <p:animScale>
                                      <p:cBhvr>
                                        <p:cTn id="169" dur="26">
                                          <p:stCondLst>
                                            <p:cond delay="650"/>
                                          </p:stCondLst>
                                        </p:cTn>
                                        <p:tgtEl>
                                          <p:spTgt spid="30"/>
                                        </p:tgtEl>
                                      </p:cBhvr>
                                      <p:to x="100000" y="60000"/>
                                    </p:animScale>
                                    <p:animScale>
                                      <p:cBhvr>
                                        <p:cTn id="170" dur="166" decel="50000">
                                          <p:stCondLst>
                                            <p:cond delay="676"/>
                                          </p:stCondLst>
                                        </p:cTn>
                                        <p:tgtEl>
                                          <p:spTgt spid="30"/>
                                        </p:tgtEl>
                                      </p:cBhvr>
                                      <p:to x="100000" y="100000"/>
                                    </p:animScale>
                                    <p:animScale>
                                      <p:cBhvr>
                                        <p:cTn id="171" dur="26">
                                          <p:stCondLst>
                                            <p:cond delay="1312"/>
                                          </p:stCondLst>
                                        </p:cTn>
                                        <p:tgtEl>
                                          <p:spTgt spid="30"/>
                                        </p:tgtEl>
                                      </p:cBhvr>
                                      <p:to x="100000" y="80000"/>
                                    </p:animScale>
                                    <p:animScale>
                                      <p:cBhvr>
                                        <p:cTn id="172" dur="166" decel="50000">
                                          <p:stCondLst>
                                            <p:cond delay="1338"/>
                                          </p:stCondLst>
                                        </p:cTn>
                                        <p:tgtEl>
                                          <p:spTgt spid="30"/>
                                        </p:tgtEl>
                                      </p:cBhvr>
                                      <p:to x="100000" y="100000"/>
                                    </p:animScale>
                                    <p:animScale>
                                      <p:cBhvr>
                                        <p:cTn id="173" dur="26">
                                          <p:stCondLst>
                                            <p:cond delay="1642"/>
                                          </p:stCondLst>
                                        </p:cTn>
                                        <p:tgtEl>
                                          <p:spTgt spid="30"/>
                                        </p:tgtEl>
                                      </p:cBhvr>
                                      <p:to x="100000" y="90000"/>
                                    </p:animScale>
                                    <p:animScale>
                                      <p:cBhvr>
                                        <p:cTn id="174" dur="166" decel="50000">
                                          <p:stCondLst>
                                            <p:cond delay="1668"/>
                                          </p:stCondLst>
                                        </p:cTn>
                                        <p:tgtEl>
                                          <p:spTgt spid="30"/>
                                        </p:tgtEl>
                                      </p:cBhvr>
                                      <p:to x="100000" y="100000"/>
                                    </p:animScale>
                                    <p:animScale>
                                      <p:cBhvr>
                                        <p:cTn id="175" dur="26">
                                          <p:stCondLst>
                                            <p:cond delay="1808"/>
                                          </p:stCondLst>
                                        </p:cTn>
                                        <p:tgtEl>
                                          <p:spTgt spid="30"/>
                                        </p:tgtEl>
                                      </p:cBhvr>
                                      <p:to x="100000" y="95000"/>
                                    </p:animScale>
                                    <p:animScale>
                                      <p:cBhvr>
                                        <p:cTn id="176" dur="166" decel="50000">
                                          <p:stCondLst>
                                            <p:cond delay="1834"/>
                                          </p:stCondLst>
                                        </p:cTn>
                                        <p:tgtEl>
                                          <p:spTgt spid="30"/>
                                        </p:tgtEl>
                                      </p:cBhvr>
                                      <p:to x="100000" y="100000"/>
                                    </p:animScale>
                                  </p:childTnLst>
                                </p:cTn>
                              </p:par>
                              <p:par>
                                <p:cTn id="177" presetID="26" presetClass="entr" presetSubtype="0" fill="hold" grpId="0" nodeType="withEffect">
                                  <p:stCondLst>
                                    <p:cond delay="0"/>
                                  </p:stCondLst>
                                  <p:childTnLst>
                                    <p:set>
                                      <p:cBhvr>
                                        <p:cTn id="178" dur="1" fill="hold">
                                          <p:stCondLst>
                                            <p:cond delay="0"/>
                                          </p:stCondLst>
                                        </p:cTn>
                                        <p:tgtEl>
                                          <p:spTgt spid="29"/>
                                        </p:tgtEl>
                                        <p:attrNameLst>
                                          <p:attrName>style.visibility</p:attrName>
                                        </p:attrNameLst>
                                      </p:cBhvr>
                                      <p:to>
                                        <p:strVal val="visible"/>
                                      </p:to>
                                    </p:set>
                                    <p:animEffect transition="in" filter="wipe(down)">
                                      <p:cBhvr>
                                        <p:cTn id="179" dur="580">
                                          <p:stCondLst>
                                            <p:cond delay="0"/>
                                          </p:stCondLst>
                                        </p:cTn>
                                        <p:tgtEl>
                                          <p:spTgt spid="29"/>
                                        </p:tgtEl>
                                      </p:cBhvr>
                                    </p:animEffect>
                                    <p:anim calcmode="lin" valueType="num">
                                      <p:cBhvr>
                                        <p:cTn id="180"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181"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182"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183"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184"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185" dur="26">
                                          <p:stCondLst>
                                            <p:cond delay="650"/>
                                          </p:stCondLst>
                                        </p:cTn>
                                        <p:tgtEl>
                                          <p:spTgt spid="29"/>
                                        </p:tgtEl>
                                      </p:cBhvr>
                                      <p:to x="100000" y="60000"/>
                                    </p:animScale>
                                    <p:animScale>
                                      <p:cBhvr>
                                        <p:cTn id="186" dur="166" decel="50000">
                                          <p:stCondLst>
                                            <p:cond delay="676"/>
                                          </p:stCondLst>
                                        </p:cTn>
                                        <p:tgtEl>
                                          <p:spTgt spid="29"/>
                                        </p:tgtEl>
                                      </p:cBhvr>
                                      <p:to x="100000" y="100000"/>
                                    </p:animScale>
                                    <p:animScale>
                                      <p:cBhvr>
                                        <p:cTn id="187" dur="26">
                                          <p:stCondLst>
                                            <p:cond delay="1312"/>
                                          </p:stCondLst>
                                        </p:cTn>
                                        <p:tgtEl>
                                          <p:spTgt spid="29"/>
                                        </p:tgtEl>
                                      </p:cBhvr>
                                      <p:to x="100000" y="80000"/>
                                    </p:animScale>
                                    <p:animScale>
                                      <p:cBhvr>
                                        <p:cTn id="188" dur="166" decel="50000">
                                          <p:stCondLst>
                                            <p:cond delay="1338"/>
                                          </p:stCondLst>
                                        </p:cTn>
                                        <p:tgtEl>
                                          <p:spTgt spid="29"/>
                                        </p:tgtEl>
                                      </p:cBhvr>
                                      <p:to x="100000" y="100000"/>
                                    </p:animScale>
                                    <p:animScale>
                                      <p:cBhvr>
                                        <p:cTn id="189" dur="26">
                                          <p:stCondLst>
                                            <p:cond delay="1642"/>
                                          </p:stCondLst>
                                        </p:cTn>
                                        <p:tgtEl>
                                          <p:spTgt spid="29"/>
                                        </p:tgtEl>
                                      </p:cBhvr>
                                      <p:to x="100000" y="90000"/>
                                    </p:animScale>
                                    <p:animScale>
                                      <p:cBhvr>
                                        <p:cTn id="190" dur="166" decel="50000">
                                          <p:stCondLst>
                                            <p:cond delay="1668"/>
                                          </p:stCondLst>
                                        </p:cTn>
                                        <p:tgtEl>
                                          <p:spTgt spid="29"/>
                                        </p:tgtEl>
                                      </p:cBhvr>
                                      <p:to x="100000" y="100000"/>
                                    </p:animScale>
                                    <p:animScale>
                                      <p:cBhvr>
                                        <p:cTn id="191" dur="26">
                                          <p:stCondLst>
                                            <p:cond delay="1808"/>
                                          </p:stCondLst>
                                        </p:cTn>
                                        <p:tgtEl>
                                          <p:spTgt spid="29"/>
                                        </p:tgtEl>
                                      </p:cBhvr>
                                      <p:to x="100000" y="95000"/>
                                    </p:animScale>
                                    <p:animScale>
                                      <p:cBhvr>
                                        <p:cTn id="192" dur="166" decel="50000">
                                          <p:stCondLst>
                                            <p:cond delay="1834"/>
                                          </p:stCondLst>
                                        </p:cTn>
                                        <p:tgtEl>
                                          <p:spTgt spid="2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3" grpId="0"/>
      <p:bldP spid="14" grpId="0"/>
      <p:bldP spid="15" grpId="0"/>
      <p:bldP spid="16" grpId="0"/>
      <p:bldP spid="17" grpId="0" animBg="1"/>
      <p:bldP spid="22" grpId="0" animBg="1"/>
      <p:bldP spid="27" grpId="0"/>
      <p:bldP spid="28" grpId="0"/>
      <p:bldP spid="29" grpId="0"/>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lstStyle/>
          <a:p>
            <a:r>
              <a:rPr lang="zh-CN" altLang="en-US" dirty="0">
                <a:solidFill>
                  <a:srgbClr val="183A5D"/>
                </a:solidFill>
                <a:sym typeface="+mn-ea"/>
              </a:rPr>
              <a:t>能力提升</a:t>
            </a:r>
            <a:endParaRPr kumimoji="1" lang="zh-CN" altLang="en-US" dirty="0"/>
          </a:p>
        </p:txBody>
      </p:sp>
      <p:sp>
        <p:nvSpPr>
          <p:cNvPr id="3" name="矩形 2"/>
          <p:cNvSpPr/>
          <p:nvPr/>
        </p:nvSpPr>
        <p:spPr>
          <a:xfrm>
            <a:off x="0" y="3744685"/>
            <a:ext cx="12192000" cy="870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任意形状 5"/>
          <p:cNvSpPr/>
          <p:nvPr/>
        </p:nvSpPr>
        <p:spPr>
          <a:xfrm rot="10800000">
            <a:off x="859971" y="1458685"/>
            <a:ext cx="1905001" cy="2656115"/>
          </a:xfrm>
          <a:custGeom>
            <a:avLst/>
            <a:gdLst>
              <a:gd name="connsiteX0" fmla="*/ 952501 w 1905001"/>
              <a:gd name="connsiteY0" fmla="*/ 0 h 2656115"/>
              <a:gd name="connsiteX1" fmla="*/ 1905001 w 1905001"/>
              <a:gd name="connsiteY1" fmla="*/ 420205 h 2656115"/>
              <a:gd name="connsiteX2" fmla="*/ 1905001 w 1905001"/>
              <a:gd name="connsiteY2" fmla="*/ 2656115 h 2656115"/>
              <a:gd name="connsiteX3" fmla="*/ 0 w 1905001"/>
              <a:gd name="connsiteY3" fmla="*/ 2656115 h 2656115"/>
              <a:gd name="connsiteX4" fmla="*/ 0 w 1905001"/>
              <a:gd name="connsiteY4" fmla="*/ 420205 h 2656115"/>
              <a:gd name="connsiteX5" fmla="*/ 952501 w 1905001"/>
              <a:gd name="connsiteY5" fmla="*/ 0 h 2656115"/>
              <a:gd name="connsiteX6" fmla="*/ 952500 w 1905001"/>
              <a:gd name="connsiteY6" fmla="*/ 185058 h 2656115"/>
              <a:gd name="connsiteX7" fmla="*/ 772886 w 1905001"/>
              <a:gd name="connsiteY7" fmla="*/ 364672 h 2656115"/>
              <a:gd name="connsiteX8" fmla="*/ 952500 w 1905001"/>
              <a:gd name="connsiteY8" fmla="*/ 544286 h 2656115"/>
              <a:gd name="connsiteX9" fmla="*/ 1132114 w 1905001"/>
              <a:gd name="connsiteY9" fmla="*/ 364672 h 2656115"/>
              <a:gd name="connsiteX10" fmla="*/ 952500 w 1905001"/>
              <a:gd name="connsiteY10" fmla="*/ 185058 h 2656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05001" h="2656115">
                <a:moveTo>
                  <a:pt x="952501" y="0"/>
                </a:moveTo>
                <a:lnTo>
                  <a:pt x="1905001" y="420205"/>
                </a:lnTo>
                <a:lnTo>
                  <a:pt x="1905001" y="2656115"/>
                </a:lnTo>
                <a:lnTo>
                  <a:pt x="0" y="2656115"/>
                </a:lnTo>
                <a:lnTo>
                  <a:pt x="0" y="420205"/>
                </a:lnTo>
                <a:lnTo>
                  <a:pt x="952501" y="0"/>
                </a:lnTo>
                <a:close/>
                <a:moveTo>
                  <a:pt x="952500" y="185058"/>
                </a:moveTo>
                <a:cubicBezTo>
                  <a:pt x="853302" y="185058"/>
                  <a:pt x="772886" y="265474"/>
                  <a:pt x="772886" y="364672"/>
                </a:cubicBezTo>
                <a:cubicBezTo>
                  <a:pt x="772886" y="463870"/>
                  <a:pt x="853302" y="544286"/>
                  <a:pt x="952500" y="544286"/>
                </a:cubicBezTo>
                <a:cubicBezTo>
                  <a:pt x="1051698" y="544286"/>
                  <a:pt x="1132114" y="463870"/>
                  <a:pt x="1132114" y="364672"/>
                </a:cubicBezTo>
                <a:cubicBezTo>
                  <a:pt x="1132114" y="265474"/>
                  <a:pt x="1051698" y="185058"/>
                  <a:pt x="952500" y="18505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矩形 8"/>
          <p:cNvSpPr/>
          <p:nvPr/>
        </p:nvSpPr>
        <p:spPr>
          <a:xfrm>
            <a:off x="957943" y="1805769"/>
            <a:ext cx="1719944" cy="1209675"/>
          </a:xfrm>
          <a:prstGeom prst="rect">
            <a:avLst/>
          </a:prstGeom>
        </p:spPr>
        <p:txBody>
          <a:bodyPr wrap="square">
            <a:spAutoFit/>
          </a:bodyPr>
          <a:lstStyle/>
          <a:p>
            <a:pPr algn="ctr" defTabSz="608965">
              <a:lnSpc>
                <a:spcPct val="130000"/>
              </a:lnSpc>
            </a:pPr>
            <a:r>
              <a:rPr lang="zh-CN" altLang="en-US" sz="1400" dirty="0">
                <a:solidFill>
                  <a:schemeClr val="bg1"/>
                </a:solidFill>
                <a:ea typeface="微软雅黑" panose="020B0503020204020204" charset="-122"/>
                <a:sym typeface="+mn-ea"/>
              </a:rPr>
              <a:t>互联网金融业务的商务拓展经验，熟悉线上流量和产品运营</a:t>
            </a:r>
            <a:endParaRPr lang="zh-CN" altLang="en-US" sz="1400" b="1" dirty="0">
              <a:solidFill>
                <a:schemeClr val="bg1"/>
              </a:solidFill>
              <a:ea typeface="微软雅黑" panose="020B0503020204020204" charset="-122"/>
              <a:sym typeface="+mn-ea"/>
            </a:endParaRPr>
          </a:p>
        </p:txBody>
      </p:sp>
      <p:sp>
        <p:nvSpPr>
          <p:cNvPr id="12" name="任意形状 11"/>
          <p:cNvSpPr/>
          <p:nvPr/>
        </p:nvSpPr>
        <p:spPr>
          <a:xfrm>
            <a:off x="2955471" y="3472542"/>
            <a:ext cx="1905001" cy="2656115"/>
          </a:xfrm>
          <a:custGeom>
            <a:avLst/>
            <a:gdLst>
              <a:gd name="connsiteX0" fmla="*/ 952501 w 1905001"/>
              <a:gd name="connsiteY0" fmla="*/ 0 h 2656115"/>
              <a:gd name="connsiteX1" fmla="*/ 1905001 w 1905001"/>
              <a:gd name="connsiteY1" fmla="*/ 420205 h 2656115"/>
              <a:gd name="connsiteX2" fmla="*/ 1905001 w 1905001"/>
              <a:gd name="connsiteY2" fmla="*/ 2656115 h 2656115"/>
              <a:gd name="connsiteX3" fmla="*/ 0 w 1905001"/>
              <a:gd name="connsiteY3" fmla="*/ 2656115 h 2656115"/>
              <a:gd name="connsiteX4" fmla="*/ 0 w 1905001"/>
              <a:gd name="connsiteY4" fmla="*/ 420205 h 2656115"/>
              <a:gd name="connsiteX5" fmla="*/ 952501 w 1905001"/>
              <a:gd name="connsiteY5" fmla="*/ 0 h 2656115"/>
              <a:gd name="connsiteX6" fmla="*/ 952500 w 1905001"/>
              <a:gd name="connsiteY6" fmla="*/ 185058 h 2656115"/>
              <a:gd name="connsiteX7" fmla="*/ 772886 w 1905001"/>
              <a:gd name="connsiteY7" fmla="*/ 364672 h 2656115"/>
              <a:gd name="connsiteX8" fmla="*/ 952500 w 1905001"/>
              <a:gd name="connsiteY8" fmla="*/ 544286 h 2656115"/>
              <a:gd name="connsiteX9" fmla="*/ 1132114 w 1905001"/>
              <a:gd name="connsiteY9" fmla="*/ 364672 h 2656115"/>
              <a:gd name="connsiteX10" fmla="*/ 952500 w 1905001"/>
              <a:gd name="connsiteY10" fmla="*/ 185058 h 2656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05001" h="2656115">
                <a:moveTo>
                  <a:pt x="952501" y="0"/>
                </a:moveTo>
                <a:lnTo>
                  <a:pt x="1905001" y="420205"/>
                </a:lnTo>
                <a:lnTo>
                  <a:pt x="1905001" y="2656115"/>
                </a:lnTo>
                <a:lnTo>
                  <a:pt x="0" y="2656115"/>
                </a:lnTo>
                <a:lnTo>
                  <a:pt x="0" y="420205"/>
                </a:lnTo>
                <a:lnTo>
                  <a:pt x="952501" y="0"/>
                </a:lnTo>
                <a:close/>
                <a:moveTo>
                  <a:pt x="952500" y="185058"/>
                </a:moveTo>
                <a:cubicBezTo>
                  <a:pt x="853302" y="185058"/>
                  <a:pt x="772886" y="265474"/>
                  <a:pt x="772886" y="364672"/>
                </a:cubicBezTo>
                <a:cubicBezTo>
                  <a:pt x="772886" y="463870"/>
                  <a:pt x="853302" y="544286"/>
                  <a:pt x="952500" y="544286"/>
                </a:cubicBezTo>
                <a:cubicBezTo>
                  <a:pt x="1051698" y="544286"/>
                  <a:pt x="1132114" y="463870"/>
                  <a:pt x="1132114" y="364672"/>
                </a:cubicBezTo>
                <a:cubicBezTo>
                  <a:pt x="1132114" y="265474"/>
                  <a:pt x="1051698" y="185058"/>
                  <a:pt x="952500" y="185058"/>
                </a:cubicBezTo>
                <a:close/>
              </a:path>
            </a:pathLst>
          </a:custGeom>
          <a:solidFill>
            <a:schemeClr val="accent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4" name="矩形 13"/>
          <p:cNvSpPr/>
          <p:nvPr/>
        </p:nvSpPr>
        <p:spPr>
          <a:xfrm>
            <a:off x="3042556" y="4336562"/>
            <a:ext cx="1719944" cy="650240"/>
          </a:xfrm>
          <a:prstGeom prst="rect">
            <a:avLst/>
          </a:prstGeom>
        </p:spPr>
        <p:txBody>
          <a:bodyPr wrap="square">
            <a:spAutoFit/>
          </a:bodyPr>
          <a:lstStyle/>
          <a:p>
            <a:pPr algn="ctr" defTabSz="608965">
              <a:lnSpc>
                <a:spcPct val="130000"/>
              </a:lnSpc>
            </a:pPr>
            <a:r>
              <a:rPr lang="zh-CN" altLang="en-US" sz="1400" dirty="0">
                <a:solidFill>
                  <a:schemeClr val="bg1"/>
                </a:solidFill>
                <a:effectLst/>
                <a:ea typeface="微软雅黑" panose="020B0503020204020204" charset="-122"/>
                <a:sym typeface="+mn-ea"/>
              </a:rPr>
              <a:t>熟悉微信推广 流量的运营推广工作</a:t>
            </a:r>
            <a:endParaRPr lang="zh-CN" altLang="en-US" sz="1400" b="1" dirty="0">
              <a:solidFill>
                <a:schemeClr val="bg1"/>
              </a:solidFill>
              <a:effectLst/>
              <a:ea typeface="微软雅黑" panose="020B0503020204020204" charset="-122"/>
              <a:sym typeface="+mn-ea"/>
            </a:endParaRPr>
          </a:p>
        </p:txBody>
      </p:sp>
      <p:sp>
        <p:nvSpPr>
          <p:cNvPr id="18" name="任意形状 17"/>
          <p:cNvSpPr/>
          <p:nvPr/>
        </p:nvSpPr>
        <p:spPr>
          <a:xfrm rot="10800000">
            <a:off x="5050971" y="1458685"/>
            <a:ext cx="1905001" cy="2656115"/>
          </a:xfrm>
          <a:custGeom>
            <a:avLst/>
            <a:gdLst>
              <a:gd name="connsiteX0" fmla="*/ 952501 w 1905001"/>
              <a:gd name="connsiteY0" fmla="*/ 0 h 2656115"/>
              <a:gd name="connsiteX1" fmla="*/ 1905001 w 1905001"/>
              <a:gd name="connsiteY1" fmla="*/ 420205 h 2656115"/>
              <a:gd name="connsiteX2" fmla="*/ 1905001 w 1905001"/>
              <a:gd name="connsiteY2" fmla="*/ 2656115 h 2656115"/>
              <a:gd name="connsiteX3" fmla="*/ 0 w 1905001"/>
              <a:gd name="connsiteY3" fmla="*/ 2656115 h 2656115"/>
              <a:gd name="connsiteX4" fmla="*/ 0 w 1905001"/>
              <a:gd name="connsiteY4" fmla="*/ 420205 h 2656115"/>
              <a:gd name="connsiteX5" fmla="*/ 952501 w 1905001"/>
              <a:gd name="connsiteY5" fmla="*/ 0 h 2656115"/>
              <a:gd name="connsiteX6" fmla="*/ 952500 w 1905001"/>
              <a:gd name="connsiteY6" fmla="*/ 185058 h 2656115"/>
              <a:gd name="connsiteX7" fmla="*/ 772886 w 1905001"/>
              <a:gd name="connsiteY7" fmla="*/ 364672 h 2656115"/>
              <a:gd name="connsiteX8" fmla="*/ 952500 w 1905001"/>
              <a:gd name="connsiteY8" fmla="*/ 544286 h 2656115"/>
              <a:gd name="connsiteX9" fmla="*/ 1132114 w 1905001"/>
              <a:gd name="connsiteY9" fmla="*/ 364672 h 2656115"/>
              <a:gd name="connsiteX10" fmla="*/ 952500 w 1905001"/>
              <a:gd name="connsiteY10" fmla="*/ 185058 h 2656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05001" h="2656115">
                <a:moveTo>
                  <a:pt x="952501" y="0"/>
                </a:moveTo>
                <a:lnTo>
                  <a:pt x="1905001" y="420205"/>
                </a:lnTo>
                <a:lnTo>
                  <a:pt x="1905001" y="2656115"/>
                </a:lnTo>
                <a:lnTo>
                  <a:pt x="0" y="2656115"/>
                </a:lnTo>
                <a:lnTo>
                  <a:pt x="0" y="420205"/>
                </a:lnTo>
                <a:lnTo>
                  <a:pt x="952501" y="0"/>
                </a:lnTo>
                <a:close/>
                <a:moveTo>
                  <a:pt x="952500" y="185058"/>
                </a:moveTo>
                <a:cubicBezTo>
                  <a:pt x="853302" y="185058"/>
                  <a:pt x="772886" y="265474"/>
                  <a:pt x="772886" y="364672"/>
                </a:cubicBezTo>
                <a:cubicBezTo>
                  <a:pt x="772886" y="463870"/>
                  <a:pt x="853302" y="544286"/>
                  <a:pt x="952500" y="544286"/>
                </a:cubicBezTo>
                <a:cubicBezTo>
                  <a:pt x="1051698" y="544286"/>
                  <a:pt x="1132114" y="463870"/>
                  <a:pt x="1132114" y="364672"/>
                </a:cubicBezTo>
                <a:cubicBezTo>
                  <a:pt x="1132114" y="265474"/>
                  <a:pt x="1051698" y="185058"/>
                  <a:pt x="952500" y="185058"/>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0" name="矩形 19"/>
          <p:cNvSpPr/>
          <p:nvPr/>
        </p:nvSpPr>
        <p:spPr>
          <a:xfrm>
            <a:off x="5148943" y="1805769"/>
            <a:ext cx="1719944" cy="650240"/>
          </a:xfrm>
          <a:prstGeom prst="rect">
            <a:avLst/>
          </a:prstGeom>
        </p:spPr>
        <p:txBody>
          <a:bodyPr wrap="square">
            <a:spAutoFit/>
          </a:bodyPr>
          <a:lstStyle/>
          <a:p>
            <a:pPr algn="ctr" defTabSz="608965">
              <a:lnSpc>
                <a:spcPct val="130000"/>
              </a:lnSpc>
            </a:pPr>
            <a:r>
              <a:rPr lang="zh-CN" altLang="en-US" sz="1400" dirty="0">
                <a:solidFill>
                  <a:schemeClr val="bg1"/>
                </a:solidFill>
                <a:ea typeface="微软雅黑" panose="020B0503020204020204" charset="-122"/>
                <a:sym typeface="+mn-ea"/>
              </a:rPr>
              <a:t>对商户贷有经验</a:t>
            </a:r>
          </a:p>
          <a:p>
            <a:pPr algn="ctr" defTabSz="608965">
              <a:lnSpc>
                <a:spcPct val="130000"/>
              </a:lnSpc>
            </a:pPr>
            <a:r>
              <a:rPr lang="zh-CN" altLang="en-US" sz="1400" dirty="0">
                <a:solidFill>
                  <a:schemeClr val="bg1"/>
                </a:solidFill>
                <a:ea typeface="微软雅黑" panose="020B0503020204020204" charset="-122"/>
                <a:sym typeface="+mn-ea"/>
              </a:rPr>
              <a:t>熟悉电商</a:t>
            </a:r>
            <a:endParaRPr lang="zh-CN" altLang="en-US" sz="1400" b="1" dirty="0">
              <a:solidFill>
                <a:schemeClr val="bg1"/>
              </a:solidFill>
              <a:ea typeface="微软雅黑" panose="020B0503020204020204" charset="-122"/>
              <a:sym typeface="+mn-ea"/>
            </a:endParaRPr>
          </a:p>
        </p:txBody>
      </p:sp>
      <p:sp>
        <p:nvSpPr>
          <p:cNvPr id="22" name="任意形状 21"/>
          <p:cNvSpPr/>
          <p:nvPr/>
        </p:nvSpPr>
        <p:spPr>
          <a:xfrm>
            <a:off x="7146471" y="3472542"/>
            <a:ext cx="1905001" cy="2656115"/>
          </a:xfrm>
          <a:custGeom>
            <a:avLst/>
            <a:gdLst>
              <a:gd name="connsiteX0" fmla="*/ 952501 w 1905001"/>
              <a:gd name="connsiteY0" fmla="*/ 0 h 2656115"/>
              <a:gd name="connsiteX1" fmla="*/ 1905001 w 1905001"/>
              <a:gd name="connsiteY1" fmla="*/ 420205 h 2656115"/>
              <a:gd name="connsiteX2" fmla="*/ 1905001 w 1905001"/>
              <a:gd name="connsiteY2" fmla="*/ 2656115 h 2656115"/>
              <a:gd name="connsiteX3" fmla="*/ 0 w 1905001"/>
              <a:gd name="connsiteY3" fmla="*/ 2656115 h 2656115"/>
              <a:gd name="connsiteX4" fmla="*/ 0 w 1905001"/>
              <a:gd name="connsiteY4" fmla="*/ 420205 h 2656115"/>
              <a:gd name="connsiteX5" fmla="*/ 952501 w 1905001"/>
              <a:gd name="connsiteY5" fmla="*/ 0 h 2656115"/>
              <a:gd name="connsiteX6" fmla="*/ 952500 w 1905001"/>
              <a:gd name="connsiteY6" fmla="*/ 185058 h 2656115"/>
              <a:gd name="connsiteX7" fmla="*/ 772886 w 1905001"/>
              <a:gd name="connsiteY7" fmla="*/ 364672 h 2656115"/>
              <a:gd name="connsiteX8" fmla="*/ 952500 w 1905001"/>
              <a:gd name="connsiteY8" fmla="*/ 544286 h 2656115"/>
              <a:gd name="connsiteX9" fmla="*/ 1132114 w 1905001"/>
              <a:gd name="connsiteY9" fmla="*/ 364672 h 2656115"/>
              <a:gd name="connsiteX10" fmla="*/ 952500 w 1905001"/>
              <a:gd name="connsiteY10" fmla="*/ 185058 h 2656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05001" h="2656115">
                <a:moveTo>
                  <a:pt x="952501" y="0"/>
                </a:moveTo>
                <a:lnTo>
                  <a:pt x="1905001" y="420205"/>
                </a:lnTo>
                <a:lnTo>
                  <a:pt x="1905001" y="2656115"/>
                </a:lnTo>
                <a:lnTo>
                  <a:pt x="0" y="2656115"/>
                </a:lnTo>
                <a:lnTo>
                  <a:pt x="0" y="420205"/>
                </a:lnTo>
                <a:lnTo>
                  <a:pt x="952501" y="0"/>
                </a:lnTo>
                <a:close/>
                <a:moveTo>
                  <a:pt x="952500" y="185058"/>
                </a:moveTo>
                <a:cubicBezTo>
                  <a:pt x="853302" y="185058"/>
                  <a:pt x="772886" y="265474"/>
                  <a:pt x="772886" y="364672"/>
                </a:cubicBezTo>
                <a:cubicBezTo>
                  <a:pt x="772886" y="463870"/>
                  <a:pt x="853302" y="544286"/>
                  <a:pt x="952500" y="544286"/>
                </a:cubicBezTo>
                <a:cubicBezTo>
                  <a:pt x="1051698" y="544286"/>
                  <a:pt x="1132114" y="463870"/>
                  <a:pt x="1132114" y="364672"/>
                </a:cubicBezTo>
                <a:cubicBezTo>
                  <a:pt x="1132114" y="265474"/>
                  <a:pt x="1051698" y="185058"/>
                  <a:pt x="952500" y="185058"/>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4" name="矩形 23"/>
          <p:cNvSpPr/>
          <p:nvPr/>
        </p:nvSpPr>
        <p:spPr>
          <a:xfrm>
            <a:off x="7233556" y="4336562"/>
            <a:ext cx="1719944" cy="650240"/>
          </a:xfrm>
          <a:prstGeom prst="rect">
            <a:avLst/>
          </a:prstGeom>
        </p:spPr>
        <p:txBody>
          <a:bodyPr wrap="square">
            <a:spAutoFit/>
          </a:bodyPr>
          <a:lstStyle/>
          <a:p>
            <a:pPr algn="ctr" defTabSz="608965">
              <a:lnSpc>
                <a:spcPct val="130000"/>
              </a:lnSpc>
            </a:pPr>
            <a:r>
              <a:rPr lang="zh-CN" altLang="en-US" sz="1400" dirty="0">
                <a:solidFill>
                  <a:schemeClr val="bg1"/>
                </a:solidFill>
                <a:ea typeface="微软雅黑" panose="020B0503020204020204" charset="-122"/>
                <a:sym typeface="+mn-ea"/>
              </a:rPr>
              <a:t>有较成熟的商务沟通经验及技巧</a:t>
            </a:r>
            <a:endParaRPr lang="zh-CN" altLang="en-US" sz="1400" b="1" dirty="0">
              <a:solidFill>
                <a:schemeClr val="bg1"/>
              </a:solidFill>
              <a:ea typeface="微软雅黑" panose="020B0503020204020204" charset="-122"/>
              <a:sym typeface="+mn-ea"/>
            </a:endParaRPr>
          </a:p>
        </p:txBody>
      </p:sp>
      <p:sp>
        <p:nvSpPr>
          <p:cNvPr id="26" name="任意形状 25"/>
          <p:cNvSpPr/>
          <p:nvPr/>
        </p:nvSpPr>
        <p:spPr>
          <a:xfrm rot="10800000">
            <a:off x="9241970" y="1458685"/>
            <a:ext cx="1905001" cy="2656115"/>
          </a:xfrm>
          <a:custGeom>
            <a:avLst/>
            <a:gdLst>
              <a:gd name="connsiteX0" fmla="*/ 952501 w 1905001"/>
              <a:gd name="connsiteY0" fmla="*/ 0 h 2656115"/>
              <a:gd name="connsiteX1" fmla="*/ 1905001 w 1905001"/>
              <a:gd name="connsiteY1" fmla="*/ 420205 h 2656115"/>
              <a:gd name="connsiteX2" fmla="*/ 1905001 w 1905001"/>
              <a:gd name="connsiteY2" fmla="*/ 2656115 h 2656115"/>
              <a:gd name="connsiteX3" fmla="*/ 0 w 1905001"/>
              <a:gd name="connsiteY3" fmla="*/ 2656115 h 2656115"/>
              <a:gd name="connsiteX4" fmla="*/ 0 w 1905001"/>
              <a:gd name="connsiteY4" fmla="*/ 420205 h 2656115"/>
              <a:gd name="connsiteX5" fmla="*/ 952501 w 1905001"/>
              <a:gd name="connsiteY5" fmla="*/ 0 h 2656115"/>
              <a:gd name="connsiteX6" fmla="*/ 952500 w 1905001"/>
              <a:gd name="connsiteY6" fmla="*/ 185058 h 2656115"/>
              <a:gd name="connsiteX7" fmla="*/ 772886 w 1905001"/>
              <a:gd name="connsiteY7" fmla="*/ 364672 h 2656115"/>
              <a:gd name="connsiteX8" fmla="*/ 952500 w 1905001"/>
              <a:gd name="connsiteY8" fmla="*/ 544286 h 2656115"/>
              <a:gd name="connsiteX9" fmla="*/ 1132114 w 1905001"/>
              <a:gd name="connsiteY9" fmla="*/ 364672 h 2656115"/>
              <a:gd name="connsiteX10" fmla="*/ 952500 w 1905001"/>
              <a:gd name="connsiteY10" fmla="*/ 185058 h 2656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05001" h="2656115">
                <a:moveTo>
                  <a:pt x="952501" y="0"/>
                </a:moveTo>
                <a:lnTo>
                  <a:pt x="1905001" y="420205"/>
                </a:lnTo>
                <a:lnTo>
                  <a:pt x="1905001" y="2656115"/>
                </a:lnTo>
                <a:lnTo>
                  <a:pt x="0" y="2656115"/>
                </a:lnTo>
                <a:lnTo>
                  <a:pt x="0" y="420205"/>
                </a:lnTo>
                <a:lnTo>
                  <a:pt x="952501" y="0"/>
                </a:lnTo>
                <a:close/>
                <a:moveTo>
                  <a:pt x="952500" y="185058"/>
                </a:moveTo>
                <a:cubicBezTo>
                  <a:pt x="853302" y="185058"/>
                  <a:pt x="772886" y="265474"/>
                  <a:pt x="772886" y="364672"/>
                </a:cubicBezTo>
                <a:cubicBezTo>
                  <a:pt x="772886" y="463870"/>
                  <a:pt x="853302" y="544286"/>
                  <a:pt x="952500" y="544286"/>
                </a:cubicBezTo>
                <a:cubicBezTo>
                  <a:pt x="1051698" y="544286"/>
                  <a:pt x="1132114" y="463870"/>
                  <a:pt x="1132114" y="364672"/>
                </a:cubicBezTo>
                <a:cubicBezTo>
                  <a:pt x="1132114" y="265474"/>
                  <a:pt x="1051698" y="185058"/>
                  <a:pt x="952500" y="18505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8" name="矩形 27"/>
          <p:cNvSpPr/>
          <p:nvPr/>
        </p:nvSpPr>
        <p:spPr>
          <a:xfrm>
            <a:off x="9339942" y="1805769"/>
            <a:ext cx="1719944" cy="1209675"/>
          </a:xfrm>
          <a:prstGeom prst="rect">
            <a:avLst/>
          </a:prstGeom>
        </p:spPr>
        <p:txBody>
          <a:bodyPr wrap="square">
            <a:spAutoFit/>
          </a:bodyPr>
          <a:lstStyle/>
          <a:p>
            <a:pPr algn="ctr" defTabSz="608965">
              <a:lnSpc>
                <a:spcPct val="130000"/>
              </a:lnSpc>
            </a:pPr>
            <a:r>
              <a:rPr lang="zh-CN" altLang="en-US" sz="1400" dirty="0">
                <a:solidFill>
                  <a:schemeClr val="bg1"/>
                </a:solidFill>
                <a:ea typeface="微软雅黑" panose="020B0503020204020204" charset="-122"/>
                <a:sym typeface="+mn-ea"/>
              </a:rPr>
              <a:t>具备很强的责任心和执行力，注重细节，有良好的服务意识，抗压力强</a:t>
            </a:r>
            <a:endParaRPr lang="zh-CN" altLang="en-US" sz="1400" b="1" dirty="0">
              <a:solidFill>
                <a:schemeClr val="bg1"/>
              </a:solidFill>
              <a:ea typeface="微软雅黑" panose="020B0503020204020204" charset="-122"/>
              <a:sym typeface="+mn-ea"/>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par>
                          <p:cTn id="12" fill="hold">
                            <p:stCondLst>
                              <p:cond delay="500"/>
                            </p:stCondLst>
                            <p:childTnLst>
                              <p:par>
                                <p:cTn id="13" presetID="23" presetClass="entr" presetSubtype="16"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childTnLst>
                                </p:cTn>
                              </p:par>
                            </p:childTnLst>
                          </p:cTn>
                        </p:par>
                        <p:par>
                          <p:cTn id="17" fill="hold">
                            <p:stCondLst>
                              <p:cond delay="1000"/>
                            </p:stCondLst>
                            <p:childTnLst>
                              <p:par>
                                <p:cTn id="18" presetID="26"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down)">
                                      <p:cBhvr>
                                        <p:cTn id="20" dur="580">
                                          <p:stCondLst>
                                            <p:cond delay="0"/>
                                          </p:stCondLst>
                                        </p:cTn>
                                        <p:tgtEl>
                                          <p:spTgt spid="9"/>
                                        </p:tgtEl>
                                      </p:cBhvr>
                                    </p:animEffect>
                                    <p:anim calcmode="lin" valueType="num">
                                      <p:cBhvr>
                                        <p:cTn id="21"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6" dur="26">
                                          <p:stCondLst>
                                            <p:cond delay="650"/>
                                          </p:stCondLst>
                                        </p:cTn>
                                        <p:tgtEl>
                                          <p:spTgt spid="9"/>
                                        </p:tgtEl>
                                      </p:cBhvr>
                                      <p:to x="100000" y="60000"/>
                                    </p:animScale>
                                    <p:animScale>
                                      <p:cBhvr>
                                        <p:cTn id="27" dur="166" decel="50000">
                                          <p:stCondLst>
                                            <p:cond delay="676"/>
                                          </p:stCondLst>
                                        </p:cTn>
                                        <p:tgtEl>
                                          <p:spTgt spid="9"/>
                                        </p:tgtEl>
                                      </p:cBhvr>
                                      <p:to x="100000" y="100000"/>
                                    </p:animScale>
                                    <p:animScale>
                                      <p:cBhvr>
                                        <p:cTn id="28" dur="26">
                                          <p:stCondLst>
                                            <p:cond delay="1312"/>
                                          </p:stCondLst>
                                        </p:cTn>
                                        <p:tgtEl>
                                          <p:spTgt spid="9"/>
                                        </p:tgtEl>
                                      </p:cBhvr>
                                      <p:to x="100000" y="80000"/>
                                    </p:animScale>
                                    <p:animScale>
                                      <p:cBhvr>
                                        <p:cTn id="29" dur="166" decel="50000">
                                          <p:stCondLst>
                                            <p:cond delay="1338"/>
                                          </p:stCondLst>
                                        </p:cTn>
                                        <p:tgtEl>
                                          <p:spTgt spid="9"/>
                                        </p:tgtEl>
                                      </p:cBhvr>
                                      <p:to x="100000" y="100000"/>
                                    </p:animScale>
                                    <p:animScale>
                                      <p:cBhvr>
                                        <p:cTn id="30" dur="26">
                                          <p:stCondLst>
                                            <p:cond delay="1642"/>
                                          </p:stCondLst>
                                        </p:cTn>
                                        <p:tgtEl>
                                          <p:spTgt spid="9"/>
                                        </p:tgtEl>
                                      </p:cBhvr>
                                      <p:to x="100000" y="90000"/>
                                    </p:animScale>
                                    <p:animScale>
                                      <p:cBhvr>
                                        <p:cTn id="31" dur="166" decel="50000">
                                          <p:stCondLst>
                                            <p:cond delay="1668"/>
                                          </p:stCondLst>
                                        </p:cTn>
                                        <p:tgtEl>
                                          <p:spTgt spid="9"/>
                                        </p:tgtEl>
                                      </p:cBhvr>
                                      <p:to x="100000" y="100000"/>
                                    </p:animScale>
                                    <p:animScale>
                                      <p:cBhvr>
                                        <p:cTn id="32" dur="26">
                                          <p:stCondLst>
                                            <p:cond delay="1808"/>
                                          </p:stCondLst>
                                        </p:cTn>
                                        <p:tgtEl>
                                          <p:spTgt spid="9"/>
                                        </p:tgtEl>
                                      </p:cBhvr>
                                      <p:to x="100000" y="95000"/>
                                    </p:animScale>
                                    <p:animScale>
                                      <p:cBhvr>
                                        <p:cTn id="33" dur="166" decel="50000">
                                          <p:stCondLst>
                                            <p:cond delay="1834"/>
                                          </p:stCondLst>
                                        </p:cTn>
                                        <p:tgtEl>
                                          <p:spTgt spid="9"/>
                                        </p:tgtEl>
                                      </p:cBhvr>
                                      <p:to x="100000" y="100000"/>
                                    </p:animScale>
                                  </p:childTnLst>
                                </p:cTn>
                              </p:par>
                            </p:childTnLst>
                          </p:cTn>
                        </p:par>
                        <p:par>
                          <p:cTn id="34" fill="hold">
                            <p:stCondLst>
                              <p:cond delay="3000"/>
                            </p:stCondLst>
                            <p:childTnLst>
                              <p:par>
                                <p:cTn id="35" presetID="23" presetClass="entr" presetSubtype="16"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childTnLst>
                                </p:cTn>
                              </p:par>
                            </p:childTnLst>
                          </p:cTn>
                        </p:par>
                        <p:par>
                          <p:cTn id="39" fill="hold">
                            <p:stCondLst>
                              <p:cond delay="3500"/>
                            </p:stCondLst>
                            <p:childTnLst>
                              <p:par>
                                <p:cTn id="40" presetID="26" presetClass="entr" presetSubtype="0"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down)">
                                      <p:cBhvr>
                                        <p:cTn id="42" dur="580">
                                          <p:stCondLst>
                                            <p:cond delay="0"/>
                                          </p:stCondLst>
                                        </p:cTn>
                                        <p:tgtEl>
                                          <p:spTgt spid="14"/>
                                        </p:tgtEl>
                                      </p:cBhvr>
                                    </p:animEffect>
                                    <p:anim calcmode="lin" valueType="num">
                                      <p:cBhvr>
                                        <p:cTn id="43"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48" dur="26">
                                          <p:stCondLst>
                                            <p:cond delay="650"/>
                                          </p:stCondLst>
                                        </p:cTn>
                                        <p:tgtEl>
                                          <p:spTgt spid="14"/>
                                        </p:tgtEl>
                                      </p:cBhvr>
                                      <p:to x="100000" y="60000"/>
                                    </p:animScale>
                                    <p:animScale>
                                      <p:cBhvr>
                                        <p:cTn id="49" dur="166" decel="50000">
                                          <p:stCondLst>
                                            <p:cond delay="676"/>
                                          </p:stCondLst>
                                        </p:cTn>
                                        <p:tgtEl>
                                          <p:spTgt spid="14"/>
                                        </p:tgtEl>
                                      </p:cBhvr>
                                      <p:to x="100000" y="100000"/>
                                    </p:animScale>
                                    <p:animScale>
                                      <p:cBhvr>
                                        <p:cTn id="50" dur="26">
                                          <p:stCondLst>
                                            <p:cond delay="1312"/>
                                          </p:stCondLst>
                                        </p:cTn>
                                        <p:tgtEl>
                                          <p:spTgt spid="14"/>
                                        </p:tgtEl>
                                      </p:cBhvr>
                                      <p:to x="100000" y="80000"/>
                                    </p:animScale>
                                    <p:animScale>
                                      <p:cBhvr>
                                        <p:cTn id="51" dur="166" decel="50000">
                                          <p:stCondLst>
                                            <p:cond delay="1338"/>
                                          </p:stCondLst>
                                        </p:cTn>
                                        <p:tgtEl>
                                          <p:spTgt spid="14"/>
                                        </p:tgtEl>
                                      </p:cBhvr>
                                      <p:to x="100000" y="100000"/>
                                    </p:animScale>
                                    <p:animScale>
                                      <p:cBhvr>
                                        <p:cTn id="52" dur="26">
                                          <p:stCondLst>
                                            <p:cond delay="1642"/>
                                          </p:stCondLst>
                                        </p:cTn>
                                        <p:tgtEl>
                                          <p:spTgt spid="14"/>
                                        </p:tgtEl>
                                      </p:cBhvr>
                                      <p:to x="100000" y="90000"/>
                                    </p:animScale>
                                    <p:animScale>
                                      <p:cBhvr>
                                        <p:cTn id="53" dur="166" decel="50000">
                                          <p:stCondLst>
                                            <p:cond delay="1668"/>
                                          </p:stCondLst>
                                        </p:cTn>
                                        <p:tgtEl>
                                          <p:spTgt spid="14"/>
                                        </p:tgtEl>
                                      </p:cBhvr>
                                      <p:to x="100000" y="100000"/>
                                    </p:animScale>
                                    <p:animScale>
                                      <p:cBhvr>
                                        <p:cTn id="54" dur="26">
                                          <p:stCondLst>
                                            <p:cond delay="1808"/>
                                          </p:stCondLst>
                                        </p:cTn>
                                        <p:tgtEl>
                                          <p:spTgt spid="14"/>
                                        </p:tgtEl>
                                      </p:cBhvr>
                                      <p:to x="100000" y="95000"/>
                                    </p:animScale>
                                    <p:animScale>
                                      <p:cBhvr>
                                        <p:cTn id="55" dur="166" decel="50000">
                                          <p:stCondLst>
                                            <p:cond delay="1834"/>
                                          </p:stCondLst>
                                        </p:cTn>
                                        <p:tgtEl>
                                          <p:spTgt spid="14"/>
                                        </p:tgtEl>
                                      </p:cBhvr>
                                      <p:to x="100000" y="100000"/>
                                    </p:animScale>
                                  </p:childTnLst>
                                </p:cTn>
                              </p:par>
                            </p:childTnLst>
                          </p:cTn>
                        </p:par>
                        <p:par>
                          <p:cTn id="56" fill="hold">
                            <p:stCondLst>
                              <p:cond delay="5500"/>
                            </p:stCondLst>
                            <p:childTnLst>
                              <p:par>
                                <p:cTn id="57" presetID="22" presetClass="entr" presetSubtype="4"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down)">
                                      <p:cBhvr>
                                        <p:cTn id="59" dur="500"/>
                                        <p:tgtEl>
                                          <p:spTgt spid="18"/>
                                        </p:tgtEl>
                                      </p:cBhvr>
                                    </p:animEffect>
                                  </p:childTnLst>
                                </p:cTn>
                              </p:par>
                            </p:childTnLst>
                          </p:cTn>
                        </p:par>
                        <p:par>
                          <p:cTn id="60" fill="hold">
                            <p:stCondLst>
                              <p:cond delay="6000"/>
                            </p:stCondLst>
                            <p:childTnLst>
                              <p:par>
                                <p:cTn id="61" presetID="26" presetClass="entr" presetSubtype="0" fill="hold" grpId="0" nodeType="after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wipe(down)">
                                      <p:cBhvr>
                                        <p:cTn id="63" dur="580">
                                          <p:stCondLst>
                                            <p:cond delay="0"/>
                                          </p:stCondLst>
                                        </p:cTn>
                                        <p:tgtEl>
                                          <p:spTgt spid="20"/>
                                        </p:tgtEl>
                                      </p:cBhvr>
                                    </p:animEffect>
                                    <p:anim calcmode="lin" valueType="num">
                                      <p:cBhvr>
                                        <p:cTn id="64"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69" dur="26">
                                          <p:stCondLst>
                                            <p:cond delay="650"/>
                                          </p:stCondLst>
                                        </p:cTn>
                                        <p:tgtEl>
                                          <p:spTgt spid="20"/>
                                        </p:tgtEl>
                                      </p:cBhvr>
                                      <p:to x="100000" y="60000"/>
                                    </p:animScale>
                                    <p:animScale>
                                      <p:cBhvr>
                                        <p:cTn id="70" dur="166" decel="50000">
                                          <p:stCondLst>
                                            <p:cond delay="676"/>
                                          </p:stCondLst>
                                        </p:cTn>
                                        <p:tgtEl>
                                          <p:spTgt spid="20"/>
                                        </p:tgtEl>
                                      </p:cBhvr>
                                      <p:to x="100000" y="100000"/>
                                    </p:animScale>
                                    <p:animScale>
                                      <p:cBhvr>
                                        <p:cTn id="71" dur="26">
                                          <p:stCondLst>
                                            <p:cond delay="1312"/>
                                          </p:stCondLst>
                                        </p:cTn>
                                        <p:tgtEl>
                                          <p:spTgt spid="20"/>
                                        </p:tgtEl>
                                      </p:cBhvr>
                                      <p:to x="100000" y="80000"/>
                                    </p:animScale>
                                    <p:animScale>
                                      <p:cBhvr>
                                        <p:cTn id="72" dur="166" decel="50000">
                                          <p:stCondLst>
                                            <p:cond delay="1338"/>
                                          </p:stCondLst>
                                        </p:cTn>
                                        <p:tgtEl>
                                          <p:spTgt spid="20"/>
                                        </p:tgtEl>
                                      </p:cBhvr>
                                      <p:to x="100000" y="100000"/>
                                    </p:animScale>
                                    <p:animScale>
                                      <p:cBhvr>
                                        <p:cTn id="73" dur="26">
                                          <p:stCondLst>
                                            <p:cond delay="1642"/>
                                          </p:stCondLst>
                                        </p:cTn>
                                        <p:tgtEl>
                                          <p:spTgt spid="20"/>
                                        </p:tgtEl>
                                      </p:cBhvr>
                                      <p:to x="100000" y="90000"/>
                                    </p:animScale>
                                    <p:animScale>
                                      <p:cBhvr>
                                        <p:cTn id="74" dur="166" decel="50000">
                                          <p:stCondLst>
                                            <p:cond delay="1668"/>
                                          </p:stCondLst>
                                        </p:cTn>
                                        <p:tgtEl>
                                          <p:spTgt spid="20"/>
                                        </p:tgtEl>
                                      </p:cBhvr>
                                      <p:to x="100000" y="100000"/>
                                    </p:animScale>
                                    <p:animScale>
                                      <p:cBhvr>
                                        <p:cTn id="75" dur="26">
                                          <p:stCondLst>
                                            <p:cond delay="1808"/>
                                          </p:stCondLst>
                                        </p:cTn>
                                        <p:tgtEl>
                                          <p:spTgt spid="20"/>
                                        </p:tgtEl>
                                      </p:cBhvr>
                                      <p:to x="100000" y="95000"/>
                                    </p:animScale>
                                    <p:animScale>
                                      <p:cBhvr>
                                        <p:cTn id="76" dur="166" decel="50000">
                                          <p:stCondLst>
                                            <p:cond delay="1834"/>
                                          </p:stCondLst>
                                        </p:cTn>
                                        <p:tgtEl>
                                          <p:spTgt spid="20"/>
                                        </p:tgtEl>
                                      </p:cBhvr>
                                      <p:to x="100000" y="100000"/>
                                    </p:animScale>
                                  </p:childTnLst>
                                </p:cTn>
                              </p:par>
                            </p:childTnLst>
                          </p:cTn>
                        </p:par>
                        <p:par>
                          <p:cTn id="77" fill="hold">
                            <p:stCondLst>
                              <p:cond delay="8000"/>
                            </p:stCondLst>
                            <p:childTnLst>
                              <p:par>
                                <p:cTn id="78" presetID="23" presetClass="entr" presetSubtype="16" fill="hold" grpId="0" nodeType="afterEffect">
                                  <p:stCondLst>
                                    <p:cond delay="0"/>
                                  </p:stCondLst>
                                  <p:childTnLst>
                                    <p:set>
                                      <p:cBhvr>
                                        <p:cTn id="79" dur="1" fill="hold">
                                          <p:stCondLst>
                                            <p:cond delay="0"/>
                                          </p:stCondLst>
                                        </p:cTn>
                                        <p:tgtEl>
                                          <p:spTgt spid="22"/>
                                        </p:tgtEl>
                                        <p:attrNameLst>
                                          <p:attrName>style.visibility</p:attrName>
                                        </p:attrNameLst>
                                      </p:cBhvr>
                                      <p:to>
                                        <p:strVal val="visible"/>
                                      </p:to>
                                    </p:set>
                                    <p:anim calcmode="lin" valueType="num">
                                      <p:cBhvr>
                                        <p:cTn id="80" dur="500" fill="hold"/>
                                        <p:tgtEl>
                                          <p:spTgt spid="22"/>
                                        </p:tgtEl>
                                        <p:attrNameLst>
                                          <p:attrName>ppt_w</p:attrName>
                                        </p:attrNameLst>
                                      </p:cBhvr>
                                      <p:tavLst>
                                        <p:tav tm="0">
                                          <p:val>
                                            <p:fltVal val="0"/>
                                          </p:val>
                                        </p:tav>
                                        <p:tav tm="100000">
                                          <p:val>
                                            <p:strVal val="#ppt_w"/>
                                          </p:val>
                                        </p:tav>
                                      </p:tavLst>
                                    </p:anim>
                                    <p:anim calcmode="lin" valueType="num">
                                      <p:cBhvr>
                                        <p:cTn id="81" dur="500" fill="hold"/>
                                        <p:tgtEl>
                                          <p:spTgt spid="22"/>
                                        </p:tgtEl>
                                        <p:attrNameLst>
                                          <p:attrName>ppt_h</p:attrName>
                                        </p:attrNameLst>
                                      </p:cBhvr>
                                      <p:tavLst>
                                        <p:tav tm="0">
                                          <p:val>
                                            <p:fltVal val="0"/>
                                          </p:val>
                                        </p:tav>
                                        <p:tav tm="100000">
                                          <p:val>
                                            <p:strVal val="#ppt_h"/>
                                          </p:val>
                                        </p:tav>
                                      </p:tavLst>
                                    </p:anim>
                                  </p:childTnLst>
                                </p:cTn>
                              </p:par>
                            </p:childTnLst>
                          </p:cTn>
                        </p:par>
                        <p:par>
                          <p:cTn id="82" fill="hold">
                            <p:stCondLst>
                              <p:cond delay="8500"/>
                            </p:stCondLst>
                            <p:childTnLst>
                              <p:par>
                                <p:cTn id="83" presetID="26" presetClass="entr" presetSubtype="0" fill="hold" grpId="0" nodeType="after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wipe(down)">
                                      <p:cBhvr>
                                        <p:cTn id="85" dur="580">
                                          <p:stCondLst>
                                            <p:cond delay="0"/>
                                          </p:stCondLst>
                                        </p:cTn>
                                        <p:tgtEl>
                                          <p:spTgt spid="24"/>
                                        </p:tgtEl>
                                      </p:cBhvr>
                                    </p:animEffect>
                                    <p:anim calcmode="lin" valueType="num">
                                      <p:cBhvr>
                                        <p:cTn id="86"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91" dur="26">
                                          <p:stCondLst>
                                            <p:cond delay="650"/>
                                          </p:stCondLst>
                                        </p:cTn>
                                        <p:tgtEl>
                                          <p:spTgt spid="24"/>
                                        </p:tgtEl>
                                      </p:cBhvr>
                                      <p:to x="100000" y="60000"/>
                                    </p:animScale>
                                    <p:animScale>
                                      <p:cBhvr>
                                        <p:cTn id="92" dur="166" decel="50000">
                                          <p:stCondLst>
                                            <p:cond delay="676"/>
                                          </p:stCondLst>
                                        </p:cTn>
                                        <p:tgtEl>
                                          <p:spTgt spid="24"/>
                                        </p:tgtEl>
                                      </p:cBhvr>
                                      <p:to x="100000" y="100000"/>
                                    </p:animScale>
                                    <p:animScale>
                                      <p:cBhvr>
                                        <p:cTn id="93" dur="26">
                                          <p:stCondLst>
                                            <p:cond delay="1312"/>
                                          </p:stCondLst>
                                        </p:cTn>
                                        <p:tgtEl>
                                          <p:spTgt spid="24"/>
                                        </p:tgtEl>
                                      </p:cBhvr>
                                      <p:to x="100000" y="80000"/>
                                    </p:animScale>
                                    <p:animScale>
                                      <p:cBhvr>
                                        <p:cTn id="94" dur="166" decel="50000">
                                          <p:stCondLst>
                                            <p:cond delay="1338"/>
                                          </p:stCondLst>
                                        </p:cTn>
                                        <p:tgtEl>
                                          <p:spTgt spid="24"/>
                                        </p:tgtEl>
                                      </p:cBhvr>
                                      <p:to x="100000" y="100000"/>
                                    </p:animScale>
                                    <p:animScale>
                                      <p:cBhvr>
                                        <p:cTn id="95" dur="26">
                                          <p:stCondLst>
                                            <p:cond delay="1642"/>
                                          </p:stCondLst>
                                        </p:cTn>
                                        <p:tgtEl>
                                          <p:spTgt spid="24"/>
                                        </p:tgtEl>
                                      </p:cBhvr>
                                      <p:to x="100000" y="90000"/>
                                    </p:animScale>
                                    <p:animScale>
                                      <p:cBhvr>
                                        <p:cTn id="96" dur="166" decel="50000">
                                          <p:stCondLst>
                                            <p:cond delay="1668"/>
                                          </p:stCondLst>
                                        </p:cTn>
                                        <p:tgtEl>
                                          <p:spTgt spid="24"/>
                                        </p:tgtEl>
                                      </p:cBhvr>
                                      <p:to x="100000" y="100000"/>
                                    </p:animScale>
                                    <p:animScale>
                                      <p:cBhvr>
                                        <p:cTn id="97" dur="26">
                                          <p:stCondLst>
                                            <p:cond delay="1808"/>
                                          </p:stCondLst>
                                        </p:cTn>
                                        <p:tgtEl>
                                          <p:spTgt spid="24"/>
                                        </p:tgtEl>
                                      </p:cBhvr>
                                      <p:to x="100000" y="95000"/>
                                    </p:animScale>
                                    <p:animScale>
                                      <p:cBhvr>
                                        <p:cTn id="98" dur="166" decel="50000">
                                          <p:stCondLst>
                                            <p:cond delay="1834"/>
                                          </p:stCondLst>
                                        </p:cTn>
                                        <p:tgtEl>
                                          <p:spTgt spid="24"/>
                                        </p:tgtEl>
                                      </p:cBhvr>
                                      <p:to x="100000" y="100000"/>
                                    </p:animScale>
                                  </p:childTnLst>
                                </p:cTn>
                              </p:par>
                            </p:childTnLst>
                          </p:cTn>
                        </p:par>
                        <p:par>
                          <p:cTn id="99" fill="hold">
                            <p:stCondLst>
                              <p:cond delay="10500"/>
                            </p:stCondLst>
                            <p:childTnLst>
                              <p:par>
                                <p:cTn id="100" presetID="23" presetClass="entr" presetSubtype="16" fill="hold" grpId="0" nodeType="afterEffect">
                                  <p:stCondLst>
                                    <p:cond delay="0"/>
                                  </p:stCondLst>
                                  <p:childTnLst>
                                    <p:set>
                                      <p:cBhvr>
                                        <p:cTn id="101" dur="1" fill="hold">
                                          <p:stCondLst>
                                            <p:cond delay="0"/>
                                          </p:stCondLst>
                                        </p:cTn>
                                        <p:tgtEl>
                                          <p:spTgt spid="26"/>
                                        </p:tgtEl>
                                        <p:attrNameLst>
                                          <p:attrName>style.visibility</p:attrName>
                                        </p:attrNameLst>
                                      </p:cBhvr>
                                      <p:to>
                                        <p:strVal val="visible"/>
                                      </p:to>
                                    </p:set>
                                    <p:anim calcmode="lin" valueType="num">
                                      <p:cBhvr>
                                        <p:cTn id="102" dur="500" fill="hold"/>
                                        <p:tgtEl>
                                          <p:spTgt spid="26"/>
                                        </p:tgtEl>
                                        <p:attrNameLst>
                                          <p:attrName>ppt_w</p:attrName>
                                        </p:attrNameLst>
                                      </p:cBhvr>
                                      <p:tavLst>
                                        <p:tav tm="0">
                                          <p:val>
                                            <p:fltVal val="0"/>
                                          </p:val>
                                        </p:tav>
                                        <p:tav tm="100000">
                                          <p:val>
                                            <p:strVal val="#ppt_w"/>
                                          </p:val>
                                        </p:tav>
                                      </p:tavLst>
                                    </p:anim>
                                    <p:anim calcmode="lin" valueType="num">
                                      <p:cBhvr>
                                        <p:cTn id="103" dur="500" fill="hold"/>
                                        <p:tgtEl>
                                          <p:spTgt spid="26"/>
                                        </p:tgtEl>
                                        <p:attrNameLst>
                                          <p:attrName>ppt_h</p:attrName>
                                        </p:attrNameLst>
                                      </p:cBhvr>
                                      <p:tavLst>
                                        <p:tav tm="0">
                                          <p:val>
                                            <p:fltVal val="0"/>
                                          </p:val>
                                        </p:tav>
                                        <p:tav tm="100000">
                                          <p:val>
                                            <p:strVal val="#ppt_h"/>
                                          </p:val>
                                        </p:tav>
                                      </p:tavLst>
                                    </p:anim>
                                  </p:childTnLst>
                                </p:cTn>
                              </p:par>
                            </p:childTnLst>
                          </p:cTn>
                        </p:par>
                        <p:par>
                          <p:cTn id="104" fill="hold">
                            <p:stCondLst>
                              <p:cond delay="11000"/>
                            </p:stCondLst>
                            <p:childTnLst>
                              <p:par>
                                <p:cTn id="105" presetID="26" presetClass="entr" presetSubtype="0" fill="hold" grpId="0" nodeType="after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wipe(down)">
                                      <p:cBhvr>
                                        <p:cTn id="107" dur="580">
                                          <p:stCondLst>
                                            <p:cond delay="0"/>
                                          </p:stCondLst>
                                        </p:cTn>
                                        <p:tgtEl>
                                          <p:spTgt spid="28"/>
                                        </p:tgtEl>
                                      </p:cBhvr>
                                    </p:animEffect>
                                    <p:anim calcmode="lin" valueType="num">
                                      <p:cBhvr>
                                        <p:cTn id="108"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09"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10"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111"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112"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113" dur="26">
                                          <p:stCondLst>
                                            <p:cond delay="650"/>
                                          </p:stCondLst>
                                        </p:cTn>
                                        <p:tgtEl>
                                          <p:spTgt spid="28"/>
                                        </p:tgtEl>
                                      </p:cBhvr>
                                      <p:to x="100000" y="60000"/>
                                    </p:animScale>
                                    <p:animScale>
                                      <p:cBhvr>
                                        <p:cTn id="114" dur="166" decel="50000">
                                          <p:stCondLst>
                                            <p:cond delay="676"/>
                                          </p:stCondLst>
                                        </p:cTn>
                                        <p:tgtEl>
                                          <p:spTgt spid="28"/>
                                        </p:tgtEl>
                                      </p:cBhvr>
                                      <p:to x="100000" y="100000"/>
                                    </p:animScale>
                                    <p:animScale>
                                      <p:cBhvr>
                                        <p:cTn id="115" dur="26">
                                          <p:stCondLst>
                                            <p:cond delay="1312"/>
                                          </p:stCondLst>
                                        </p:cTn>
                                        <p:tgtEl>
                                          <p:spTgt spid="28"/>
                                        </p:tgtEl>
                                      </p:cBhvr>
                                      <p:to x="100000" y="80000"/>
                                    </p:animScale>
                                    <p:animScale>
                                      <p:cBhvr>
                                        <p:cTn id="116" dur="166" decel="50000">
                                          <p:stCondLst>
                                            <p:cond delay="1338"/>
                                          </p:stCondLst>
                                        </p:cTn>
                                        <p:tgtEl>
                                          <p:spTgt spid="28"/>
                                        </p:tgtEl>
                                      </p:cBhvr>
                                      <p:to x="100000" y="100000"/>
                                    </p:animScale>
                                    <p:animScale>
                                      <p:cBhvr>
                                        <p:cTn id="117" dur="26">
                                          <p:stCondLst>
                                            <p:cond delay="1642"/>
                                          </p:stCondLst>
                                        </p:cTn>
                                        <p:tgtEl>
                                          <p:spTgt spid="28"/>
                                        </p:tgtEl>
                                      </p:cBhvr>
                                      <p:to x="100000" y="90000"/>
                                    </p:animScale>
                                    <p:animScale>
                                      <p:cBhvr>
                                        <p:cTn id="118" dur="166" decel="50000">
                                          <p:stCondLst>
                                            <p:cond delay="1668"/>
                                          </p:stCondLst>
                                        </p:cTn>
                                        <p:tgtEl>
                                          <p:spTgt spid="28"/>
                                        </p:tgtEl>
                                      </p:cBhvr>
                                      <p:to x="100000" y="100000"/>
                                    </p:animScale>
                                    <p:animScale>
                                      <p:cBhvr>
                                        <p:cTn id="119" dur="26">
                                          <p:stCondLst>
                                            <p:cond delay="1808"/>
                                          </p:stCondLst>
                                        </p:cTn>
                                        <p:tgtEl>
                                          <p:spTgt spid="28"/>
                                        </p:tgtEl>
                                      </p:cBhvr>
                                      <p:to x="100000" y="95000"/>
                                    </p:animScale>
                                    <p:animScale>
                                      <p:cBhvr>
                                        <p:cTn id="120" dur="166" decel="50000">
                                          <p:stCondLst>
                                            <p:cond delay="1834"/>
                                          </p:stCondLst>
                                        </p:cTn>
                                        <p:tgtEl>
                                          <p:spTgt spid="2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p:bldP spid="12" grpId="0" animBg="1"/>
      <p:bldP spid="14" grpId="0"/>
      <p:bldP spid="18" grpId="0" animBg="1"/>
      <p:bldP spid="20" grpId="0"/>
      <p:bldP spid="22" grpId="0" animBg="1"/>
      <p:bldP spid="24" grpId="0"/>
      <p:bldP spid="26" grpId="0" animBg="1"/>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lstStyle/>
          <a:p>
            <a:r>
              <a:rPr lang="zh-CN" altLang="en-US" dirty="0">
                <a:solidFill>
                  <a:srgbClr val="183A5D"/>
                </a:solidFill>
                <a:sym typeface="+mn-ea"/>
              </a:rPr>
              <a:t>能力需求</a:t>
            </a:r>
            <a:endParaRPr kumimoji="1" lang="zh-CN" altLang="en-US" dirty="0"/>
          </a:p>
        </p:txBody>
      </p:sp>
      <p:sp>
        <p:nvSpPr>
          <p:cNvPr id="5" name="空心弧 4"/>
          <p:cNvSpPr/>
          <p:nvPr/>
        </p:nvSpPr>
        <p:spPr>
          <a:xfrm>
            <a:off x="-4094981" y="-217744"/>
            <a:ext cx="7293488" cy="7293488"/>
          </a:xfrm>
          <a:prstGeom prst="blockArc">
            <a:avLst>
              <a:gd name="adj1" fmla="val 18900000"/>
              <a:gd name="adj2" fmla="val 2700000"/>
              <a:gd name="adj3" fmla="val 296"/>
            </a:avLst>
          </a:prstGeom>
          <a:ln>
            <a:solidFill>
              <a:schemeClr val="accent2">
                <a:lumMod val="90000"/>
              </a:schemeClr>
            </a:solidFill>
          </a:ln>
        </p:spPr>
        <p:style>
          <a:lnRef idx="2">
            <a:schemeClr val="accent2">
              <a:hueOff val="0"/>
              <a:satOff val="0"/>
              <a:lumOff val="0"/>
              <a:alphaOff val="0"/>
            </a:schemeClr>
          </a:lnRef>
          <a:fillRef idx="0">
            <a:schemeClr val="accent3">
              <a:tint val="90000"/>
              <a:hueOff val="0"/>
              <a:satOff val="0"/>
              <a:lumOff val="0"/>
              <a:alphaOff val="0"/>
            </a:schemeClr>
          </a:fillRef>
          <a:effectRef idx="0">
            <a:schemeClr val="accent3">
              <a:tint val="90000"/>
              <a:hueOff val="0"/>
              <a:satOff val="0"/>
              <a:lumOff val="0"/>
              <a:alphaOff val="0"/>
            </a:schemeClr>
          </a:effectRef>
          <a:fontRef idx="minor">
            <a:schemeClr val="tx1">
              <a:hueOff val="0"/>
              <a:satOff val="0"/>
              <a:lumOff val="0"/>
              <a:alphaOff val="0"/>
            </a:schemeClr>
          </a:fontRef>
        </p:style>
        <p:txBody>
          <a:bodyPr/>
          <a:lstStyle/>
          <a:p>
            <a:endParaRPr lang="zh-CN" altLang="en-US"/>
          </a:p>
        </p:txBody>
      </p:sp>
      <p:sp>
        <p:nvSpPr>
          <p:cNvPr id="6" name="任意形状 5"/>
          <p:cNvSpPr/>
          <p:nvPr/>
        </p:nvSpPr>
        <p:spPr>
          <a:xfrm>
            <a:off x="2642504" y="1136253"/>
            <a:ext cx="7710664" cy="833607"/>
          </a:xfrm>
          <a:custGeom>
            <a:avLst/>
            <a:gdLst>
              <a:gd name="connsiteX0" fmla="*/ 0 w 7440913"/>
              <a:gd name="connsiteY0" fmla="*/ 0 h 833607"/>
              <a:gd name="connsiteX1" fmla="*/ 7440913 w 7440913"/>
              <a:gd name="connsiteY1" fmla="*/ 0 h 833607"/>
              <a:gd name="connsiteX2" fmla="*/ 7440913 w 7440913"/>
              <a:gd name="connsiteY2" fmla="*/ 833607 h 833607"/>
              <a:gd name="connsiteX3" fmla="*/ 0 w 7440913"/>
              <a:gd name="connsiteY3" fmla="*/ 833607 h 833607"/>
              <a:gd name="connsiteX4" fmla="*/ 0 w 7440913"/>
              <a:gd name="connsiteY4" fmla="*/ 0 h 8336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0913" h="833607">
                <a:moveTo>
                  <a:pt x="0" y="0"/>
                </a:moveTo>
                <a:lnTo>
                  <a:pt x="7440913" y="0"/>
                </a:lnTo>
                <a:lnTo>
                  <a:pt x="7440913" y="833607"/>
                </a:lnTo>
                <a:lnTo>
                  <a:pt x="0" y="833607"/>
                </a:lnTo>
                <a:lnTo>
                  <a:pt x="0" y="0"/>
                </a:lnTo>
                <a:close/>
              </a:path>
            </a:pathLst>
          </a:custGeom>
          <a:solidFill>
            <a:schemeClr val="accent2">
              <a:lumMod val="90000"/>
            </a:schemeClr>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661676" tIns="109220" rIns="109220" bIns="109220" numCol="1" spcCol="1270" anchor="ctr" anchorCtr="0">
            <a:noAutofit/>
          </a:bodyPr>
          <a:lstStyle/>
          <a:p>
            <a:pPr lvl="0" algn="l" defTabSz="1911350">
              <a:lnSpc>
                <a:spcPct val="90000"/>
              </a:lnSpc>
              <a:spcBef>
                <a:spcPct val="0"/>
              </a:spcBef>
              <a:spcAft>
                <a:spcPct val="35000"/>
              </a:spcAft>
            </a:pPr>
            <a:endParaRPr lang="zh-CN" altLang="en-US" sz="4300" kern="1200"/>
          </a:p>
        </p:txBody>
      </p:sp>
      <p:sp>
        <p:nvSpPr>
          <p:cNvPr id="7" name="椭圆 6"/>
          <p:cNvSpPr/>
          <p:nvPr/>
        </p:nvSpPr>
        <p:spPr>
          <a:xfrm>
            <a:off x="2121500" y="1032052"/>
            <a:ext cx="1042009" cy="1042009"/>
          </a:xfrm>
          <a:prstGeom prst="ellipse">
            <a:avLst/>
          </a:prstGeom>
          <a:ln>
            <a:solidFill>
              <a:schemeClr val="accent2">
                <a:lumMod val="90000"/>
              </a:schemeClr>
            </a:solidFill>
          </a:ln>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8" name="任意形状 7"/>
          <p:cNvSpPr/>
          <p:nvPr/>
        </p:nvSpPr>
        <p:spPr>
          <a:xfrm>
            <a:off x="3120430" y="2386881"/>
            <a:ext cx="7215411" cy="833607"/>
          </a:xfrm>
          <a:custGeom>
            <a:avLst/>
            <a:gdLst>
              <a:gd name="connsiteX0" fmla="*/ 0 w 6962986"/>
              <a:gd name="connsiteY0" fmla="*/ 0 h 833607"/>
              <a:gd name="connsiteX1" fmla="*/ 6962986 w 6962986"/>
              <a:gd name="connsiteY1" fmla="*/ 0 h 833607"/>
              <a:gd name="connsiteX2" fmla="*/ 6962986 w 6962986"/>
              <a:gd name="connsiteY2" fmla="*/ 833607 h 833607"/>
              <a:gd name="connsiteX3" fmla="*/ 0 w 6962986"/>
              <a:gd name="connsiteY3" fmla="*/ 833607 h 833607"/>
              <a:gd name="connsiteX4" fmla="*/ 0 w 6962986"/>
              <a:gd name="connsiteY4" fmla="*/ 0 h 8336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62986" h="833607">
                <a:moveTo>
                  <a:pt x="0" y="0"/>
                </a:moveTo>
                <a:lnTo>
                  <a:pt x="6962986" y="0"/>
                </a:lnTo>
                <a:lnTo>
                  <a:pt x="6962986" y="833607"/>
                </a:lnTo>
                <a:lnTo>
                  <a:pt x="0" y="833607"/>
                </a:lnTo>
                <a:lnTo>
                  <a:pt x="0" y="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661676" tIns="109220" rIns="109220" bIns="109220" numCol="1" spcCol="1270" anchor="ctr" anchorCtr="0">
            <a:noAutofit/>
          </a:bodyPr>
          <a:lstStyle/>
          <a:p>
            <a:pPr lvl="0" algn="l" defTabSz="1911350">
              <a:lnSpc>
                <a:spcPct val="90000"/>
              </a:lnSpc>
              <a:spcBef>
                <a:spcPct val="0"/>
              </a:spcBef>
              <a:spcAft>
                <a:spcPct val="35000"/>
              </a:spcAft>
            </a:pPr>
            <a:endParaRPr lang="zh-CN" altLang="en-US" sz="4300" kern="1200"/>
          </a:p>
        </p:txBody>
      </p:sp>
      <p:sp>
        <p:nvSpPr>
          <p:cNvPr id="9" name="椭圆 8"/>
          <p:cNvSpPr/>
          <p:nvPr/>
        </p:nvSpPr>
        <p:spPr>
          <a:xfrm>
            <a:off x="2599426" y="2282680"/>
            <a:ext cx="1042009" cy="1042009"/>
          </a:xfrm>
          <a:prstGeom prst="ellipse">
            <a:avLst/>
          </a:prstGeom>
        </p:spPr>
        <p:style>
          <a:lnRef idx="2">
            <a:schemeClr val="accent3">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10" name="任意形状 9"/>
          <p:cNvSpPr/>
          <p:nvPr/>
        </p:nvSpPr>
        <p:spPr>
          <a:xfrm>
            <a:off x="3120430" y="3637509"/>
            <a:ext cx="7215411" cy="833607"/>
          </a:xfrm>
          <a:custGeom>
            <a:avLst/>
            <a:gdLst>
              <a:gd name="connsiteX0" fmla="*/ 0 w 6962986"/>
              <a:gd name="connsiteY0" fmla="*/ 0 h 833607"/>
              <a:gd name="connsiteX1" fmla="*/ 6962986 w 6962986"/>
              <a:gd name="connsiteY1" fmla="*/ 0 h 833607"/>
              <a:gd name="connsiteX2" fmla="*/ 6962986 w 6962986"/>
              <a:gd name="connsiteY2" fmla="*/ 833607 h 833607"/>
              <a:gd name="connsiteX3" fmla="*/ 0 w 6962986"/>
              <a:gd name="connsiteY3" fmla="*/ 833607 h 833607"/>
              <a:gd name="connsiteX4" fmla="*/ 0 w 6962986"/>
              <a:gd name="connsiteY4" fmla="*/ 0 h 8336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62986" h="833607">
                <a:moveTo>
                  <a:pt x="0" y="0"/>
                </a:moveTo>
                <a:lnTo>
                  <a:pt x="6962986" y="0"/>
                </a:lnTo>
                <a:lnTo>
                  <a:pt x="6962986" y="833607"/>
                </a:lnTo>
                <a:lnTo>
                  <a:pt x="0" y="833607"/>
                </a:lnTo>
                <a:lnTo>
                  <a:pt x="0" y="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661676" tIns="109220" rIns="109220" bIns="109220" numCol="1" spcCol="1270" anchor="ctr" anchorCtr="0">
            <a:noAutofit/>
          </a:bodyPr>
          <a:lstStyle/>
          <a:p>
            <a:pPr lvl="0" algn="l" defTabSz="1911350">
              <a:lnSpc>
                <a:spcPct val="90000"/>
              </a:lnSpc>
              <a:spcBef>
                <a:spcPct val="0"/>
              </a:spcBef>
              <a:spcAft>
                <a:spcPct val="35000"/>
              </a:spcAft>
            </a:pPr>
            <a:endParaRPr lang="zh-CN" altLang="en-US" sz="4300" kern="1200"/>
          </a:p>
        </p:txBody>
      </p:sp>
      <p:sp>
        <p:nvSpPr>
          <p:cNvPr id="11" name="椭圆 10"/>
          <p:cNvSpPr/>
          <p:nvPr/>
        </p:nvSpPr>
        <p:spPr>
          <a:xfrm>
            <a:off x="2599426" y="3533308"/>
            <a:ext cx="1042009" cy="1042009"/>
          </a:xfrm>
          <a:prstGeom prst="ellipse">
            <a:avLst/>
          </a:pr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12" name="任意形状 11"/>
          <p:cNvSpPr/>
          <p:nvPr/>
        </p:nvSpPr>
        <p:spPr>
          <a:xfrm>
            <a:off x="2642504" y="4888138"/>
            <a:ext cx="7710664" cy="833607"/>
          </a:xfrm>
          <a:custGeom>
            <a:avLst/>
            <a:gdLst>
              <a:gd name="connsiteX0" fmla="*/ 0 w 7440913"/>
              <a:gd name="connsiteY0" fmla="*/ 0 h 833607"/>
              <a:gd name="connsiteX1" fmla="*/ 7440913 w 7440913"/>
              <a:gd name="connsiteY1" fmla="*/ 0 h 833607"/>
              <a:gd name="connsiteX2" fmla="*/ 7440913 w 7440913"/>
              <a:gd name="connsiteY2" fmla="*/ 833607 h 833607"/>
              <a:gd name="connsiteX3" fmla="*/ 0 w 7440913"/>
              <a:gd name="connsiteY3" fmla="*/ 833607 h 833607"/>
              <a:gd name="connsiteX4" fmla="*/ 0 w 7440913"/>
              <a:gd name="connsiteY4" fmla="*/ 0 h 8336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0913" h="833607">
                <a:moveTo>
                  <a:pt x="0" y="0"/>
                </a:moveTo>
                <a:lnTo>
                  <a:pt x="7440913" y="0"/>
                </a:lnTo>
                <a:lnTo>
                  <a:pt x="7440913" y="833607"/>
                </a:lnTo>
                <a:lnTo>
                  <a:pt x="0" y="833607"/>
                </a:lnTo>
                <a:lnTo>
                  <a:pt x="0" y="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661676" tIns="109220" rIns="109220" bIns="109220" numCol="1" spcCol="1270" anchor="ctr" anchorCtr="0">
            <a:noAutofit/>
          </a:bodyPr>
          <a:lstStyle/>
          <a:p>
            <a:pPr lvl="0" algn="l" defTabSz="1911350">
              <a:lnSpc>
                <a:spcPct val="90000"/>
              </a:lnSpc>
              <a:spcBef>
                <a:spcPct val="0"/>
              </a:spcBef>
              <a:spcAft>
                <a:spcPct val="35000"/>
              </a:spcAft>
            </a:pPr>
            <a:endParaRPr lang="zh-CN" altLang="en-US" sz="4300" kern="1200"/>
          </a:p>
        </p:txBody>
      </p:sp>
      <p:sp>
        <p:nvSpPr>
          <p:cNvPr id="13" name="椭圆 12"/>
          <p:cNvSpPr/>
          <p:nvPr/>
        </p:nvSpPr>
        <p:spPr>
          <a:xfrm>
            <a:off x="2121500" y="4783937"/>
            <a:ext cx="1042009" cy="1042009"/>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14" name="Freeform 5"/>
          <p:cNvSpPr>
            <a:spLocks noEditPoints="1"/>
          </p:cNvSpPr>
          <p:nvPr/>
        </p:nvSpPr>
        <p:spPr bwMode="auto">
          <a:xfrm>
            <a:off x="2421404" y="1444394"/>
            <a:ext cx="506403" cy="217324"/>
          </a:xfrm>
          <a:custGeom>
            <a:avLst/>
            <a:gdLst>
              <a:gd name="T0" fmla="*/ 1727 w 3152"/>
              <a:gd name="T1" fmla="*/ 1223 h 1356"/>
              <a:gd name="T2" fmla="*/ 1727 w 3152"/>
              <a:gd name="T3" fmla="*/ 421 h 1356"/>
              <a:gd name="T4" fmla="*/ 1727 w 3152"/>
              <a:gd name="T5" fmla="*/ 1223 h 1356"/>
              <a:gd name="T6" fmla="*/ 534 w 3152"/>
              <a:gd name="T7" fmla="*/ 1223 h 1356"/>
              <a:gd name="T8" fmla="*/ 522 w 3152"/>
              <a:gd name="T9" fmla="*/ 422 h 1356"/>
              <a:gd name="T10" fmla="*/ 550 w 3152"/>
              <a:gd name="T11" fmla="*/ 422 h 1356"/>
              <a:gd name="T12" fmla="*/ 534 w 3152"/>
              <a:gd name="T13" fmla="*/ 1223 h 1356"/>
              <a:gd name="T14" fmla="*/ 2965 w 3152"/>
              <a:gd name="T15" fmla="*/ 30 h 1356"/>
              <a:gd name="T16" fmla="*/ 2960 w 3152"/>
              <a:gd name="T17" fmla="*/ 24 h 1356"/>
              <a:gd name="T18" fmla="*/ 2955 w 3152"/>
              <a:gd name="T19" fmla="*/ 19 h 1356"/>
              <a:gd name="T20" fmla="*/ 2945 w 3152"/>
              <a:gd name="T21" fmla="*/ 11 h 1356"/>
              <a:gd name="T22" fmla="*/ 2934 w 3152"/>
              <a:gd name="T23" fmla="*/ 5 h 1356"/>
              <a:gd name="T24" fmla="*/ 2921 w 3152"/>
              <a:gd name="T25" fmla="*/ 2 h 1356"/>
              <a:gd name="T26" fmla="*/ 2908 w 3152"/>
              <a:gd name="T27" fmla="*/ 1 h 1356"/>
              <a:gd name="T28" fmla="*/ 2896 w 3152"/>
              <a:gd name="T29" fmla="*/ 2 h 1356"/>
              <a:gd name="T30" fmla="*/ 2883 w 3152"/>
              <a:gd name="T31" fmla="*/ 6 h 1356"/>
              <a:gd name="T32" fmla="*/ 2872 w 3152"/>
              <a:gd name="T33" fmla="*/ 12 h 1356"/>
              <a:gd name="T34" fmla="*/ 2867 w 3152"/>
              <a:gd name="T35" fmla="*/ 17 h 1356"/>
              <a:gd name="T36" fmla="*/ 2861 w 3152"/>
              <a:gd name="T37" fmla="*/ 21 h 1356"/>
              <a:gd name="T38" fmla="*/ 1727 w 3152"/>
              <a:gd name="T39" fmla="*/ 288 h 1356"/>
              <a:gd name="T40" fmla="*/ 1064 w 3152"/>
              <a:gd name="T41" fmla="*/ 756 h 1356"/>
              <a:gd name="T42" fmla="*/ 799 w 3152"/>
              <a:gd name="T43" fmla="*/ 173 h 1356"/>
              <a:gd name="T44" fmla="*/ 975 w 3152"/>
              <a:gd name="T45" fmla="*/ 380 h 1356"/>
              <a:gd name="T46" fmla="*/ 1030 w 3152"/>
              <a:gd name="T47" fmla="*/ 275 h 1356"/>
              <a:gd name="T48" fmla="*/ 863 w 3152"/>
              <a:gd name="T49" fmla="*/ 29 h 1356"/>
              <a:gd name="T50" fmla="*/ 854 w 3152"/>
              <a:gd name="T51" fmla="*/ 19 h 1356"/>
              <a:gd name="T52" fmla="*/ 850 w 3152"/>
              <a:gd name="T53" fmla="*/ 16 h 1356"/>
              <a:gd name="T54" fmla="*/ 838 w 3152"/>
              <a:gd name="T55" fmla="*/ 8 h 1356"/>
              <a:gd name="T56" fmla="*/ 825 w 3152"/>
              <a:gd name="T57" fmla="*/ 3 h 1356"/>
              <a:gd name="T58" fmla="*/ 813 w 3152"/>
              <a:gd name="T59" fmla="*/ 1 h 1356"/>
              <a:gd name="T60" fmla="*/ 800 w 3152"/>
              <a:gd name="T61" fmla="*/ 1 h 1356"/>
              <a:gd name="T62" fmla="*/ 787 w 3152"/>
              <a:gd name="T63" fmla="*/ 4 h 1356"/>
              <a:gd name="T64" fmla="*/ 774 w 3152"/>
              <a:gd name="T65" fmla="*/ 10 h 1356"/>
              <a:gd name="T66" fmla="*/ 770 w 3152"/>
              <a:gd name="T67" fmla="*/ 12 h 1356"/>
              <a:gd name="T68" fmla="*/ 760 w 3152"/>
              <a:gd name="T69" fmla="*/ 21 h 1356"/>
              <a:gd name="T70" fmla="*/ 508 w 3152"/>
              <a:gd name="T71" fmla="*/ 289 h 1356"/>
              <a:gd name="T72" fmla="*/ 534 w 3152"/>
              <a:gd name="T73" fmla="*/ 1356 h 1356"/>
              <a:gd name="T74" fmla="*/ 1197 w 3152"/>
              <a:gd name="T75" fmla="*/ 889 h 1356"/>
              <a:gd name="T76" fmla="*/ 2260 w 3152"/>
              <a:gd name="T77" fmla="*/ 856 h 1356"/>
              <a:gd name="T78" fmla="*/ 3021 w 3152"/>
              <a:gd name="T79" fmla="*/ 350 h 1356"/>
              <a:gd name="T80" fmla="*/ 3114 w 3152"/>
              <a:gd name="T81" fmla="*/ 368 h 1356"/>
              <a:gd name="T82" fmla="*/ 2965 w 3152"/>
              <a:gd name="T83" fmla="*/ 30 h 1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52" h="1356">
                <a:moveTo>
                  <a:pt x="1727" y="1223"/>
                </a:moveTo>
                <a:lnTo>
                  <a:pt x="1727" y="1223"/>
                </a:lnTo>
                <a:cubicBezTo>
                  <a:pt x="1506" y="1223"/>
                  <a:pt x="1326" y="1043"/>
                  <a:pt x="1326" y="822"/>
                </a:cubicBezTo>
                <a:cubicBezTo>
                  <a:pt x="1326" y="601"/>
                  <a:pt x="1506" y="421"/>
                  <a:pt x="1727" y="421"/>
                </a:cubicBezTo>
                <a:cubicBezTo>
                  <a:pt x="1948" y="421"/>
                  <a:pt x="2128" y="601"/>
                  <a:pt x="2128" y="822"/>
                </a:cubicBezTo>
                <a:cubicBezTo>
                  <a:pt x="2128" y="1043"/>
                  <a:pt x="1948" y="1223"/>
                  <a:pt x="1727" y="1223"/>
                </a:cubicBezTo>
                <a:close/>
                <a:moveTo>
                  <a:pt x="534" y="1223"/>
                </a:moveTo>
                <a:lnTo>
                  <a:pt x="534" y="1223"/>
                </a:lnTo>
                <a:cubicBezTo>
                  <a:pt x="313" y="1223"/>
                  <a:pt x="133" y="1043"/>
                  <a:pt x="133" y="822"/>
                </a:cubicBezTo>
                <a:cubicBezTo>
                  <a:pt x="133" y="605"/>
                  <a:pt x="306" y="428"/>
                  <a:pt x="522" y="422"/>
                </a:cubicBezTo>
                <a:cubicBezTo>
                  <a:pt x="526" y="423"/>
                  <a:pt x="531" y="423"/>
                  <a:pt x="536" y="423"/>
                </a:cubicBezTo>
                <a:cubicBezTo>
                  <a:pt x="540" y="423"/>
                  <a:pt x="545" y="423"/>
                  <a:pt x="550" y="422"/>
                </a:cubicBezTo>
                <a:cubicBezTo>
                  <a:pt x="763" y="430"/>
                  <a:pt x="935" y="607"/>
                  <a:pt x="935" y="822"/>
                </a:cubicBezTo>
                <a:cubicBezTo>
                  <a:pt x="935" y="1043"/>
                  <a:pt x="755" y="1223"/>
                  <a:pt x="534" y="1223"/>
                </a:cubicBezTo>
                <a:close/>
                <a:moveTo>
                  <a:pt x="2965" y="30"/>
                </a:moveTo>
                <a:lnTo>
                  <a:pt x="2965" y="30"/>
                </a:lnTo>
                <a:cubicBezTo>
                  <a:pt x="2965" y="30"/>
                  <a:pt x="2965" y="29"/>
                  <a:pt x="2965" y="29"/>
                </a:cubicBezTo>
                <a:cubicBezTo>
                  <a:pt x="2963" y="27"/>
                  <a:pt x="2962" y="26"/>
                  <a:pt x="2960" y="24"/>
                </a:cubicBezTo>
                <a:cubicBezTo>
                  <a:pt x="2959" y="22"/>
                  <a:pt x="2957" y="20"/>
                  <a:pt x="2956" y="19"/>
                </a:cubicBezTo>
                <a:cubicBezTo>
                  <a:pt x="2956" y="19"/>
                  <a:pt x="2955" y="19"/>
                  <a:pt x="2955" y="19"/>
                </a:cubicBezTo>
                <a:cubicBezTo>
                  <a:pt x="2954" y="17"/>
                  <a:pt x="2953" y="17"/>
                  <a:pt x="2952" y="16"/>
                </a:cubicBezTo>
                <a:cubicBezTo>
                  <a:pt x="2950" y="14"/>
                  <a:pt x="2948" y="12"/>
                  <a:pt x="2945" y="11"/>
                </a:cubicBezTo>
                <a:cubicBezTo>
                  <a:pt x="2944" y="10"/>
                  <a:pt x="2942" y="9"/>
                  <a:pt x="2940" y="8"/>
                </a:cubicBezTo>
                <a:cubicBezTo>
                  <a:pt x="2938" y="7"/>
                  <a:pt x="2936" y="6"/>
                  <a:pt x="2934" y="5"/>
                </a:cubicBezTo>
                <a:cubicBezTo>
                  <a:pt x="2932" y="4"/>
                  <a:pt x="2930" y="4"/>
                  <a:pt x="2928" y="3"/>
                </a:cubicBezTo>
                <a:cubicBezTo>
                  <a:pt x="2925" y="3"/>
                  <a:pt x="2923" y="2"/>
                  <a:pt x="2921" y="2"/>
                </a:cubicBezTo>
                <a:cubicBezTo>
                  <a:pt x="2919" y="1"/>
                  <a:pt x="2917" y="1"/>
                  <a:pt x="2915" y="1"/>
                </a:cubicBezTo>
                <a:cubicBezTo>
                  <a:pt x="2913" y="1"/>
                  <a:pt x="2911" y="0"/>
                  <a:pt x="2908" y="1"/>
                </a:cubicBezTo>
                <a:cubicBezTo>
                  <a:pt x="2907" y="1"/>
                  <a:pt x="2905" y="1"/>
                  <a:pt x="2903" y="1"/>
                </a:cubicBezTo>
                <a:cubicBezTo>
                  <a:pt x="2900" y="1"/>
                  <a:pt x="2898" y="2"/>
                  <a:pt x="2896" y="2"/>
                </a:cubicBezTo>
                <a:cubicBezTo>
                  <a:pt x="2894" y="2"/>
                  <a:pt x="2892" y="3"/>
                  <a:pt x="2890" y="4"/>
                </a:cubicBezTo>
                <a:cubicBezTo>
                  <a:pt x="2887" y="5"/>
                  <a:pt x="2885" y="5"/>
                  <a:pt x="2883" y="6"/>
                </a:cubicBezTo>
                <a:cubicBezTo>
                  <a:pt x="2881" y="7"/>
                  <a:pt x="2879" y="8"/>
                  <a:pt x="2876" y="10"/>
                </a:cubicBezTo>
                <a:cubicBezTo>
                  <a:pt x="2875" y="11"/>
                  <a:pt x="2874" y="11"/>
                  <a:pt x="2872" y="12"/>
                </a:cubicBezTo>
                <a:cubicBezTo>
                  <a:pt x="2872" y="12"/>
                  <a:pt x="2872" y="12"/>
                  <a:pt x="2872" y="12"/>
                </a:cubicBezTo>
                <a:cubicBezTo>
                  <a:pt x="2870" y="14"/>
                  <a:pt x="2868" y="15"/>
                  <a:pt x="2867" y="17"/>
                </a:cubicBezTo>
                <a:cubicBezTo>
                  <a:pt x="2865" y="18"/>
                  <a:pt x="2863" y="20"/>
                  <a:pt x="2861" y="21"/>
                </a:cubicBezTo>
                <a:cubicBezTo>
                  <a:pt x="2861" y="21"/>
                  <a:pt x="2861" y="21"/>
                  <a:pt x="2861" y="21"/>
                </a:cubicBezTo>
                <a:lnTo>
                  <a:pt x="2242" y="680"/>
                </a:lnTo>
                <a:cubicBezTo>
                  <a:pt x="2180" y="454"/>
                  <a:pt x="1973" y="288"/>
                  <a:pt x="1727" y="288"/>
                </a:cubicBezTo>
                <a:cubicBezTo>
                  <a:pt x="1455" y="288"/>
                  <a:pt x="1230" y="492"/>
                  <a:pt x="1197" y="756"/>
                </a:cubicBezTo>
                <a:lnTo>
                  <a:pt x="1064" y="756"/>
                </a:lnTo>
                <a:cubicBezTo>
                  <a:pt x="1037" y="539"/>
                  <a:pt x="880" y="363"/>
                  <a:pt x="674" y="307"/>
                </a:cubicBezTo>
                <a:lnTo>
                  <a:pt x="799" y="173"/>
                </a:lnTo>
                <a:lnTo>
                  <a:pt x="919" y="350"/>
                </a:lnTo>
                <a:cubicBezTo>
                  <a:pt x="932" y="369"/>
                  <a:pt x="953" y="380"/>
                  <a:pt x="975" y="380"/>
                </a:cubicBezTo>
                <a:cubicBezTo>
                  <a:pt x="988" y="380"/>
                  <a:pt x="1001" y="376"/>
                  <a:pt x="1012" y="368"/>
                </a:cubicBezTo>
                <a:cubicBezTo>
                  <a:pt x="1042" y="347"/>
                  <a:pt x="1050" y="306"/>
                  <a:pt x="1030" y="275"/>
                </a:cubicBezTo>
                <a:lnTo>
                  <a:pt x="863" y="30"/>
                </a:lnTo>
                <a:cubicBezTo>
                  <a:pt x="863" y="30"/>
                  <a:pt x="863" y="29"/>
                  <a:pt x="863" y="29"/>
                </a:cubicBezTo>
                <a:cubicBezTo>
                  <a:pt x="861" y="27"/>
                  <a:pt x="860" y="26"/>
                  <a:pt x="858" y="24"/>
                </a:cubicBezTo>
                <a:cubicBezTo>
                  <a:pt x="857" y="22"/>
                  <a:pt x="855" y="20"/>
                  <a:pt x="854" y="19"/>
                </a:cubicBezTo>
                <a:cubicBezTo>
                  <a:pt x="854" y="19"/>
                  <a:pt x="854" y="19"/>
                  <a:pt x="853" y="19"/>
                </a:cubicBezTo>
                <a:cubicBezTo>
                  <a:pt x="852" y="17"/>
                  <a:pt x="851" y="17"/>
                  <a:pt x="850" y="16"/>
                </a:cubicBezTo>
                <a:cubicBezTo>
                  <a:pt x="848" y="14"/>
                  <a:pt x="846" y="12"/>
                  <a:pt x="843" y="11"/>
                </a:cubicBezTo>
                <a:cubicBezTo>
                  <a:pt x="842" y="10"/>
                  <a:pt x="840" y="9"/>
                  <a:pt x="838" y="8"/>
                </a:cubicBezTo>
                <a:cubicBezTo>
                  <a:pt x="836" y="7"/>
                  <a:pt x="834" y="6"/>
                  <a:pt x="832" y="5"/>
                </a:cubicBezTo>
                <a:cubicBezTo>
                  <a:pt x="830" y="4"/>
                  <a:pt x="827" y="4"/>
                  <a:pt x="825" y="3"/>
                </a:cubicBezTo>
                <a:cubicBezTo>
                  <a:pt x="823" y="3"/>
                  <a:pt x="821" y="2"/>
                  <a:pt x="819" y="2"/>
                </a:cubicBezTo>
                <a:cubicBezTo>
                  <a:pt x="817" y="1"/>
                  <a:pt x="815" y="1"/>
                  <a:pt x="813" y="1"/>
                </a:cubicBezTo>
                <a:cubicBezTo>
                  <a:pt x="811" y="1"/>
                  <a:pt x="809" y="1"/>
                  <a:pt x="807" y="1"/>
                </a:cubicBezTo>
                <a:cubicBezTo>
                  <a:pt x="805" y="1"/>
                  <a:pt x="802" y="1"/>
                  <a:pt x="800" y="1"/>
                </a:cubicBezTo>
                <a:cubicBezTo>
                  <a:pt x="798" y="1"/>
                  <a:pt x="796" y="2"/>
                  <a:pt x="794" y="2"/>
                </a:cubicBezTo>
                <a:cubicBezTo>
                  <a:pt x="792" y="2"/>
                  <a:pt x="790" y="3"/>
                  <a:pt x="787" y="4"/>
                </a:cubicBezTo>
                <a:cubicBezTo>
                  <a:pt x="785" y="5"/>
                  <a:pt x="783" y="5"/>
                  <a:pt x="782" y="6"/>
                </a:cubicBezTo>
                <a:cubicBezTo>
                  <a:pt x="779" y="7"/>
                  <a:pt x="777" y="8"/>
                  <a:pt x="774" y="10"/>
                </a:cubicBezTo>
                <a:cubicBezTo>
                  <a:pt x="773" y="11"/>
                  <a:pt x="772" y="11"/>
                  <a:pt x="770" y="12"/>
                </a:cubicBezTo>
                <a:cubicBezTo>
                  <a:pt x="770" y="12"/>
                  <a:pt x="770" y="12"/>
                  <a:pt x="770" y="12"/>
                </a:cubicBezTo>
                <a:cubicBezTo>
                  <a:pt x="768" y="14"/>
                  <a:pt x="766" y="15"/>
                  <a:pt x="765" y="17"/>
                </a:cubicBezTo>
                <a:cubicBezTo>
                  <a:pt x="763" y="18"/>
                  <a:pt x="761" y="20"/>
                  <a:pt x="760" y="21"/>
                </a:cubicBezTo>
                <a:cubicBezTo>
                  <a:pt x="759" y="21"/>
                  <a:pt x="759" y="21"/>
                  <a:pt x="759" y="21"/>
                </a:cubicBezTo>
                <a:lnTo>
                  <a:pt x="508" y="289"/>
                </a:lnTo>
                <a:cubicBezTo>
                  <a:pt x="225" y="302"/>
                  <a:pt x="0" y="536"/>
                  <a:pt x="0" y="822"/>
                </a:cubicBezTo>
                <a:cubicBezTo>
                  <a:pt x="0" y="1117"/>
                  <a:pt x="239" y="1356"/>
                  <a:pt x="534" y="1356"/>
                </a:cubicBezTo>
                <a:cubicBezTo>
                  <a:pt x="806" y="1356"/>
                  <a:pt x="1031" y="1152"/>
                  <a:pt x="1064" y="889"/>
                </a:cubicBezTo>
                <a:lnTo>
                  <a:pt x="1197" y="889"/>
                </a:lnTo>
                <a:cubicBezTo>
                  <a:pt x="1230" y="1152"/>
                  <a:pt x="1455" y="1356"/>
                  <a:pt x="1727" y="1356"/>
                </a:cubicBezTo>
                <a:cubicBezTo>
                  <a:pt x="2011" y="1356"/>
                  <a:pt x="2243" y="1135"/>
                  <a:pt x="2260" y="856"/>
                </a:cubicBezTo>
                <a:lnTo>
                  <a:pt x="2901" y="173"/>
                </a:lnTo>
                <a:lnTo>
                  <a:pt x="3021" y="350"/>
                </a:lnTo>
                <a:cubicBezTo>
                  <a:pt x="3034" y="369"/>
                  <a:pt x="3055" y="380"/>
                  <a:pt x="3077" y="380"/>
                </a:cubicBezTo>
                <a:cubicBezTo>
                  <a:pt x="3089" y="380"/>
                  <a:pt x="3103" y="376"/>
                  <a:pt x="3114" y="368"/>
                </a:cubicBezTo>
                <a:cubicBezTo>
                  <a:pt x="3144" y="347"/>
                  <a:pt x="3152" y="306"/>
                  <a:pt x="3132" y="275"/>
                </a:cubicBezTo>
                <a:lnTo>
                  <a:pt x="2965" y="30"/>
                </a:lnTo>
                <a:close/>
              </a:path>
            </a:pathLst>
          </a:custGeom>
          <a:solidFill>
            <a:schemeClr val="accent2">
              <a:lumMod val="90000"/>
            </a:schemeClr>
          </a:solidFill>
          <a:ln w="0">
            <a:noFill/>
            <a:prstDash val="solid"/>
            <a:round/>
          </a:ln>
        </p:spPr>
        <p:txBody>
          <a:bodyPr vert="horz" wrap="square" lIns="91440" tIns="45720" rIns="91440" bIns="45720" numCol="1" anchor="t" anchorCtr="0" compatLnSpc="1"/>
          <a:lstStyle/>
          <a:p>
            <a:endParaRPr lang="zh-CN" altLang="en-US"/>
          </a:p>
        </p:txBody>
      </p:sp>
      <p:grpSp>
        <p:nvGrpSpPr>
          <p:cNvPr id="15" name="组合 20"/>
          <p:cNvGrpSpPr/>
          <p:nvPr/>
        </p:nvGrpSpPr>
        <p:grpSpPr>
          <a:xfrm>
            <a:off x="2478738" y="5051739"/>
            <a:ext cx="327531" cy="506403"/>
            <a:chOff x="6257925" y="-9525"/>
            <a:chExt cx="1514475" cy="2341563"/>
          </a:xfrm>
          <a:solidFill>
            <a:schemeClr val="accent5"/>
          </a:solidFill>
        </p:grpSpPr>
        <p:sp>
          <p:nvSpPr>
            <p:cNvPr id="16" name="Freeform 6"/>
            <p:cNvSpPr/>
            <p:nvPr/>
          </p:nvSpPr>
          <p:spPr bwMode="auto">
            <a:xfrm>
              <a:off x="6551613" y="-9525"/>
              <a:ext cx="484188" cy="327025"/>
            </a:xfrm>
            <a:custGeom>
              <a:avLst/>
              <a:gdLst>
                <a:gd name="T0" fmla="*/ 25 w 652"/>
                <a:gd name="T1" fmla="*/ 406 h 440"/>
                <a:gd name="T2" fmla="*/ 25 w 652"/>
                <a:gd name="T3" fmla="*/ 406 h 440"/>
                <a:gd name="T4" fmla="*/ 98 w 652"/>
                <a:gd name="T5" fmla="*/ 425 h 440"/>
                <a:gd name="T6" fmla="*/ 618 w 652"/>
                <a:gd name="T7" fmla="*/ 125 h 440"/>
                <a:gd name="T8" fmla="*/ 637 w 652"/>
                <a:gd name="T9" fmla="*/ 52 h 440"/>
                <a:gd name="T10" fmla="*/ 626 w 652"/>
                <a:gd name="T11" fmla="*/ 33 h 440"/>
                <a:gd name="T12" fmla="*/ 554 w 652"/>
                <a:gd name="T13" fmla="*/ 14 h 440"/>
                <a:gd name="T14" fmla="*/ 34 w 652"/>
                <a:gd name="T15" fmla="*/ 314 h 440"/>
                <a:gd name="T16" fmla="*/ 14 w 652"/>
                <a:gd name="T17" fmla="*/ 386 h 440"/>
                <a:gd name="T18" fmla="*/ 25 w 652"/>
                <a:gd name="T19" fmla="*/ 406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2" h="440">
                  <a:moveTo>
                    <a:pt x="25" y="406"/>
                  </a:moveTo>
                  <a:lnTo>
                    <a:pt x="25" y="406"/>
                  </a:lnTo>
                  <a:cubicBezTo>
                    <a:pt x="40" y="431"/>
                    <a:pt x="73" y="440"/>
                    <a:pt x="98" y="425"/>
                  </a:cubicBezTo>
                  <a:lnTo>
                    <a:pt x="618" y="125"/>
                  </a:lnTo>
                  <a:cubicBezTo>
                    <a:pt x="643" y="111"/>
                    <a:pt x="652" y="78"/>
                    <a:pt x="637" y="52"/>
                  </a:cubicBezTo>
                  <a:lnTo>
                    <a:pt x="626" y="33"/>
                  </a:lnTo>
                  <a:cubicBezTo>
                    <a:pt x="612" y="9"/>
                    <a:pt x="579" y="0"/>
                    <a:pt x="554" y="14"/>
                  </a:cubicBezTo>
                  <a:lnTo>
                    <a:pt x="34" y="314"/>
                  </a:lnTo>
                  <a:cubicBezTo>
                    <a:pt x="8" y="328"/>
                    <a:pt x="0" y="361"/>
                    <a:pt x="14" y="386"/>
                  </a:cubicBezTo>
                  <a:lnTo>
                    <a:pt x="25" y="406"/>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17" name="Freeform 7"/>
            <p:cNvSpPr>
              <a:spLocks noEditPoints="1"/>
            </p:cNvSpPr>
            <p:nvPr/>
          </p:nvSpPr>
          <p:spPr bwMode="auto">
            <a:xfrm>
              <a:off x="6257925" y="53975"/>
              <a:ext cx="1339850" cy="2278063"/>
            </a:xfrm>
            <a:custGeom>
              <a:avLst/>
              <a:gdLst>
                <a:gd name="T0" fmla="*/ 404 w 1804"/>
                <a:gd name="T1" fmla="*/ 2367 h 3072"/>
                <a:gd name="T2" fmla="*/ 404 w 1804"/>
                <a:gd name="T3" fmla="*/ 2367 h 3072"/>
                <a:gd name="T4" fmla="*/ 550 w 1804"/>
                <a:gd name="T5" fmla="*/ 2513 h 3072"/>
                <a:gd name="T6" fmla="*/ 404 w 1804"/>
                <a:gd name="T7" fmla="*/ 2659 h 3072"/>
                <a:gd name="T8" fmla="*/ 259 w 1804"/>
                <a:gd name="T9" fmla="*/ 2513 h 3072"/>
                <a:gd name="T10" fmla="*/ 404 w 1804"/>
                <a:gd name="T11" fmla="*/ 2367 h 3072"/>
                <a:gd name="T12" fmla="*/ 29 w 1804"/>
                <a:gd name="T13" fmla="*/ 2058 h 3072"/>
                <a:gd name="T14" fmla="*/ 29 w 1804"/>
                <a:gd name="T15" fmla="*/ 2058 h 3072"/>
                <a:gd name="T16" fmla="*/ 29 w 1804"/>
                <a:gd name="T17" fmla="*/ 2801 h 3072"/>
                <a:gd name="T18" fmla="*/ 29 w 1804"/>
                <a:gd name="T19" fmla="*/ 2952 h 3072"/>
                <a:gd name="T20" fmla="*/ 29 w 1804"/>
                <a:gd name="T21" fmla="*/ 3018 h 3072"/>
                <a:gd name="T22" fmla="*/ 82 w 1804"/>
                <a:gd name="T23" fmla="*/ 3072 h 3072"/>
                <a:gd name="T24" fmla="*/ 1679 w 1804"/>
                <a:gd name="T25" fmla="*/ 3072 h 3072"/>
                <a:gd name="T26" fmla="*/ 1732 w 1804"/>
                <a:gd name="T27" fmla="*/ 3018 h 3072"/>
                <a:gd name="T28" fmla="*/ 1732 w 1804"/>
                <a:gd name="T29" fmla="*/ 2801 h 3072"/>
                <a:gd name="T30" fmla="*/ 1679 w 1804"/>
                <a:gd name="T31" fmla="*/ 2747 h 3072"/>
                <a:gd name="T32" fmla="*/ 871 w 1804"/>
                <a:gd name="T33" fmla="*/ 2747 h 3072"/>
                <a:gd name="T34" fmla="*/ 762 w 1804"/>
                <a:gd name="T35" fmla="*/ 2347 h 3072"/>
                <a:gd name="T36" fmla="*/ 313 w 1804"/>
                <a:gd name="T37" fmla="*/ 2058 h 3072"/>
                <a:gd name="T38" fmla="*/ 819 w 1804"/>
                <a:gd name="T39" fmla="*/ 905 h 3072"/>
                <a:gd name="T40" fmla="*/ 1178 w 1804"/>
                <a:gd name="T41" fmla="*/ 1526 h 3072"/>
                <a:gd name="T42" fmla="*/ 1163 w 1804"/>
                <a:gd name="T43" fmla="*/ 1535 h 3072"/>
                <a:gd name="T44" fmla="*/ 1143 w 1804"/>
                <a:gd name="T45" fmla="*/ 1608 h 3072"/>
                <a:gd name="T46" fmla="*/ 1216 w 1804"/>
                <a:gd name="T47" fmla="*/ 1627 h 3072"/>
                <a:gd name="T48" fmla="*/ 1282 w 1804"/>
                <a:gd name="T49" fmla="*/ 1589 h 3072"/>
                <a:gd name="T50" fmla="*/ 1442 w 1804"/>
                <a:gd name="T51" fmla="*/ 1646 h 3072"/>
                <a:gd name="T52" fmla="*/ 1673 w 1804"/>
                <a:gd name="T53" fmla="*/ 1513 h 3072"/>
                <a:gd name="T54" fmla="*/ 1703 w 1804"/>
                <a:gd name="T55" fmla="*/ 1346 h 3072"/>
                <a:gd name="T56" fmla="*/ 1769 w 1804"/>
                <a:gd name="T57" fmla="*/ 1308 h 3072"/>
                <a:gd name="T58" fmla="*/ 1789 w 1804"/>
                <a:gd name="T59" fmla="*/ 1235 h 3072"/>
                <a:gd name="T60" fmla="*/ 1716 w 1804"/>
                <a:gd name="T61" fmla="*/ 1215 h 3072"/>
                <a:gd name="T62" fmla="*/ 1701 w 1804"/>
                <a:gd name="T63" fmla="*/ 1224 h 3072"/>
                <a:gd name="T64" fmla="*/ 1145 w 1804"/>
                <a:gd name="T65" fmla="*/ 261 h 3072"/>
                <a:gd name="T66" fmla="*/ 1260 w 1804"/>
                <a:gd name="T67" fmla="*/ 195 h 3072"/>
                <a:gd name="T68" fmla="*/ 1280 w 1804"/>
                <a:gd name="T69" fmla="*/ 122 h 3072"/>
                <a:gd name="T70" fmla="*/ 1229 w 1804"/>
                <a:gd name="T71" fmla="*/ 34 h 3072"/>
                <a:gd name="T72" fmla="*/ 1156 w 1804"/>
                <a:gd name="T73" fmla="*/ 15 h 3072"/>
                <a:gd name="T74" fmla="*/ 403 w 1804"/>
                <a:gd name="T75" fmla="*/ 450 h 3072"/>
                <a:gd name="T76" fmla="*/ 383 w 1804"/>
                <a:gd name="T77" fmla="*/ 522 h 3072"/>
                <a:gd name="T78" fmla="*/ 434 w 1804"/>
                <a:gd name="T79" fmla="*/ 610 h 3072"/>
                <a:gd name="T80" fmla="*/ 507 w 1804"/>
                <a:gd name="T81" fmla="*/ 630 h 3072"/>
                <a:gd name="T82" fmla="*/ 622 w 1804"/>
                <a:gd name="T83" fmla="*/ 564 h 3072"/>
                <a:gd name="T84" fmla="*/ 711 w 1804"/>
                <a:gd name="T85" fmla="*/ 718 h 3072"/>
                <a:gd name="T86" fmla="*/ 29 w 1804"/>
                <a:gd name="T87" fmla="*/ 2058 h 30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04" h="3072">
                  <a:moveTo>
                    <a:pt x="404" y="2367"/>
                  </a:moveTo>
                  <a:lnTo>
                    <a:pt x="404" y="2367"/>
                  </a:lnTo>
                  <a:cubicBezTo>
                    <a:pt x="485" y="2367"/>
                    <a:pt x="550" y="2432"/>
                    <a:pt x="550" y="2513"/>
                  </a:cubicBezTo>
                  <a:cubicBezTo>
                    <a:pt x="550" y="2593"/>
                    <a:pt x="485" y="2659"/>
                    <a:pt x="404" y="2659"/>
                  </a:cubicBezTo>
                  <a:cubicBezTo>
                    <a:pt x="324" y="2659"/>
                    <a:pt x="259" y="2593"/>
                    <a:pt x="259" y="2513"/>
                  </a:cubicBezTo>
                  <a:cubicBezTo>
                    <a:pt x="259" y="2432"/>
                    <a:pt x="324" y="2367"/>
                    <a:pt x="404" y="2367"/>
                  </a:cubicBezTo>
                  <a:close/>
                  <a:moveTo>
                    <a:pt x="29" y="2058"/>
                  </a:moveTo>
                  <a:lnTo>
                    <a:pt x="29" y="2058"/>
                  </a:lnTo>
                  <a:lnTo>
                    <a:pt x="29" y="2801"/>
                  </a:lnTo>
                  <a:lnTo>
                    <a:pt x="29" y="2952"/>
                  </a:lnTo>
                  <a:lnTo>
                    <a:pt x="29" y="3018"/>
                  </a:lnTo>
                  <a:cubicBezTo>
                    <a:pt x="29" y="3048"/>
                    <a:pt x="53" y="3072"/>
                    <a:pt x="82" y="3072"/>
                  </a:cubicBezTo>
                  <a:lnTo>
                    <a:pt x="1679" y="3072"/>
                  </a:lnTo>
                  <a:cubicBezTo>
                    <a:pt x="1708" y="3072"/>
                    <a:pt x="1732" y="3048"/>
                    <a:pt x="1732" y="3018"/>
                  </a:cubicBezTo>
                  <a:lnTo>
                    <a:pt x="1732" y="2801"/>
                  </a:lnTo>
                  <a:cubicBezTo>
                    <a:pt x="1732" y="2771"/>
                    <a:pt x="1708" y="2747"/>
                    <a:pt x="1679" y="2747"/>
                  </a:cubicBezTo>
                  <a:lnTo>
                    <a:pt x="871" y="2747"/>
                  </a:lnTo>
                  <a:cubicBezTo>
                    <a:pt x="872" y="2652"/>
                    <a:pt x="854" y="2509"/>
                    <a:pt x="762" y="2347"/>
                  </a:cubicBezTo>
                  <a:cubicBezTo>
                    <a:pt x="598" y="2058"/>
                    <a:pt x="313" y="2058"/>
                    <a:pt x="313" y="2058"/>
                  </a:cubicBezTo>
                  <a:cubicBezTo>
                    <a:pt x="349" y="1207"/>
                    <a:pt x="743" y="947"/>
                    <a:pt x="819" y="905"/>
                  </a:cubicBezTo>
                  <a:lnTo>
                    <a:pt x="1178" y="1526"/>
                  </a:lnTo>
                  <a:lnTo>
                    <a:pt x="1163" y="1535"/>
                  </a:lnTo>
                  <a:cubicBezTo>
                    <a:pt x="1137" y="1550"/>
                    <a:pt x="1128" y="1582"/>
                    <a:pt x="1143" y="1608"/>
                  </a:cubicBezTo>
                  <a:cubicBezTo>
                    <a:pt x="1158" y="1633"/>
                    <a:pt x="1191" y="1642"/>
                    <a:pt x="1216" y="1627"/>
                  </a:cubicBezTo>
                  <a:lnTo>
                    <a:pt x="1282" y="1589"/>
                  </a:lnTo>
                  <a:lnTo>
                    <a:pt x="1442" y="1646"/>
                  </a:lnTo>
                  <a:lnTo>
                    <a:pt x="1673" y="1513"/>
                  </a:lnTo>
                  <a:lnTo>
                    <a:pt x="1703" y="1346"/>
                  </a:lnTo>
                  <a:lnTo>
                    <a:pt x="1769" y="1308"/>
                  </a:lnTo>
                  <a:cubicBezTo>
                    <a:pt x="1795" y="1293"/>
                    <a:pt x="1804" y="1260"/>
                    <a:pt x="1789" y="1235"/>
                  </a:cubicBezTo>
                  <a:cubicBezTo>
                    <a:pt x="1774" y="1210"/>
                    <a:pt x="1741" y="1201"/>
                    <a:pt x="1716" y="1215"/>
                  </a:cubicBezTo>
                  <a:lnTo>
                    <a:pt x="1701" y="1224"/>
                  </a:lnTo>
                  <a:lnTo>
                    <a:pt x="1145" y="261"/>
                  </a:lnTo>
                  <a:lnTo>
                    <a:pt x="1260" y="195"/>
                  </a:lnTo>
                  <a:cubicBezTo>
                    <a:pt x="1286" y="180"/>
                    <a:pt x="1294" y="148"/>
                    <a:pt x="1280" y="122"/>
                  </a:cubicBezTo>
                  <a:lnTo>
                    <a:pt x="1229" y="34"/>
                  </a:lnTo>
                  <a:cubicBezTo>
                    <a:pt x="1214" y="9"/>
                    <a:pt x="1181" y="0"/>
                    <a:pt x="1156" y="15"/>
                  </a:cubicBezTo>
                  <a:lnTo>
                    <a:pt x="403" y="450"/>
                  </a:lnTo>
                  <a:cubicBezTo>
                    <a:pt x="377" y="464"/>
                    <a:pt x="368" y="497"/>
                    <a:pt x="383" y="522"/>
                  </a:cubicBezTo>
                  <a:lnTo>
                    <a:pt x="434" y="610"/>
                  </a:lnTo>
                  <a:cubicBezTo>
                    <a:pt x="449" y="636"/>
                    <a:pt x="481" y="645"/>
                    <a:pt x="507" y="630"/>
                  </a:cubicBezTo>
                  <a:lnTo>
                    <a:pt x="622" y="564"/>
                  </a:lnTo>
                  <a:lnTo>
                    <a:pt x="711" y="718"/>
                  </a:lnTo>
                  <a:cubicBezTo>
                    <a:pt x="0" y="1092"/>
                    <a:pt x="29" y="2058"/>
                    <a:pt x="29" y="2058"/>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18" name="Freeform 8"/>
            <p:cNvSpPr/>
            <p:nvPr/>
          </p:nvSpPr>
          <p:spPr bwMode="auto">
            <a:xfrm>
              <a:off x="7080250" y="1238250"/>
              <a:ext cx="692150" cy="438150"/>
            </a:xfrm>
            <a:custGeom>
              <a:avLst/>
              <a:gdLst>
                <a:gd name="T0" fmla="*/ 15 w 931"/>
                <a:gd name="T1" fmla="*/ 555 h 589"/>
                <a:gd name="T2" fmla="*/ 15 w 931"/>
                <a:gd name="T3" fmla="*/ 555 h 589"/>
                <a:gd name="T4" fmla="*/ 15 w 931"/>
                <a:gd name="T5" fmla="*/ 555 h 589"/>
                <a:gd name="T6" fmla="*/ 88 w 931"/>
                <a:gd name="T7" fmla="*/ 574 h 589"/>
                <a:gd name="T8" fmla="*/ 897 w 931"/>
                <a:gd name="T9" fmla="*/ 107 h 589"/>
                <a:gd name="T10" fmla="*/ 916 w 931"/>
                <a:gd name="T11" fmla="*/ 35 h 589"/>
                <a:gd name="T12" fmla="*/ 916 w 931"/>
                <a:gd name="T13" fmla="*/ 35 h 589"/>
                <a:gd name="T14" fmla="*/ 843 w 931"/>
                <a:gd name="T15" fmla="*/ 15 h 589"/>
                <a:gd name="T16" fmla="*/ 35 w 931"/>
                <a:gd name="T17" fmla="*/ 482 h 589"/>
                <a:gd name="T18" fmla="*/ 15 w 931"/>
                <a:gd name="T19" fmla="*/ 555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1" h="589">
                  <a:moveTo>
                    <a:pt x="15" y="555"/>
                  </a:moveTo>
                  <a:lnTo>
                    <a:pt x="15" y="555"/>
                  </a:lnTo>
                  <a:lnTo>
                    <a:pt x="15" y="555"/>
                  </a:lnTo>
                  <a:cubicBezTo>
                    <a:pt x="30" y="580"/>
                    <a:pt x="62" y="589"/>
                    <a:pt x="88" y="574"/>
                  </a:cubicBezTo>
                  <a:lnTo>
                    <a:pt x="897" y="107"/>
                  </a:lnTo>
                  <a:cubicBezTo>
                    <a:pt x="922" y="93"/>
                    <a:pt x="931" y="60"/>
                    <a:pt x="916" y="35"/>
                  </a:cubicBezTo>
                  <a:lnTo>
                    <a:pt x="916" y="35"/>
                  </a:lnTo>
                  <a:cubicBezTo>
                    <a:pt x="902" y="9"/>
                    <a:pt x="869" y="0"/>
                    <a:pt x="843" y="15"/>
                  </a:cubicBezTo>
                  <a:lnTo>
                    <a:pt x="35" y="482"/>
                  </a:lnTo>
                  <a:cubicBezTo>
                    <a:pt x="9" y="497"/>
                    <a:pt x="0" y="529"/>
                    <a:pt x="15" y="555"/>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grpSp>
        <p:nvGrpSpPr>
          <p:cNvPr id="19" name="组合 22"/>
          <p:cNvGrpSpPr/>
          <p:nvPr/>
        </p:nvGrpSpPr>
        <p:grpSpPr>
          <a:xfrm>
            <a:off x="2919070" y="3897076"/>
            <a:ext cx="402376" cy="315858"/>
            <a:chOff x="3654425" y="5089525"/>
            <a:chExt cx="1860550" cy="1460500"/>
          </a:xfrm>
          <a:solidFill>
            <a:schemeClr val="accent4"/>
          </a:solidFill>
        </p:grpSpPr>
        <p:sp>
          <p:nvSpPr>
            <p:cNvPr id="20" name="Freeform 12"/>
            <p:cNvSpPr>
              <a:spLocks noEditPoints="1"/>
            </p:cNvSpPr>
            <p:nvPr/>
          </p:nvSpPr>
          <p:spPr bwMode="auto">
            <a:xfrm>
              <a:off x="3654425" y="5089525"/>
              <a:ext cx="1860550" cy="1460500"/>
            </a:xfrm>
            <a:custGeom>
              <a:avLst/>
              <a:gdLst>
                <a:gd name="T0" fmla="*/ 2372 w 2506"/>
                <a:gd name="T1" fmla="*/ 1716 h 1970"/>
                <a:gd name="T2" fmla="*/ 2372 w 2506"/>
                <a:gd name="T3" fmla="*/ 1716 h 1970"/>
                <a:gd name="T4" fmla="*/ 1858 w 2506"/>
                <a:gd name="T5" fmla="*/ 1575 h 1970"/>
                <a:gd name="T6" fmla="*/ 1818 w 2506"/>
                <a:gd name="T7" fmla="*/ 1576 h 1970"/>
                <a:gd name="T8" fmla="*/ 1323 w 2506"/>
                <a:gd name="T9" fmla="*/ 1715 h 1970"/>
                <a:gd name="T10" fmla="*/ 1323 w 2506"/>
                <a:gd name="T11" fmla="*/ 308 h 1970"/>
                <a:gd name="T12" fmla="*/ 1847 w 2506"/>
                <a:gd name="T13" fmla="*/ 133 h 1970"/>
                <a:gd name="T14" fmla="*/ 2372 w 2506"/>
                <a:gd name="T15" fmla="*/ 310 h 1970"/>
                <a:gd name="T16" fmla="*/ 2372 w 2506"/>
                <a:gd name="T17" fmla="*/ 1716 h 1970"/>
                <a:gd name="T18" fmla="*/ 1182 w 2506"/>
                <a:gd name="T19" fmla="*/ 1715 h 1970"/>
                <a:gd name="T20" fmla="*/ 1182 w 2506"/>
                <a:gd name="T21" fmla="*/ 1715 h 1970"/>
                <a:gd name="T22" fmla="*/ 688 w 2506"/>
                <a:gd name="T23" fmla="*/ 1576 h 1970"/>
                <a:gd name="T24" fmla="*/ 647 w 2506"/>
                <a:gd name="T25" fmla="*/ 1575 h 1970"/>
                <a:gd name="T26" fmla="*/ 133 w 2506"/>
                <a:gd name="T27" fmla="*/ 1716 h 1970"/>
                <a:gd name="T28" fmla="*/ 133 w 2506"/>
                <a:gd name="T29" fmla="*/ 310 h 1970"/>
                <a:gd name="T30" fmla="*/ 659 w 2506"/>
                <a:gd name="T31" fmla="*/ 133 h 1970"/>
                <a:gd name="T32" fmla="*/ 1182 w 2506"/>
                <a:gd name="T33" fmla="*/ 308 h 1970"/>
                <a:gd name="T34" fmla="*/ 1182 w 2506"/>
                <a:gd name="T35" fmla="*/ 1715 h 1970"/>
                <a:gd name="T36" fmla="*/ 1849 w 2506"/>
                <a:gd name="T37" fmla="*/ 0 h 1970"/>
                <a:gd name="T38" fmla="*/ 1849 w 2506"/>
                <a:gd name="T39" fmla="*/ 0 h 1970"/>
                <a:gd name="T40" fmla="*/ 1823 w 2506"/>
                <a:gd name="T41" fmla="*/ 0 h 1970"/>
                <a:gd name="T42" fmla="*/ 1253 w 2506"/>
                <a:gd name="T43" fmla="*/ 184 h 1970"/>
                <a:gd name="T44" fmla="*/ 683 w 2506"/>
                <a:gd name="T45" fmla="*/ 0 h 1970"/>
                <a:gd name="T46" fmla="*/ 657 w 2506"/>
                <a:gd name="T47" fmla="*/ 0 h 1970"/>
                <a:gd name="T48" fmla="*/ 5 w 2506"/>
                <a:gd name="T49" fmla="*/ 267 h 1970"/>
                <a:gd name="T50" fmla="*/ 0 w 2506"/>
                <a:gd name="T51" fmla="*/ 279 h 1970"/>
                <a:gd name="T52" fmla="*/ 0 w 2506"/>
                <a:gd name="T53" fmla="*/ 1970 h 1970"/>
                <a:gd name="T54" fmla="*/ 107 w 2506"/>
                <a:gd name="T55" fmla="*/ 1889 h 1970"/>
                <a:gd name="T56" fmla="*/ 682 w 2506"/>
                <a:gd name="T57" fmla="*/ 1709 h 1970"/>
                <a:gd name="T58" fmla="*/ 1190 w 2506"/>
                <a:gd name="T59" fmla="*/ 1876 h 1970"/>
                <a:gd name="T60" fmla="*/ 1208 w 2506"/>
                <a:gd name="T61" fmla="*/ 1888 h 1970"/>
                <a:gd name="T62" fmla="*/ 1253 w 2506"/>
                <a:gd name="T63" fmla="*/ 1924 h 1970"/>
                <a:gd name="T64" fmla="*/ 1298 w 2506"/>
                <a:gd name="T65" fmla="*/ 1888 h 1970"/>
                <a:gd name="T66" fmla="*/ 1316 w 2506"/>
                <a:gd name="T67" fmla="*/ 1876 h 1970"/>
                <a:gd name="T68" fmla="*/ 1824 w 2506"/>
                <a:gd name="T69" fmla="*/ 1709 h 1970"/>
                <a:gd name="T70" fmla="*/ 2399 w 2506"/>
                <a:gd name="T71" fmla="*/ 1889 h 1970"/>
                <a:gd name="T72" fmla="*/ 2506 w 2506"/>
                <a:gd name="T73" fmla="*/ 1970 h 1970"/>
                <a:gd name="T74" fmla="*/ 2506 w 2506"/>
                <a:gd name="T75" fmla="*/ 279 h 1970"/>
                <a:gd name="T76" fmla="*/ 2501 w 2506"/>
                <a:gd name="T77" fmla="*/ 267 h 1970"/>
                <a:gd name="T78" fmla="*/ 1849 w 2506"/>
                <a:gd name="T79" fmla="*/ 0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06" h="1970">
                  <a:moveTo>
                    <a:pt x="2372" y="1716"/>
                  </a:moveTo>
                  <a:lnTo>
                    <a:pt x="2372" y="1716"/>
                  </a:lnTo>
                  <a:cubicBezTo>
                    <a:pt x="2261" y="1655"/>
                    <a:pt x="2075" y="1575"/>
                    <a:pt x="1858" y="1575"/>
                  </a:cubicBezTo>
                  <a:cubicBezTo>
                    <a:pt x="1845" y="1575"/>
                    <a:pt x="1831" y="1576"/>
                    <a:pt x="1818" y="1576"/>
                  </a:cubicBezTo>
                  <a:cubicBezTo>
                    <a:pt x="1599" y="1587"/>
                    <a:pt x="1427" y="1659"/>
                    <a:pt x="1323" y="1715"/>
                  </a:cubicBezTo>
                  <a:lnTo>
                    <a:pt x="1323" y="308"/>
                  </a:lnTo>
                  <a:cubicBezTo>
                    <a:pt x="1347" y="271"/>
                    <a:pt x="1462" y="127"/>
                    <a:pt x="1847" y="133"/>
                  </a:cubicBezTo>
                  <a:cubicBezTo>
                    <a:pt x="2229" y="140"/>
                    <a:pt x="2347" y="273"/>
                    <a:pt x="2372" y="310"/>
                  </a:cubicBezTo>
                  <a:lnTo>
                    <a:pt x="2372" y="1716"/>
                  </a:lnTo>
                  <a:close/>
                  <a:moveTo>
                    <a:pt x="1182" y="1715"/>
                  </a:moveTo>
                  <a:lnTo>
                    <a:pt x="1182" y="1715"/>
                  </a:lnTo>
                  <a:cubicBezTo>
                    <a:pt x="1079" y="1659"/>
                    <a:pt x="906" y="1587"/>
                    <a:pt x="688" y="1576"/>
                  </a:cubicBezTo>
                  <a:cubicBezTo>
                    <a:pt x="674" y="1576"/>
                    <a:pt x="661" y="1575"/>
                    <a:pt x="647" y="1575"/>
                  </a:cubicBezTo>
                  <a:cubicBezTo>
                    <a:pt x="431" y="1575"/>
                    <a:pt x="244" y="1655"/>
                    <a:pt x="133" y="1716"/>
                  </a:cubicBezTo>
                  <a:lnTo>
                    <a:pt x="133" y="310"/>
                  </a:lnTo>
                  <a:cubicBezTo>
                    <a:pt x="159" y="273"/>
                    <a:pt x="276" y="140"/>
                    <a:pt x="659" y="133"/>
                  </a:cubicBezTo>
                  <a:cubicBezTo>
                    <a:pt x="1044" y="127"/>
                    <a:pt x="1159" y="271"/>
                    <a:pt x="1182" y="308"/>
                  </a:cubicBezTo>
                  <a:lnTo>
                    <a:pt x="1182" y="1715"/>
                  </a:lnTo>
                  <a:close/>
                  <a:moveTo>
                    <a:pt x="1849" y="0"/>
                  </a:moveTo>
                  <a:lnTo>
                    <a:pt x="1849" y="0"/>
                  </a:lnTo>
                  <a:cubicBezTo>
                    <a:pt x="1840" y="0"/>
                    <a:pt x="1831" y="0"/>
                    <a:pt x="1823" y="0"/>
                  </a:cubicBezTo>
                  <a:cubicBezTo>
                    <a:pt x="1490" y="0"/>
                    <a:pt x="1328" y="105"/>
                    <a:pt x="1253" y="184"/>
                  </a:cubicBezTo>
                  <a:cubicBezTo>
                    <a:pt x="1178" y="105"/>
                    <a:pt x="1015" y="0"/>
                    <a:pt x="683" y="0"/>
                  </a:cubicBezTo>
                  <a:cubicBezTo>
                    <a:pt x="674" y="0"/>
                    <a:pt x="666" y="0"/>
                    <a:pt x="657" y="0"/>
                  </a:cubicBezTo>
                  <a:cubicBezTo>
                    <a:pt x="127" y="9"/>
                    <a:pt x="16" y="240"/>
                    <a:pt x="5" y="267"/>
                  </a:cubicBezTo>
                  <a:lnTo>
                    <a:pt x="0" y="279"/>
                  </a:lnTo>
                  <a:lnTo>
                    <a:pt x="0" y="1970"/>
                  </a:lnTo>
                  <a:lnTo>
                    <a:pt x="107" y="1889"/>
                  </a:lnTo>
                  <a:cubicBezTo>
                    <a:pt x="109" y="1887"/>
                    <a:pt x="369" y="1695"/>
                    <a:pt x="682" y="1709"/>
                  </a:cubicBezTo>
                  <a:cubicBezTo>
                    <a:pt x="943" y="1722"/>
                    <a:pt x="1133" y="1837"/>
                    <a:pt x="1190" y="1876"/>
                  </a:cubicBezTo>
                  <a:cubicBezTo>
                    <a:pt x="1201" y="1883"/>
                    <a:pt x="1207" y="1888"/>
                    <a:pt x="1208" y="1888"/>
                  </a:cubicBezTo>
                  <a:lnTo>
                    <a:pt x="1253" y="1924"/>
                  </a:lnTo>
                  <a:lnTo>
                    <a:pt x="1298" y="1888"/>
                  </a:lnTo>
                  <a:cubicBezTo>
                    <a:pt x="1298" y="1888"/>
                    <a:pt x="1304" y="1883"/>
                    <a:pt x="1316" y="1876"/>
                  </a:cubicBezTo>
                  <a:cubicBezTo>
                    <a:pt x="1373" y="1837"/>
                    <a:pt x="1563" y="1722"/>
                    <a:pt x="1824" y="1709"/>
                  </a:cubicBezTo>
                  <a:cubicBezTo>
                    <a:pt x="2135" y="1695"/>
                    <a:pt x="2396" y="1887"/>
                    <a:pt x="2399" y="1889"/>
                  </a:cubicBezTo>
                  <a:lnTo>
                    <a:pt x="2506" y="1970"/>
                  </a:lnTo>
                  <a:lnTo>
                    <a:pt x="2506" y="279"/>
                  </a:lnTo>
                  <a:lnTo>
                    <a:pt x="2501" y="267"/>
                  </a:lnTo>
                  <a:cubicBezTo>
                    <a:pt x="2490" y="240"/>
                    <a:pt x="2379" y="9"/>
                    <a:pt x="1849" y="0"/>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21" name="Freeform 13"/>
            <p:cNvSpPr/>
            <p:nvPr/>
          </p:nvSpPr>
          <p:spPr bwMode="auto">
            <a:xfrm>
              <a:off x="3829050" y="5399088"/>
              <a:ext cx="627063" cy="152400"/>
            </a:xfrm>
            <a:custGeom>
              <a:avLst/>
              <a:gdLst>
                <a:gd name="T0" fmla="*/ 822 w 844"/>
                <a:gd name="T1" fmla="*/ 128 h 206"/>
                <a:gd name="T2" fmla="*/ 822 w 844"/>
                <a:gd name="T3" fmla="*/ 128 h 206"/>
                <a:gd name="T4" fmla="*/ 441 w 844"/>
                <a:gd name="T5" fmla="*/ 10 h 206"/>
                <a:gd name="T6" fmla="*/ 23 w 844"/>
                <a:gd name="T7" fmla="*/ 127 h 206"/>
                <a:gd name="T8" fmla="*/ 12 w 844"/>
                <a:gd name="T9" fmla="*/ 183 h 206"/>
                <a:gd name="T10" fmla="*/ 45 w 844"/>
                <a:gd name="T11" fmla="*/ 200 h 206"/>
                <a:gd name="T12" fmla="*/ 68 w 844"/>
                <a:gd name="T13" fmla="*/ 193 h 206"/>
                <a:gd name="T14" fmla="*/ 437 w 844"/>
                <a:gd name="T15" fmla="*/ 89 h 206"/>
                <a:gd name="T16" fmla="*/ 775 w 844"/>
                <a:gd name="T17" fmla="*/ 193 h 206"/>
                <a:gd name="T18" fmla="*/ 831 w 844"/>
                <a:gd name="T19" fmla="*/ 183 h 206"/>
                <a:gd name="T20" fmla="*/ 822 w 844"/>
                <a:gd name="T21" fmla="*/ 12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6">
                  <a:moveTo>
                    <a:pt x="822" y="128"/>
                  </a:moveTo>
                  <a:lnTo>
                    <a:pt x="822" y="128"/>
                  </a:lnTo>
                  <a:cubicBezTo>
                    <a:pt x="815" y="123"/>
                    <a:pt x="667" y="19"/>
                    <a:pt x="441" y="10"/>
                  </a:cubicBezTo>
                  <a:cubicBezTo>
                    <a:pt x="213" y="0"/>
                    <a:pt x="30" y="122"/>
                    <a:pt x="23" y="127"/>
                  </a:cubicBezTo>
                  <a:cubicBezTo>
                    <a:pt x="4" y="139"/>
                    <a:pt x="0" y="164"/>
                    <a:pt x="12" y="183"/>
                  </a:cubicBezTo>
                  <a:cubicBezTo>
                    <a:pt x="20" y="194"/>
                    <a:pt x="32" y="200"/>
                    <a:pt x="45" y="200"/>
                  </a:cubicBezTo>
                  <a:cubicBezTo>
                    <a:pt x="53" y="200"/>
                    <a:pt x="61" y="198"/>
                    <a:pt x="68" y="193"/>
                  </a:cubicBezTo>
                  <a:cubicBezTo>
                    <a:pt x="69" y="192"/>
                    <a:pt x="236" y="81"/>
                    <a:pt x="437" y="89"/>
                  </a:cubicBezTo>
                  <a:cubicBezTo>
                    <a:pt x="639" y="98"/>
                    <a:pt x="774" y="192"/>
                    <a:pt x="775" y="193"/>
                  </a:cubicBezTo>
                  <a:cubicBezTo>
                    <a:pt x="793" y="206"/>
                    <a:pt x="818" y="201"/>
                    <a:pt x="831" y="183"/>
                  </a:cubicBezTo>
                  <a:cubicBezTo>
                    <a:pt x="844" y="165"/>
                    <a:pt x="840" y="140"/>
                    <a:pt x="822" y="128"/>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22" name="Freeform 14"/>
            <p:cNvSpPr/>
            <p:nvPr/>
          </p:nvSpPr>
          <p:spPr bwMode="auto">
            <a:xfrm>
              <a:off x="3829050" y="5678488"/>
              <a:ext cx="627063" cy="152400"/>
            </a:xfrm>
            <a:custGeom>
              <a:avLst/>
              <a:gdLst>
                <a:gd name="T0" fmla="*/ 822 w 844"/>
                <a:gd name="T1" fmla="*/ 128 h 206"/>
                <a:gd name="T2" fmla="*/ 822 w 844"/>
                <a:gd name="T3" fmla="*/ 128 h 206"/>
                <a:gd name="T4" fmla="*/ 441 w 844"/>
                <a:gd name="T5" fmla="*/ 10 h 206"/>
                <a:gd name="T6" fmla="*/ 23 w 844"/>
                <a:gd name="T7" fmla="*/ 128 h 206"/>
                <a:gd name="T8" fmla="*/ 12 w 844"/>
                <a:gd name="T9" fmla="*/ 183 h 206"/>
                <a:gd name="T10" fmla="*/ 45 w 844"/>
                <a:gd name="T11" fmla="*/ 201 h 206"/>
                <a:gd name="T12" fmla="*/ 68 w 844"/>
                <a:gd name="T13" fmla="*/ 194 h 206"/>
                <a:gd name="T14" fmla="*/ 437 w 844"/>
                <a:gd name="T15" fmla="*/ 90 h 206"/>
                <a:gd name="T16" fmla="*/ 775 w 844"/>
                <a:gd name="T17" fmla="*/ 194 h 206"/>
                <a:gd name="T18" fmla="*/ 831 w 844"/>
                <a:gd name="T19" fmla="*/ 184 h 206"/>
                <a:gd name="T20" fmla="*/ 822 w 844"/>
                <a:gd name="T21" fmla="*/ 12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6">
                  <a:moveTo>
                    <a:pt x="822" y="128"/>
                  </a:moveTo>
                  <a:lnTo>
                    <a:pt x="822" y="128"/>
                  </a:lnTo>
                  <a:cubicBezTo>
                    <a:pt x="815" y="124"/>
                    <a:pt x="667" y="20"/>
                    <a:pt x="441" y="10"/>
                  </a:cubicBezTo>
                  <a:cubicBezTo>
                    <a:pt x="213" y="0"/>
                    <a:pt x="30" y="123"/>
                    <a:pt x="23" y="128"/>
                  </a:cubicBezTo>
                  <a:cubicBezTo>
                    <a:pt x="4" y="140"/>
                    <a:pt x="0" y="165"/>
                    <a:pt x="12" y="183"/>
                  </a:cubicBezTo>
                  <a:cubicBezTo>
                    <a:pt x="20" y="195"/>
                    <a:pt x="32" y="201"/>
                    <a:pt x="45" y="201"/>
                  </a:cubicBezTo>
                  <a:cubicBezTo>
                    <a:pt x="53" y="201"/>
                    <a:pt x="61" y="199"/>
                    <a:pt x="68" y="194"/>
                  </a:cubicBezTo>
                  <a:cubicBezTo>
                    <a:pt x="69" y="193"/>
                    <a:pt x="236" y="82"/>
                    <a:pt x="437" y="90"/>
                  </a:cubicBezTo>
                  <a:cubicBezTo>
                    <a:pt x="639" y="99"/>
                    <a:pt x="774" y="193"/>
                    <a:pt x="775" y="194"/>
                  </a:cubicBezTo>
                  <a:cubicBezTo>
                    <a:pt x="793" y="206"/>
                    <a:pt x="818" y="202"/>
                    <a:pt x="831" y="184"/>
                  </a:cubicBezTo>
                  <a:cubicBezTo>
                    <a:pt x="844" y="166"/>
                    <a:pt x="840" y="141"/>
                    <a:pt x="822" y="128"/>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23" name="Freeform 15"/>
            <p:cNvSpPr/>
            <p:nvPr/>
          </p:nvSpPr>
          <p:spPr bwMode="auto">
            <a:xfrm>
              <a:off x="3829050" y="5957888"/>
              <a:ext cx="627063" cy="153988"/>
            </a:xfrm>
            <a:custGeom>
              <a:avLst/>
              <a:gdLst>
                <a:gd name="T0" fmla="*/ 822 w 844"/>
                <a:gd name="T1" fmla="*/ 128 h 206"/>
                <a:gd name="T2" fmla="*/ 822 w 844"/>
                <a:gd name="T3" fmla="*/ 128 h 206"/>
                <a:gd name="T4" fmla="*/ 441 w 844"/>
                <a:gd name="T5" fmla="*/ 10 h 206"/>
                <a:gd name="T6" fmla="*/ 23 w 844"/>
                <a:gd name="T7" fmla="*/ 128 h 206"/>
                <a:gd name="T8" fmla="*/ 12 w 844"/>
                <a:gd name="T9" fmla="*/ 183 h 206"/>
                <a:gd name="T10" fmla="*/ 45 w 844"/>
                <a:gd name="T11" fmla="*/ 201 h 206"/>
                <a:gd name="T12" fmla="*/ 68 w 844"/>
                <a:gd name="T13" fmla="*/ 194 h 206"/>
                <a:gd name="T14" fmla="*/ 437 w 844"/>
                <a:gd name="T15" fmla="*/ 90 h 206"/>
                <a:gd name="T16" fmla="*/ 775 w 844"/>
                <a:gd name="T17" fmla="*/ 193 h 206"/>
                <a:gd name="T18" fmla="*/ 831 w 844"/>
                <a:gd name="T19" fmla="*/ 184 h 206"/>
                <a:gd name="T20" fmla="*/ 822 w 844"/>
                <a:gd name="T21" fmla="*/ 12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6">
                  <a:moveTo>
                    <a:pt x="822" y="128"/>
                  </a:moveTo>
                  <a:lnTo>
                    <a:pt x="822" y="128"/>
                  </a:lnTo>
                  <a:cubicBezTo>
                    <a:pt x="815" y="124"/>
                    <a:pt x="667" y="20"/>
                    <a:pt x="441" y="10"/>
                  </a:cubicBezTo>
                  <a:cubicBezTo>
                    <a:pt x="213" y="0"/>
                    <a:pt x="30" y="122"/>
                    <a:pt x="23" y="128"/>
                  </a:cubicBezTo>
                  <a:cubicBezTo>
                    <a:pt x="4" y="140"/>
                    <a:pt x="0" y="165"/>
                    <a:pt x="12" y="183"/>
                  </a:cubicBezTo>
                  <a:cubicBezTo>
                    <a:pt x="20" y="195"/>
                    <a:pt x="32" y="201"/>
                    <a:pt x="45" y="201"/>
                  </a:cubicBezTo>
                  <a:cubicBezTo>
                    <a:pt x="53" y="201"/>
                    <a:pt x="61" y="198"/>
                    <a:pt x="68" y="194"/>
                  </a:cubicBezTo>
                  <a:cubicBezTo>
                    <a:pt x="69" y="193"/>
                    <a:pt x="236" y="82"/>
                    <a:pt x="437" y="90"/>
                  </a:cubicBezTo>
                  <a:cubicBezTo>
                    <a:pt x="639" y="99"/>
                    <a:pt x="774" y="192"/>
                    <a:pt x="775" y="193"/>
                  </a:cubicBezTo>
                  <a:cubicBezTo>
                    <a:pt x="793" y="206"/>
                    <a:pt x="818" y="202"/>
                    <a:pt x="831" y="184"/>
                  </a:cubicBezTo>
                  <a:cubicBezTo>
                    <a:pt x="844" y="166"/>
                    <a:pt x="840" y="141"/>
                    <a:pt x="822" y="128"/>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24" name="Freeform 16"/>
            <p:cNvSpPr/>
            <p:nvPr/>
          </p:nvSpPr>
          <p:spPr bwMode="auto">
            <a:xfrm>
              <a:off x="4713288" y="5437188"/>
              <a:ext cx="627063" cy="152400"/>
            </a:xfrm>
            <a:custGeom>
              <a:avLst/>
              <a:gdLst>
                <a:gd name="T0" fmla="*/ 822 w 844"/>
                <a:gd name="T1" fmla="*/ 127 h 205"/>
                <a:gd name="T2" fmla="*/ 822 w 844"/>
                <a:gd name="T3" fmla="*/ 127 h 205"/>
                <a:gd name="T4" fmla="*/ 441 w 844"/>
                <a:gd name="T5" fmla="*/ 9 h 205"/>
                <a:gd name="T6" fmla="*/ 23 w 844"/>
                <a:gd name="T7" fmla="*/ 127 h 205"/>
                <a:gd name="T8" fmla="*/ 12 w 844"/>
                <a:gd name="T9" fmla="*/ 182 h 205"/>
                <a:gd name="T10" fmla="*/ 45 w 844"/>
                <a:gd name="T11" fmla="*/ 200 h 205"/>
                <a:gd name="T12" fmla="*/ 67 w 844"/>
                <a:gd name="T13" fmla="*/ 193 h 205"/>
                <a:gd name="T14" fmla="*/ 437 w 844"/>
                <a:gd name="T15" fmla="*/ 89 h 205"/>
                <a:gd name="T16" fmla="*/ 775 w 844"/>
                <a:gd name="T17" fmla="*/ 193 h 205"/>
                <a:gd name="T18" fmla="*/ 831 w 844"/>
                <a:gd name="T19" fmla="*/ 183 h 205"/>
                <a:gd name="T20" fmla="*/ 822 w 844"/>
                <a:gd name="T21" fmla="*/ 127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5">
                  <a:moveTo>
                    <a:pt x="822" y="127"/>
                  </a:moveTo>
                  <a:lnTo>
                    <a:pt x="822" y="127"/>
                  </a:lnTo>
                  <a:cubicBezTo>
                    <a:pt x="815" y="123"/>
                    <a:pt x="667" y="19"/>
                    <a:pt x="441" y="9"/>
                  </a:cubicBezTo>
                  <a:cubicBezTo>
                    <a:pt x="213" y="0"/>
                    <a:pt x="30" y="122"/>
                    <a:pt x="23" y="127"/>
                  </a:cubicBezTo>
                  <a:cubicBezTo>
                    <a:pt x="4" y="139"/>
                    <a:pt x="0" y="164"/>
                    <a:pt x="12" y="182"/>
                  </a:cubicBezTo>
                  <a:cubicBezTo>
                    <a:pt x="20" y="194"/>
                    <a:pt x="32" y="200"/>
                    <a:pt x="45" y="200"/>
                  </a:cubicBezTo>
                  <a:cubicBezTo>
                    <a:pt x="53" y="200"/>
                    <a:pt x="61" y="198"/>
                    <a:pt x="67" y="193"/>
                  </a:cubicBezTo>
                  <a:cubicBezTo>
                    <a:pt x="69" y="192"/>
                    <a:pt x="236" y="81"/>
                    <a:pt x="437" y="89"/>
                  </a:cubicBezTo>
                  <a:cubicBezTo>
                    <a:pt x="639" y="98"/>
                    <a:pt x="774" y="192"/>
                    <a:pt x="775" y="193"/>
                  </a:cubicBezTo>
                  <a:cubicBezTo>
                    <a:pt x="793" y="205"/>
                    <a:pt x="818" y="201"/>
                    <a:pt x="831" y="183"/>
                  </a:cubicBezTo>
                  <a:cubicBezTo>
                    <a:pt x="844" y="165"/>
                    <a:pt x="840" y="140"/>
                    <a:pt x="822" y="127"/>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25" name="Freeform 17"/>
            <p:cNvSpPr/>
            <p:nvPr/>
          </p:nvSpPr>
          <p:spPr bwMode="auto">
            <a:xfrm>
              <a:off x="4713288" y="5716588"/>
              <a:ext cx="627063" cy="152400"/>
            </a:xfrm>
            <a:custGeom>
              <a:avLst/>
              <a:gdLst>
                <a:gd name="T0" fmla="*/ 822 w 844"/>
                <a:gd name="T1" fmla="*/ 128 h 206"/>
                <a:gd name="T2" fmla="*/ 822 w 844"/>
                <a:gd name="T3" fmla="*/ 128 h 206"/>
                <a:gd name="T4" fmla="*/ 441 w 844"/>
                <a:gd name="T5" fmla="*/ 10 h 206"/>
                <a:gd name="T6" fmla="*/ 23 w 844"/>
                <a:gd name="T7" fmla="*/ 128 h 206"/>
                <a:gd name="T8" fmla="*/ 12 w 844"/>
                <a:gd name="T9" fmla="*/ 183 h 206"/>
                <a:gd name="T10" fmla="*/ 45 w 844"/>
                <a:gd name="T11" fmla="*/ 201 h 206"/>
                <a:gd name="T12" fmla="*/ 67 w 844"/>
                <a:gd name="T13" fmla="*/ 194 h 206"/>
                <a:gd name="T14" fmla="*/ 437 w 844"/>
                <a:gd name="T15" fmla="*/ 90 h 206"/>
                <a:gd name="T16" fmla="*/ 775 w 844"/>
                <a:gd name="T17" fmla="*/ 193 h 206"/>
                <a:gd name="T18" fmla="*/ 831 w 844"/>
                <a:gd name="T19" fmla="*/ 184 h 206"/>
                <a:gd name="T20" fmla="*/ 822 w 844"/>
                <a:gd name="T21" fmla="*/ 12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6">
                  <a:moveTo>
                    <a:pt x="822" y="128"/>
                  </a:moveTo>
                  <a:lnTo>
                    <a:pt x="822" y="128"/>
                  </a:lnTo>
                  <a:cubicBezTo>
                    <a:pt x="815" y="124"/>
                    <a:pt x="667" y="20"/>
                    <a:pt x="441" y="10"/>
                  </a:cubicBezTo>
                  <a:cubicBezTo>
                    <a:pt x="213" y="0"/>
                    <a:pt x="30" y="122"/>
                    <a:pt x="23" y="128"/>
                  </a:cubicBezTo>
                  <a:cubicBezTo>
                    <a:pt x="4" y="140"/>
                    <a:pt x="0" y="165"/>
                    <a:pt x="12" y="183"/>
                  </a:cubicBezTo>
                  <a:cubicBezTo>
                    <a:pt x="20" y="195"/>
                    <a:pt x="32" y="201"/>
                    <a:pt x="45" y="201"/>
                  </a:cubicBezTo>
                  <a:cubicBezTo>
                    <a:pt x="53" y="201"/>
                    <a:pt x="61" y="199"/>
                    <a:pt x="67" y="194"/>
                  </a:cubicBezTo>
                  <a:cubicBezTo>
                    <a:pt x="69" y="193"/>
                    <a:pt x="236" y="82"/>
                    <a:pt x="437" y="90"/>
                  </a:cubicBezTo>
                  <a:cubicBezTo>
                    <a:pt x="639" y="99"/>
                    <a:pt x="774" y="192"/>
                    <a:pt x="775" y="193"/>
                  </a:cubicBezTo>
                  <a:cubicBezTo>
                    <a:pt x="793" y="206"/>
                    <a:pt x="818" y="202"/>
                    <a:pt x="831" y="184"/>
                  </a:cubicBezTo>
                  <a:cubicBezTo>
                    <a:pt x="844" y="166"/>
                    <a:pt x="840" y="141"/>
                    <a:pt x="822" y="128"/>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26" name="Freeform 18"/>
            <p:cNvSpPr/>
            <p:nvPr/>
          </p:nvSpPr>
          <p:spPr bwMode="auto">
            <a:xfrm>
              <a:off x="4713288" y="5997575"/>
              <a:ext cx="627063" cy="152400"/>
            </a:xfrm>
            <a:custGeom>
              <a:avLst/>
              <a:gdLst>
                <a:gd name="T0" fmla="*/ 822 w 844"/>
                <a:gd name="T1" fmla="*/ 128 h 206"/>
                <a:gd name="T2" fmla="*/ 822 w 844"/>
                <a:gd name="T3" fmla="*/ 128 h 206"/>
                <a:gd name="T4" fmla="*/ 441 w 844"/>
                <a:gd name="T5" fmla="*/ 10 h 206"/>
                <a:gd name="T6" fmla="*/ 23 w 844"/>
                <a:gd name="T7" fmla="*/ 127 h 206"/>
                <a:gd name="T8" fmla="*/ 12 w 844"/>
                <a:gd name="T9" fmla="*/ 183 h 206"/>
                <a:gd name="T10" fmla="*/ 45 w 844"/>
                <a:gd name="T11" fmla="*/ 201 h 206"/>
                <a:gd name="T12" fmla="*/ 67 w 844"/>
                <a:gd name="T13" fmla="*/ 194 h 206"/>
                <a:gd name="T14" fmla="*/ 437 w 844"/>
                <a:gd name="T15" fmla="*/ 90 h 206"/>
                <a:gd name="T16" fmla="*/ 775 w 844"/>
                <a:gd name="T17" fmla="*/ 193 h 206"/>
                <a:gd name="T18" fmla="*/ 831 w 844"/>
                <a:gd name="T19" fmla="*/ 184 h 206"/>
                <a:gd name="T20" fmla="*/ 822 w 844"/>
                <a:gd name="T21" fmla="*/ 12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6">
                  <a:moveTo>
                    <a:pt x="822" y="128"/>
                  </a:moveTo>
                  <a:lnTo>
                    <a:pt x="822" y="128"/>
                  </a:lnTo>
                  <a:cubicBezTo>
                    <a:pt x="815" y="124"/>
                    <a:pt x="667" y="20"/>
                    <a:pt x="441" y="10"/>
                  </a:cubicBezTo>
                  <a:cubicBezTo>
                    <a:pt x="213" y="0"/>
                    <a:pt x="30" y="122"/>
                    <a:pt x="23" y="127"/>
                  </a:cubicBezTo>
                  <a:cubicBezTo>
                    <a:pt x="4" y="140"/>
                    <a:pt x="0" y="165"/>
                    <a:pt x="12" y="183"/>
                  </a:cubicBezTo>
                  <a:cubicBezTo>
                    <a:pt x="20" y="194"/>
                    <a:pt x="32" y="201"/>
                    <a:pt x="45" y="201"/>
                  </a:cubicBezTo>
                  <a:cubicBezTo>
                    <a:pt x="53" y="201"/>
                    <a:pt x="61" y="198"/>
                    <a:pt x="67" y="194"/>
                  </a:cubicBezTo>
                  <a:cubicBezTo>
                    <a:pt x="69" y="193"/>
                    <a:pt x="236" y="82"/>
                    <a:pt x="437" y="90"/>
                  </a:cubicBezTo>
                  <a:cubicBezTo>
                    <a:pt x="639" y="98"/>
                    <a:pt x="774" y="192"/>
                    <a:pt x="775" y="193"/>
                  </a:cubicBezTo>
                  <a:cubicBezTo>
                    <a:pt x="793" y="206"/>
                    <a:pt x="818" y="202"/>
                    <a:pt x="831" y="184"/>
                  </a:cubicBezTo>
                  <a:cubicBezTo>
                    <a:pt x="844" y="166"/>
                    <a:pt x="840" y="141"/>
                    <a:pt x="822" y="128"/>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grpSp>
        <p:nvGrpSpPr>
          <p:cNvPr id="27" name="组合 23"/>
          <p:cNvGrpSpPr/>
          <p:nvPr/>
        </p:nvGrpSpPr>
        <p:grpSpPr>
          <a:xfrm>
            <a:off x="2936923" y="2620520"/>
            <a:ext cx="367014" cy="366328"/>
            <a:chOff x="6262688" y="5170488"/>
            <a:chExt cx="1697038" cy="1693863"/>
          </a:xfrm>
          <a:solidFill>
            <a:schemeClr val="accent3"/>
          </a:solidFill>
        </p:grpSpPr>
        <p:sp>
          <p:nvSpPr>
            <p:cNvPr id="28" name="Freeform 19"/>
            <p:cNvSpPr>
              <a:spLocks noEditPoints="1"/>
            </p:cNvSpPr>
            <p:nvPr/>
          </p:nvSpPr>
          <p:spPr bwMode="auto">
            <a:xfrm>
              <a:off x="6262688" y="5170488"/>
              <a:ext cx="1697038" cy="1693863"/>
            </a:xfrm>
            <a:custGeom>
              <a:avLst/>
              <a:gdLst>
                <a:gd name="T0" fmla="*/ 1760 w 2284"/>
                <a:gd name="T1" fmla="*/ 1142 h 2284"/>
                <a:gd name="T2" fmla="*/ 1919 w 2284"/>
                <a:gd name="T3" fmla="*/ 1406 h 2284"/>
                <a:gd name="T4" fmla="*/ 1756 w 2284"/>
                <a:gd name="T5" fmla="*/ 1940 h 2284"/>
                <a:gd name="T6" fmla="*/ 1878 w 2284"/>
                <a:gd name="T7" fmla="*/ 1506 h 2284"/>
                <a:gd name="T8" fmla="*/ 1433 w 2284"/>
                <a:gd name="T9" fmla="*/ 1845 h 2284"/>
                <a:gd name="T10" fmla="*/ 1496 w 2284"/>
                <a:gd name="T11" fmla="*/ 1592 h 2284"/>
                <a:gd name="T12" fmla="*/ 1142 w 2284"/>
                <a:gd name="T13" fmla="*/ 2204 h 2284"/>
                <a:gd name="T14" fmla="*/ 1405 w 2284"/>
                <a:gd name="T15" fmla="*/ 1921 h 2284"/>
                <a:gd name="T16" fmla="*/ 787 w 2284"/>
                <a:gd name="T17" fmla="*/ 1592 h 2284"/>
                <a:gd name="T18" fmla="*/ 850 w 2284"/>
                <a:gd name="T19" fmla="*/ 1845 h 2284"/>
                <a:gd name="T20" fmla="*/ 528 w 2284"/>
                <a:gd name="T21" fmla="*/ 1940 h 2284"/>
                <a:gd name="T22" fmla="*/ 704 w 2284"/>
                <a:gd name="T23" fmla="*/ 1580 h 2284"/>
                <a:gd name="T24" fmla="*/ 80 w 2284"/>
                <a:gd name="T25" fmla="*/ 1143 h 2284"/>
                <a:gd name="T26" fmla="*/ 523 w 2284"/>
                <a:gd name="T27" fmla="*/ 1142 h 2284"/>
                <a:gd name="T28" fmla="*/ 676 w 2284"/>
                <a:gd name="T29" fmla="*/ 950 h 2284"/>
                <a:gd name="T30" fmla="*/ 439 w 2284"/>
                <a:gd name="T31" fmla="*/ 851 h 2284"/>
                <a:gd name="T32" fmla="*/ 676 w 2284"/>
                <a:gd name="T33" fmla="*/ 1335 h 2284"/>
                <a:gd name="T34" fmla="*/ 438 w 2284"/>
                <a:gd name="T35" fmla="*/ 1434 h 2284"/>
                <a:gd name="T36" fmla="*/ 670 w 2284"/>
                <a:gd name="T37" fmla="*/ 1204 h 2284"/>
                <a:gd name="T38" fmla="*/ 670 w 2284"/>
                <a:gd name="T39" fmla="*/ 1080 h 2284"/>
                <a:gd name="T40" fmla="*/ 391 w 2284"/>
                <a:gd name="T41" fmla="*/ 392 h 2284"/>
                <a:gd name="T42" fmla="*/ 778 w 2284"/>
                <a:gd name="T43" fmla="*/ 407 h 2284"/>
                <a:gd name="T44" fmla="*/ 391 w 2284"/>
                <a:gd name="T45" fmla="*/ 392 h 2284"/>
                <a:gd name="T46" fmla="*/ 1074 w 2284"/>
                <a:gd name="T47" fmla="*/ 574 h 2284"/>
                <a:gd name="T48" fmla="*/ 850 w 2284"/>
                <a:gd name="T49" fmla="*/ 440 h 2284"/>
                <a:gd name="T50" fmla="*/ 1405 w 2284"/>
                <a:gd name="T51" fmla="*/ 364 h 2284"/>
                <a:gd name="T52" fmla="*/ 1142 w 2284"/>
                <a:gd name="T53" fmla="*/ 80 h 2284"/>
                <a:gd name="T54" fmla="*/ 1335 w 2284"/>
                <a:gd name="T55" fmla="*/ 677 h 2284"/>
                <a:gd name="T56" fmla="*/ 1496 w 2284"/>
                <a:gd name="T57" fmla="*/ 693 h 2284"/>
                <a:gd name="T58" fmla="*/ 1509 w 2284"/>
                <a:gd name="T59" fmla="*/ 775 h 2284"/>
                <a:gd name="T60" fmla="*/ 1431 w 2284"/>
                <a:gd name="T61" fmla="*/ 765 h 2284"/>
                <a:gd name="T62" fmla="*/ 1142 w 2284"/>
                <a:gd name="T63" fmla="*/ 623 h 2284"/>
                <a:gd name="T64" fmla="*/ 1081 w 2284"/>
                <a:gd name="T65" fmla="*/ 671 h 2284"/>
                <a:gd name="T66" fmla="*/ 774 w 2284"/>
                <a:gd name="T67" fmla="*/ 775 h 2284"/>
                <a:gd name="T68" fmla="*/ 764 w 2284"/>
                <a:gd name="T69" fmla="*/ 853 h 2284"/>
                <a:gd name="T70" fmla="*/ 774 w 2284"/>
                <a:gd name="T71" fmla="*/ 1510 h 2284"/>
                <a:gd name="T72" fmla="*/ 852 w 2284"/>
                <a:gd name="T73" fmla="*/ 1520 h 2284"/>
                <a:gd name="T74" fmla="*/ 1142 w 2284"/>
                <a:gd name="T75" fmla="*/ 1662 h 2284"/>
                <a:gd name="T76" fmla="*/ 1203 w 2284"/>
                <a:gd name="T77" fmla="*/ 1614 h 2284"/>
                <a:gd name="T78" fmla="*/ 1509 w 2284"/>
                <a:gd name="T79" fmla="*/ 1510 h 2284"/>
                <a:gd name="T80" fmla="*/ 1519 w 2284"/>
                <a:gd name="T81" fmla="*/ 1432 h 2284"/>
                <a:gd name="T82" fmla="*/ 1302 w 2284"/>
                <a:gd name="T83" fmla="*/ 1530 h 2284"/>
                <a:gd name="T84" fmla="*/ 864 w 2284"/>
                <a:gd name="T85" fmla="*/ 1420 h 2284"/>
                <a:gd name="T86" fmla="*/ 754 w 2284"/>
                <a:gd name="T87" fmla="*/ 982 h 2284"/>
                <a:gd name="T88" fmla="*/ 1142 w 2284"/>
                <a:gd name="T89" fmla="*/ 750 h 2284"/>
                <a:gd name="T90" fmla="*/ 1529 w 2284"/>
                <a:gd name="T91" fmla="*/ 982 h 2284"/>
                <a:gd name="T92" fmla="*/ 1419 w 2284"/>
                <a:gd name="T93" fmla="*/ 1420 h 2284"/>
                <a:gd name="T94" fmla="*/ 1607 w 2284"/>
                <a:gd name="T95" fmla="*/ 950 h 2284"/>
                <a:gd name="T96" fmla="*/ 1710 w 2284"/>
                <a:gd name="T97" fmla="*/ 1075 h 2284"/>
                <a:gd name="T98" fmla="*/ 1845 w 2284"/>
                <a:gd name="T99" fmla="*/ 1434 h 2284"/>
                <a:gd name="T100" fmla="*/ 1711 w 2284"/>
                <a:gd name="T101" fmla="*/ 1210 h 2284"/>
                <a:gd name="T102" fmla="*/ 1661 w 2284"/>
                <a:gd name="T103" fmla="*/ 1142 h 2284"/>
                <a:gd name="T104" fmla="*/ 1613 w 2284"/>
                <a:gd name="T105" fmla="*/ 1080 h 2284"/>
                <a:gd name="T106" fmla="*/ 1893 w 2284"/>
                <a:gd name="T107" fmla="*/ 392 h 2284"/>
                <a:gd name="T108" fmla="*/ 1505 w 2284"/>
                <a:gd name="T109" fmla="*/ 407 h 2284"/>
                <a:gd name="T110" fmla="*/ 1952 w 2284"/>
                <a:gd name="T111" fmla="*/ 807 h 2284"/>
                <a:gd name="T112" fmla="*/ 1477 w 2284"/>
                <a:gd name="T113" fmla="*/ 332 h 2284"/>
                <a:gd name="T114" fmla="*/ 528 w 2284"/>
                <a:gd name="T115" fmla="*/ 265 h 2284"/>
                <a:gd name="T116" fmla="*/ 0 w 2284"/>
                <a:gd name="T117" fmla="*/ 1143 h 2284"/>
                <a:gd name="T118" fmla="*/ 528 w 2284"/>
                <a:gd name="T119" fmla="*/ 2020 h 2284"/>
                <a:gd name="T120" fmla="*/ 1477 w 2284"/>
                <a:gd name="T121" fmla="*/ 1953 h 2284"/>
                <a:gd name="T122" fmla="*/ 1952 w 2284"/>
                <a:gd name="T123" fmla="*/ 1478 h 2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84" h="2284">
                  <a:moveTo>
                    <a:pt x="1919" y="1406"/>
                  </a:moveTo>
                  <a:lnTo>
                    <a:pt x="1919" y="1406"/>
                  </a:lnTo>
                  <a:cubicBezTo>
                    <a:pt x="1878" y="1322"/>
                    <a:pt x="1825" y="1233"/>
                    <a:pt x="1760" y="1142"/>
                  </a:cubicBezTo>
                  <a:cubicBezTo>
                    <a:pt x="1824" y="1053"/>
                    <a:pt x="1878" y="965"/>
                    <a:pt x="1920" y="879"/>
                  </a:cubicBezTo>
                  <a:cubicBezTo>
                    <a:pt x="2100" y="953"/>
                    <a:pt x="2204" y="1049"/>
                    <a:pt x="2204" y="1143"/>
                  </a:cubicBezTo>
                  <a:cubicBezTo>
                    <a:pt x="2204" y="1236"/>
                    <a:pt x="2100" y="1332"/>
                    <a:pt x="1919" y="1406"/>
                  </a:cubicBezTo>
                  <a:close/>
                  <a:moveTo>
                    <a:pt x="1893" y="1893"/>
                  </a:moveTo>
                  <a:lnTo>
                    <a:pt x="1893" y="1893"/>
                  </a:lnTo>
                  <a:cubicBezTo>
                    <a:pt x="1862" y="1924"/>
                    <a:pt x="1816" y="1940"/>
                    <a:pt x="1756" y="1940"/>
                  </a:cubicBezTo>
                  <a:cubicBezTo>
                    <a:pt x="1684" y="1940"/>
                    <a:pt x="1599" y="1918"/>
                    <a:pt x="1505" y="1878"/>
                  </a:cubicBezTo>
                  <a:cubicBezTo>
                    <a:pt x="1536" y="1790"/>
                    <a:pt x="1561" y="1689"/>
                    <a:pt x="1579" y="1580"/>
                  </a:cubicBezTo>
                  <a:cubicBezTo>
                    <a:pt x="1689" y="1562"/>
                    <a:pt x="1789" y="1537"/>
                    <a:pt x="1878" y="1506"/>
                  </a:cubicBezTo>
                  <a:cubicBezTo>
                    <a:pt x="1954" y="1686"/>
                    <a:pt x="1959" y="1828"/>
                    <a:pt x="1893" y="1893"/>
                  </a:cubicBezTo>
                  <a:close/>
                  <a:moveTo>
                    <a:pt x="1433" y="1845"/>
                  </a:moveTo>
                  <a:lnTo>
                    <a:pt x="1433" y="1845"/>
                  </a:lnTo>
                  <a:cubicBezTo>
                    <a:pt x="1361" y="1809"/>
                    <a:pt x="1286" y="1764"/>
                    <a:pt x="1210" y="1711"/>
                  </a:cubicBezTo>
                  <a:cubicBezTo>
                    <a:pt x="1251" y="1679"/>
                    <a:pt x="1293" y="1644"/>
                    <a:pt x="1335" y="1608"/>
                  </a:cubicBezTo>
                  <a:cubicBezTo>
                    <a:pt x="1390" y="1604"/>
                    <a:pt x="1444" y="1599"/>
                    <a:pt x="1496" y="1592"/>
                  </a:cubicBezTo>
                  <a:cubicBezTo>
                    <a:pt x="1480" y="1686"/>
                    <a:pt x="1458" y="1771"/>
                    <a:pt x="1433" y="1845"/>
                  </a:cubicBezTo>
                  <a:close/>
                  <a:moveTo>
                    <a:pt x="1142" y="2204"/>
                  </a:moveTo>
                  <a:lnTo>
                    <a:pt x="1142" y="2204"/>
                  </a:lnTo>
                  <a:cubicBezTo>
                    <a:pt x="1049" y="2204"/>
                    <a:pt x="952" y="2101"/>
                    <a:pt x="878" y="1921"/>
                  </a:cubicBezTo>
                  <a:cubicBezTo>
                    <a:pt x="963" y="1879"/>
                    <a:pt x="1052" y="1825"/>
                    <a:pt x="1142" y="1761"/>
                  </a:cubicBezTo>
                  <a:cubicBezTo>
                    <a:pt x="1231" y="1825"/>
                    <a:pt x="1320" y="1879"/>
                    <a:pt x="1405" y="1921"/>
                  </a:cubicBezTo>
                  <a:cubicBezTo>
                    <a:pt x="1331" y="2101"/>
                    <a:pt x="1235" y="2204"/>
                    <a:pt x="1142" y="2204"/>
                  </a:cubicBezTo>
                  <a:close/>
                  <a:moveTo>
                    <a:pt x="787" y="1592"/>
                  </a:moveTo>
                  <a:lnTo>
                    <a:pt x="787" y="1592"/>
                  </a:lnTo>
                  <a:cubicBezTo>
                    <a:pt x="839" y="1599"/>
                    <a:pt x="893" y="1604"/>
                    <a:pt x="949" y="1608"/>
                  </a:cubicBezTo>
                  <a:cubicBezTo>
                    <a:pt x="990" y="1644"/>
                    <a:pt x="1032" y="1679"/>
                    <a:pt x="1074" y="1711"/>
                  </a:cubicBezTo>
                  <a:cubicBezTo>
                    <a:pt x="997" y="1764"/>
                    <a:pt x="922" y="1809"/>
                    <a:pt x="850" y="1845"/>
                  </a:cubicBezTo>
                  <a:cubicBezTo>
                    <a:pt x="825" y="1771"/>
                    <a:pt x="804" y="1686"/>
                    <a:pt x="787" y="1592"/>
                  </a:cubicBezTo>
                  <a:close/>
                  <a:moveTo>
                    <a:pt x="528" y="1940"/>
                  </a:moveTo>
                  <a:lnTo>
                    <a:pt x="528" y="1940"/>
                  </a:lnTo>
                  <a:cubicBezTo>
                    <a:pt x="468" y="1940"/>
                    <a:pt x="421" y="1924"/>
                    <a:pt x="391" y="1893"/>
                  </a:cubicBezTo>
                  <a:cubicBezTo>
                    <a:pt x="325" y="1828"/>
                    <a:pt x="330" y="1686"/>
                    <a:pt x="405" y="1506"/>
                  </a:cubicBezTo>
                  <a:cubicBezTo>
                    <a:pt x="494" y="1537"/>
                    <a:pt x="595" y="1562"/>
                    <a:pt x="704" y="1580"/>
                  </a:cubicBezTo>
                  <a:cubicBezTo>
                    <a:pt x="722" y="1689"/>
                    <a:pt x="747" y="1790"/>
                    <a:pt x="778" y="1878"/>
                  </a:cubicBezTo>
                  <a:cubicBezTo>
                    <a:pt x="685" y="1918"/>
                    <a:pt x="599" y="1940"/>
                    <a:pt x="528" y="1940"/>
                  </a:cubicBezTo>
                  <a:close/>
                  <a:moveTo>
                    <a:pt x="80" y="1143"/>
                  </a:moveTo>
                  <a:lnTo>
                    <a:pt x="80" y="1143"/>
                  </a:lnTo>
                  <a:cubicBezTo>
                    <a:pt x="80" y="1049"/>
                    <a:pt x="183" y="953"/>
                    <a:pt x="364" y="879"/>
                  </a:cubicBezTo>
                  <a:cubicBezTo>
                    <a:pt x="406" y="965"/>
                    <a:pt x="459" y="1053"/>
                    <a:pt x="523" y="1142"/>
                  </a:cubicBezTo>
                  <a:cubicBezTo>
                    <a:pt x="458" y="1233"/>
                    <a:pt x="405" y="1322"/>
                    <a:pt x="364" y="1406"/>
                  </a:cubicBezTo>
                  <a:cubicBezTo>
                    <a:pt x="183" y="1332"/>
                    <a:pt x="80" y="1236"/>
                    <a:pt x="80" y="1143"/>
                  </a:cubicBezTo>
                  <a:close/>
                  <a:moveTo>
                    <a:pt x="676" y="950"/>
                  </a:moveTo>
                  <a:lnTo>
                    <a:pt x="676" y="950"/>
                  </a:lnTo>
                  <a:cubicBezTo>
                    <a:pt x="639" y="991"/>
                    <a:pt x="605" y="1033"/>
                    <a:pt x="573" y="1075"/>
                  </a:cubicBezTo>
                  <a:cubicBezTo>
                    <a:pt x="520" y="999"/>
                    <a:pt x="475" y="924"/>
                    <a:pt x="439" y="851"/>
                  </a:cubicBezTo>
                  <a:cubicBezTo>
                    <a:pt x="514" y="826"/>
                    <a:pt x="598" y="804"/>
                    <a:pt x="692" y="788"/>
                  </a:cubicBezTo>
                  <a:cubicBezTo>
                    <a:pt x="685" y="840"/>
                    <a:pt x="680" y="894"/>
                    <a:pt x="676" y="950"/>
                  </a:cubicBezTo>
                  <a:close/>
                  <a:moveTo>
                    <a:pt x="676" y="1335"/>
                  </a:moveTo>
                  <a:lnTo>
                    <a:pt x="676" y="1335"/>
                  </a:lnTo>
                  <a:cubicBezTo>
                    <a:pt x="680" y="1391"/>
                    <a:pt x="685" y="1445"/>
                    <a:pt x="692" y="1497"/>
                  </a:cubicBezTo>
                  <a:cubicBezTo>
                    <a:pt x="598" y="1481"/>
                    <a:pt x="513" y="1459"/>
                    <a:pt x="438" y="1434"/>
                  </a:cubicBezTo>
                  <a:cubicBezTo>
                    <a:pt x="473" y="1363"/>
                    <a:pt x="518" y="1288"/>
                    <a:pt x="573" y="1210"/>
                  </a:cubicBezTo>
                  <a:cubicBezTo>
                    <a:pt x="605" y="1252"/>
                    <a:pt x="640" y="1294"/>
                    <a:pt x="676" y="1335"/>
                  </a:cubicBezTo>
                  <a:close/>
                  <a:moveTo>
                    <a:pt x="670" y="1204"/>
                  </a:moveTo>
                  <a:lnTo>
                    <a:pt x="670" y="1204"/>
                  </a:lnTo>
                  <a:cubicBezTo>
                    <a:pt x="654" y="1183"/>
                    <a:pt x="637" y="1163"/>
                    <a:pt x="622" y="1142"/>
                  </a:cubicBezTo>
                  <a:cubicBezTo>
                    <a:pt x="637" y="1122"/>
                    <a:pt x="653" y="1101"/>
                    <a:pt x="670" y="1080"/>
                  </a:cubicBezTo>
                  <a:cubicBezTo>
                    <a:pt x="670" y="1101"/>
                    <a:pt x="669" y="1122"/>
                    <a:pt x="669" y="1143"/>
                  </a:cubicBezTo>
                  <a:cubicBezTo>
                    <a:pt x="669" y="1163"/>
                    <a:pt x="670" y="1184"/>
                    <a:pt x="670" y="1204"/>
                  </a:cubicBezTo>
                  <a:close/>
                  <a:moveTo>
                    <a:pt x="391" y="392"/>
                  </a:moveTo>
                  <a:lnTo>
                    <a:pt x="391" y="392"/>
                  </a:lnTo>
                  <a:cubicBezTo>
                    <a:pt x="421" y="361"/>
                    <a:pt x="468" y="345"/>
                    <a:pt x="528" y="345"/>
                  </a:cubicBezTo>
                  <a:cubicBezTo>
                    <a:pt x="599" y="345"/>
                    <a:pt x="685" y="367"/>
                    <a:pt x="778" y="407"/>
                  </a:cubicBezTo>
                  <a:cubicBezTo>
                    <a:pt x="747" y="495"/>
                    <a:pt x="722" y="596"/>
                    <a:pt x="704" y="705"/>
                  </a:cubicBezTo>
                  <a:cubicBezTo>
                    <a:pt x="595" y="723"/>
                    <a:pt x="494" y="748"/>
                    <a:pt x="406" y="779"/>
                  </a:cubicBezTo>
                  <a:cubicBezTo>
                    <a:pt x="330" y="599"/>
                    <a:pt x="324" y="458"/>
                    <a:pt x="391" y="392"/>
                  </a:cubicBezTo>
                  <a:close/>
                  <a:moveTo>
                    <a:pt x="850" y="440"/>
                  </a:moveTo>
                  <a:lnTo>
                    <a:pt x="850" y="440"/>
                  </a:lnTo>
                  <a:cubicBezTo>
                    <a:pt x="922" y="476"/>
                    <a:pt x="997" y="521"/>
                    <a:pt x="1074" y="574"/>
                  </a:cubicBezTo>
                  <a:cubicBezTo>
                    <a:pt x="1032" y="606"/>
                    <a:pt x="990" y="641"/>
                    <a:pt x="949" y="677"/>
                  </a:cubicBezTo>
                  <a:cubicBezTo>
                    <a:pt x="893" y="681"/>
                    <a:pt x="839" y="686"/>
                    <a:pt x="787" y="693"/>
                  </a:cubicBezTo>
                  <a:cubicBezTo>
                    <a:pt x="804" y="599"/>
                    <a:pt x="825" y="514"/>
                    <a:pt x="850" y="440"/>
                  </a:cubicBezTo>
                  <a:close/>
                  <a:moveTo>
                    <a:pt x="1142" y="80"/>
                  </a:moveTo>
                  <a:lnTo>
                    <a:pt x="1142" y="80"/>
                  </a:lnTo>
                  <a:cubicBezTo>
                    <a:pt x="1235" y="80"/>
                    <a:pt x="1331" y="184"/>
                    <a:pt x="1405" y="364"/>
                  </a:cubicBezTo>
                  <a:cubicBezTo>
                    <a:pt x="1320" y="406"/>
                    <a:pt x="1231" y="460"/>
                    <a:pt x="1142" y="524"/>
                  </a:cubicBezTo>
                  <a:cubicBezTo>
                    <a:pt x="1052" y="460"/>
                    <a:pt x="963" y="406"/>
                    <a:pt x="878" y="364"/>
                  </a:cubicBezTo>
                  <a:cubicBezTo>
                    <a:pt x="952" y="184"/>
                    <a:pt x="1049" y="80"/>
                    <a:pt x="1142" y="80"/>
                  </a:cubicBezTo>
                  <a:close/>
                  <a:moveTo>
                    <a:pt x="1496" y="693"/>
                  </a:moveTo>
                  <a:lnTo>
                    <a:pt x="1496" y="693"/>
                  </a:lnTo>
                  <a:cubicBezTo>
                    <a:pt x="1444" y="686"/>
                    <a:pt x="1390" y="681"/>
                    <a:pt x="1335" y="677"/>
                  </a:cubicBezTo>
                  <a:cubicBezTo>
                    <a:pt x="1293" y="641"/>
                    <a:pt x="1251" y="606"/>
                    <a:pt x="1210" y="574"/>
                  </a:cubicBezTo>
                  <a:cubicBezTo>
                    <a:pt x="1286" y="521"/>
                    <a:pt x="1361" y="476"/>
                    <a:pt x="1433" y="440"/>
                  </a:cubicBezTo>
                  <a:cubicBezTo>
                    <a:pt x="1458" y="514"/>
                    <a:pt x="1480" y="599"/>
                    <a:pt x="1496" y="693"/>
                  </a:cubicBezTo>
                  <a:close/>
                  <a:moveTo>
                    <a:pt x="1431" y="765"/>
                  </a:moveTo>
                  <a:lnTo>
                    <a:pt x="1431" y="765"/>
                  </a:lnTo>
                  <a:cubicBezTo>
                    <a:pt x="1458" y="768"/>
                    <a:pt x="1484" y="771"/>
                    <a:pt x="1509" y="775"/>
                  </a:cubicBezTo>
                  <a:cubicBezTo>
                    <a:pt x="1513" y="800"/>
                    <a:pt x="1516" y="826"/>
                    <a:pt x="1519" y="853"/>
                  </a:cubicBezTo>
                  <a:cubicBezTo>
                    <a:pt x="1505" y="838"/>
                    <a:pt x="1490" y="823"/>
                    <a:pt x="1476" y="809"/>
                  </a:cubicBezTo>
                  <a:cubicBezTo>
                    <a:pt x="1461" y="794"/>
                    <a:pt x="1446" y="779"/>
                    <a:pt x="1431" y="765"/>
                  </a:cubicBezTo>
                  <a:close/>
                  <a:moveTo>
                    <a:pt x="1081" y="671"/>
                  </a:moveTo>
                  <a:lnTo>
                    <a:pt x="1081" y="671"/>
                  </a:lnTo>
                  <a:cubicBezTo>
                    <a:pt x="1101" y="655"/>
                    <a:pt x="1121" y="639"/>
                    <a:pt x="1142" y="623"/>
                  </a:cubicBezTo>
                  <a:cubicBezTo>
                    <a:pt x="1162" y="639"/>
                    <a:pt x="1182" y="655"/>
                    <a:pt x="1203" y="671"/>
                  </a:cubicBezTo>
                  <a:cubicBezTo>
                    <a:pt x="1182" y="670"/>
                    <a:pt x="1162" y="670"/>
                    <a:pt x="1142" y="670"/>
                  </a:cubicBezTo>
                  <a:cubicBezTo>
                    <a:pt x="1121" y="670"/>
                    <a:pt x="1101" y="670"/>
                    <a:pt x="1081" y="671"/>
                  </a:cubicBezTo>
                  <a:close/>
                  <a:moveTo>
                    <a:pt x="764" y="853"/>
                  </a:moveTo>
                  <a:lnTo>
                    <a:pt x="764" y="853"/>
                  </a:lnTo>
                  <a:cubicBezTo>
                    <a:pt x="767" y="826"/>
                    <a:pt x="770" y="800"/>
                    <a:pt x="774" y="775"/>
                  </a:cubicBezTo>
                  <a:cubicBezTo>
                    <a:pt x="799" y="771"/>
                    <a:pt x="826" y="768"/>
                    <a:pt x="852" y="765"/>
                  </a:cubicBezTo>
                  <a:cubicBezTo>
                    <a:pt x="837" y="779"/>
                    <a:pt x="822" y="794"/>
                    <a:pt x="808" y="809"/>
                  </a:cubicBezTo>
                  <a:cubicBezTo>
                    <a:pt x="793" y="823"/>
                    <a:pt x="779" y="838"/>
                    <a:pt x="764" y="853"/>
                  </a:cubicBezTo>
                  <a:close/>
                  <a:moveTo>
                    <a:pt x="852" y="1520"/>
                  </a:moveTo>
                  <a:lnTo>
                    <a:pt x="852" y="1520"/>
                  </a:lnTo>
                  <a:cubicBezTo>
                    <a:pt x="826" y="1517"/>
                    <a:pt x="799" y="1514"/>
                    <a:pt x="774" y="1510"/>
                  </a:cubicBezTo>
                  <a:cubicBezTo>
                    <a:pt x="770" y="1485"/>
                    <a:pt x="767" y="1459"/>
                    <a:pt x="764" y="1432"/>
                  </a:cubicBezTo>
                  <a:cubicBezTo>
                    <a:pt x="779" y="1447"/>
                    <a:pt x="793" y="1462"/>
                    <a:pt x="808" y="1476"/>
                  </a:cubicBezTo>
                  <a:cubicBezTo>
                    <a:pt x="822" y="1491"/>
                    <a:pt x="837" y="1506"/>
                    <a:pt x="852" y="1520"/>
                  </a:cubicBezTo>
                  <a:close/>
                  <a:moveTo>
                    <a:pt x="1203" y="1614"/>
                  </a:moveTo>
                  <a:lnTo>
                    <a:pt x="1203" y="1614"/>
                  </a:lnTo>
                  <a:cubicBezTo>
                    <a:pt x="1182" y="1630"/>
                    <a:pt x="1162" y="1646"/>
                    <a:pt x="1142" y="1662"/>
                  </a:cubicBezTo>
                  <a:cubicBezTo>
                    <a:pt x="1121" y="1646"/>
                    <a:pt x="1101" y="1630"/>
                    <a:pt x="1081" y="1614"/>
                  </a:cubicBezTo>
                  <a:cubicBezTo>
                    <a:pt x="1101" y="1615"/>
                    <a:pt x="1121" y="1615"/>
                    <a:pt x="1142" y="1615"/>
                  </a:cubicBezTo>
                  <a:cubicBezTo>
                    <a:pt x="1162" y="1615"/>
                    <a:pt x="1182" y="1615"/>
                    <a:pt x="1203" y="1614"/>
                  </a:cubicBezTo>
                  <a:close/>
                  <a:moveTo>
                    <a:pt x="1519" y="1432"/>
                  </a:moveTo>
                  <a:lnTo>
                    <a:pt x="1519" y="1432"/>
                  </a:lnTo>
                  <a:cubicBezTo>
                    <a:pt x="1516" y="1459"/>
                    <a:pt x="1513" y="1485"/>
                    <a:pt x="1509" y="1510"/>
                  </a:cubicBezTo>
                  <a:cubicBezTo>
                    <a:pt x="1484" y="1514"/>
                    <a:pt x="1458" y="1517"/>
                    <a:pt x="1431" y="1520"/>
                  </a:cubicBezTo>
                  <a:cubicBezTo>
                    <a:pt x="1446" y="1506"/>
                    <a:pt x="1461" y="1491"/>
                    <a:pt x="1476" y="1476"/>
                  </a:cubicBezTo>
                  <a:cubicBezTo>
                    <a:pt x="1490" y="1462"/>
                    <a:pt x="1505" y="1447"/>
                    <a:pt x="1519" y="1432"/>
                  </a:cubicBezTo>
                  <a:close/>
                  <a:moveTo>
                    <a:pt x="1419" y="1420"/>
                  </a:moveTo>
                  <a:lnTo>
                    <a:pt x="1419" y="1420"/>
                  </a:lnTo>
                  <a:cubicBezTo>
                    <a:pt x="1381" y="1458"/>
                    <a:pt x="1342" y="1495"/>
                    <a:pt x="1302" y="1530"/>
                  </a:cubicBezTo>
                  <a:cubicBezTo>
                    <a:pt x="1250" y="1533"/>
                    <a:pt x="1197" y="1535"/>
                    <a:pt x="1142" y="1535"/>
                  </a:cubicBezTo>
                  <a:cubicBezTo>
                    <a:pt x="1087" y="1535"/>
                    <a:pt x="1033" y="1533"/>
                    <a:pt x="981" y="1530"/>
                  </a:cubicBezTo>
                  <a:cubicBezTo>
                    <a:pt x="942" y="1495"/>
                    <a:pt x="903" y="1458"/>
                    <a:pt x="864" y="1420"/>
                  </a:cubicBezTo>
                  <a:cubicBezTo>
                    <a:pt x="826" y="1381"/>
                    <a:pt x="789" y="1342"/>
                    <a:pt x="754" y="1303"/>
                  </a:cubicBezTo>
                  <a:cubicBezTo>
                    <a:pt x="751" y="1251"/>
                    <a:pt x="749" y="1198"/>
                    <a:pt x="749" y="1143"/>
                  </a:cubicBezTo>
                  <a:cubicBezTo>
                    <a:pt x="749" y="1087"/>
                    <a:pt x="751" y="1034"/>
                    <a:pt x="754" y="982"/>
                  </a:cubicBezTo>
                  <a:cubicBezTo>
                    <a:pt x="789" y="943"/>
                    <a:pt x="825" y="904"/>
                    <a:pt x="864" y="865"/>
                  </a:cubicBezTo>
                  <a:cubicBezTo>
                    <a:pt x="903" y="827"/>
                    <a:pt x="942" y="790"/>
                    <a:pt x="981" y="755"/>
                  </a:cubicBezTo>
                  <a:cubicBezTo>
                    <a:pt x="1033" y="752"/>
                    <a:pt x="1087" y="750"/>
                    <a:pt x="1142" y="750"/>
                  </a:cubicBezTo>
                  <a:cubicBezTo>
                    <a:pt x="1197" y="750"/>
                    <a:pt x="1250" y="752"/>
                    <a:pt x="1302" y="755"/>
                  </a:cubicBezTo>
                  <a:cubicBezTo>
                    <a:pt x="1342" y="790"/>
                    <a:pt x="1381" y="827"/>
                    <a:pt x="1419" y="865"/>
                  </a:cubicBezTo>
                  <a:cubicBezTo>
                    <a:pt x="1458" y="904"/>
                    <a:pt x="1495" y="943"/>
                    <a:pt x="1529" y="982"/>
                  </a:cubicBezTo>
                  <a:cubicBezTo>
                    <a:pt x="1532" y="1034"/>
                    <a:pt x="1534" y="1087"/>
                    <a:pt x="1534" y="1143"/>
                  </a:cubicBezTo>
                  <a:cubicBezTo>
                    <a:pt x="1534" y="1198"/>
                    <a:pt x="1532" y="1251"/>
                    <a:pt x="1529" y="1303"/>
                  </a:cubicBezTo>
                  <a:cubicBezTo>
                    <a:pt x="1494" y="1342"/>
                    <a:pt x="1457" y="1381"/>
                    <a:pt x="1419" y="1420"/>
                  </a:cubicBezTo>
                  <a:close/>
                  <a:moveTo>
                    <a:pt x="1710" y="1075"/>
                  </a:moveTo>
                  <a:lnTo>
                    <a:pt x="1710" y="1075"/>
                  </a:lnTo>
                  <a:cubicBezTo>
                    <a:pt x="1678" y="1033"/>
                    <a:pt x="1644" y="991"/>
                    <a:pt x="1607" y="950"/>
                  </a:cubicBezTo>
                  <a:cubicBezTo>
                    <a:pt x="1604" y="894"/>
                    <a:pt x="1598" y="840"/>
                    <a:pt x="1591" y="788"/>
                  </a:cubicBezTo>
                  <a:cubicBezTo>
                    <a:pt x="1685" y="804"/>
                    <a:pt x="1770" y="826"/>
                    <a:pt x="1844" y="851"/>
                  </a:cubicBezTo>
                  <a:cubicBezTo>
                    <a:pt x="1808" y="924"/>
                    <a:pt x="1763" y="999"/>
                    <a:pt x="1710" y="1075"/>
                  </a:cubicBezTo>
                  <a:close/>
                  <a:moveTo>
                    <a:pt x="1711" y="1210"/>
                  </a:moveTo>
                  <a:lnTo>
                    <a:pt x="1711" y="1210"/>
                  </a:lnTo>
                  <a:cubicBezTo>
                    <a:pt x="1765" y="1288"/>
                    <a:pt x="1810" y="1363"/>
                    <a:pt x="1845" y="1434"/>
                  </a:cubicBezTo>
                  <a:cubicBezTo>
                    <a:pt x="1770" y="1459"/>
                    <a:pt x="1685" y="1481"/>
                    <a:pt x="1591" y="1497"/>
                  </a:cubicBezTo>
                  <a:cubicBezTo>
                    <a:pt x="1598" y="1445"/>
                    <a:pt x="1604" y="1391"/>
                    <a:pt x="1607" y="1335"/>
                  </a:cubicBezTo>
                  <a:cubicBezTo>
                    <a:pt x="1644" y="1294"/>
                    <a:pt x="1678" y="1252"/>
                    <a:pt x="1711" y="1210"/>
                  </a:cubicBezTo>
                  <a:close/>
                  <a:moveTo>
                    <a:pt x="1613" y="1080"/>
                  </a:moveTo>
                  <a:lnTo>
                    <a:pt x="1613" y="1080"/>
                  </a:lnTo>
                  <a:cubicBezTo>
                    <a:pt x="1630" y="1101"/>
                    <a:pt x="1646" y="1122"/>
                    <a:pt x="1661" y="1142"/>
                  </a:cubicBezTo>
                  <a:cubicBezTo>
                    <a:pt x="1646" y="1163"/>
                    <a:pt x="1630" y="1183"/>
                    <a:pt x="1613" y="1204"/>
                  </a:cubicBezTo>
                  <a:cubicBezTo>
                    <a:pt x="1614" y="1184"/>
                    <a:pt x="1614" y="1163"/>
                    <a:pt x="1614" y="1143"/>
                  </a:cubicBezTo>
                  <a:cubicBezTo>
                    <a:pt x="1614" y="1122"/>
                    <a:pt x="1614" y="1101"/>
                    <a:pt x="1613" y="1080"/>
                  </a:cubicBezTo>
                  <a:close/>
                  <a:moveTo>
                    <a:pt x="1756" y="345"/>
                  </a:moveTo>
                  <a:lnTo>
                    <a:pt x="1756" y="345"/>
                  </a:lnTo>
                  <a:cubicBezTo>
                    <a:pt x="1816" y="345"/>
                    <a:pt x="1862" y="361"/>
                    <a:pt x="1893" y="392"/>
                  </a:cubicBezTo>
                  <a:cubicBezTo>
                    <a:pt x="1959" y="458"/>
                    <a:pt x="1953" y="599"/>
                    <a:pt x="1878" y="779"/>
                  </a:cubicBezTo>
                  <a:cubicBezTo>
                    <a:pt x="1789" y="748"/>
                    <a:pt x="1689" y="723"/>
                    <a:pt x="1579" y="705"/>
                  </a:cubicBezTo>
                  <a:cubicBezTo>
                    <a:pt x="1561" y="596"/>
                    <a:pt x="1536" y="495"/>
                    <a:pt x="1505" y="407"/>
                  </a:cubicBezTo>
                  <a:cubicBezTo>
                    <a:pt x="1599" y="367"/>
                    <a:pt x="1684" y="345"/>
                    <a:pt x="1756" y="345"/>
                  </a:cubicBezTo>
                  <a:close/>
                  <a:moveTo>
                    <a:pt x="1952" y="807"/>
                  </a:moveTo>
                  <a:lnTo>
                    <a:pt x="1952" y="807"/>
                  </a:lnTo>
                  <a:cubicBezTo>
                    <a:pt x="2042" y="594"/>
                    <a:pt x="2041" y="427"/>
                    <a:pt x="1949" y="335"/>
                  </a:cubicBezTo>
                  <a:cubicBezTo>
                    <a:pt x="1903" y="289"/>
                    <a:pt x="1838" y="265"/>
                    <a:pt x="1756" y="265"/>
                  </a:cubicBezTo>
                  <a:cubicBezTo>
                    <a:pt x="1675" y="265"/>
                    <a:pt x="1580" y="289"/>
                    <a:pt x="1477" y="332"/>
                  </a:cubicBezTo>
                  <a:cubicBezTo>
                    <a:pt x="1392" y="126"/>
                    <a:pt x="1274" y="0"/>
                    <a:pt x="1142" y="0"/>
                  </a:cubicBezTo>
                  <a:cubicBezTo>
                    <a:pt x="1009" y="0"/>
                    <a:pt x="891" y="126"/>
                    <a:pt x="806" y="332"/>
                  </a:cubicBezTo>
                  <a:cubicBezTo>
                    <a:pt x="704" y="289"/>
                    <a:pt x="609" y="265"/>
                    <a:pt x="528" y="265"/>
                  </a:cubicBezTo>
                  <a:cubicBezTo>
                    <a:pt x="446" y="265"/>
                    <a:pt x="380" y="289"/>
                    <a:pt x="334" y="335"/>
                  </a:cubicBezTo>
                  <a:cubicBezTo>
                    <a:pt x="242" y="427"/>
                    <a:pt x="242" y="594"/>
                    <a:pt x="331" y="807"/>
                  </a:cubicBezTo>
                  <a:cubicBezTo>
                    <a:pt x="125" y="892"/>
                    <a:pt x="0" y="1010"/>
                    <a:pt x="0" y="1143"/>
                  </a:cubicBezTo>
                  <a:cubicBezTo>
                    <a:pt x="0" y="1275"/>
                    <a:pt x="125" y="1393"/>
                    <a:pt x="331" y="1478"/>
                  </a:cubicBezTo>
                  <a:cubicBezTo>
                    <a:pt x="246" y="1684"/>
                    <a:pt x="240" y="1856"/>
                    <a:pt x="334" y="1950"/>
                  </a:cubicBezTo>
                  <a:cubicBezTo>
                    <a:pt x="380" y="1996"/>
                    <a:pt x="446" y="2020"/>
                    <a:pt x="528" y="2020"/>
                  </a:cubicBezTo>
                  <a:cubicBezTo>
                    <a:pt x="609" y="2020"/>
                    <a:pt x="704" y="1996"/>
                    <a:pt x="806" y="1953"/>
                  </a:cubicBezTo>
                  <a:cubicBezTo>
                    <a:pt x="891" y="2159"/>
                    <a:pt x="1009" y="2284"/>
                    <a:pt x="1142" y="2284"/>
                  </a:cubicBezTo>
                  <a:cubicBezTo>
                    <a:pt x="1274" y="2284"/>
                    <a:pt x="1392" y="2159"/>
                    <a:pt x="1477" y="1953"/>
                  </a:cubicBezTo>
                  <a:cubicBezTo>
                    <a:pt x="1580" y="1996"/>
                    <a:pt x="1675" y="2020"/>
                    <a:pt x="1756" y="2020"/>
                  </a:cubicBezTo>
                  <a:cubicBezTo>
                    <a:pt x="1838" y="2020"/>
                    <a:pt x="1903" y="1996"/>
                    <a:pt x="1949" y="1950"/>
                  </a:cubicBezTo>
                  <a:cubicBezTo>
                    <a:pt x="2043" y="1856"/>
                    <a:pt x="2038" y="1684"/>
                    <a:pt x="1952" y="1478"/>
                  </a:cubicBezTo>
                  <a:cubicBezTo>
                    <a:pt x="2158" y="1393"/>
                    <a:pt x="2284" y="1275"/>
                    <a:pt x="2284" y="1143"/>
                  </a:cubicBezTo>
                  <a:cubicBezTo>
                    <a:pt x="2284" y="1010"/>
                    <a:pt x="2158" y="892"/>
                    <a:pt x="1952" y="807"/>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29" name="Freeform 20"/>
            <p:cNvSpPr/>
            <p:nvPr/>
          </p:nvSpPr>
          <p:spPr bwMode="auto">
            <a:xfrm>
              <a:off x="7021513" y="5929313"/>
              <a:ext cx="177800" cy="177800"/>
            </a:xfrm>
            <a:custGeom>
              <a:avLst/>
              <a:gdLst>
                <a:gd name="T0" fmla="*/ 120 w 240"/>
                <a:gd name="T1" fmla="*/ 0 h 240"/>
                <a:gd name="T2" fmla="*/ 120 w 240"/>
                <a:gd name="T3" fmla="*/ 0 h 240"/>
                <a:gd name="T4" fmla="*/ 0 w 240"/>
                <a:gd name="T5" fmla="*/ 120 h 240"/>
                <a:gd name="T6" fmla="*/ 120 w 240"/>
                <a:gd name="T7" fmla="*/ 240 h 240"/>
                <a:gd name="T8" fmla="*/ 240 w 240"/>
                <a:gd name="T9" fmla="*/ 120 h 240"/>
                <a:gd name="T10" fmla="*/ 120 w 240"/>
                <a:gd name="T11" fmla="*/ 0 h 240"/>
              </a:gdLst>
              <a:ahLst/>
              <a:cxnLst>
                <a:cxn ang="0">
                  <a:pos x="T0" y="T1"/>
                </a:cxn>
                <a:cxn ang="0">
                  <a:pos x="T2" y="T3"/>
                </a:cxn>
                <a:cxn ang="0">
                  <a:pos x="T4" y="T5"/>
                </a:cxn>
                <a:cxn ang="0">
                  <a:pos x="T6" y="T7"/>
                </a:cxn>
                <a:cxn ang="0">
                  <a:pos x="T8" y="T9"/>
                </a:cxn>
                <a:cxn ang="0">
                  <a:pos x="T10" y="T11"/>
                </a:cxn>
              </a:cxnLst>
              <a:rect l="0" t="0" r="r" b="b"/>
              <a:pathLst>
                <a:path w="240" h="240">
                  <a:moveTo>
                    <a:pt x="120" y="0"/>
                  </a:moveTo>
                  <a:lnTo>
                    <a:pt x="120" y="0"/>
                  </a:lnTo>
                  <a:cubicBezTo>
                    <a:pt x="53" y="0"/>
                    <a:pt x="0" y="53"/>
                    <a:pt x="0" y="120"/>
                  </a:cubicBezTo>
                  <a:cubicBezTo>
                    <a:pt x="0" y="186"/>
                    <a:pt x="53" y="240"/>
                    <a:pt x="120" y="240"/>
                  </a:cubicBezTo>
                  <a:cubicBezTo>
                    <a:pt x="186" y="240"/>
                    <a:pt x="240" y="186"/>
                    <a:pt x="240" y="120"/>
                  </a:cubicBezTo>
                  <a:cubicBezTo>
                    <a:pt x="240" y="53"/>
                    <a:pt x="186" y="0"/>
                    <a:pt x="120" y="0"/>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sp>
        <p:nvSpPr>
          <p:cNvPr id="30" name="文本框 29"/>
          <p:cNvSpPr txBox="1"/>
          <p:nvPr/>
        </p:nvSpPr>
        <p:spPr>
          <a:xfrm>
            <a:off x="3384609" y="1306834"/>
            <a:ext cx="6675006" cy="41084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600" dirty="0">
                <a:solidFill>
                  <a:schemeClr val="bg1"/>
                </a:solidFill>
                <a:ea typeface="微软雅黑" panose="020B0503020204020204" charset="-122"/>
                <a:sym typeface="+mn-ea"/>
              </a:rPr>
              <a:t>熟悉线上流量和产品运营，精通运营策略，了解移动互联网推广策略</a:t>
            </a:r>
            <a:endParaRPr lang="zh-CN" altLang="en-US" sz="1600" dirty="0">
              <a:solidFill>
                <a:schemeClr val="bg1"/>
              </a:solidFill>
              <a:latin typeface="微软雅黑" panose="020B0503020204020204" charset="-122"/>
              <a:ea typeface="微软雅黑" panose="020B0503020204020204" charset="-122"/>
              <a:sym typeface="+mn-ea"/>
            </a:endParaRPr>
          </a:p>
        </p:txBody>
      </p:sp>
      <p:sp>
        <p:nvSpPr>
          <p:cNvPr id="31" name="文本框 30"/>
          <p:cNvSpPr txBox="1"/>
          <p:nvPr/>
        </p:nvSpPr>
        <p:spPr>
          <a:xfrm>
            <a:off x="3688102" y="2386648"/>
            <a:ext cx="6080682" cy="82994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600" dirty="0">
                <a:solidFill>
                  <a:schemeClr val="bg1"/>
                </a:solidFill>
                <a:ea typeface="微软雅黑" panose="020B0503020204020204" charset="-122"/>
                <a:sym typeface="+mn-ea"/>
              </a:rPr>
              <a:t>熟悉</a:t>
            </a:r>
            <a:r>
              <a:rPr lang="en-US" altLang="zh-CN" sz="1600" dirty="0" err="1">
                <a:solidFill>
                  <a:schemeClr val="bg1"/>
                </a:solidFill>
                <a:ea typeface="微软雅黑" panose="020B0503020204020204" charset="-122"/>
                <a:sym typeface="+mn-ea"/>
              </a:rPr>
              <a:t>aso</a:t>
            </a:r>
            <a:r>
              <a:rPr lang="zh-CN" altLang="en-US" sz="1600" dirty="0">
                <a:solidFill>
                  <a:schemeClr val="bg1"/>
                </a:solidFill>
                <a:ea typeface="微软雅黑" panose="020B0503020204020204" charset="-122"/>
                <a:sym typeface="+mn-ea"/>
              </a:rPr>
              <a:t>，广告投放，流量的运营推广工作，包括拉新和留存等，有线上系统可以展示，熟悉媒体采买渠道</a:t>
            </a:r>
            <a:endParaRPr lang="zh-CN" altLang="en-US" sz="1600" dirty="0">
              <a:solidFill>
                <a:schemeClr val="bg1"/>
              </a:solidFill>
              <a:latin typeface="微软雅黑" panose="020B0503020204020204" charset="-122"/>
              <a:ea typeface="微软雅黑" panose="020B0503020204020204" charset="-122"/>
              <a:sym typeface="+mn-ea"/>
            </a:endParaRPr>
          </a:p>
        </p:txBody>
      </p:sp>
      <p:sp>
        <p:nvSpPr>
          <p:cNvPr id="32" name="文本框 31"/>
          <p:cNvSpPr txBox="1"/>
          <p:nvPr/>
        </p:nvSpPr>
        <p:spPr>
          <a:xfrm>
            <a:off x="3789702" y="3689296"/>
            <a:ext cx="6080682" cy="73088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600" dirty="0">
                <a:solidFill>
                  <a:schemeClr val="bg1"/>
                </a:solidFill>
                <a:ea typeface="微软雅黑" panose="020B0503020204020204" charset="-122"/>
                <a:sym typeface="+mn-ea"/>
              </a:rPr>
              <a:t>对商户贷有经验，最好是供应链公司或是互联网小贷做市场运营的。同时熟悉多种类型商户线上及线下精准营销渠道</a:t>
            </a:r>
            <a:endParaRPr lang="zh-CN" altLang="en-US" sz="1600" dirty="0">
              <a:solidFill>
                <a:schemeClr val="bg1"/>
              </a:solidFill>
              <a:latin typeface="微软雅黑" panose="020B0503020204020204" charset="-122"/>
              <a:ea typeface="微软雅黑" panose="020B0503020204020204" charset="-122"/>
              <a:sym typeface="+mn-ea"/>
            </a:endParaRPr>
          </a:p>
        </p:txBody>
      </p:sp>
      <p:sp>
        <p:nvSpPr>
          <p:cNvPr id="33" name="文本框 32"/>
          <p:cNvSpPr txBox="1"/>
          <p:nvPr/>
        </p:nvSpPr>
        <p:spPr>
          <a:xfrm>
            <a:off x="3384609" y="5065472"/>
            <a:ext cx="6675006" cy="4603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600" dirty="0">
                <a:solidFill>
                  <a:schemeClr val="bg1"/>
                </a:solidFill>
                <a:ea typeface="微软雅黑" panose="020B0503020204020204" charset="-122"/>
                <a:sym typeface="+mn-ea"/>
              </a:rPr>
              <a:t>熟悉电商、</a:t>
            </a:r>
            <a:r>
              <a:rPr lang="en-US" altLang="zh-CN" sz="1600" dirty="0">
                <a:solidFill>
                  <a:schemeClr val="bg1"/>
                </a:solidFill>
                <a:ea typeface="微软雅黑" panose="020B0503020204020204" charset="-122"/>
                <a:sym typeface="+mn-ea"/>
              </a:rPr>
              <a:t>o2o</a:t>
            </a:r>
            <a:r>
              <a:rPr lang="zh-CN" altLang="en-US" sz="1600" dirty="0">
                <a:solidFill>
                  <a:schemeClr val="bg1"/>
                </a:solidFill>
                <a:ea typeface="微软雅黑" panose="020B0503020204020204" charset="-122"/>
                <a:sym typeface="+mn-ea"/>
              </a:rPr>
              <a:t>周边各类服务商；有较成熟的商务沟通经验及技巧</a:t>
            </a:r>
            <a:endParaRPr lang="zh-CN" altLang="en-US" sz="1600" dirty="0">
              <a:solidFill>
                <a:schemeClr val="bg1"/>
              </a:solidFill>
              <a:latin typeface="微软雅黑" panose="020B0503020204020204" charset="-122"/>
              <a:ea typeface="微软雅黑" panose="020B0503020204020204" charset="-122"/>
              <a:sym typeface="+mn-ea"/>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55"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strVal val="#ppt_w*0.70"/>
                                          </p:val>
                                        </p:tav>
                                        <p:tav tm="100000">
                                          <p:val>
                                            <p:strVal val="#ppt_w"/>
                                          </p:val>
                                        </p:tav>
                                      </p:tavLst>
                                    </p:anim>
                                    <p:anim calcmode="lin" valueType="num">
                                      <p:cBhvr>
                                        <p:cTn id="12" dur="1000" fill="hold"/>
                                        <p:tgtEl>
                                          <p:spTgt spid="7"/>
                                        </p:tgtEl>
                                        <p:attrNameLst>
                                          <p:attrName>ppt_h</p:attrName>
                                        </p:attrNameLst>
                                      </p:cBhvr>
                                      <p:tavLst>
                                        <p:tav tm="0">
                                          <p:val>
                                            <p:strVal val="#ppt_h"/>
                                          </p:val>
                                        </p:tav>
                                        <p:tav tm="100000">
                                          <p:val>
                                            <p:strVal val="#ppt_h"/>
                                          </p:val>
                                        </p:tav>
                                      </p:tavLst>
                                    </p:anim>
                                    <p:animEffect transition="in" filter="fade">
                                      <p:cBhvr>
                                        <p:cTn id="13" dur="1000"/>
                                        <p:tgtEl>
                                          <p:spTgt spid="7"/>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p:cTn id="16" dur="1000" fill="hold"/>
                                        <p:tgtEl>
                                          <p:spTgt spid="30"/>
                                        </p:tgtEl>
                                        <p:attrNameLst>
                                          <p:attrName>ppt_w</p:attrName>
                                        </p:attrNameLst>
                                      </p:cBhvr>
                                      <p:tavLst>
                                        <p:tav tm="0">
                                          <p:val>
                                            <p:strVal val="#ppt_w*0.70"/>
                                          </p:val>
                                        </p:tav>
                                        <p:tav tm="100000">
                                          <p:val>
                                            <p:strVal val="#ppt_w"/>
                                          </p:val>
                                        </p:tav>
                                      </p:tavLst>
                                    </p:anim>
                                    <p:anim calcmode="lin" valueType="num">
                                      <p:cBhvr>
                                        <p:cTn id="17" dur="1000" fill="hold"/>
                                        <p:tgtEl>
                                          <p:spTgt spid="30"/>
                                        </p:tgtEl>
                                        <p:attrNameLst>
                                          <p:attrName>ppt_h</p:attrName>
                                        </p:attrNameLst>
                                      </p:cBhvr>
                                      <p:tavLst>
                                        <p:tav tm="0">
                                          <p:val>
                                            <p:strVal val="#ppt_h"/>
                                          </p:val>
                                        </p:tav>
                                        <p:tav tm="100000">
                                          <p:val>
                                            <p:strVal val="#ppt_h"/>
                                          </p:val>
                                        </p:tav>
                                      </p:tavLst>
                                    </p:anim>
                                    <p:animEffect transition="in" filter="fade">
                                      <p:cBhvr>
                                        <p:cTn id="18" dur="1000"/>
                                        <p:tgtEl>
                                          <p:spTgt spid="30"/>
                                        </p:tgtEl>
                                      </p:cBhvr>
                                    </p:animEffect>
                                  </p:childTnLst>
                                </p:cTn>
                              </p:par>
                              <p:par>
                                <p:cTn id="19" presetID="55"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strVal val="#ppt_w*0.70"/>
                                          </p:val>
                                        </p:tav>
                                        <p:tav tm="100000">
                                          <p:val>
                                            <p:strVal val="#ppt_w"/>
                                          </p:val>
                                        </p:tav>
                                      </p:tavLst>
                                    </p:anim>
                                    <p:anim calcmode="lin" valueType="num">
                                      <p:cBhvr>
                                        <p:cTn id="22" dur="1000" fill="hold"/>
                                        <p:tgtEl>
                                          <p:spTgt spid="6"/>
                                        </p:tgtEl>
                                        <p:attrNameLst>
                                          <p:attrName>ppt_h</p:attrName>
                                        </p:attrNameLst>
                                      </p:cBhvr>
                                      <p:tavLst>
                                        <p:tav tm="0">
                                          <p:val>
                                            <p:strVal val="#ppt_h"/>
                                          </p:val>
                                        </p:tav>
                                        <p:tav tm="100000">
                                          <p:val>
                                            <p:strVal val="#ppt_h"/>
                                          </p:val>
                                        </p:tav>
                                      </p:tavLst>
                                    </p:anim>
                                    <p:animEffect transition="in" filter="fade">
                                      <p:cBhvr>
                                        <p:cTn id="23" dur="1000"/>
                                        <p:tgtEl>
                                          <p:spTgt spid="6"/>
                                        </p:tgtEl>
                                      </p:cBhvr>
                                    </p:animEffect>
                                  </p:childTnLst>
                                </p:cTn>
                              </p:par>
                            </p:childTnLst>
                          </p:cTn>
                        </p:par>
                        <p:par>
                          <p:cTn id="24" fill="hold">
                            <p:stCondLst>
                              <p:cond delay="1500"/>
                            </p:stCondLst>
                            <p:childTnLst>
                              <p:par>
                                <p:cTn id="25" presetID="23" presetClass="entr" presetSubtype="16"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p:cTn id="35" dur="500" fill="hold"/>
                                        <p:tgtEl>
                                          <p:spTgt spid="31"/>
                                        </p:tgtEl>
                                        <p:attrNameLst>
                                          <p:attrName>ppt_w</p:attrName>
                                        </p:attrNameLst>
                                      </p:cBhvr>
                                      <p:tavLst>
                                        <p:tav tm="0">
                                          <p:val>
                                            <p:fltVal val="0"/>
                                          </p:val>
                                        </p:tav>
                                        <p:tav tm="100000">
                                          <p:val>
                                            <p:strVal val="#ppt_w"/>
                                          </p:val>
                                        </p:tav>
                                      </p:tavLst>
                                    </p:anim>
                                    <p:anim calcmode="lin" valueType="num">
                                      <p:cBhvr>
                                        <p:cTn id="36" dur="500" fill="hold"/>
                                        <p:tgtEl>
                                          <p:spTgt spid="31"/>
                                        </p:tgtEl>
                                        <p:attrNameLst>
                                          <p:attrName>ppt_h</p:attrName>
                                        </p:attrNameLst>
                                      </p:cBhvr>
                                      <p:tavLst>
                                        <p:tav tm="0">
                                          <p:val>
                                            <p:fltVal val="0"/>
                                          </p:val>
                                        </p:tav>
                                        <p:tav tm="100000">
                                          <p:val>
                                            <p:strVal val="#ppt_h"/>
                                          </p:val>
                                        </p:tav>
                                      </p:tavLst>
                                    </p:anim>
                                  </p:childTnLst>
                                </p:cTn>
                              </p:par>
                            </p:childTnLst>
                          </p:cTn>
                        </p:par>
                        <p:par>
                          <p:cTn id="37" fill="hold">
                            <p:stCondLst>
                              <p:cond delay="2000"/>
                            </p:stCondLst>
                            <p:childTnLst>
                              <p:par>
                                <p:cTn id="38" presetID="55" presetClass="entr" presetSubtype="0" fill="hold" nodeType="after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p:cTn id="40" dur="1000" fill="hold"/>
                                        <p:tgtEl>
                                          <p:spTgt spid="11"/>
                                        </p:tgtEl>
                                        <p:attrNameLst>
                                          <p:attrName>ppt_w</p:attrName>
                                        </p:attrNameLst>
                                      </p:cBhvr>
                                      <p:tavLst>
                                        <p:tav tm="0">
                                          <p:val>
                                            <p:strVal val="#ppt_w*0.70"/>
                                          </p:val>
                                        </p:tav>
                                        <p:tav tm="100000">
                                          <p:val>
                                            <p:strVal val="#ppt_w"/>
                                          </p:val>
                                        </p:tav>
                                      </p:tavLst>
                                    </p:anim>
                                    <p:anim calcmode="lin" valueType="num">
                                      <p:cBhvr>
                                        <p:cTn id="41" dur="1000" fill="hold"/>
                                        <p:tgtEl>
                                          <p:spTgt spid="11"/>
                                        </p:tgtEl>
                                        <p:attrNameLst>
                                          <p:attrName>ppt_h</p:attrName>
                                        </p:attrNameLst>
                                      </p:cBhvr>
                                      <p:tavLst>
                                        <p:tav tm="0">
                                          <p:val>
                                            <p:strVal val="#ppt_h"/>
                                          </p:val>
                                        </p:tav>
                                        <p:tav tm="100000">
                                          <p:val>
                                            <p:strVal val="#ppt_h"/>
                                          </p:val>
                                        </p:tav>
                                      </p:tavLst>
                                    </p:anim>
                                    <p:animEffect transition="in" filter="fade">
                                      <p:cBhvr>
                                        <p:cTn id="42" dur="1000"/>
                                        <p:tgtEl>
                                          <p:spTgt spid="11"/>
                                        </p:tgtEl>
                                      </p:cBhvr>
                                    </p:animEffect>
                                  </p:childTnLst>
                                </p:cTn>
                              </p:par>
                              <p:par>
                                <p:cTn id="43" presetID="55" presetClass="entr" presetSubtype="0"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1000" fill="hold"/>
                                        <p:tgtEl>
                                          <p:spTgt spid="10"/>
                                        </p:tgtEl>
                                        <p:attrNameLst>
                                          <p:attrName>ppt_w</p:attrName>
                                        </p:attrNameLst>
                                      </p:cBhvr>
                                      <p:tavLst>
                                        <p:tav tm="0">
                                          <p:val>
                                            <p:strVal val="#ppt_w*0.70"/>
                                          </p:val>
                                        </p:tav>
                                        <p:tav tm="100000">
                                          <p:val>
                                            <p:strVal val="#ppt_w"/>
                                          </p:val>
                                        </p:tav>
                                      </p:tavLst>
                                    </p:anim>
                                    <p:anim calcmode="lin" valueType="num">
                                      <p:cBhvr>
                                        <p:cTn id="46" dur="1000" fill="hold"/>
                                        <p:tgtEl>
                                          <p:spTgt spid="10"/>
                                        </p:tgtEl>
                                        <p:attrNameLst>
                                          <p:attrName>ppt_h</p:attrName>
                                        </p:attrNameLst>
                                      </p:cBhvr>
                                      <p:tavLst>
                                        <p:tav tm="0">
                                          <p:val>
                                            <p:strVal val="#ppt_h"/>
                                          </p:val>
                                        </p:tav>
                                        <p:tav tm="100000">
                                          <p:val>
                                            <p:strVal val="#ppt_h"/>
                                          </p:val>
                                        </p:tav>
                                      </p:tavLst>
                                    </p:anim>
                                    <p:animEffect transition="in" filter="fade">
                                      <p:cBhvr>
                                        <p:cTn id="47" dur="1000"/>
                                        <p:tgtEl>
                                          <p:spTgt spid="10"/>
                                        </p:tgtEl>
                                      </p:cBhvr>
                                    </p:animEffect>
                                  </p:childTnLst>
                                </p:cTn>
                              </p:par>
                              <p:par>
                                <p:cTn id="48" presetID="55" presetClass="entr" presetSubtype="0" fill="hold" grpId="0" nodeType="withEffect">
                                  <p:stCondLst>
                                    <p:cond delay="0"/>
                                  </p:stCondLst>
                                  <p:childTnLst>
                                    <p:set>
                                      <p:cBhvr>
                                        <p:cTn id="49" dur="1" fill="hold">
                                          <p:stCondLst>
                                            <p:cond delay="0"/>
                                          </p:stCondLst>
                                        </p:cTn>
                                        <p:tgtEl>
                                          <p:spTgt spid="32"/>
                                        </p:tgtEl>
                                        <p:attrNameLst>
                                          <p:attrName>style.visibility</p:attrName>
                                        </p:attrNameLst>
                                      </p:cBhvr>
                                      <p:to>
                                        <p:strVal val="visible"/>
                                      </p:to>
                                    </p:set>
                                    <p:anim calcmode="lin" valueType="num">
                                      <p:cBhvr>
                                        <p:cTn id="50" dur="1000" fill="hold"/>
                                        <p:tgtEl>
                                          <p:spTgt spid="32"/>
                                        </p:tgtEl>
                                        <p:attrNameLst>
                                          <p:attrName>ppt_w</p:attrName>
                                        </p:attrNameLst>
                                      </p:cBhvr>
                                      <p:tavLst>
                                        <p:tav tm="0">
                                          <p:val>
                                            <p:strVal val="#ppt_w*0.70"/>
                                          </p:val>
                                        </p:tav>
                                        <p:tav tm="100000">
                                          <p:val>
                                            <p:strVal val="#ppt_w"/>
                                          </p:val>
                                        </p:tav>
                                      </p:tavLst>
                                    </p:anim>
                                    <p:anim calcmode="lin" valueType="num">
                                      <p:cBhvr>
                                        <p:cTn id="51" dur="1000" fill="hold"/>
                                        <p:tgtEl>
                                          <p:spTgt spid="32"/>
                                        </p:tgtEl>
                                        <p:attrNameLst>
                                          <p:attrName>ppt_h</p:attrName>
                                        </p:attrNameLst>
                                      </p:cBhvr>
                                      <p:tavLst>
                                        <p:tav tm="0">
                                          <p:val>
                                            <p:strVal val="#ppt_h"/>
                                          </p:val>
                                        </p:tav>
                                        <p:tav tm="100000">
                                          <p:val>
                                            <p:strVal val="#ppt_h"/>
                                          </p:val>
                                        </p:tav>
                                      </p:tavLst>
                                    </p:anim>
                                    <p:animEffect transition="in" filter="fade">
                                      <p:cBhvr>
                                        <p:cTn id="52" dur="1000"/>
                                        <p:tgtEl>
                                          <p:spTgt spid="32"/>
                                        </p:tgtEl>
                                      </p:cBhvr>
                                    </p:animEffect>
                                  </p:childTnLst>
                                </p:cTn>
                              </p:par>
                            </p:childTnLst>
                          </p:cTn>
                        </p:par>
                        <p:par>
                          <p:cTn id="53" fill="hold">
                            <p:stCondLst>
                              <p:cond delay="3000"/>
                            </p:stCondLst>
                            <p:childTnLst>
                              <p:par>
                                <p:cTn id="54" presetID="55" presetClass="entr" presetSubtype="0" fill="hold" nodeType="after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p:cTn id="56" dur="1000" fill="hold"/>
                                        <p:tgtEl>
                                          <p:spTgt spid="13"/>
                                        </p:tgtEl>
                                        <p:attrNameLst>
                                          <p:attrName>ppt_w</p:attrName>
                                        </p:attrNameLst>
                                      </p:cBhvr>
                                      <p:tavLst>
                                        <p:tav tm="0">
                                          <p:val>
                                            <p:strVal val="#ppt_w*0.70"/>
                                          </p:val>
                                        </p:tav>
                                        <p:tav tm="100000">
                                          <p:val>
                                            <p:strVal val="#ppt_w"/>
                                          </p:val>
                                        </p:tav>
                                      </p:tavLst>
                                    </p:anim>
                                    <p:anim calcmode="lin" valueType="num">
                                      <p:cBhvr>
                                        <p:cTn id="57" dur="1000" fill="hold"/>
                                        <p:tgtEl>
                                          <p:spTgt spid="13"/>
                                        </p:tgtEl>
                                        <p:attrNameLst>
                                          <p:attrName>ppt_h</p:attrName>
                                        </p:attrNameLst>
                                      </p:cBhvr>
                                      <p:tavLst>
                                        <p:tav tm="0">
                                          <p:val>
                                            <p:strVal val="#ppt_h"/>
                                          </p:val>
                                        </p:tav>
                                        <p:tav tm="100000">
                                          <p:val>
                                            <p:strVal val="#ppt_h"/>
                                          </p:val>
                                        </p:tav>
                                      </p:tavLst>
                                    </p:anim>
                                    <p:animEffect transition="in" filter="fade">
                                      <p:cBhvr>
                                        <p:cTn id="58" dur="1000"/>
                                        <p:tgtEl>
                                          <p:spTgt spid="13"/>
                                        </p:tgtEl>
                                      </p:cBhvr>
                                    </p:animEffect>
                                  </p:childTnLst>
                                </p:cTn>
                              </p:par>
                              <p:par>
                                <p:cTn id="59" presetID="55" presetClass="entr" presetSubtype="0"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1000" fill="hold"/>
                                        <p:tgtEl>
                                          <p:spTgt spid="12"/>
                                        </p:tgtEl>
                                        <p:attrNameLst>
                                          <p:attrName>ppt_w</p:attrName>
                                        </p:attrNameLst>
                                      </p:cBhvr>
                                      <p:tavLst>
                                        <p:tav tm="0">
                                          <p:val>
                                            <p:strVal val="#ppt_w*0.70"/>
                                          </p:val>
                                        </p:tav>
                                        <p:tav tm="100000">
                                          <p:val>
                                            <p:strVal val="#ppt_w"/>
                                          </p:val>
                                        </p:tav>
                                      </p:tavLst>
                                    </p:anim>
                                    <p:anim calcmode="lin" valueType="num">
                                      <p:cBhvr>
                                        <p:cTn id="62" dur="1000" fill="hold"/>
                                        <p:tgtEl>
                                          <p:spTgt spid="12"/>
                                        </p:tgtEl>
                                        <p:attrNameLst>
                                          <p:attrName>ppt_h</p:attrName>
                                        </p:attrNameLst>
                                      </p:cBhvr>
                                      <p:tavLst>
                                        <p:tav tm="0">
                                          <p:val>
                                            <p:strVal val="#ppt_h"/>
                                          </p:val>
                                        </p:tav>
                                        <p:tav tm="100000">
                                          <p:val>
                                            <p:strVal val="#ppt_h"/>
                                          </p:val>
                                        </p:tav>
                                      </p:tavLst>
                                    </p:anim>
                                    <p:animEffect transition="in" filter="fade">
                                      <p:cBhvr>
                                        <p:cTn id="63" dur="1000"/>
                                        <p:tgtEl>
                                          <p:spTgt spid="12"/>
                                        </p:tgtEl>
                                      </p:cBhvr>
                                    </p:animEffect>
                                  </p:childTnLst>
                                </p:cTn>
                              </p:par>
                              <p:par>
                                <p:cTn id="64" presetID="55" presetClass="entr" presetSubtype="0" fill="hold" grpId="0" nodeType="withEffect">
                                  <p:stCondLst>
                                    <p:cond delay="0"/>
                                  </p:stCondLst>
                                  <p:childTnLst>
                                    <p:set>
                                      <p:cBhvr>
                                        <p:cTn id="65" dur="1" fill="hold">
                                          <p:stCondLst>
                                            <p:cond delay="0"/>
                                          </p:stCondLst>
                                        </p:cTn>
                                        <p:tgtEl>
                                          <p:spTgt spid="33"/>
                                        </p:tgtEl>
                                        <p:attrNameLst>
                                          <p:attrName>style.visibility</p:attrName>
                                        </p:attrNameLst>
                                      </p:cBhvr>
                                      <p:to>
                                        <p:strVal val="visible"/>
                                      </p:to>
                                    </p:set>
                                    <p:anim calcmode="lin" valueType="num">
                                      <p:cBhvr>
                                        <p:cTn id="66" dur="1000" fill="hold"/>
                                        <p:tgtEl>
                                          <p:spTgt spid="33"/>
                                        </p:tgtEl>
                                        <p:attrNameLst>
                                          <p:attrName>ppt_w</p:attrName>
                                        </p:attrNameLst>
                                      </p:cBhvr>
                                      <p:tavLst>
                                        <p:tav tm="0">
                                          <p:val>
                                            <p:strVal val="#ppt_w*0.70"/>
                                          </p:val>
                                        </p:tav>
                                        <p:tav tm="100000">
                                          <p:val>
                                            <p:strVal val="#ppt_w"/>
                                          </p:val>
                                        </p:tav>
                                      </p:tavLst>
                                    </p:anim>
                                    <p:anim calcmode="lin" valueType="num">
                                      <p:cBhvr>
                                        <p:cTn id="67" dur="1000" fill="hold"/>
                                        <p:tgtEl>
                                          <p:spTgt spid="33"/>
                                        </p:tgtEl>
                                        <p:attrNameLst>
                                          <p:attrName>ppt_h</p:attrName>
                                        </p:attrNameLst>
                                      </p:cBhvr>
                                      <p:tavLst>
                                        <p:tav tm="0">
                                          <p:val>
                                            <p:strVal val="#ppt_h"/>
                                          </p:val>
                                        </p:tav>
                                        <p:tav tm="100000">
                                          <p:val>
                                            <p:strVal val="#ppt_h"/>
                                          </p:val>
                                        </p:tav>
                                      </p:tavLst>
                                    </p:anim>
                                    <p:animEffect transition="in" filter="fade">
                                      <p:cBhvr>
                                        <p:cTn id="68"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2" grpId="0" animBg="1"/>
      <p:bldP spid="30" grpId="0"/>
      <p:bldP spid="31" grpId="0"/>
      <p:bldP spid="32" grpId="0"/>
      <p:bldP spid="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722847" y="1729469"/>
            <a:ext cx="1901483" cy="3770263"/>
          </a:xfrm>
          <a:prstGeom prst="rect">
            <a:avLst/>
          </a:prstGeom>
          <a:noFill/>
        </p:spPr>
        <p:txBody>
          <a:bodyPr wrap="none" rtlCol="0">
            <a:spAutoFit/>
          </a:bodyPr>
          <a:lstStyle/>
          <a:p>
            <a:pPr algn="ctr"/>
            <a:r>
              <a:rPr kumimoji="1" lang="en-US" altLang="zh-CN" sz="23900" b="1" dirty="0">
                <a:solidFill>
                  <a:schemeClr val="bg1"/>
                </a:solidFill>
              </a:rPr>
              <a:t>3</a:t>
            </a:r>
            <a:endParaRPr kumimoji="1" lang="zh-CN" altLang="en-US" sz="23900" b="1" dirty="0">
              <a:solidFill>
                <a:schemeClr val="bg1"/>
              </a:solidFill>
            </a:endParaRPr>
          </a:p>
        </p:txBody>
      </p:sp>
      <p:sp>
        <p:nvSpPr>
          <p:cNvPr id="2" name="文本框 1"/>
          <p:cNvSpPr txBox="1"/>
          <p:nvPr/>
        </p:nvSpPr>
        <p:spPr>
          <a:xfrm>
            <a:off x="5156459" y="1864936"/>
            <a:ext cx="1034257" cy="523220"/>
          </a:xfrm>
          <a:prstGeom prst="rect">
            <a:avLst/>
          </a:prstGeom>
          <a:noFill/>
        </p:spPr>
        <p:txBody>
          <a:bodyPr wrap="none" rtlCol="0">
            <a:spAutoFit/>
          </a:bodyPr>
          <a:lstStyle/>
          <a:p>
            <a:pPr algn="ctr"/>
            <a:r>
              <a:rPr kumimoji="1" lang="en-US" altLang="zh-CN" sz="2800">
                <a:solidFill>
                  <a:schemeClr val="bg1"/>
                </a:solidFill>
              </a:rPr>
              <a:t>PART</a:t>
            </a:r>
            <a:endParaRPr kumimoji="1" lang="zh-CN" altLang="en-US" sz="2800" dirty="0">
              <a:solidFill>
                <a:schemeClr val="bg1"/>
              </a:solidFill>
            </a:endParaRPr>
          </a:p>
        </p:txBody>
      </p:sp>
      <p:sp>
        <p:nvSpPr>
          <p:cNvPr id="4" name="文本框 3"/>
          <p:cNvSpPr txBox="1"/>
          <p:nvPr/>
        </p:nvSpPr>
        <p:spPr>
          <a:xfrm>
            <a:off x="7242648" y="2922413"/>
            <a:ext cx="3535680" cy="1106805"/>
          </a:xfrm>
          <a:prstGeom prst="rect">
            <a:avLst/>
          </a:prstGeom>
          <a:noFill/>
        </p:spPr>
        <p:txBody>
          <a:bodyPr wrap="none" rtlCol="0">
            <a:spAutoFit/>
          </a:bodyPr>
          <a:lstStyle/>
          <a:p>
            <a:pPr algn="l"/>
            <a:r>
              <a:rPr lang="zh-CN" altLang="en-US" sz="6600" b="1" dirty="0">
                <a:solidFill>
                  <a:srgbClr val="6AC3D0"/>
                </a:solidFill>
                <a:effectLst>
                  <a:outerShdw blurRad="38100" dist="38100" dir="2700000" algn="tl">
                    <a:srgbClr val="000000">
                      <a:alpha val="43137"/>
                    </a:srgbClr>
                  </a:outerShdw>
                </a:effectLst>
                <a:latin typeface="微软雅黑" panose="020B0503020204020204" charset="-122"/>
                <a:ea typeface="微软雅黑" panose="020B0503020204020204" charset="-122"/>
                <a:sym typeface="+mn-ea"/>
              </a:rPr>
              <a:t>自我分析</a:t>
            </a:r>
            <a:endParaRPr kumimoji="1" lang="zh-CN" altLang="en-US" sz="6600" b="1" dirty="0">
              <a:solidFill>
                <a:srgbClr val="6AC3D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lstStyle/>
          <a:p>
            <a:r>
              <a:rPr lang="zh-CN" altLang="en-US" dirty="0">
                <a:solidFill>
                  <a:srgbClr val="183A5D"/>
                </a:solidFill>
                <a:sym typeface="+mn-ea"/>
              </a:rPr>
              <a:t>个人优势</a:t>
            </a:r>
            <a:endParaRPr kumimoji="1" lang="zh-CN" altLang="en-US" dirty="0"/>
          </a:p>
        </p:txBody>
      </p:sp>
      <p:grpSp>
        <p:nvGrpSpPr>
          <p:cNvPr id="3" name="Group 10"/>
          <p:cNvGrpSpPr/>
          <p:nvPr/>
        </p:nvGrpSpPr>
        <p:grpSpPr bwMode="auto">
          <a:xfrm>
            <a:off x="855933" y="2307370"/>
            <a:ext cx="3632200" cy="3833559"/>
            <a:chOff x="2908300" y="2109788"/>
            <a:chExt cx="1489075" cy="1571625"/>
          </a:xfrm>
        </p:grpSpPr>
        <p:grpSp>
          <p:nvGrpSpPr>
            <p:cNvPr id="8" name="Group 58"/>
            <p:cNvGrpSpPr/>
            <p:nvPr/>
          </p:nvGrpSpPr>
          <p:grpSpPr bwMode="auto">
            <a:xfrm>
              <a:off x="2922588" y="3392488"/>
              <a:ext cx="1473200" cy="276225"/>
              <a:chOff x="0" y="0"/>
              <a:chExt cx="928" cy="174"/>
            </a:xfrm>
          </p:grpSpPr>
          <p:sp>
            <p:nvSpPr>
              <p:cNvPr id="22" name="Line 55"/>
              <p:cNvSpPr>
                <a:spLocks noChangeShapeType="1"/>
              </p:cNvSpPr>
              <p:nvPr/>
            </p:nvSpPr>
            <p:spPr bwMode="auto">
              <a:xfrm rot="10800000" flipH="1">
                <a:off x="912" y="0"/>
                <a:ext cx="16" cy="2"/>
              </a:xfrm>
              <a:prstGeom prst="line">
                <a:avLst/>
              </a:prstGeom>
              <a:noFill/>
              <a:ln w="6350">
                <a:solidFill>
                  <a:srgbClr val="506C74"/>
                </a:solidFill>
                <a:miter lim="800000"/>
              </a:ln>
              <a:extLst>
                <a:ext uri="{909E8E84-426E-40DD-AFC4-6F175D3DCCD1}">
                  <a14:hiddenFill xmlns:a14="http://schemas.microsoft.com/office/drawing/2010/main">
                    <a:noFill/>
                  </a14:hiddenFill>
                </a:ext>
              </a:extLst>
            </p:spPr>
            <p:txBody>
              <a:bodyPr lIns="0" tIns="0" rIns="0" bIns="0"/>
              <a:lstStyle/>
              <a:p>
                <a:endParaRPr lang="en-US" sz="2400" dirty="0">
                  <a:solidFill>
                    <a:schemeClr val="tx1">
                      <a:lumMod val="50000"/>
                      <a:lumOff val="50000"/>
                    </a:schemeClr>
                  </a:solidFill>
                  <a:latin typeface="Roboto condensed"/>
                  <a:cs typeface="Roboto condensed"/>
                </a:endParaRPr>
              </a:p>
            </p:txBody>
          </p:sp>
          <p:sp>
            <p:nvSpPr>
              <p:cNvPr id="23" name="Line 56"/>
              <p:cNvSpPr>
                <a:spLocks noChangeShapeType="1"/>
              </p:cNvSpPr>
              <p:nvPr/>
            </p:nvSpPr>
            <p:spPr bwMode="auto">
              <a:xfrm rot="10800000" flipH="1">
                <a:off x="31" y="8"/>
                <a:ext cx="850" cy="160"/>
              </a:xfrm>
              <a:prstGeom prst="line">
                <a:avLst/>
              </a:prstGeom>
              <a:noFill/>
              <a:ln w="6350">
                <a:solidFill>
                  <a:srgbClr val="506C74"/>
                </a:solidFill>
                <a:prstDash val="dash"/>
                <a:miter lim="800000"/>
              </a:ln>
              <a:extLst>
                <a:ext uri="{909E8E84-426E-40DD-AFC4-6F175D3DCCD1}">
                  <a14:hiddenFill xmlns:a14="http://schemas.microsoft.com/office/drawing/2010/main">
                    <a:noFill/>
                  </a14:hiddenFill>
                </a:ext>
              </a:extLst>
            </p:spPr>
            <p:txBody>
              <a:bodyPr lIns="0" tIns="0" rIns="0" bIns="0"/>
              <a:lstStyle/>
              <a:p>
                <a:endParaRPr lang="en-US" sz="2400" dirty="0">
                  <a:solidFill>
                    <a:schemeClr val="tx1">
                      <a:lumMod val="50000"/>
                      <a:lumOff val="50000"/>
                    </a:schemeClr>
                  </a:solidFill>
                  <a:latin typeface="Roboto condensed"/>
                  <a:cs typeface="Roboto condensed"/>
                </a:endParaRPr>
              </a:p>
            </p:txBody>
          </p:sp>
          <p:sp>
            <p:nvSpPr>
              <p:cNvPr id="24" name="Line 57"/>
              <p:cNvSpPr>
                <a:spLocks noChangeShapeType="1"/>
              </p:cNvSpPr>
              <p:nvPr/>
            </p:nvSpPr>
            <p:spPr bwMode="auto">
              <a:xfrm rot="10800000" flipH="1">
                <a:off x="0" y="171"/>
                <a:ext cx="15" cy="3"/>
              </a:xfrm>
              <a:prstGeom prst="line">
                <a:avLst/>
              </a:prstGeom>
              <a:noFill/>
              <a:ln w="6350">
                <a:solidFill>
                  <a:srgbClr val="506C74"/>
                </a:solidFill>
                <a:miter lim="800000"/>
              </a:ln>
              <a:extLst>
                <a:ext uri="{909E8E84-426E-40DD-AFC4-6F175D3DCCD1}">
                  <a14:hiddenFill xmlns:a14="http://schemas.microsoft.com/office/drawing/2010/main">
                    <a:noFill/>
                  </a14:hiddenFill>
                </a:ext>
              </a:extLst>
            </p:spPr>
            <p:txBody>
              <a:bodyPr lIns="0" tIns="0" rIns="0" bIns="0"/>
              <a:lstStyle/>
              <a:p>
                <a:endParaRPr lang="en-US" sz="2400" dirty="0">
                  <a:solidFill>
                    <a:schemeClr val="tx1">
                      <a:lumMod val="50000"/>
                      <a:lumOff val="50000"/>
                    </a:schemeClr>
                  </a:solidFill>
                  <a:latin typeface="Roboto condensed"/>
                  <a:cs typeface="Roboto condensed"/>
                </a:endParaRPr>
              </a:p>
            </p:txBody>
          </p:sp>
        </p:grpSp>
        <p:grpSp>
          <p:nvGrpSpPr>
            <p:cNvPr id="9" name="Group 62"/>
            <p:cNvGrpSpPr/>
            <p:nvPr/>
          </p:nvGrpSpPr>
          <p:grpSpPr bwMode="auto">
            <a:xfrm>
              <a:off x="2924175" y="2109788"/>
              <a:ext cx="735013" cy="1558925"/>
              <a:chOff x="0" y="0"/>
              <a:chExt cx="463" cy="982"/>
            </a:xfrm>
          </p:grpSpPr>
          <p:sp>
            <p:nvSpPr>
              <p:cNvPr id="19" name="Line 59"/>
              <p:cNvSpPr>
                <a:spLocks noChangeShapeType="1"/>
              </p:cNvSpPr>
              <p:nvPr/>
            </p:nvSpPr>
            <p:spPr bwMode="auto">
              <a:xfrm rot="10800000" flipH="1">
                <a:off x="456" y="0"/>
                <a:ext cx="7" cy="14"/>
              </a:xfrm>
              <a:prstGeom prst="line">
                <a:avLst/>
              </a:prstGeom>
              <a:noFill/>
              <a:ln w="6350">
                <a:solidFill>
                  <a:srgbClr val="506C74"/>
                </a:solidFill>
                <a:miter lim="800000"/>
              </a:ln>
              <a:extLst>
                <a:ext uri="{909E8E84-426E-40DD-AFC4-6F175D3DCCD1}">
                  <a14:hiddenFill xmlns:a14="http://schemas.microsoft.com/office/drawing/2010/main">
                    <a:noFill/>
                  </a14:hiddenFill>
                </a:ext>
              </a:extLst>
            </p:spPr>
            <p:txBody>
              <a:bodyPr lIns="0" tIns="0" rIns="0" bIns="0"/>
              <a:lstStyle/>
              <a:p>
                <a:endParaRPr lang="en-US" sz="2400" dirty="0">
                  <a:solidFill>
                    <a:schemeClr val="tx1">
                      <a:lumMod val="50000"/>
                      <a:lumOff val="50000"/>
                    </a:schemeClr>
                  </a:solidFill>
                  <a:latin typeface="Roboto condensed"/>
                  <a:cs typeface="Roboto condensed"/>
                </a:endParaRPr>
              </a:p>
            </p:txBody>
          </p:sp>
          <p:sp>
            <p:nvSpPr>
              <p:cNvPr id="20" name="Line 60"/>
              <p:cNvSpPr>
                <a:spLocks noChangeShapeType="1"/>
              </p:cNvSpPr>
              <p:nvPr/>
            </p:nvSpPr>
            <p:spPr bwMode="auto">
              <a:xfrm rot="10800000" flipH="1">
                <a:off x="13" y="43"/>
                <a:ext cx="429" cy="910"/>
              </a:xfrm>
              <a:prstGeom prst="line">
                <a:avLst/>
              </a:prstGeom>
              <a:noFill/>
              <a:ln w="6350">
                <a:solidFill>
                  <a:srgbClr val="506C74"/>
                </a:solidFill>
                <a:prstDash val="dash"/>
                <a:miter lim="800000"/>
              </a:ln>
              <a:extLst>
                <a:ext uri="{909E8E84-426E-40DD-AFC4-6F175D3DCCD1}">
                  <a14:hiddenFill xmlns:a14="http://schemas.microsoft.com/office/drawing/2010/main">
                    <a:noFill/>
                  </a14:hiddenFill>
                </a:ext>
              </a:extLst>
            </p:spPr>
            <p:txBody>
              <a:bodyPr lIns="0" tIns="0" rIns="0" bIns="0"/>
              <a:lstStyle/>
              <a:p>
                <a:endParaRPr lang="en-US" sz="2400" dirty="0">
                  <a:solidFill>
                    <a:schemeClr val="tx1">
                      <a:lumMod val="50000"/>
                      <a:lumOff val="50000"/>
                    </a:schemeClr>
                  </a:solidFill>
                  <a:latin typeface="Roboto condensed"/>
                  <a:cs typeface="Roboto condensed"/>
                </a:endParaRPr>
              </a:p>
            </p:txBody>
          </p:sp>
          <p:sp>
            <p:nvSpPr>
              <p:cNvPr id="4" name="Line 61"/>
              <p:cNvSpPr>
                <a:spLocks noChangeShapeType="1"/>
              </p:cNvSpPr>
              <p:nvPr/>
            </p:nvSpPr>
            <p:spPr bwMode="auto">
              <a:xfrm rot="10800000" flipH="1">
                <a:off x="0" y="967"/>
                <a:ext cx="6" cy="15"/>
              </a:xfrm>
              <a:prstGeom prst="line">
                <a:avLst/>
              </a:prstGeom>
              <a:noFill/>
              <a:ln w="6350">
                <a:solidFill>
                  <a:srgbClr val="506C74"/>
                </a:solidFill>
                <a:miter lim="800000"/>
              </a:ln>
              <a:extLst>
                <a:ext uri="{909E8E84-426E-40DD-AFC4-6F175D3DCCD1}">
                  <a14:hiddenFill xmlns:a14="http://schemas.microsoft.com/office/drawing/2010/main">
                    <a:noFill/>
                  </a14:hiddenFill>
                </a:ext>
              </a:extLst>
            </p:spPr>
            <p:txBody>
              <a:bodyPr lIns="0" tIns="0" rIns="0" bIns="0"/>
              <a:lstStyle/>
              <a:p>
                <a:endParaRPr lang="en-US" sz="2400" dirty="0">
                  <a:solidFill>
                    <a:schemeClr val="tx1">
                      <a:lumMod val="50000"/>
                      <a:lumOff val="50000"/>
                    </a:schemeClr>
                  </a:solidFill>
                  <a:latin typeface="Roboto condensed"/>
                  <a:cs typeface="Roboto condensed"/>
                </a:endParaRPr>
              </a:p>
            </p:txBody>
          </p:sp>
        </p:grpSp>
        <p:grpSp>
          <p:nvGrpSpPr>
            <p:cNvPr id="5" name="Group 66"/>
            <p:cNvGrpSpPr/>
            <p:nvPr/>
          </p:nvGrpSpPr>
          <p:grpSpPr bwMode="auto">
            <a:xfrm>
              <a:off x="2924175" y="3100388"/>
              <a:ext cx="730250" cy="568325"/>
              <a:chOff x="0" y="0"/>
              <a:chExt cx="460" cy="358"/>
            </a:xfrm>
          </p:grpSpPr>
          <p:sp>
            <p:nvSpPr>
              <p:cNvPr id="6" name="Line 63"/>
              <p:cNvSpPr>
                <a:spLocks noChangeShapeType="1"/>
              </p:cNvSpPr>
              <p:nvPr/>
            </p:nvSpPr>
            <p:spPr bwMode="auto">
              <a:xfrm rot="10800000" flipH="1">
                <a:off x="448" y="0"/>
                <a:ext cx="12" cy="9"/>
              </a:xfrm>
              <a:prstGeom prst="line">
                <a:avLst/>
              </a:prstGeom>
              <a:noFill/>
              <a:ln w="6350">
                <a:solidFill>
                  <a:srgbClr val="506C74"/>
                </a:solidFill>
                <a:miter lim="800000"/>
              </a:ln>
              <a:extLst>
                <a:ext uri="{909E8E84-426E-40DD-AFC4-6F175D3DCCD1}">
                  <a14:hiddenFill xmlns:a14="http://schemas.microsoft.com/office/drawing/2010/main">
                    <a:noFill/>
                  </a14:hiddenFill>
                </a:ext>
              </a:extLst>
            </p:spPr>
            <p:txBody>
              <a:bodyPr lIns="0" tIns="0" rIns="0" bIns="0"/>
              <a:lstStyle/>
              <a:p>
                <a:endParaRPr lang="en-US" sz="2400" dirty="0">
                  <a:solidFill>
                    <a:schemeClr val="tx1">
                      <a:lumMod val="50000"/>
                      <a:lumOff val="50000"/>
                    </a:schemeClr>
                  </a:solidFill>
                  <a:latin typeface="Roboto condensed"/>
                  <a:cs typeface="Roboto condensed"/>
                </a:endParaRPr>
              </a:p>
            </p:txBody>
          </p:sp>
          <p:sp>
            <p:nvSpPr>
              <p:cNvPr id="12" name="Line 64"/>
              <p:cNvSpPr>
                <a:spLocks noChangeShapeType="1"/>
              </p:cNvSpPr>
              <p:nvPr/>
            </p:nvSpPr>
            <p:spPr bwMode="auto">
              <a:xfrm rot="10800000" flipH="1">
                <a:off x="25" y="29"/>
                <a:ext cx="397" cy="309"/>
              </a:xfrm>
              <a:prstGeom prst="line">
                <a:avLst/>
              </a:prstGeom>
              <a:noFill/>
              <a:ln w="6350">
                <a:solidFill>
                  <a:srgbClr val="506C74"/>
                </a:solidFill>
                <a:prstDash val="dash"/>
                <a:miter lim="800000"/>
              </a:ln>
              <a:extLst>
                <a:ext uri="{909E8E84-426E-40DD-AFC4-6F175D3DCCD1}">
                  <a14:hiddenFill xmlns:a14="http://schemas.microsoft.com/office/drawing/2010/main">
                    <a:noFill/>
                  </a14:hiddenFill>
                </a:ext>
              </a:extLst>
            </p:spPr>
            <p:txBody>
              <a:bodyPr lIns="0" tIns="0" rIns="0" bIns="0"/>
              <a:lstStyle/>
              <a:p>
                <a:endParaRPr lang="en-US" sz="2400" dirty="0">
                  <a:solidFill>
                    <a:schemeClr val="tx1">
                      <a:lumMod val="50000"/>
                      <a:lumOff val="50000"/>
                    </a:schemeClr>
                  </a:solidFill>
                  <a:latin typeface="Roboto condensed"/>
                  <a:cs typeface="Roboto condensed"/>
                </a:endParaRPr>
              </a:p>
            </p:txBody>
          </p:sp>
          <p:sp>
            <p:nvSpPr>
              <p:cNvPr id="18" name="Line 65"/>
              <p:cNvSpPr>
                <a:spLocks noChangeShapeType="1"/>
              </p:cNvSpPr>
              <p:nvPr/>
            </p:nvSpPr>
            <p:spPr bwMode="auto">
              <a:xfrm rot="10800000" flipH="1">
                <a:off x="0" y="348"/>
                <a:ext cx="12" cy="10"/>
              </a:xfrm>
              <a:prstGeom prst="line">
                <a:avLst/>
              </a:prstGeom>
              <a:noFill/>
              <a:ln w="6350">
                <a:solidFill>
                  <a:srgbClr val="506C74"/>
                </a:solidFill>
                <a:miter lim="800000"/>
              </a:ln>
              <a:extLst>
                <a:ext uri="{909E8E84-426E-40DD-AFC4-6F175D3DCCD1}">
                  <a14:hiddenFill xmlns:a14="http://schemas.microsoft.com/office/drawing/2010/main">
                    <a:noFill/>
                  </a14:hiddenFill>
                </a:ext>
              </a:extLst>
            </p:spPr>
            <p:txBody>
              <a:bodyPr lIns="0" tIns="0" rIns="0" bIns="0"/>
              <a:lstStyle/>
              <a:p>
                <a:endParaRPr lang="en-US" sz="2400" dirty="0">
                  <a:solidFill>
                    <a:schemeClr val="tx1">
                      <a:lumMod val="50000"/>
                      <a:lumOff val="50000"/>
                    </a:schemeClr>
                  </a:solidFill>
                  <a:latin typeface="Roboto condensed"/>
                  <a:cs typeface="Roboto condensed"/>
                </a:endParaRPr>
              </a:p>
            </p:txBody>
          </p:sp>
        </p:grpSp>
        <p:sp>
          <p:nvSpPr>
            <p:cNvPr id="13" name="AutoShape 67"/>
            <p:cNvSpPr/>
            <p:nvPr/>
          </p:nvSpPr>
          <p:spPr bwMode="auto">
            <a:xfrm>
              <a:off x="3657600" y="2114550"/>
              <a:ext cx="739775" cy="1281113"/>
            </a:xfrm>
            <a:custGeom>
              <a:avLst/>
              <a:gdLst>
                <a:gd name="T0" fmla="*/ 739775 w 21540"/>
                <a:gd name="T1" fmla="*/ 1281113 h 21600"/>
                <a:gd name="T2" fmla="*/ 0 w 21540"/>
                <a:gd name="T3" fmla="*/ 990253 h 21600"/>
                <a:gd name="T4" fmla="*/ 3744 w 21540"/>
                <a:gd name="T5" fmla="*/ 0 h 21600"/>
                <a:gd name="T6" fmla="*/ 739775 w 21540"/>
                <a:gd name="T7" fmla="*/ 128111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540" h="21600">
                  <a:moveTo>
                    <a:pt x="21540" y="21600"/>
                  </a:moveTo>
                  <a:lnTo>
                    <a:pt x="0" y="16696"/>
                  </a:lnTo>
                  <a:lnTo>
                    <a:pt x="109" y="0"/>
                  </a:lnTo>
                  <a:cubicBezTo>
                    <a:pt x="12006" y="2708"/>
                    <a:pt x="21600" y="12379"/>
                    <a:pt x="21540" y="21600"/>
                  </a:cubicBezTo>
                </a:path>
              </a:pathLst>
            </a:custGeom>
            <a:solidFill>
              <a:schemeClr val="accent4"/>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solidFill>
                  <a:schemeClr val="tx1">
                    <a:lumMod val="50000"/>
                    <a:lumOff val="50000"/>
                  </a:schemeClr>
                </a:solidFill>
                <a:latin typeface="Roboto condensed"/>
                <a:cs typeface="Roboto condensed"/>
              </a:endParaRPr>
            </a:p>
          </p:txBody>
        </p:sp>
        <p:sp>
          <p:nvSpPr>
            <p:cNvPr id="14" name="AutoShape 68"/>
            <p:cNvSpPr/>
            <p:nvPr/>
          </p:nvSpPr>
          <p:spPr bwMode="auto">
            <a:xfrm>
              <a:off x="3530600" y="2368550"/>
              <a:ext cx="615950" cy="1066800"/>
            </a:xfrm>
            <a:custGeom>
              <a:avLst/>
              <a:gdLst>
                <a:gd name="T0" fmla="*/ 615950 w 21540"/>
                <a:gd name="T1" fmla="*/ 1066800 h 21600"/>
                <a:gd name="T2" fmla="*/ 0 w 21540"/>
                <a:gd name="T3" fmla="*/ 824597 h 21600"/>
                <a:gd name="T4" fmla="*/ 3117 w 21540"/>
                <a:gd name="T5" fmla="*/ 0 h 21600"/>
                <a:gd name="T6" fmla="*/ 615950 w 21540"/>
                <a:gd name="T7" fmla="*/ 10668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540" h="21600">
                  <a:moveTo>
                    <a:pt x="21540" y="21600"/>
                  </a:moveTo>
                  <a:lnTo>
                    <a:pt x="0" y="16696"/>
                  </a:lnTo>
                  <a:lnTo>
                    <a:pt x="109" y="0"/>
                  </a:lnTo>
                  <a:cubicBezTo>
                    <a:pt x="12004" y="2708"/>
                    <a:pt x="21600" y="12379"/>
                    <a:pt x="21540" y="21600"/>
                  </a:cubicBezTo>
                </a:path>
              </a:pathLst>
            </a:custGeom>
            <a:solidFill>
              <a:srgbClr val="8BCFDB"/>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solidFill>
                  <a:schemeClr val="tx1">
                    <a:lumMod val="50000"/>
                    <a:lumOff val="50000"/>
                  </a:schemeClr>
                </a:solidFill>
                <a:latin typeface="Roboto condensed"/>
                <a:cs typeface="Roboto condensed"/>
              </a:endParaRPr>
            </a:p>
          </p:txBody>
        </p:sp>
        <p:sp>
          <p:nvSpPr>
            <p:cNvPr id="26" name="AutoShape 69"/>
            <p:cNvSpPr/>
            <p:nvPr/>
          </p:nvSpPr>
          <p:spPr bwMode="auto">
            <a:xfrm>
              <a:off x="3416300" y="2635250"/>
              <a:ext cx="493713" cy="854075"/>
            </a:xfrm>
            <a:custGeom>
              <a:avLst/>
              <a:gdLst>
                <a:gd name="T0" fmla="*/ 493713 w 21540"/>
                <a:gd name="T1" fmla="*/ 854075 h 21600"/>
                <a:gd name="T2" fmla="*/ 0 w 21540"/>
                <a:gd name="T3" fmla="*/ 660168 h 21600"/>
                <a:gd name="T4" fmla="*/ 2498 w 21540"/>
                <a:gd name="T5" fmla="*/ 0 h 21600"/>
                <a:gd name="T6" fmla="*/ 493713 w 21540"/>
                <a:gd name="T7" fmla="*/ 85407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540" h="21600">
                  <a:moveTo>
                    <a:pt x="21540" y="21600"/>
                  </a:moveTo>
                  <a:lnTo>
                    <a:pt x="0" y="16696"/>
                  </a:lnTo>
                  <a:lnTo>
                    <a:pt x="109" y="0"/>
                  </a:lnTo>
                  <a:cubicBezTo>
                    <a:pt x="12007" y="2709"/>
                    <a:pt x="21600" y="12378"/>
                    <a:pt x="21540" y="21600"/>
                  </a:cubicBezTo>
                </a:path>
              </a:pathLst>
            </a:custGeom>
            <a:solidFill>
              <a:srgbClr val="FEDDDA"/>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solidFill>
                  <a:schemeClr val="tx1">
                    <a:lumMod val="50000"/>
                    <a:lumOff val="50000"/>
                  </a:schemeClr>
                </a:solidFill>
                <a:latin typeface="Roboto condensed"/>
                <a:cs typeface="Roboto condensed"/>
              </a:endParaRPr>
            </a:p>
          </p:txBody>
        </p:sp>
        <p:sp>
          <p:nvSpPr>
            <p:cNvPr id="27" name="AutoShape 70"/>
            <p:cNvSpPr/>
            <p:nvPr/>
          </p:nvSpPr>
          <p:spPr bwMode="auto">
            <a:xfrm>
              <a:off x="3289300" y="2889250"/>
              <a:ext cx="369888" cy="639763"/>
            </a:xfrm>
            <a:custGeom>
              <a:avLst/>
              <a:gdLst>
                <a:gd name="T0" fmla="*/ 369888 w 21540"/>
                <a:gd name="T1" fmla="*/ 639763 h 21600"/>
                <a:gd name="T2" fmla="*/ 0 w 21540"/>
                <a:gd name="T3" fmla="*/ 494483 h 21600"/>
                <a:gd name="T4" fmla="*/ 1872 w 21540"/>
                <a:gd name="T5" fmla="*/ 0 h 21600"/>
                <a:gd name="T6" fmla="*/ 369888 w 21540"/>
                <a:gd name="T7" fmla="*/ 63976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540" h="21600">
                  <a:moveTo>
                    <a:pt x="21540" y="21600"/>
                  </a:moveTo>
                  <a:lnTo>
                    <a:pt x="0" y="16695"/>
                  </a:lnTo>
                  <a:lnTo>
                    <a:pt x="109" y="0"/>
                  </a:lnTo>
                  <a:cubicBezTo>
                    <a:pt x="12005" y="2709"/>
                    <a:pt x="21600" y="12380"/>
                    <a:pt x="21540" y="21600"/>
                  </a:cubicBezTo>
                </a:path>
              </a:pathLst>
            </a:custGeom>
            <a:solidFill>
              <a:srgbClr val="FCD0D5"/>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solidFill>
                  <a:schemeClr val="tx1">
                    <a:lumMod val="50000"/>
                    <a:lumOff val="50000"/>
                  </a:schemeClr>
                </a:solidFill>
                <a:latin typeface="Roboto condensed"/>
                <a:cs typeface="Roboto condensed"/>
              </a:endParaRPr>
            </a:p>
          </p:txBody>
        </p:sp>
        <p:sp>
          <p:nvSpPr>
            <p:cNvPr id="28" name="AutoShape 71"/>
            <p:cNvSpPr/>
            <p:nvPr/>
          </p:nvSpPr>
          <p:spPr bwMode="auto">
            <a:xfrm>
              <a:off x="2908300" y="3651250"/>
              <a:ext cx="30163" cy="30163"/>
            </a:xfrm>
            <a:custGeom>
              <a:avLst/>
              <a:gdLst>
                <a:gd name="T0" fmla="*/ 30163 w 21598"/>
                <a:gd name="T1" fmla="*/ 15081 h 21598"/>
                <a:gd name="T2" fmla="*/ 29015 w 21598"/>
                <a:gd name="T3" fmla="*/ 9309 h 21598"/>
                <a:gd name="T4" fmla="*/ 25746 w 21598"/>
                <a:gd name="T5" fmla="*/ 4417 h 21598"/>
                <a:gd name="T6" fmla="*/ 20854 w 21598"/>
                <a:gd name="T7" fmla="*/ 1148 h 21598"/>
                <a:gd name="T8" fmla="*/ 15081 w 21598"/>
                <a:gd name="T9" fmla="*/ 0 h 21598"/>
                <a:gd name="T10" fmla="*/ 9309 w 21598"/>
                <a:gd name="T11" fmla="*/ 1148 h 21598"/>
                <a:gd name="T12" fmla="*/ 4417 w 21598"/>
                <a:gd name="T13" fmla="*/ 4417 h 21598"/>
                <a:gd name="T14" fmla="*/ 1148 w 21598"/>
                <a:gd name="T15" fmla="*/ 9309 h 21598"/>
                <a:gd name="T16" fmla="*/ 0 w 21598"/>
                <a:gd name="T17" fmla="*/ 15081 h 21598"/>
                <a:gd name="T18" fmla="*/ 1148 w 21598"/>
                <a:gd name="T19" fmla="*/ 20854 h 21598"/>
                <a:gd name="T20" fmla="*/ 4417 w 21598"/>
                <a:gd name="T21" fmla="*/ 25746 h 21598"/>
                <a:gd name="T22" fmla="*/ 9309 w 21598"/>
                <a:gd name="T23" fmla="*/ 29015 h 21598"/>
                <a:gd name="T24" fmla="*/ 15081 w 21598"/>
                <a:gd name="T25" fmla="*/ 30163 h 21598"/>
                <a:gd name="T26" fmla="*/ 20854 w 21598"/>
                <a:gd name="T27" fmla="*/ 29015 h 21598"/>
                <a:gd name="T28" fmla="*/ 25746 w 21598"/>
                <a:gd name="T29" fmla="*/ 25746 h 21598"/>
                <a:gd name="T30" fmla="*/ 29015 w 21598"/>
                <a:gd name="T31" fmla="*/ 20854 h 21598"/>
                <a:gd name="T32" fmla="*/ 30163 w 21598"/>
                <a:gd name="T33" fmla="*/ 15081 h 21598"/>
                <a:gd name="T34" fmla="*/ 30163 w 21598"/>
                <a:gd name="T35" fmla="*/ 15081 h 215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solidFill>
              <a:srgbClr val="506C74"/>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solidFill>
                  <a:schemeClr val="tx1">
                    <a:lumMod val="50000"/>
                    <a:lumOff val="50000"/>
                  </a:schemeClr>
                </a:solidFill>
                <a:latin typeface="Roboto condensed"/>
                <a:cs typeface="Roboto condensed"/>
              </a:endParaRPr>
            </a:p>
          </p:txBody>
        </p:sp>
      </p:grpSp>
      <p:cxnSp>
        <p:nvCxnSpPr>
          <p:cNvPr id="40" name="Elbow Connector 21"/>
          <p:cNvCxnSpPr/>
          <p:nvPr/>
        </p:nvCxnSpPr>
        <p:spPr>
          <a:xfrm flipV="1">
            <a:off x="3876314" y="1710267"/>
            <a:ext cx="3278020" cy="2070716"/>
          </a:xfrm>
          <a:prstGeom prst="bentConnector3">
            <a:avLst>
              <a:gd name="adj1" fmla="val 69630"/>
            </a:avLst>
          </a:prstGeom>
          <a:ln>
            <a:solidFill>
              <a:srgbClr val="183A5D"/>
            </a:solidFill>
            <a:prstDash val="dash"/>
            <a:headEnd type="oval"/>
            <a:tailEnd type="oval"/>
          </a:ln>
        </p:spPr>
        <p:style>
          <a:lnRef idx="1">
            <a:schemeClr val="dk1"/>
          </a:lnRef>
          <a:fillRef idx="0">
            <a:schemeClr val="dk1"/>
          </a:fillRef>
          <a:effectRef idx="0">
            <a:schemeClr val="dk1"/>
          </a:effectRef>
          <a:fontRef idx="minor">
            <a:schemeClr val="tx1"/>
          </a:fontRef>
        </p:style>
      </p:cxnSp>
      <p:cxnSp>
        <p:nvCxnSpPr>
          <p:cNvPr id="41" name="Elbow Connector 22"/>
          <p:cNvCxnSpPr/>
          <p:nvPr/>
        </p:nvCxnSpPr>
        <p:spPr>
          <a:xfrm flipV="1">
            <a:off x="3217333" y="2853267"/>
            <a:ext cx="3937000" cy="1382080"/>
          </a:xfrm>
          <a:prstGeom prst="bentConnector3">
            <a:avLst>
              <a:gd name="adj1" fmla="val 78387"/>
            </a:avLst>
          </a:prstGeom>
          <a:ln>
            <a:solidFill>
              <a:srgbClr val="183A5D"/>
            </a:solidFill>
            <a:prstDash val="dash"/>
            <a:headEnd type="oval"/>
            <a:tailEnd type="oval"/>
          </a:ln>
        </p:spPr>
        <p:style>
          <a:lnRef idx="1">
            <a:schemeClr val="dk1"/>
          </a:lnRef>
          <a:fillRef idx="0">
            <a:schemeClr val="dk1"/>
          </a:fillRef>
          <a:effectRef idx="0">
            <a:schemeClr val="dk1"/>
          </a:effectRef>
          <a:fontRef idx="minor">
            <a:schemeClr val="tx1"/>
          </a:fontRef>
        </p:style>
      </p:cxnSp>
      <p:cxnSp>
        <p:nvCxnSpPr>
          <p:cNvPr id="42" name="Elbow Connector 23"/>
          <p:cNvCxnSpPr/>
          <p:nvPr/>
        </p:nvCxnSpPr>
        <p:spPr>
          <a:xfrm flipV="1">
            <a:off x="2687525" y="3979333"/>
            <a:ext cx="4466809" cy="706296"/>
          </a:xfrm>
          <a:prstGeom prst="bentConnector3">
            <a:avLst>
              <a:gd name="adj1" fmla="val 83929"/>
            </a:avLst>
          </a:prstGeom>
          <a:ln>
            <a:solidFill>
              <a:srgbClr val="183A5D"/>
            </a:solidFill>
            <a:prstDash val="dash"/>
            <a:headEnd type="oval"/>
            <a:tailEnd type="oval"/>
          </a:ln>
        </p:spPr>
        <p:style>
          <a:lnRef idx="1">
            <a:schemeClr val="dk1"/>
          </a:lnRef>
          <a:fillRef idx="0">
            <a:schemeClr val="dk1"/>
          </a:fillRef>
          <a:effectRef idx="0">
            <a:schemeClr val="dk1"/>
          </a:effectRef>
          <a:fontRef idx="minor">
            <a:schemeClr val="tx1"/>
          </a:fontRef>
        </p:style>
      </p:cxnSp>
      <p:cxnSp>
        <p:nvCxnSpPr>
          <p:cNvPr id="43" name="Elbow Connector 24"/>
          <p:cNvCxnSpPr/>
          <p:nvPr/>
        </p:nvCxnSpPr>
        <p:spPr>
          <a:xfrm flipV="1">
            <a:off x="2095064" y="5135908"/>
            <a:ext cx="5059269" cy="3"/>
          </a:xfrm>
          <a:prstGeom prst="bentConnector3">
            <a:avLst>
              <a:gd name="adj1" fmla="val 50000"/>
            </a:avLst>
          </a:prstGeom>
          <a:ln>
            <a:solidFill>
              <a:srgbClr val="183A5D"/>
            </a:solidFill>
            <a:prstDash val="dash"/>
            <a:headEnd type="oval"/>
            <a:tailEnd type="oval"/>
          </a:ln>
        </p:spPr>
        <p:style>
          <a:lnRef idx="1">
            <a:schemeClr val="dk1"/>
          </a:lnRef>
          <a:fillRef idx="0">
            <a:schemeClr val="dk1"/>
          </a:fillRef>
          <a:effectRef idx="0">
            <a:schemeClr val="dk1"/>
          </a:effectRef>
          <a:fontRef idx="minor">
            <a:schemeClr val="tx1"/>
          </a:fontRef>
        </p:style>
      </p:cxnSp>
      <p:grpSp>
        <p:nvGrpSpPr>
          <p:cNvPr id="44" name="Group 25"/>
          <p:cNvGrpSpPr/>
          <p:nvPr/>
        </p:nvGrpSpPr>
        <p:grpSpPr>
          <a:xfrm>
            <a:off x="7315555" y="1488386"/>
            <a:ext cx="4001491" cy="770063"/>
            <a:chOff x="5486666" y="1163938"/>
            <a:chExt cx="2425434" cy="577548"/>
          </a:xfrm>
        </p:grpSpPr>
        <p:sp>
          <p:nvSpPr>
            <p:cNvPr id="45" name="Title 1"/>
            <p:cNvSpPr txBox="1"/>
            <p:nvPr/>
          </p:nvSpPr>
          <p:spPr>
            <a:xfrm>
              <a:off x="5487416" y="1163938"/>
              <a:ext cx="2183383" cy="304024"/>
            </a:xfrm>
            <a:prstGeom prst="rect">
              <a:avLst/>
            </a:prstGeom>
          </p:spPr>
          <p:txBody>
            <a:bodyPr vert="horz"/>
            <a:lstStyle>
              <a:lvl1pPr algn="l" defTabSz="457200" rtl="0" eaLnBrk="1" latinLnBrk="0" hangingPunct="1">
                <a:spcBef>
                  <a:spcPct val="0"/>
                </a:spcBef>
                <a:buNone/>
                <a:defRPr sz="1800" b="0" i="0" kern="1200">
                  <a:solidFill>
                    <a:srgbClr val="FFFFFF"/>
                  </a:solidFill>
                  <a:latin typeface="Helvetica Neue Light"/>
                  <a:ea typeface="+mj-ea"/>
                  <a:cs typeface="Helvetica Neue Light"/>
                </a:defRPr>
              </a:lvl1pPr>
            </a:lstStyle>
            <a:p>
              <a:r>
                <a:rPr lang="en-US" sz="1865" dirty="0">
                  <a:solidFill>
                    <a:schemeClr val="tx1">
                      <a:lumMod val="50000"/>
                      <a:lumOff val="50000"/>
                    </a:schemeClr>
                  </a:solidFill>
                  <a:latin typeface="微软雅黑" panose="020B0503020204020204" charset="-122"/>
                  <a:ea typeface="微软雅黑" panose="020B0503020204020204" charset="-122"/>
                  <a:cs typeface="Roboto condensed"/>
                </a:rPr>
                <a:t>Content 01</a:t>
              </a:r>
            </a:p>
          </p:txBody>
        </p:sp>
        <p:sp>
          <p:nvSpPr>
            <p:cNvPr id="46" name="TextBox 27"/>
            <p:cNvSpPr txBox="1"/>
            <p:nvPr/>
          </p:nvSpPr>
          <p:spPr>
            <a:xfrm>
              <a:off x="5486666" y="1429862"/>
              <a:ext cx="2425434" cy="311624"/>
            </a:xfrm>
            <a:prstGeom prst="rect">
              <a:avLst/>
            </a:prstGeom>
            <a:noFill/>
          </p:spPr>
          <p:txBody>
            <a:bodyPr wrap="square" rtlCol="0">
              <a:spAutoFit/>
            </a:bodyPr>
            <a:lstStyle/>
            <a:p>
              <a:pPr>
                <a:lnSpc>
                  <a:spcPct val="150000"/>
                </a:lnSpc>
              </a:pPr>
              <a:r>
                <a:rPr lang="zh-CN" altLang="en-US" sz="1600" dirty="0">
                  <a:solidFill>
                    <a:schemeClr val="tx1">
                      <a:lumMod val="50000"/>
                      <a:lumOff val="50000"/>
                    </a:schemeClr>
                  </a:solidFill>
                  <a:latin typeface="微软雅黑" panose="020B0503020204020204" charset="-122"/>
                  <a:ea typeface="微软雅黑" panose="020B0503020204020204" charset="-122"/>
                  <a:cs typeface="Roboto condensed"/>
                </a:rPr>
                <a:t>长足的管理和从业经验。</a:t>
              </a:r>
            </a:p>
          </p:txBody>
        </p:sp>
      </p:grpSp>
      <p:grpSp>
        <p:nvGrpSpPr>
          <p:cNvPr id="47" name="Group 28"/>
          <p:cNvGrpSpPr/>
          <p:nvPr/>
        </p:nvGrpSpPr>
        <p:grpSpPr>
          <a:xfrm>
            <a:off x="7315555" y="2621566"/>
            <a:ext cx="4001491" cy="770064"/>
            <a:chOff x="5486666" y="1163938"/>
            <a:chExt cx="2425434" cy="577548"/>
          </a:xfrm>
        </p:grpSpPr>
        <p:sp>
          <p:nvSpPr>
            <p:cNvPr id="48" name="Title 1"/>
            <p:cNvSpPr txBox="1"/>
            <p:nvPr/>
          </p:nvSpPr>
          <p:spPr>
            <a:xfrm>
              <a:off x="5487416" y="1163938"/>
              <a:ext cx="2183383" cy="304024"/>
            </a:xfrm>
            <a:prstGeom prst="rect">
              <a:avLst/>
            </a:prstGeom>
          </p:spPr>
          <p:txBody>
            <a:bodyPr vert="horz"/>
            <a:lstStyle>
              <a:lvl1pPr algn="l" defTabSz="457200" rtl="0" eaLnBrk="1" latinLnBrk="0" hangingPunct="1">
                <a:spcBef>
                  <a:spcPct val="0"/>
                </a:spcBef>
                <a:buNone/>
                <a:defRPr sz="1800" b="0" i="0" kern="1200">
                  <a:solidFill>
                    <a:srgbClr val="FFFFFF"/>
                  </a:solidFill>
                  <a:latin typeface="Helvetica Neue Light"/>
                  <a:ea typeface="+mj-ea"/>
                  <a:cs typeface="Helvetica Neue Light"/>
                </a:defRPr>
              </a:lvl1pPr>
            </a:lstStyle>
            <a:p>
              <a:r>
                <a:rPr lang="en-US" sz="1865" dirty="0">
                  <a:solidFill>
                    <a:schemeClr val="tx1">
                      <a:lumMod val="50000"/>
                      <a:lumOff val="50000"/>
                    </a:schemeClr>
                  </a:solidFill>
                  <a:latin typeface="微软雅黑" panose="020B0503020204020204" charset="-122"/>
                  <a:ea typeface="微软雅黑" panose="020B0503020204020204" charset="-122"/>
                  <a:cs typeface="Roboto condensed"/>
                </a:rPr>
                <a:t>Content </a:t>
              </a:r>
              <a:r>
                <a:rPr lang="en-US" sz="1865" dirty="0">
                  <a:solidFill>
                    <a:schemeClr val="tx1">
                      <a:lumMod val="50000"/>
                      <a:lumOff val="50000"/>
                    </a:schemeClr>
                  </a:solidFill>
                  <a:latin typeface="Roboto condensed"/>
                  <a:cs typeface="Roboto condensed"/>
                </a:rPr>
                <a:t>02</a:t>
              </a:r>
            </a:p>
          </p:txBody>
        </p:sp>
        <p:sp>
          <p:nvSpPr>
            <p:cNvPr id="49" name="TextBox 30"/>
            <p:cNvSpPr txBox="1"/>
            <p:nvPr/>
          </p:nvSpPr>
          <p:spPr>
            <a:xfrm>
              <a:off x="5486666" y="1429862"/>
              <a:ext cx="2425434" cy="311624"/>
            </a:xfrm>
            <a:prstGeom prst="rect">
              <a:avLst/>
            </a:prstGeom>
            <a:noFill/>
          </p:spPr>
          <p:txBody>
            <a:bodyPr wrap="square" rtlCol="0">
              <a:spAutoFit/>
            </a:bodyPr>
            <a:lstStyle/>
            <a:p>
              <a:pPr>
                <a:lnSpc>
                  <a:spcPct val="150000"/>
                </a:lnSpc>
              </a:pPr>
              <a:r>
                <a:rPr lang="zh-CN" altLang="en-US" sz="1600" dirty="0">
                  <a:solidFill>
                    <a:schemeClr val="tx1">
                      <a:lumMod val="50000"/>
                      <a:lumOff val="50000"/>
                    </a:schemeClr>
                  </a:solidFill>
                  <a:latin typeface="Roboto condensed"/>
                  <a:ea typeface="微软雅黑" panose="020B0503020204020204" charset="-122"/>
                  <a:cs typeface="Roboto condensed"/>
                </a:rPr>
                <a:t>较强的自律意识。</a:t>
              </a:r>
              <a:endParaRPr lang="en-US" sz="1600" dirty="0">
                <a:solidFill>
                  <a:schemeClr val="tx1">
                    <a:lumMod val="50000"/>
                    <a:lumOff val="50000"/>
                  </a:schemeClr>
                </a:solidFill>
                <a:latin typeface="Roboto condensed"/>
                <a:cs typeface="Roboto condensed"/>
              </a:endParaRPr>
            </a:p>
          </p:txBody>
        </p:sp>
      </p:grpSp>
      <p:grpSp>
        <p:nvGrpSpPr>
          <p:cNvPr id="50" name="Group 31"/>
          <p:cNvGrpSpPr/>
          <p:nvPr/>
        </p:nvGrpSpPr>
        <p:grpSpPr>
          <a:xfrm>
            <a:off x="7315555" y="3754745"/>
            <a:ext cx="4001491" cy="770064"/>
            <a:chOff x="5486666" y="1163938"/>
            <a:chExt cx="2425434" cy="577548"/>
          </a:xfrm>
        </p:grpSpPr>
        <p:sp>
          <p:nvSpPr>
            <p:cNvPr id="51" name="Title 1"/>
            <p:cNvSpPr txBox="1"/>
            <p:nvPr/>
          </p:nvSpPr>
          <p:spPr>
            <a:xfrm>
              <a:off x="5487416" y="1163938"/>
              <a:ext cx="2183383" cy="304024"/>
            </a:xfrm>
            <a:prstGeom prst="rect">
              <a:avLst/>
            </a:prstGeom>
          </p:spPr>
          <p:txBody>
            <a:bodyPr vert="horz"/>
            <a:lstStyle>
              <a:lvl1pPr algn="l" defTabSz="457200" rtl="0" eaLnBrk="1" latinLnBrk="0" hangingPunct="1">
                <a:spcBef>
                  <a:spcPct val="0"/>
                </a:spcBef>
                <a:buNone/>
                <a:defRPr sz="1800" b="0" i="0" kern="1200">
                  <a:solidFill>
                    <a:srgbClr val="FFFFFF"/>
                  </a:solidFill>
                  <a:latin typeface="Helvetica Neue Light"/>
                  <a:ea typeface="+mj-ea"/>
                  <a:cs typeface="Helvetica Neue Light"/>
                </a:defRPr>
              </a:lvl1pPr>
            </a:lstStyle>
            <a:p>
              <a:r>
                <a:rPr lang="en-US" sz="1865" dirty="0">
                  <a:solidFill>
                    <a:schemeClr val="tx1">
                      <a:lumMod val="50000"/>
                      <a:lumOff val="50000"/>
                    </a:schemeClr>
                  </a:solidFill>
                  <a:latin typeface="微软雅黑" panose="020B0503020204020204" charset="-122"/>
                  <a:ea typeface="微软雅黑" panose="020B0503020204020204" charset="-122"/>
                  <a:cs typeface="Roboto condensed"/>
                </a:rPr>
                <a:t>Content 03</a:t>
              </a:r>
            </a:p>
          </p:txBody>
        </p:sp>
        <p:sp>
          <p:nvSpPr>
            <p:cNvPr id="52" name="TextBox 33"/>
            <p:cNvSpPr txBox="1"/>
            <p:nvPr/>
          </p:nvSpPr>
          <p:spPr>
            <a:xfrm>
              <a:off x="5486666" y="1429862"/>
              <a:ext cx="2425434" cy="311624"/>
            </a:xfrm>
            <a:prstGeom prst="rect">
              <a:avLst/>
            </a:prstGeom>
            <a:noFill/>
          </p:spPr>
          <p:txBody>
            <a:bodyPr wrap="square" rtlCol="0">
              <a:spAutoFit/>
            </a:bodyPr>
            <a:lstStyle/>
            <a:p>
              <a:pPr>
                <a:lnSpc>
                  <a:spcPct val="150000"/>
                </a:lnSpc>
              </a:pPr>
              <a:r>
                <a:rPr lang="zh-CN" altLang="en-US" sz="1600" dirty="0">
                  <a:solidFill>
                    <a:schemeClr val="tx1">
                      <a:lumMod val="50000"/>
                      <a:lumOff val="50000"/>
                    </a:schemeClr>
                  </a:solidFill>
                  <a:latin typeface="微软雅黑" panose="020B0503020204020204" charset="-122"/>
                  <a:ea typeface="微软雅黑" panose="020B0503020204020204" charset="-122"/>
                  <a:cs typeface="Roboto condensed"/>
                </a:rPr>
                <a:t>较强的组织协调能力。</a:t>
              </a:r>
              <a:endParaRPr lang="en-US" sz="1600" dirty="0">
                <a:solidFill>
                  <a:schemeClr val="tx1">
                    <a:lumMod val="50000"/>
                    <a:lumOff val="50000"/>
                  </a:schemeClr>
                </a:solidFill>
                <a:latin typeface="微软雅黑" panose="020B0503020204020204" charset="-122"/>
                <a:cs typeface="Roboto condensed"/>
              </a:endParaRPr>
            </a:p>
          </p:txBody>
        </p:sp>
      </p:grpSp>
      <p:grpSp>
        <p:nvGrpSpPr>
          <p:cNvPr id="53" name="Group 34"/>
          <p:cNvGrpSpPr/>
          <p:nvPr/>
        </p:nvGrpSpPr>
        <p:grpSpPr>
          <a:xfrm>
            <a:off x="7315555" y="4887924"/>
            <a:ext cx="4001491" cy="1184510"/>
            <a:chOff x="5486666" y="1163938"/>
            <a:chExt cx="2425434" cy="888383"/>
          </a:xfrm>
        </p:grpSpPr>
        <p:sp>
          <p:nvSpPr>
            <p:cNvPr id="54" name="Title 1"/>
            <p:cNvSpPr txBox="1"/>
            <p:nvPr/>
          </p:nvSpPr>
          <p:spPr>
            <a:xfrm>
              <a:off x="5487416" y="1163938"/>
              <a:ext cx="2183383" cy="304024"/>
            </a:xfrm>
            <a:prstGeom prst="rect">
              <a:avLst/>
            </a:prstGeom>
          </p:spPr>
          <p:txBody>
            <a:bodyPr vert="horz"/>
            <a:lstStyle>
              <a:lvl1pPr algn="l" defTabSz="457200" rtl="0" eaLnBrk="1" latinLnBrk="0" hangingPunct="1">
                <a:spcBef>
                  <a:spcPct val="0"/>
                </a:spcBef>
                <a:buNone/>
                <a:defRPr sz="1800" b="0" i="0" kern="1200">
                  <a:solidFill>
                    <a:srgbClr val="FFFFFF"/>
                  </a:solidFill>
                  <a:latin typeface="Helvetica Neue Light"/>
                  <a:ea typeface="+mj-ea"/>
                  <a:cs typeface="Helvetica Neue Light"/>
                </a:defRPr>
              </a:lvl1pPr>
            </a:lstStyle>
            <a:p>
              <a:r>
                <a:rPr lang="en-US" sz="1865" dirty="0">
                  <a:solidFill>
                    <a:schemeClr val="tx1">
                      <a:lumMod val="50000"/>
                      <a:lumOff val="50000"/>
                    </a:schemeClr>
                  </a:solidFill>
                  <a:latin typeface="微软雅黑" panose="020B0503020204020204" charset="-122"/>
                  <a:ea typeface="微软雅黑" panose="020B0503020204020204" charset="-122"/>
                  <a:cs typeface="Roboto condensed"/>
                </a:rPr>
                <a:t>Content 04</a:t>
              </a:r>
            </a:p>
          </p:txBody>
        </p:sp>
        <p:sp>
          <p:nvSpPr>
            <p:cNvPr id="55" name="TextBox 36"/>
            <p:cNvSpPr txBox="1"/>
            <p:nvPr/>
          </p:nvSpPr>
          <p:spPr>
            <a:xfrm>
              <a:off x="5486666" y="1429862"/>
              <a:ext cx="2425434" cy="622459"/>
            </a:xfrm>
            <a:prstGeom prst="rect">
              <a:avLst/>
            </a:prstGeom>
            <a:noFill/>
          </p:spPr>
          <p:txBody>
            <a:bodyPr wrap="square" rtlCol="0">
              <a:spAutoFit/>
            </a:bodyPr>
            <a:lstStyle/>
            <a:p>
              <a:pPr>
                <a:lnSpc>
                  <a:spcPct val="150000"/>
                </a:lnSpc>
              </a:pPr>
              <a:r>
                <a:rPr lang="zh-CN" altLang="en-US" sz="1600" dirty="0">
                  <a:solidFill>
                    <a:schemeClr val="tx1">
                      <a:lumMod val="50000"/>
                      <a:lumOff val="50000"/>
                    </a:schemeClr>
                  </a:solidFill>
                  <a:latin typeface="微软雅黑" panose="020B0503020204020204" charset="-122"/>
                  <a:ea typeface="微软雅黑" panose="020B0503020204020204" charset="-122"/>
                  <a:cs typeface="Roboto condensed"/>
                </a:rPr>
                <a:t>具有克难奋进的韧劲</a:t>
              </a:r>
            </a:p>
            <a:p>
              <a:pPr>
                <a:lnSpc>
                  <a:spcPct val="150000"/>
                </a:lnSpc>
              </a:pPr>
              <a:endParaRPr lang="en-US" sz="1600" dirty="0">
                <a:solidFill>
                  <a:schemeClr val="tx1">
                    <a:lumMod val="50000"/>
                    <a:lumOff val="50000"/>
                  </a:schemeClr>
                </a:solidFill>
                <a:latin typeface="微软雅黑" panose="020B0503020204020204" charset="-122"/>
                <a:cs typeface="Roboto condensed"/>
              </a:endParaRPr>
            </a:p>
          </p:txBody>
        </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600"/>
                                        <p:tgtEl>
                                          <p:spTgt spid="3"/>
                                        </p:tgtEl>
                                      </p:cBhvr>
                                    </p:animEffect>
                                    <p:anim calcmode="lin" valueType="num">
                                      <p:cBhvr>
                                        <p:cTn id="8" dur="600" fill="hold"/>
                                        <p:tgtEl>
                                          <p:spTgt spid="3"/>
                                        </p:tgtEl>
                                        <p:attrNameLst>
                                          <p:attrName>ppt_x</p:attrName>
                                        </p:attrNameLst>
                                      </p:cBhvr>
                                      <p:tavLst>
                                        <p:tav tm="0">
                                          <p:val>
                                            <p:strVal val="#ppt_x"/>
                                          </p:val>
                                        </p:tav>
                                        <p:tav tm="100000">
                                          <p:val>
                                            <p:strVal val="#ppt_x"/>
                                          </p:val>
                                        </p:tav>
                                      </p:tavLst>
                                    </p:anim>
                                    <p:anim calcmode="lin" valueType="num">
                                      <p:cBhvr>
                                        <p:cTn id="9" dur="6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wipe(left)">
                                      <p:cBhvr>
                                        <p:cTn id="13" dur="500"/>
                                        <p:tgtEl>
                                          <p:spTgt spid="40"/>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wipe(left)">
                                      <p:cBhvr>
                                        <p:cTn id="17" dur="500"/>
                                        <p:tgtEl>
                                          <p:spTgt spid="41"/>
                                        </p:tgtEl>
                                      </p:cBhvr>
                                    </p:animEffect>
                                  </p:childTnLst>
                                </p:cTn>
                              </p:par>
                            </p:childTnLst>
                          </p:cTn>
                        </p:par>
                        <p:par>
                          <p:cTn id="18" fill="hold">
                            <p:stCondLst>
                              <p:cond delay="2000"/>
                            </p:stCondLst>
                            <p:childTnLst>
                              <p:par>
                                <p:cTn id="19" presetID="22" presetClass="entr" presetSubtype="8" fill="hold" nodeType="after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wipe(left)">
                                      <p:cBhvr>
                                        <p:cTn id="21" dur="500"/>
                                        <p:tgtEl>
                                          <p:spTgt spid="42"/>
                                        </p:tgtEl>
                                      </p:cBhvr>
                                    </p:animEffect>
                                  </p:childTnLst>
                                </p:cTn>
                              </p:par>
                            </p:childTnLst>
                          </p:cTn>
                        </p:par>
                        <p:par>
                          <p:cTn id="22" fill="hold">
                            <p:stCondLst>
                              <p:cond delay="2500"/>
                            </p:stCondLst>
                            <p:childTnLst>
                              <p:par>
                                <p:cTn id="23" presetID="22" presetClass="entr" presetSubtype="8" fill="hold" nodeType="after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wipe(left)">
                                      <p:cBhvr>
                                        <p:cTn id="25" dur="500"/>
                                        <p:tgtEl>
                                          <p:spTgt spid="43"/>
                                        </p:tgtEl>
                                      </p:cBhvr>
                                    </p:animEffect>
                                  </p:childTnLst>
                                </p:cTn>
                              </p:par>
                            </p:childTnLst>
                          </p:cTn>
                        </p:par>
                        <p:par>
                          <p:cTn id="26" fill="hold">
                            <p:stCondLst>
                              <p:cond delay="3000"/>
                            </p:stCondLst>
                            <p:childTnLst>
                              <p:par>
                                <p:cTn id="27" presetID="42" presetClass="entr" presetSubtype="0" fill="hold" nodeType="afterEffect">
                                  <p:stCondLst>
                                    <p:cond delay="0"/>
                                  </p:stCondLst>
                                  <p:childTnLst>
                                    <p:set>
                                      <p:cBhvr>
                                        <p:cTn id="28" dur="1" fill="hold">
                                          <p:stCondLst>
                                            <p:cond delay="0"/>
                                          </p:stCondLst>
                                        </p:cTn>
                                        <p:tgtEl>
                                          <p:spTgt spid="44"/>
                                        </p:tgtEl>
                                        <p:attrNameLst>
                                          <p:attrName>style.visibility</p:attrName>
                                        </p:attrNameLst>
                                      </p:cBhvr>
                                      <p:to>
                                        <p:strVal val="visible"/>
                                      </p:to>
                                    </p:set>
                                    <p:animEffect transition="in" filter="fade">
                                      <p:cBhvr>
                                        <p:cTn id="29" dur="600"/>
                                        <p:tgtEl>
                                          <p:spTgt spid="44"/>
                                        </p:tgtEl>
                                      </p:cBhvr>
                                    </p:animEffect>
                                    <p:anim calcmode="lin" valueType="num">
                                      <p:cBhvr>
                                        <p:cTn id="30" dur="600" fill="hold"/>
                                        <p:tgtEl>
                                          <p:spTgt spid="44"/>
                                        </p:tgtEl>
                                        <p:attrNameLst>
                                          <p:attrName>ppt_x</p:attrName>
                                        </p:attrNameLst>
                                      </p:cBhvr>
                                      <p:tavLst>
                                        <p:tav tm="0">
                                          <p:val>
                                            <p:strVal val="#ppt_x"/>
                                          </p:val>
                                        </p:tav>
                                        <p:tav tm="100000">
                                          <p:val>
                                            <p:strVal val="#ppt_x"/>
                                          </p:val>
                                        </p:tav>
                                      </p:tavLst>
                                    </p:anim>
                                    <p:anim calcmode="lin" valueType="num">
                                      <p:cBhvr>
                                        <p:cTn id="31" dur="600" fill="hold"/>
                                        <p:tgtEl>
                                          <p:spTgt spid="44"/>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nodeType="after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fade">
                                      <p:cBhvr>
                                        <p:cTn id="35" dur="600"/>
                                        <p:tgtEl>
                                          <p:spTgt spid="47"/>
                                        </p:tgtEl>
                                      </p:cBhvr>
                                    </p:animEffect>
                                    <p:anim calcmode="lin" valueType="num">
                                      <p:cBhvr>
                                        <p:cTn id="36" dur="600" fill="hold"/>
                                        <p:tgtEl>
                                          <p:spTgt spid="47"/>
                                        </p:tgtEl>
                                        <p:attrNameLst>
                                          <p:attrName>ppt_x</p:attrName>
                                        </p:attrNameLst>
                                      </p:cBhvr>
                                      <p:tavLst>
                                        <p:tav tm="0">
                                          <p:val>
                                            <p:strVal val="#ppt_x"/>
                                          </p:val>
                                        </p:tav>
                                        <p:tav tm="100000">
                                          <p:val>
                                            <p:strVal val="#ppt_x"/>
                                          </p:val>
                                        </p:tav>
                                      </p:tavLst>
                                    </p:anim>
                                    <p:anim calcmode="lin" valueType="num">
                                      <p:cBhvr>
                                        <p:cTn id="37" dur="600" fill="hold"/>
                                        <p:tgtEl>
                                          <p:spTgt spid="47"/>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42" presetClass="entr" presetSubtype="0"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fade">
                                      <p:cBhvr>
                                        <p:cTn id="41" dur="600"/>
                                        <p:tgtEl>
                                          <p:spTgt spid="50"/>
                                        </p:tgtEl>
                                      </p:cBhvr>
                                    </p:animEffect>
                                    <p:anim calcmode="lin" valueType="num">
                                      <p:cBhvr>
                                        <p:cTn id="42" dur="600" fill="hold"/>
                                        <p:tgtEl>
                                          <p:spTgt spid="50"/>
                                        </p:tgtEl>
                                        <p:attrNameLst>
                                          <p:attrName>ppt_x</p:attrName>
                                        </p:attrNameLst>
                                      </p:cBhvr>
                                      <p:tavLst>
                                        <p:tav tm="0">
                                          <p:val>
                                            <p:strVal val="#ppt_x"/>
                                          </p:val>
                                        </p:tav>
                                        <p:tav tm="100000">
                                          <p:val>
                                            <p:strVal val="#ppt_x"/>
                                          </p:val>
                                        </p:tav>
                                      </p:tavLst>
                                    </p:anim>
                                    <p:anim calcmode="lin" valueType="num">
                                      <p:cBhvr>
                                        <p:cTn id="43" dur="600" fill="hold"/>
                                        <p:tgtEl>
                                          <p:spTgt spid="50"/>
                                        </p:tgtEl>
                                        <p:attrNameLst>
                                          <p:attrName>ppt_y</p:attrName>
                                        </p:attrNameLst>
                                      </p:cBhvr>
                                      <p:tavLst>
                                        <p:tav tm="0">
                                          <p:val>
                                            <p:strVal val="#ppt_y+.1"/>
                                          </p:val>
                                        </p:tav>
                                        <p:tav tm="100000">
                                          <p:val>
                                            <p:strVal val="#ppt_y"/>
                                          </p:val>
                                        </p:tav>
                                      </p:tavLst>
                                    </p:anim>
                                  </p:childTnLst>
                                </p:cTn>
                              </p:par>
                            </p:childTnLst>
                          </p:cTn>
                        </p:par>
                        <p:par>
                          <p:cTn id="44" fill="hold">
                            <p:stCondLst>
                              <p:cond delay="6000"/>
                            </p:stCondLst>
                            <p:childTnLst>
                              <p:par>
                                <p:cTn id="45" presetID="42" presetClass="entr" presetSubtype="0" fill="hold" nodeType="after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fade">
                                      <p:cBhvr>
                                        <p:cTn id="47" dur="600"/>
                                        <p:tgtEl>
                                          <p:spTgt spid="53"/>
                                        </p:tgtEl>
                                      </p:cBhvr>
                                    </p:animEffect>
                                    <p:anim calcmode="lin" valueType="num">
                                      <p:cBhvr>
                                        <p:cTn id="48" dur="600" fill="hold"/>
                                        <p:tgtEl>
                                          <p:spTgt spid="53"/>
                                        </p:tgtEl>
                                        <p:attrNameLst>
                                          <p:attrName>ppt_x</p:attrName>
                                        </p:attrNameLst>
                                      </p:cBhvr>
                                      <p:tavLst>
                                        <p:tav tm="0">
                                          <p:val>
                                            <p:strVal val="#ppt_x"/>
                                          </p:val>
                                        </p:tav>
                                        <p:tav tm="100000">
                                          <p:val>
                                            <p:strVal val="#ppt_x"/>
                                          </p:val>
                                        </p:tav>
                                      </p:tavLst>
                                    </p:anim>
                                    <p:anim calcmode="lin" valueType="num">
                                      <p:cBhvr>
                                        <p:cTn id="49" dur="6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lstStyle/>
          <a:p>
            <a:r>
              <a:rPr lang="zh-CN" altLang="en-US" dirty="0">
                <a:solidFill>
                  <a:srgbClr val="183A5D"/>
                </a:solidFill>
                <a:sym typeface="+mn-ea"/>
              </a:rPr>
              <a:t>任职能力</a:t>
            </a:r>
            <a:endParaRPr kumimoji="1" lang="zh-CN" altLang="en-US" dirty="0"/>
          </a:p>
        </p:txBody>
      </p:sp>
      <p:sp>
        <p:nvSpPr>
          <p:cNvPr id="7" name="矩形 6"/>
          <p:cNvSpPr/>
          <p:nvPr/>
        </p:nvSpPr>
        <p:spPr>
          <a:xfrm>
            <a:off x="1328056" y="3861473"/>
            <a:ext cx="2816448" cy="2234527"/>
          </a:xfrm>
          <a:prstGeom prst="rect">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6" name="图片 5" descr="C:\Users\Administrator\Desktop\t01b64749112ff49154.jpgt01b64749112ff49154"/>
          <p:cNvPicPr preferRelativeResize="0">
            <a:picLocks noChangeAspect="1"/>
          </p:cNvPicPr>
          <p:nvPr/>
        </p:nvPicPr>
        <p:blipFill rotWithShape="1">
          <a:blip r:embed="rId3"/>
          <a:srcRect/>
          <a:stretch>
            <a:fillRect/>
          </a:stretch>
        </p:blipFill>
        <p:spPr>
          <a:xfrm flipH="1">
            <a:off x="1303020" y="1572895"/>
            <a:ext cx="2816225" cy="1885950"/>
          </a:xfrm>
          <a:prstGeom prst="rect">
            <a:avLst/>
          </a:prstGeom>
          <a:blipFill rotWithShape="1">
            <a:blip/>
            <a:stretch>
              <a:fillRect/>
            </a:stretch>
          </a:blip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文本框 8"/>
          <p:cNvSpPr txBox="1"/>
          <p:nvPr/>
        </p:nvSpPr>
        <p:spPr>
          <a:xfrm>
            <a:off x="1531526" y="4609110"/>
            <a:ext cx="2358302" cy="129266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200" u="sng" dirty="0">
                <a:solidFill>
                  <a:schemeClr val="bg1"/>
                </a:solidFill>
                <a:latin typeface="微软雅黑" panose="020B0503020204020204" charset="-122"/>
                <a:ea typeface="微软雅黑" panose="020B0503020204020204" charset="-122"/>
              </a:rPr>
              <a:t>更换图片方法：点击图片后右键，选择“更改图片”即可。</a:t>
            </a:r>
            <a:r>
              <a:rPr lang="zh-CN" altLang="en-US" sz="1200" dirty="0">
                <a:solidFill>
                  <a:schemeClr val="bg1"/>
                </a:solidFill>
                <a:latin typeface="微软雅黑" panose="020B0503020204020204" charset="-122"/>
                <a:ea typeface="微软雅黑" panose="020B0503020204020204" charset="-122"/>
              </a:rPr>
              <a:t>标题数字等都可以通过点击和重新输入进行更改，顶部“开始”面板中可以对字体、字号等进行修改。</a:t>
            </a:r>
          </a:p>
        </p:txBody>
      </p:sp>
      <p:sp>
        <p:nvSpPr>
          <p:cNvPr id="9" name="矩形 8"/>
          <p:cNvSpPr/>
          <p:nvPr/>
        </p:nvSpPr>
        <p:spPr>
          <a:xfrm>
            <a:off x="1531526" y="4058922"/>
            <a:ext cx="2358302" cy="452432"/>
          </a:xfrm>
          <a:prstGeom prst="rect">
            <a:avLst/>
          </a:prstGeom>
        </p:spPr>
        <p:txBody>
          <a:bodyPr wrap="square">
            <a:spAutoFit/>
          </a:bodyPr>
          <a:lstStyle/>
          <a:p>
            <a:pPr defTabSz="608965">
              <a:lnSpc>
                <a:spcPct val="130000"/>
              </a:lnSpc>
            </a:pPr>
            <a:r>
              <a:rPr lang="zh-CN" altLang="en-US" b="1" dirty="0">
                <a:solidFill>
                  <a:schemeClr val="bg1"/>
                </a:solidFill>
                <a:ea typeface="微软雅黑" panose="020B0503020204020204" charset="-122"/>
              </a:rPr>
              <a:t>点击此处添加标题</a:t>
            </a:r>
            <a:endParaRPr lang="en-US" altLang="zh-CN" b="1" dirty="0">
              <a:solidFill>
                <a:schemeClr val="bg1"/>
              </a:solidFill>
              <a:ea typeface="微软雅黑" panose="020B0503020204020204" charset="-122"/>
            </a:endParaRPr>
          </a:p>
        </p:txBody>
      </p:sp>
      <p:sp>
        <p:nvSpPr>
          <p:cNvPr id="12" name="矩形 11"/>
          <p:cNvSpPr/>
          <p:nvPr/>
        </p:nvSpPr>
        <p:spPr>
          <a:xfrm flipV="1">
            <a:off x="4676774" y="1518875"/>
            <a:ext cx="2816448" cy="2040299"/>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13" name="图片 12" descr="C:\Users\Administrator\Desktop\t0121373d2c50ee6a82.jpgt0121373d2c50ee6a82"/>
          <p:cNvPicPr>
            <a:picLocks noChangeAspect="1"/>
          </p:cNvPicPr>
          <p:nvPr/>
        </p:nvPicPr>
        <p:blipFill rotWithShape="1">
          <a:blip r:embed="rId4"/>
          <a:srcRect/>
          <a:stretch>
            <a:fillRect/>
          </a:stretch>
        </p:blipFill>
        <p:spPr>
          <a:xfrm rot="10800000" flipH="1" flipV="1">
            <a:off x="4673600" y="3896360"/>
            <a:ext cx="2816225" cy="2199640"/>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文本框 8"/>
          <p:cNvSpPr txBox="1"/>
          <p:nvPr/>
        </p:nvSpPr>
        <p:spPr>
          <a:xfrm>
            <a:off x="4880244" y="2069064"/>
            <a:ext cx="2358302" cy="129266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200" u="sng" dirty="0">
                <a:solidFill>
                  <a:schemeClr val="bg1"/>
                </a:solidFill>
                <a:latin typeface="微软雅黑" panose="020B0503020204020204" charset="-122"/>
                <a:ea typeface="微软雅黑" panose="020B0503020204020204" charset="-122"/>
              </a:rPr>
              <a:t>更换图片方法：点击图片后右键，选择“更改图片”即可。</a:t>
            </a:r>
            <a:r>
              <a:rPr lang="zh-CN" altLang="en-US" sz="1200" dirty="0">
                <a:solidFill>
                  <a:schemeClr val="bg1"/>
                </a:solidFill>
                <a:latin typeface="微软雅黑" panose="020B0503020204020204" charset="-122"/>
                <a:ea typeface="微软雅黑" panose="020B0503020204020204" charset="-122"/>
              </a:rPr>
              <a:t>标题数字等都可以通过点击和重新输入进行更改，顶部“开始”面板中可以对字体、字号等进行修改。</a:t>
            </a:r>
          </a:p>
        </p:txBody>
      </p:sp>
      <p:sp>
        <p:nvSpPr>
          <p:cNvPr id="15" name="矩形 14"/>
          <p:cNvSpPr/>
          <p:nvPr/>
        </p:nvSpPr>
        <p:spPr>
          <a:xfrm>
            <a:off x="4880244" y="1518876"/>
            <a:ext cx="2358302" cy="452432"/>
          </a:xfrm>
          <a:prstGeom prst="rect">
            <a:avLst/>
          </a:prstGeom>
        </p:spPr>
        <p:txBody>
          <a:bodyPr wrap="square">
            <a:spAutoFit/>
          </a:bodyPr>
          <a:lstStyle/>
          <a:p>
            <a:pPr defTabSz="608965">
              <a:lnSpc>
                <a:spcPct val="130000"/>
              </a:lnSpc>
            </a:pPr>
            <a:r>
              <a:rPr lang="zh-CN" altLang="en-US" b="1" dirty="0">
                <a:solidFill>
                  <a:schemeClr val="bg1"/>
                </a:solidFill>
                <a:ea typeface="微软雅黑" panose="020B0503020204020204" charset="-122"/>
              </a:rPr>
              <a:t>点击此处添加标题</a:t>
            </a:r>
            <a:endParaRPr lang="en-US" altLang="zh-CN" b="1" dirty="0">
              <a:solidFill>
                <a:schemeClr val="bg1"/>
              </a:solidFill>
              <a:ea typeface="微软雅黑" panose="020B0503020204020204" charset="-122"/>
            </a:endParaRPr>
          </a:p>
        </p:txBody>
      </p:sp>
      <p:sp>
        <p:nvSpPr>
          <p:cNvPr id="17" name="矩形 16"/>
          <p:cNvSpPr/>
          <p:nvPr/>
        </p:nvSpPr>
        <p:spPr>
          <a:xfrm>
            <a:off x="8019141" y="3861472"/>
            <a:ext cx="2816448" cy="2234527"/>
          </a:xfrm>
          <a:prstGeom prst="rect">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18" name="图片 17" descr="C:\Users\Administrator\Desktop\t0102b99fc920d33caa.jpgt0102b99fc920d33caa"/>
          <p:cNvPicPr>
            <a:picLocks noChangeAspect="1"/>
          </p:cNvPicPr>
          <p:nvPr/>
        </p:nvPicPr>
        <p:blipFill rotWithShape="1">
          <a:blip r:embed="rId5"/>
          <a:srcRect/>
          <a:stretch>
            <a:fillRect/>
          </a:stretch>
        </p:blipFill>
        <p:spPr>
          <a:xfrm flipH="1">
            <a:off x="8019415" y="1572895"/>
            <a:ext cx="2816225" cy="1986280"/>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9" name="文本框 8"/>
          <p:cNvSpPr txBox="1"/>
          <p:nvPr/>
        </p:nvSpPr>
        <p:spPr>
          <a:xfrm>
            <a:off x="8222611" y="4609109"/>
            <a:ext cx="2358302" cy="129266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200" u="sng" dirty="0">
                <a:solidFill>
                  <a:schemeClr val="bg1"/>
                </a:solidFill>
                <a:latin typeface="微软雅黑" panose="020B0503020204020204" charset="-122"/>
                <a:ea typeface="微软雅黑" panose="020B0503020204020204" charset="-122"/>
              </a:rPr>
              <a:t>更换图片方法：点击图片后右键，选择“更改图片”即可。</a:t>
            </a:r>
            <a:r>
              <a:rPr lang="zh-CN" altLang="en-US" sz="1200" dirty="0">
                <a:solidFill>
                  <a:schemeClr val="bg1"/>
                </a:solidFill>
                <a:latin typeface="微软雅黑" panose="020B0503020204020204" charset="-122"/>
                <a:ea typeface="微软雅黑" panose="020B0503020204020204" charset="-122"/>
              </a:rPr>
              <a:t>标题数字等都可以通过点击和重新输入进行更改，顶部“开始”面板中可以对字体、字号等进行修改。</a:t>
            </a:r>
          </a:p>
        </p:txBody>
      </p:sp>
      <p:sp>
        <p:nvSpPr>
          <p:cNvPr id="20" name="矩形 19"/>
          <p:cNvSpPr/>
          <p:nvPr/>
        </p:nvSpPr>
        <p:spPr>
          <a:xfrm>
            <a:off x="8222611" y="4058921"/>
            <a:ext cx="2358302" cy="452432"/>
          </a:xfrm>
          <a:prstGeom prst="rect">
            <a:avLst/>
          </a:prstGeom>
        </p:spPr>
        <p:txBody>
          <a:bodyPr wrap="square">
            <a:spAutoFit/>
          </a:bodyPr>
          <a:lstStyle/>
          <a:p>
            <a:pPr defTabSz="608965">
              <a:lnSpc>
                <a:spcPct val="130000"/>
              </a:lnSpc>
            </a:pPr>
            <a:r>
              <a:rPr lang="zh-CN" altLang="en-US" b="1" dirty="0">
                <a:solidFill>
                  <a:schemeClr val="bg1"/>
                </a:solidFill>
                <a:ea typeface="微软雅黑" panose="020B0503020204020204" charset="-122"/>
              </a:rPr>
              <a:t>点击此处添加标题</a:t>
            </a:r>
            <a:endParaRPr lang="en-US" altLang="zh-CN" b="1" dirty="0">
              <a:solidFill>
                <a:schemeClr val="bg1"/>
              </a:solidFill>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par>
                          <p:cTn id="13" fill="hold">
                            <p:stCondLst>
                              <p:cond delay="1000"/>
                            </p:stCondLst>
                            <p:childTnLst>
                              <p:par>
                                <p:cTn id="14" presetID="26"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80">
                                          <p:stCondLst>
                                            <p:cond delay="0"/>
                                          </p:stCondLst>
                                        </p:cTn>
                                        <p:tgtEl>
                                          <p:spTgt spid="9"/>
                                        </p:tgtEl>
                                      </p:cBhvr>
                                    </p:animEffect>
                                    <p:anim calcmode="lin" valueType="num">
                                      <p:cBhvr>
                                        <p:cTn id="17"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2" dur="26">
                                          <p:stCondLst>
                                            <p:cond delay="650"/>
                                          </p:stCondLst>
                                        </p:cTn>
                                        <p:tgtEl>
                                          <p:spTgt spid="9"/>
                                        </p:tgtEl>
                                      </p:cBhvr>
                                      <p:to x="100000" y="60000"/>
                                    </p:animScale>
                                    <p:animScale>
                                      <p:cBhvr>
                                        <p:cTn id="23" dur="166" decel="50000">
                                          <p:stCondLst>
                                            <p:cond delay="676"/>
                                          </p:stCondLst>
                                        </p:cTn>
                                        <p:tgtEl>
                                          <p:spTgt spid="9"/>
                                        </p:tgtEl>
                                      </p:cBhvr>
                                      <p:to x="100000" y="100000"/>
                                    </p:animScale>
                                    <p:animScale>
                                      <p:cBhvr>
                                        <p:cTn id="24" dur="26">
                                          <p:stCondLst>
                                            <p:cond delay="1312"/>
                                          </p:stCondLst>
                                        </p:cTn>
                                        <p:tgtEl>
                                          <p:spTgt spid="9"/>
                                        </p:tgtEl>
                                      </p:cBhvr>
                                      <p:to x="100000" y="80000"/>
                                    </p:animScale>
                                    <p:animScale>
                                      <p:cBhvr>
                                        <p:cTn id="25" dur="166" decel="50000">
                                          <p:stCondLst>
                                            <p:cond delay="1338"/>
                                          </p:stCondLst>
                                        </p:cTn>
                                        <p:tgtEl>
                                          <p:spTgt spid="9"/>
                                        </p:tgtEl>
                                      </p:cBhvr>
                                      <p:to x="100000" y="100000"/>
                                    </p:animScale>
                                    <p:animScale>
                                      <p:cBhvr>
                                        <p:cTn id="26" dur="26">
                                          <p:stCondLst>
                                            <p:cond delay="1642"/>
                                          </p:stCondLst>
                                        </p:cTn>
                                        <p:tgtEl>
                                          <p:spTgt spid="9"/>
                                        </p:tgtEl>
                                      </p:cBhvr>
                                      <p:to x="100000" y="90000"/>
                                    </p:animScale>
                                    <p:animScale>
                                      <p:cBhvr>
                                        <p:cTn id="27" dur="166" decel="50000">
                                          <p:stCondLst>
                                            <p:cond delay="1668"/>
                                          </p:stCondLst>
                                        </p:cTn>
                                        <p:tgtEl>
                                          <p:spTgt spid="9"/>
                                        </p:tgtEl>
                                      </p:cBhvr>
                                      <p:to x="100000" y="100000"/>
                                    </p:animScale>
                                    <p:animScale>
                                      <p:cBhvr>
                                        <p:cTn id="28" dur="26">
                                          <p:stCondLst>
                                            <p:cond delay="1808"/>
                                          </p:stCondLst>
                                        </p:cTn>
                                        <p:tgtEl>
                                          <p:spTgt spid="9"/>
                                        </p:tgtEl>
                                      </p:cBhvr>
                                      <p:to x="100000" y="95000"/>
                                    </p:animScale>
                                    <p:animScale>
                                      <p:cBhvr>
                                        <p:cTn id="29" dur="166" decel="50000">
                                          <p:stCondLst>
                                            <p:cond delay="1834"/>
                                          </p:stCondLst>
                                        </p:cTn>
                                        <p:tgtEl>
                                          <p:spTgt spid="9"/>
                                        </p:tgtEl>
                                      </p:cBhvr>
                                      <p:to x="100000" y="100000"/>
                                    </p:animScale>
                                  </p:childTnLst>
                                </p:cTn>
                              </p:par>
                              <p:par>
                                <p:cTn id="30" presetID="26"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80">
                                          <p:stCondLst>
                                            <p:cond delay="0"/>
                                          </p:stCondLst>
                                        </p:cTn>
                                        <p:tgtEl>
                                          <p:spTgt spid="8"/>
                                        </p:tgtEl>
                                      </p:cBhvr>
                                    </p:animEffect>
                                    <p:anim calcmode="lin" valueType="num">
                                      <p:cBhvr>
                                        <p:cTn id="33"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8" dur="26">
                                          <p:stCondLst>
                                            <p:cond delay="650"/>
                                          </p:stCondLst>
                                        </p:cTn>
                                        <p:tgtEl>
                                          <p:spTgt spid="8"/>
                                        </p:tgtEl>
                                      </p:cBhvr>
                                      <p:to x="100000" y="60000"/>
                                    </p:animScale>
                                    <p:animScale>
                                      <p:cBhvr>
                                        <p:cTn id="39" dur="166" decel="50000">
                                          <p:stCondLst>
                                            <p:cond delay="676"/>
                                          </p:stCondLst>
                                        </p:cTn>
                                        <p:tgtEl>
                                          <p:spTgt spid="8"/>
                                        </p:tgtEl>
                                      </p:cBhvr>
                                      <p:to x="100000" y="100000"/>
                                    </p:animScale>
                                    <p:animScale>
                                      <p:cBhvr>
                                        <p:cTn id="40" dur="26">
                                          <p:stCondLst>
                                            <p:cond delay="1312"/>
                                          </p:stCondLst>
                                        </p:cTn>
                                        <p:tgtEl>
                                          <p:spTgt spid="8"/>
                                        </p:tgtEl>
                                      </p:cBhvr>
                                      <p:to x="100000" y="80000"/>
                                    </p:animScale>
                                    <p:animScale>
                                      <p:cBhvr>
                                        <p:cTn id="41" dur="166" decel="50000">
                                          <p:stCondLst>
                                            <p:cond delay="1338"/>
                                          </p:stCondLst>
                                        </p:cTn>
                                        <p:tgtEl>
                                          <p:spTgt spid="8"/>
                                        </p:tgtEl>
                                      </p:cBhvr>
                                      <p:to x="100000" y="100000"/>
                                    </p:animScale>
                                    <p:animScale>
                                      <p:cBhvr>
                                        <p:cTn id="42" dur="26">
                                          <p:stCondLst>
                                            <p:cond delay="1642"/>
                                          </p:stCondLst>
                                        </p:cTn>
                                        <p:tgtEl>
                                          <p:spTgt spid="8"/>
                                        </p:tgtEl>
                                      </p:cBhvr>
                                      <p:to x="100000" y="90000"/>
                                    </p:animScale>
                                    <p:animScale>
                                      <p:cBhvr>
                                        <p:cTn id="43" dur="166" decel="50000">
                                          <p:stCondLst>
                                            <p:cond delay="1668"/>
                                          </p:stCondLst>
                                        </p:cTn>
                                        <p:tgtEl>
                                          <p:spTgt spid="8"/>
                                        </p:tgtEl>
                                      </p:cBhvr>
                                      <p:to x="100000" y="100000"/>
                                    </p:animScale>
                                    <p:animScale>
                                      <p:cBhvr>
                                        <p:cTn id="44" dur="26">
                                          <p:stCondLst>
                                            <p:cond delay="1808"/>
                                          </p:stCondLst>
                                        </p:cTn>
                                        <p:tgtEl>
                                          <p:spTgt spid="8"/>
                                        </p:tgtEl>
                                      </p:cBhvr>
                                      <p:to x="100000" y="95000"/>
                                    </p:animScale>
                                    <p:animScale>
                                      <p:cBhvr>
                                        <p:cTn id="45" dur="166" decel="50000">
                                          <p:stCondLst>
                                            <p:cond delay="1834"/>
                                          </p:stCondLst>
                                        </p:cTn>
                                        <p:tgtEl>
                                          <p:spTgt spid="8"/>
                                        </p:tgtEl>
                                      </p:cBhvr>
                                      <p:to x="100000" y="100000"/>
                                    </p:animScale>
                                  </p:childTnLst>
                                </p:cTn>
                              </p:par>
                            </p:childTnLst>
                          </p:cTn>
                        </p:par>
                        <p:par>
                          <p:cTn id="46" fill="hold">
                            <p:stCondLst>
                              <p:cond delay="3000"/>
                            </p:stCondLst>
                            <p:childTnLst>
                              <p:par>
                                <p:cTn id="47" presetID="22" presetClass="entr" presetSubtype="4" fill="hold"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00"/>
                                        <p:tgtEl>
                                          <p:spTgt spid="13"/>
                                        </p:tgtEl>
                                      </p:cBhvr>
                                    </p:animEffect>
                                  </p:childTnLst>
                                </p:cTn>
                              </p:par>
                            </p:childTnLst>
                          </p:cTn>
                        </p:par>
                        <p:par>
                          <p:cTn id="50" fill="hold">
                            <p:stCondLst>
                              <p:cond delay="3500"/>
                            </p:stCondLst>
                            <p:childTnLst>
                              <p:par>
                                <p:cTn id="51" presetID="55" presetClass="entr" presetSubtype="0"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p:cTn id="53" dur="1000" fill="hold"/>
                                        <p:tgtEl>
                                          <p:spTgt spid="12"/>
                                        </p:tgtEl>
                                        <p:attrNameLst>
                                          <p:attrName>ppt_w</p:attrName>
                                        </p:attrNameLst>
                                      </p:cBhvr>
                                      <p:tavLst>
                                        <p:tav tm="0">
                                          <p:val>
                                            <p:strVal val="#ppt_w*0.70"/>
                                          </p:val>
                                        </p:tav>
                                        <p:tav tm="100000">
                                          <p:val>
                                            <p:strVal val="#ppt_w"/>
                                          </p:val>
                                        </p:tav>
                                      </p:tavLst>
                                    </p:anim>
                                    <p:anim calcmode="lin" valueType="num">
                                      <p:cBhvr>
                                        <p:cTn id="54" dur="1000" fill="hold"/>
                                        <p:tgtEl>
                                          <p:spTgt spid="12"/>
                                        </p:tgtEl>
                                        <p:attrNameLst>
                                          <p:attrName>ppt_h</p:attrName>
                                        </p:attrNameLst>
                                      </p:cBhvr>
                                      <p:tavLst>
                                        <p:tav tm="0">
                                          <p:val>
                                            <p:strVal val="#ppt_h"/>
                                          </p:val>
                                        </p:tav>
                                        <p:tav tm="100000">
                                          <p:val>
                                            <p:strVal val="#ppt_h"/>
                                          </p:val>
                                        </p:tav>
                                      </p:tavLst>
                                    </p:anim>
                                    <p:animEffect transition="in" filter="fade">
                                      <p:cBhvr>
                                        <p:cTn id="55" dur="1000"/>
                                        <p:tgtEl>
                                          <p:spTgt spid="12"/>
                                        </p:tgtEl>
                                      </p:cBhvr>
                                    </p:animEffect>
                                  </p:childTnLst>
                                </p:cTn>
                              </p:par>
                            </p:childTnLst>
                          </p:cTn>
                        </p:par>
                        <p:par>
                          <p:cTn id="56" fill="hold">
                            <p:stCondLst>
                              <p:cond delay="4500"/>
                            </p:stCondLst>
                            <p:childTnLst>
                              <p:par>
                                <p:cTn id="57" presetID="26" presetClass="entr" presetSubtype="0"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down)">
                                      <p:cBhvr>
                                        <p:cTn id="59" dur="580">
                                          <p:stCondLst>
                                            <p:cond delay="0"/>
                                          </p:stCondLst>
                                        </p:cTn>
                                        <p:tgtEl>
                                          <p:spTgt spid="14"/>
                                        </p:tgtEl>
                                      </p:cBhvr>
                                    </p:animEffect>
                                    <p:anim calcmode="lin" valueType="num">
                                      <p:cBhvr>
                                        <p:cTn id="6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65" dur="26">
                                          <p:stCondLst>
                                            <p:cond delay="650"/>
                                          </p:stCondLst>
                                        </p:cTn>
                                        <p:tgtEl>
                                          <p:spTgt spid="14"/>
                                        </p:tgtEl>
                                      </p:cBhvr>
                                      <p:to x="100000" y="60000"/>
                                    </p:animScale>
                                    <p:animScale>
                                      <p:cBhvr>
                                        <p:cTn id="66" dur="166" decel="50000">
                                          <p:stCondLst>
                                            <p:cond delay="676"/>
                                          </p:stCondLst>
                                        </p:cTn>
                                        <p:tgtEl>
                                          <p:spTgt spid="14"/>
                                        </p:tgtEl>
                                      </p:cBhvr>
                                      <p:to x="100000" y="100000"/>
                                    </p:animScale>
                                    <p:animScale>
                                      <p:cBhvr>
                                        <p:cTn id="67" dur="26">
                                          <p:stCondLst>
                                            <p:cond delay="1312"/>
                                          </p:stCondLst>
                                        </p:cTn>
                                        <p:tgtEl>
                                          <p:spTgt spid="14"/>
                                        </p:tgtEl>
                                      </p:cBhvr>
                                      <p:to x="100000" y="80000"/>
                                    </p:animScale>
                                    <p:animScale>
                                      <p:cBhvr>
                                        <p:cTn id="68" dur="166" decel="50000">
                                          <p:stCondLst>
                                            <p:cond delay="1338"/>
                                          </p:stCondLst>
                                        </p:cTn>
                                        <p:tgtEl>
                                          <p:spTgt spid="14"/>
                                        </p:tgtEl>
                                      </p:cBhvr>
                                      <p:to x="100000" y="100000"/>
                                    </p:animScale>
                                    <p:animScale>
                                      <p:cBhvr>
                                        <p:cTn id="69" dur="26">
                                          <p:stCondLst>
                                            <p:cond delay="1642"/>
                                          </p:stCondLst>
                                        </p:cTn>
                                        <p:tgtEl>
                                          <p:spTgt spid="14"/>
                                        </p:tgtEl>
                                      </p:cBhvr>
                                      <p:to x="100000" y="90000"/>
                                    </p:animScale>
                                    <p:animScale>
                                      <p:cBhvr>
                                        <p:cTn id="70" dur="166" decel="50000">
                                          <p:stCondLst>
                                            <p:cond delay="1668"/>
                                          </p:stCondLst>
                                        </p:cTn>
                                        <p:tgtEl>
                                          <p:spTgt spid="14"/>
                                        </p:tgtEl>
                                      </p:cBhvr>
                                      <p:to x="100000" y="100000"/>
                                    </p:animScale>
                                    <p:animScale>
                                      <p:cBhvr>
                                        <p:cTn id="71" dur="26">
                                          <p:stCondLst>
                                            <p:cond delay="1808"/>
                                          </p:stCondLst>
                                        </p:cTn>
                                        <p:tgtEl>
                                          <p:spTgt spid="14"/>
                                        </p:tgtEl>
                                      </p:cBhvr>
                                      <p:to x="100000" y="95000"/>
                                    </p:animScale>
                                    <p:animScale>
                                      <p:cBhvr>
                                        <p:cTn id="72" dur="166" decel="50000">
                                          <p:stCondLst>
                                            <p:cond delay="1834"/>
                                          </p:stCondLst>
                                        </p:cTn>
                                        <p:tgtEl>
                                          <p:spTgt spid="14"/>
                                        </p:tgtEl>
                                      </p:cBhvr>
                                      <p:to x="100000" y="100000"/>
                                    </p:animScale>
                                  </p:childTnLst>
                                </p:cTn>
                              </p:par>
                              <p:par>
                                <p:cTn id="73" presetID="26" presetClass="entr" presetSubtype="0" fill="hold" grpId="0" nodeType="with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wipe(down)">
                                      <p:cBhvr>
                                        <p:cTn id="75" dur="580">
                                          <p:stCondLst>
                                            <p:cond delay="0"/>
                                          </p:stCondLst>
                                        </p:cTn>
                                        <p:tgtEl>
                                          <p:spTgt spid="15"/>
                                        </p:tgtEl>
                                      </p:cBhvr>
                                    </p:animEffect>
                                    <p:anim calcmode="lin" valueType="num">
                                      <p:cBhvr>
                                        <p:cTn id="7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81" dur="26">
                                          <p:stCondLst>
                                            <p:cond delay="650"/>
                                          </p:stCondLst>
                                        </p:cTn>
                                        <p:tgtEl>
                                          <p:spTgt spid="15"/>
                                        </p:tgtEl>
                                      </p:cBhvr>
                                      <p:to x="100000" y="60000"/>
                                    </p:animScale>
                                    <p:animScale>
                                      <p:cBhvr>
                                        <p:cTn id="82" dur="166" decel="50000">
                                          <p:stCondLst>
                                            <p:cond delay="676"/>
                                          </p:stCondLst>
                                        </p:cTn>
                                        <p:tgtEl>
                                          <p:spTgt spid="15"/>
                                        </p:tgtEl>
                                      </p:cBhvr>
                                      <p:to x="100000" y="100000"/>
                                    </p:animScale>
                                    <p:animScale>
                                      <p:cBhvr>
                                        <p:cTn id="83" dur="26">
                                          <p:stCondLst>
                                            <p:cond delay="1312"/>
                                          </p:stCondLst>
                                        </p:cTn>
                                        <p:tgtEl>
                                          <p:spTgt spid="15"/>
                                        </p:tgtEl>
                                      </p:cBhvr>
                                      <p:to x="100000" y="80000"/>
                                    </p:animScale>
                                    <p:animScale>
                                      <p:cBhvr>
                                        <p:cTn id="84" dur="166" decel="50000">
                                          <p:stCondLst>
                                            <p:cond delay="1338"/>
                                          </p:stCondLst>
                                        </p:cTn>
                                        <p:tgtEl>
                                          <p:spTgt spid="15"/>
                                        </p:tgtEl>
                                      </p:cBhvr>
                                      <p:to x="100000" y="100000"/>
                                    </p:animScale>
                                    <p:animScale>
                                      <p:cBhvr>
                                        <p:cTn id="85" dur="26">
                                          <p:stCondLst>
                                            <p:cond delay="1642"/>
                                          </p:stCondLst>
                                        </p:cTn>
                                        <p:tgtEl>
                                          <p:spTgt spid="15"/>
                                        </p:tgtEl>
                                      </p:cBhvr>
                                      <p:to x="100000" y="90000"/>
                                    </p:animScale>
                                    <p:animScale>
                                      <p:cBhvr>
                                        <p:cTn id="86" dur="166" decel="50000">
                                          <p:stCondLst>
                                            <p:cond delay="1668"/>
                                          </p:stCondLst>
                                        </p:cTn>
                                        <p:tgtEl>
                                          <p:spTgt spid="15"/>
                                        </p:tgtEl>
                                      </p:cBhvr>
                                      <p:to x="100000" y="100000"/>
                                    </p:animScale>
                                    <p:animScale>
                                      <p:cBhvr>
                                        <p:cTn id="87" dur="26">
                                          <p:stCondLst>
                                            <p:cond delay="1808"/>
                                          </p:stCondLst>
                                        </p:cTn>
                                        <p:tgtEl>
                                          <p:spTgt spid="15"/>
                                        </p:tgtEl>
                                      </p:cBhvr>
                                      <p:to x="100000" y="95000"/>
                                    </p:animScale>
                                    <p:animScale>
                                      <p:cBhvr>
                                        <p:cTn id="88" dur="166" decel="50000">
                                          <p:stCondLst>
                                            <p:cond delay="1834"/>
                                          </p:stCondLst>
                                        </p:cTn>
                                        <p:tgtEl>
                                          <p:spTgt spid="15"/>
                                        </p:tgtEl>
                                      </p:cBhvr>
                                      <p:to x="100000" y="100000"/>
                                    </p:animScale>
                                  </p:childTnLst>
                                </p:cTn>
                              </p:par>
                            </p:childTnLst>
                          </p:cTn>
                        </p:par>
                        <p:par>
                          <p:cTn id="89" fill="hold">
                            <p:stCondLst>
                              <p:cond delay="6500"/>
                            </p:stCondLst>
                            <p:childTnLst>
                              <p:par>
                                <p:cTn id="90" presetID="55" presetClass="entr" presetSubtype="0" fill="hold" nodeType="afterEffect">
                                  <p:stCondLst>
                                    <p:cond delay="0"/>
                                  </p:stCondLst>
                                  <p:childTnLst>
                                    <p:set>
                                      <p:cBhvr>
                                        <p:cTn id="91" dur="1" fill="hold">
                                          <p:stCondLst>
                                            <p:cond delay="0"/>
                                          </p:stCondLst>
                                        </p:cTn>
                                        <p:tgtEl>
                                          <p:spTgt spid="18"/>
                                        </p:tgtEl>
                                        <p:attrNameLst>
                                          <p:attrName>style.visibility</p:attrName>
                                        </p:attrNameLst>
                                      </p:cBhvr>
                                      <p:to>
                                        <p:strVal val="visible"/>
                                      </p:to>
                                    </p:set>
                                    <p:anim calcmode="lin" valueType="num">
                                      <p:cBhvr>
                                        <p:cTn id="92" dur="1000" fill="hold"/>
                                        <p:tgtEl>
                                          <p:spTgt spid="18"/>
                                        </p:tgtEl>
                                        <p:attrNameLst>
                                          <p:attrName>ppt_w</p:attrName>
                                        </p:attrNameLst>
                                      </p:cBhvr>
                                      <p:tavLst>
                                        <p:tav tm="0">
                                          <p:val>
                                            <p:strVal val="#ppt_w*0.70"/>
                                          </p:val>
                                        </p:tav>
                                        <p:tav tm="100000">
                                          <p:val>
                                            <p:strVal val="#ppt_w"/>
                                          </p:val>
                                        </p:tav>
                                      </p:tavLst>
                                    </p:anim>
                                    <p:anim calcmode="lin" valueType="num">
                                      <p:cBhvr>
                                        <p:cTn id="93" dur="1000" fill="hold"/>
                                        <p:tgtEl>
                                          <p:spTgt spid="18"/>
                                        </p:tgtEl>
                                        <p:attrNameLst>
                                          <p:attrName>ppt_h</p:attrName>
                                        </p:attrNameLst>
                                      </p:cBhvr>
                                      <p:tavLst>
                                        <p:tav tm="0">
                                          <p:val>
                                            <p:strVal val="#ppt_h"/>
                                          </p:val>
                                        </p:tav>
                                        <p:tav tm="100000">
                                          <p:val>
                                            <p:strVal val="#ppt_h"/>
                                          </p:val>
                                        </p:tav>
                                      </p:tavLst>
                                    </p:anim>
                                    <p:animEffect transition="in" filter="fade">
                                      <p:cBhvr>
                                        <p:cTn id="94" dur="1000"/>
                                        <p:tgtEl>
                                          <p:spTgt spid="18"/>
                                        </p:tgtEl>
                                      </p:cBhvr>
                                    </p:animEffect>
                                  </p:childTnLst>
                                </p:cTn>
                              </p:par>
                            </p:childTnLst>
                          </p:cTn>
                        </p:par>
                        <p:par>
                          <p:cTn id="95" fill="hold">
                            <p:stCondLst>
                              <p:cond delay="7500"/>
                            </p:stCondLst>
                            <p:childTnLst>
                              <p:par>
                                <p:cTn id="96" presetID="23" presetClass="entr" presetSubtype="16" fill="hold" grpId="0" nodeType="afterEffect">
                                  <p:stCondLst>
                                    <p:cond delay="0"/>
                                  </p:stCondLst>
                                  <p:childTnLst>
                                    <p:set>
                                      <p:cBhvr>
                                        <p:cTn id="97" dur="1" fill="hold">
                                          <p:stCondLst>
                                            <p:cond delay="0"/>
                                          </p:stCondLst>
                                        </p:cTn>
                                        <p:tgtEl>
                                          <p:spTgt spid="17"/>
                                        </p:tgtEl>
                                        <p:attrNameLst>
                                          <p:attrName>style.visibility</p:attrName>
                                        </p:attrNameLst>
                                      </p:cBhvr>
                                      <p:to>
                                        <p:strVal val="visible"/>
                                      </p:to>
                                    </p:set>
                                    <p:anim calcmode="lin" valueType="num">
                                      <p:cBhvr>
                                        <p:cTn id="98" dur="500" fill="hold"/>
                                        <p:tgtEl>
                                          <p:spTgt spid="17"/>
                                        </p:tgtEl>
                                        <p:attrNameLst>
                                          <p:attrName>ppt_w</p:attrName>
                                        </p:attrNameLst>
                                      </p:cBhvr>
                                      <p:tavLst>
                                        <p:tav tm="0">
                                          <p:val>
                                            <p:fltVal val="0"/>
                                          </p:val>
                                        </p:tav>
                                        <p:tav tm="100000">
                                          <p:val>
                                            <p:strVal val="#ppt_w"/>
                                          </p:val>
                                        </p:tav>
                                      </p:tavLst>
                                    </p:anim>
                                    <p:anim calcmode="lin" valueType="num">
                                      <p:cBhvr>
                                        <p:cTn id="99" dur="500" fill="hold"/>
                                        <p:tgtEl>
                                          <p:spTgt spid="17"/>
                                        </p:tgtEl>
                                        <p:attrNameLst>
                                          <p:attrName>ppt_h</p:attrName>
                                        </p:attrNameLst>
                                      </p:cBhvr>
                                      <p:tavLst>
                                        <p:tav tm="0">
                                          <p:val>
                                            <p:fltVal val="0"/>
                                          </p:val>
                                        </p:tav>
                                        <p:tav tm="100000">
                                          <p:val>
                                            <p:strVal val="#ppt_h"/>
                                          </p:val>
                                        </p:tav>
                                      </p:tavLst>
                                    </p:anim>
                                  </p:childTnLst>
                                </p:cTn>
                              </p:par>
                            </p:childTnLst>
                          </p:cTn>
                        </p:par>
                        <p:par>
                          <p:cTn id="100" fill="hold">
                            <p:stCondLst>
                              <p:cond delay="8000"/>
                            </p:stCondLst>
                            <p:childTnLst>
                              <p:par>
                                <p:cTn id="101" presetID="26" presetClass="entr" presetSubtype="0" fill="hold" grpId="0" nodeType="afterEffect">
                                  <p:stCondLst>
                                    <p:cond delay="0"/>
                                  </p:stCondLst>
                                  <p:childTnLst>
                                    <p:set>
                                      <p:cBhvr>
                                        <p:cTn id="102" dur="1" fill="hold">
                                          <p:stCondLst>
                                            <p:cond delay="0"/>
                                          </p:stCondLst>
                                        </p:cTn>
                                        <p:tgtEl>
                                          <p:spTgt spid="20"/>
                                        </p:tgtEl>
                                        <p:attrNameLst>
                                          <p:attrName>style.visibility</p:attrName>
                                        </p:attrNameLst>
                                      </p:cBhvr>
                                      <p:to>
                                        <p:strVal val="visible"/>
                                      </p:to>
                                    </p:set>
                                    <p:animEffect transition="in" filter="wipe(down)">
                                      <p:cBhvr>
                                        <p:cTn id="103" dur="580">
                                          <p:stCondLst>
                                            <p:cond delay="0"/>
                                          </p:stCondLst>
                                        </p:cTn>
                                        <p:tgtEl>
                                          <p:spTgt spid="20"/>
                                        </p:tgtEl>
                                      </p:cBhvr>
                                    </p:animEffect>
                                    <p:anim calcmode="lin" valueType="num">
                                      <p:cBhvr>
                                        <p:cTn id="104"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09" dur="26">
                                          <p:stCondLst>
                                            <p:cond delay="650"/>
                                          </p:stCondLst>
                                        </p:cTn>
                                        <p:tgtEl>
                                          <p:spTgt spid="20"/>
                                        </p:tgtEl>
                                      </p:cBhvr>
                                      <p:to x="100000" y="60000"/>
                                    </p:animScale>
                                    <p:animScale>
                                      <p:cBhvr>
                                        <p:cTn id="110" dur="166" decel="50000">
                                          <p:stCondLst>
                                            <p:cond delay="676"/>
                                          </p:stCondLst>
                                        </p:cTn>
                                        <p:tgtEl>
                                          <p:spTgt spid="20"/>
                                        </p:tgtEl>
                                      </p:cBhvr>
                                      <p:to x="100000" y="100000"/>
                                    </p:animScale>
                                    <p:animScale>
                                      <p:cBhvr>
                                        <p:cTn id="111" dur="26">
                                          <p:stCondLst>
                                            <p:cond delay="1312"/>
                                          </p:stCondLst>
                                        </p:cTn>
                                        <p:tgtEl>
                                          <p:spTgt spid="20"/>
                                        </p:tgtEl>
                                      </p:cBhvr>
                                      <p:to x="100000" y="80000"/>
                                    </p:animScale>
                                    <p:animScale>
                                      <p:cBhvr>
                                        <p:cTn id="112" dur="166" decel="50000">
                                          <p:stCondLst>
                                            <p:cond delay="1338"/>
                                          </p:stCondLst>
                                        </p:cTn>
                                        <p:tgtEl>
                                          <p:spTgt spid="20"/>
                                        </p:tgtEl>
                                      </p:cBhvr>
                                      <p:to x="100000" y="100000"/>
                                    </p:animScale>
                                    <p:animScale>
                                      <p:cBhvr>
                                        <p:cTn id="113" dur="26">
                                          <p:stCondLst>
                                            <p:cond delay="1642"/>
                                          </p:stCondLst>
                                        </p:cTn>
                                        <p:tgtEl>
                                          <p:spTgt spid="20"/>
                                        </p:tgtEl>
                                      </p:cBhvr>
                                      <p:to x="100000" y="90000"/>
                                    </p:animScale>
                                    <p:animScale>
                                      <p:cBhvr>
                                        <p:cTn id="114" dur="166" decel="50000">
                                          <p:stCondLst>
                                            <p:cond delay="1668"/>
                                          </p:stCondLst>
                                        </p:cTn>
                                        <p:tgtEl>
                                          <p:spTgt spid="20"/>
                                        </p:tgtEl>
                                      </p:cBhvr>
                                      <p:to x="100000" y="100000"/>
                                    </p:animScale>
                                    <p:animScale>
                                      <p:cBhvr>
                                        <p:cTn id="115" dur="26">
                                          <p:stCondLst>
                                            <p:cond delay="1808"/>
                                          </p:stCondLst>
                                        </p:cTn>
                                        <p:tgtEl>
                                          <p:spTgt spid="20"/>
                                        </p:tgtEl>
                                      </p:cBhvr>
                                      <p:to x="100000" y="95000"/>
                                    </p:animScale>
                                    <p:animScale>
                                      <p:cBhvr>
                                        <p:cTn id="116" dur="166" decel="50000">
                                          <p:stCondLst>
                                            <p:cond delay="1834"/>
                                          </p:stCondLst>
                                        </p:cTn>
                                        <p:tgtEl>
                                          <p:spTgt spid="20"/>
                                        </p:tgtEl>
                                      </p:cBhvr>
                                      <p:to x="100000" y="100000"/>
                                    </p:animScale>
                                  </p:childTnLst>
                                </p:cTn>
                              </p:par>
                              <p:par>
                                <p:cTn id="117" presetID="26" presetClass="entr" presetSubtype="0" fill="hold" grpId="0" nodeType="withEffect">
                                  <p:stCondLst>
                                    <p:cond delay="0"/>
                                  </p:stCondLst>
                                  <p:childTnLst>
                                    <p:set>
                                      <p:cBhvr>
                                        <p:cTn id="118" dur="1" fill="hold">
                                          <p:stCondLst>
                                            <p:cond delay="0"/>
                                          </p:stCondLst>
                                        </p:cTn>
                                        <p:tgtEl>
                                          <p:spTgt spid="19"/>
                                        </p:tgtEl>
                                        <p:attrNameLst>
                                          <p:attrName>style.visibility</p:attrName>
                                        </p:attrNameLst>
                                      </p:cBhvr>
                                      <p:to>
                                        <p:strVal val="visible"/>
                                      </p:to>
                                    </p:set>
                                    <p:animEffect transition="in" filter="wipe(down)">
                                      <p:cBhvr>
                                        <p:cTn id="119" dur="580">
                                          <p:stCondLst>
                                            <p:cond delay="0"/>
                                          </p:stCondLst>
                                        </p:cTn>
                                        <p:tgtEl>
                                          <p:spTgt spid="19"/>
                                        </p:tgtEl>
                                      </p:cBhvr>
                                    </p:animEffect>
                                    <p:anim calcmode="lin" valueType="num">
                                      <p:cBhvr>
                                        <p:cTn id="120"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25" dur="26">
                                          <p:stCondLst>
                                            <p:cond delay="650"/>
                                          </p:stCondLst>
                                        </p:cTn>
                                        <p:tgtEl>
                                          <p:spTgt spid="19"/>
                                        </p:tgtEl>
                                      </p:cBhvr>
                                      <p:to x="100000" y="60000"/>
                                    </p:animScale>
                                    <p:animScale>
                                      <p:cBhvr>
                                        <p:cTn id="126" dur="166" decel="50000">
                                          <p:stCondLst>
                                            <p:cond delay="676"/>
                                          </p:stCondLst>
                                        </p:cTn>
                                        <p:tgtEl>
                                          <p:spTgt spid="19"/>
                                        </p:tgtEl>
                                      </p:cBhvr>
                                      <p:to x="100000" y="100000"/>
                                    </p:animScale>
                                    <p:animScale>
                                      <p:cBhvr>
                                        <p:cTn id="127" dur="26">
                                          <p:stCondLst>
                                            <p:cond delay="1312"/>
                                          </p:stCondLst>
                                        </p:cTn>
                                        <p:tgtEl>
                                          <p:spTgt spid="19"/>
                                        </p:tgtEl>
                                      </p:cBhvr>
                                      <p:to x="100000" y="80000"/>
                                    </p:animScale>
                                    <p:animScale>
                                      <p:cBhvr>
                                        <p:cTn id="128" dur="166" decel="50000">
                                          <p:stCondLst>
                                            <p:cond delay="1338"/>
                                          </p:stCondLst>
                                        </p:cTn>
                                        <p:tgtEl>
                                          <p:spTgt spid="19"/>
                                        </p:tgtEl>
                                      </p:cBhvr>
                                      <p:to x="100000" y="100000"/>
                                    </p:animScale>
                                    <p:animScale>
                                      <p:cBhvr>
                                        <p:cTn id="129" dur="26">
                                          <p:stCondLst>
                                            <p:cond delay="1642"/>
                                          </p:stCondLst>
                                        </p:cTn>
                                        <p:tgtEl>
                                          <p:spTgt spid="19"/>
                                        </p:tgtEl>
                                      </p:cBhvr>
                                      <p:to x="100000" y="90000"/>
                                    </p:animScale>
                                    <p:animScale>
                                      <p:cBhvr>
                                        <p:cTn id="130" dur="166" decel="50000">
                                          <p:stCondLst>
                                            <p:cond delay="1668"/>
                                          </p:stCondLst>
                                        </p:cTn>
                                        <p:tgtEl>
                                          <p:spTgt spid="19"/>
                                        </p:tgtEl>
                                      </p:cBhvr>
                                      <p:to x="100000" y="100000"/>
                                    </p:animScale>
                                    <p:animScale>
                                      <p:cBhvr>
                                        <p:cTn id="131" dur="26">
                                          <p:stCondLst>
                                            <p:cond delay="1808"/>
                                          </p:stCondLst>
                                        </p:cTn>
                                        <p:tgtEl>
                                          <p:spTgt spid="19"/>
                                        </p:tgtEl>
                                      </p:cBhvr>
                                      <p:to x="100000" y="95000"/>
                                    </p:animScale>
                                    <p:animScale>
                                      <p:cBhvr>
                                        <p:cTn id="132" dur="166" decel="50000">
                                          <p:stCondLst>
                                            <p:cond delay="1834"/>
                                          </p:stCondLst>
                                        </p:cTn>
                                        <p:tgtEl>
                                          <p:spTgt spid="1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2" grpId="0" animBg="1"/>
      <p:bldP spid="14" grpId="0"/>
      <p:bldP spid="15" grpId="0"/>
      <p:bldP spid="17" grpId="0" animBg="1"/>
      <p:bldP spid="19" grpId="0"/>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554196" y="3752215"/>
            <a:ext cx="5147945" cy="156273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文本占位符 1"/>
          <p:cNvSpPr>
            <a:spLocks noGrp="1"/>
          </p:cNvSpPr>
          <p:nvPr>
            <p:ph type="body" sz="quarter" idx="10"/>
          </p:nvPr>
        </p:nvSpPr>
        <p:spPr/>
        <p:txBody>
          <a:bodyPr/>
          <a:lstStyle/>
          <a:p>
            <a:r>
              <a:rPr lang="zh-CN" altLang="en-US" dirty="0">
                <a:solidFill>
                  <a:srgbClr val="183A5D"/>
                </a:solidFill>
                <a:sym typeface="+mn-ea"/>
              </a:rPr>
              <a:t>自我评价</a:t>
            </a:r>
            <a:endParaRPr kumimoji="1" lang="zh-CN" altLang="en-US" dirty="0"/>
          </a:p>
        </p:txBody>
      </p:sp>
      <p:pic>
        <p:nvPicPr>
          <p:cNvPr id="3" name="图片 2" descr="C:\Users\Administrator\Desktop\t019a0f295bc5498994.jpgt019a0f295bc5498994"/>
          <p:cNvPicPr>
            <a:picLocks noChangeAspect="1"/>
          </p:cNvPicPr>
          <p:nvPr/>
        </p:nvPicPr>
        <p:blipFill rotWithShape="1">
          <a:blip r:embed="rId3"/>
          <a:srcRect/>
          <a:stretch>
            <a:fillRect/>
          </a:stretch>
        </p:blipFill>
        <p:spPr>
          <a:xfrm>
            <a:off x="1554196" y="1327343"/>
            <a:ext cx="3630295" cy="2040130"/>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矩形 6"/>
          <p:cNvSpPr/>
          <p:nvPr/>
        </p:nvSpPr>
        <p:spPr>
          <a:xfrm>
            <a:off x="5815965" y="1327343"/>
            <a:ext cx="5004435" cy="20401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10" name="图片 9" descr="C:\Users\Administrator\Desktop\t0121373d2c50ee6a82.jpgt0121373d2c50ee6a82"/>
          <p:cNvPicPr>
            <a:picLocks noChangeAspect="1"/>
          </p:cNvPicPr>
          <p:nvPr/>
        </p:nvPicPr>
        <p:blipFill rotWithShape="1">
          <a:blip r:embed="rId4"/>
          <a:srcRect/>
          <a:stretch>
            <a:fillRect/>
          </a:stretch>
        </p:blipFill>
        <p:spPr>
          <a:xfrm>
            <a:off x="7820024" y="3672068"/>
            <a:ext cx="2924175" cy="1642882"/>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1" name="TextBox 17"/>
          <p:cNvSpPr txBox="1"/>
          <p:nvPr/>
        </p:nvSpPr>
        <p:spPr>
          <a:xfrm>
            <a:off x="1680052" y="3752486"/>
            <a:ext cx="4896544" cy="1443990"/>
          </a:xfrm>
          <a:prstGeom prst="rect">
            <a:avLst/>
          </a:prstGeom>
          <a:noFill/>
        </p:spPr>
        <p:txBody>
          <a:bodyPr wrap="square" rtlCol="0">
            <a:spAutoFit/>
          </a:bodyPr>
          <a:lstStyle/>
          <a:p>
            <a:pPr marL="381000" indent="-381000">
              <a:lnSpc>
                <a:spcPct val="110000"/>
              </a:lnSpc>
              <a:buFont typeface="Wingdings" panose="05000000000000000000" pitchFamily="2" charset="2"/>
              <a:buChar char="n"/>
            </a:pPr>
            <a:r>
              <a:rPr lang="zh-CN" altLang="en-US" sz="1600" dirty="0">
                <a:solidFill>
                  <a:schemeClr val="bg1"/>
                </a:solidFill>
                <a:latin typeface="微软雅黑" panose="020B0503020204020204" charset="-122"/>
                <a:ea typeface="微软雅黑" panose="020B0503020204020204" charset="-122"/>
              </a:rPr>
              <a:t>思想情绪稳定，集体荣誉感较强，有良好的行政总监工作素养。</a:t>
            </a:r>
          </a:p>
          <a:p>
            <a:pPr marL="381000" indent="-381000">
              <a:lnSpc>
                <a:spcPct val="110000"/>
              </a:lnSpc>
              <a:buFont typeface="Wingdings" panose="05000000000000000000" pitchFamily="2" charset="2"/>
              <a:buChar char="n"/>
            </a:pPr>
            <a:r>
              <a:rPr lang="zh-CN" altLang="en-US" sz="1600" dirty="0">
                <a:solidFill>
                  <a:schemeClr val="bg1"/>
                </a:solidFill>
                <a:latin typeface="微软雅黑" panose="020B0503020204020204" charset="-122"/>
                <a:ea typeface="微软雅黑" panose="020B0503020204020204" charset="-122"/>
              </a:rPr>
              <a:t>有扎实的文字综合能力和项目管理能力</a:t>
            </a:r>
          </a:p>
          <a:p>
            <a:pPr marL="381000" indent="-381000">
              <a:lnSpc>
                <a:spcPct val="110000"/>
              </a:lnSpc>
              <a:buFont typeface="Wingdings" panose="05000000000000000000" pitchFamily="2" charset="2"/>
              <a:buChar char="n"/>
            </a:pPr>
            <a:r>
              <a:rPr lang="zh-CN" altLang="en-US" sz="1600" dirty="0">
                <a:solidFill>
                  <a:schemeClr val="bg1"/>
                </a:solidFill>
                <a:latin typeface="微软雅黑" panose="020B0503020204020204" charset="-122"/>
                <a:ea typeface="微软雅黑" panose="020B0503020204020204" charset="-122"/>
              </a:rPr>
              <a:t>有脚踏实地的工作作风，更有为员工和基层服务的工作热情。</a:t>
            </a:r>
          </a:p>
        </p:txBody>
      </p:sp>
      <p:sp>
        <p:nvSpPr>
          <p:cNvPr id="12" name="TextBox 18"/>
          <p:cNvSpPr txBox="1"/>
          <p:nvPr/>
        </p:nvSpPr>
        <p:spPr>
          <a:xfrm>
            <a:off x="6071361" y="1608580"/>
            <a:ext cx="4896544" cy="1559081"/>
          </a:xfrm>
          <a:prstGeom prst="rect">
            <a:avLst/>
          </a:prstGeom>
          <a:noFill/>
        </p:spPr>
        <p:txBody>
          <a:bodyPr wrap="square" rtlCol="0">
            <a:spAutoFit/>
          </a:bodyPr>
          <a:lstStyle/>
          <a:p>
            <a:pPr marL="381000" indent="-381000">
              <a:lnSpc>
                <a:spcPct val="110000"/>
              </a:lnSpc>
              <a:buFont typeface="Wingdings" panose="05000000000000000000" pitchFamily="2" charset="2"/>
              <a:buChar char="n"/>
            </a:pPr>
            <a:r>
              <a:rPr lang="zh-CN" altLang="en-US" sz="1735" dirty="0">
                <a:solidFill>
                  <a:schemeClr val="bg1"/>
                </a:solidFill>
                <a:latin typeface="微软雅黑" panose="020B0503020204020204" charset="-122"/>
                <a:ea typeface="微软雅黑" panose="020B0503020204020204" charset="-122"/>
              </a:rPr>
              <a:t>在本公司的制度还不够熟练，同事之间的了解程度还不够</a:t>
            </a:r>
            <a:endParaRPr lang="en-US" altLang="zh-CN" sz="1735" dirty="0">
              <a:solidFill>
                <a:schemeClr val="bg1"/>
              </a:solidFill>
              <a:latin typeface="微软雅黑" panose="020B0503020204020204" charset="-122"/>
              <a:ea typeface="微软雅黑" panose="020B0503020204020204" charset="-122"/>
            </a:endParaRPr>
          </a:p>
          <a:p>
            <a:pPr marL="381000" indent="-381000">
              <a:lnSpc>
                <a:spcPct val="110000"/>
              </a:lnSpc>
              <a:buFont typeface="Wingdings" panose="05000000000000000000" pitchFamily="2" charset="2"/>
              <a:buChar char="n"/>
            </a:pPr>
            <a:endParaRPr lang="en-US" altLang="zh-CN" sz="1735" dirty="0">
              <a:solidFill>
                <a:schemeClr val="bg1"/>
              </a:solidFill>
              <a:latin typeface="微软雅黑" panose="020B0503020204020204" charset="-122"/>
              <a:ea typeface="微软雅黑" panose="020B0503020204020204" charset="-122"/>
            </a:endParaRPr>
          </a:p>
          <a:p>
            <a:pPr marL="381000" indent="-381000">
              <a:lnSpc>
                <a:spcPct val="110000"/>
              </a:lnSpc>
              <a:buFont typeface="Wingdings" panose="05000000000000000000" pitchFamily="2" charset="2"/>
              <a:buChar char="n"/>
            </a:pPr>
            <a:r>
              <a:rPr lang="zh-CN" altLang="en-US" sz="1735" dirty="0">
                <a:solidFill>
                  <a:schemeClr val="bg1"/>
                </a:solidFill>
                <a:latin typeface="微软雅黑" panose="020B0503020204020204" charset="-122"/>
                <a:ea typeface="微软雅黑" panose="020B0503020204020204" charset="-122"/>
              </a:rPr>
              <a:t>工作的创新精神不够强，有待于在今后的工作中加以提高。</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5"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0.7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up)">
                                      <p:cBhvr>
                                        <p:cTn id="19" dur="500"/>
                                        <p:tgtEl>
                                          <p:spTgt spid="11"/>
                                        </p:tgtEl>
                                      </p:cBhvr>
                                    </p:animEffect>
                                  </p:childTnLst>
                                </p:cTn>
                              </p:par>
                            </p:childTnLst>
                          </p:cTn>
                        </p:par>
                        <p:par>
                          <p:cTn id="20" fill="hold">
                            <p:stCondLst>
                              <p:cond delay="2000"/>
                            </p:stCondLst>
                            <p:childTnLst>
                              <p:par>
                                <p:cTn id="21" presetID="5" presetClass="entr" presetSubtype="10"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checkerboard(across)">
                                      <p:cBhvr>
                                        <p:cTn id="23" dur="500"/>
                                        <p:tgtEl>
                                          <p:spTgt spid="10"/>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722847" y="1729469"/>
            <a:ext cx="1901483" cy="3770263"/>
          </a:xfrm>
          <a:prstGeom prst="rect">
            <a:avLst/>
          </a:prstGeom>
          <a:noFill/>
        </p:spPr>
        <p:txBody>
          <a:bodyPr wrap="none" rtlCol="0">
            <a:spAutoFit/>
          </a:bodyPr>
          <a:lstStyle/>
          <a:p>
            <a:pPr algn="ctr"/>
            <a:r>
              <a:rPr kumimoji="1" lang="en-US" altLang="zh-CN" sz="23900" b="1" dirty="0">
                <a:solidFill>
                  <a:schemeClr val="bg1"/>
                </a:solidFill>
              </a:rPr>
              <a:t>4</a:t>
            </a:r>
            <a:endParaRPr kumimoji="1" lang="zh-CN" altLang="en-US" sz="23900" b="1" dirty="0">
              <a:solidFill>
                <a:schemeClr val="bg1"/>
              </a:solidFill>
            </a:endParaRPr>
          </a:p>
        </p:txBody>
      </p:sp>
      <p:sp>
        <p:nvSpPr>
          <p:cNvPr id="2" name="文本框 1"/>
          <p:cNvSpPr txBox="1"/>
          <p:nvPr/>
        </p:nvSpPr>
        <p:spPr>
          <a:xfrm>
            <a:off x="5156459" y="1864936"/>
            <a:ext cx="1034257" cy="523220"/>
          </a:xfrm>
          <a:prstGeom prst="rect">
            <a:avLst/>
          </a:prstGeom>
          <a:noFill/>
        </p:spPr>
        <p:txBody>
          <a:bodyPr wrap="none" rtlCol="0">
            <a:spAutoFit/>
          </a:bodyPr>
          <a:lstStyle/>
          <a:p>
            <a:pPr algn="ctr"/>
            <a:r>
              <a:rPr kumimoji="1" lang="en-US" altLang="zh-CN" sz="2800">
                <a:solidFill>
                  <a:schemeClr val="bg1"/>
                </a:solidFill>
              </a:rPr>
              <a:t>PART</a:t>
            </a:r>
            <a:endParaRPr kumimoji="1" lang="zh-CN" altLang="en-US" sz="2800" dirty="0">
              <a:solidFill>
                <a:schemeClr val="bg1"/>
              </a:solidFill>
            </a:endParaRPr>
          </a:p>
        </p:txBody>
      </p:sp>
      <p:sp>
        <p:nvSpPr>
          <p:cNvPr id="4" name="文本框 3"/>
          <p:cNvSpPr txBox="1"/>
          <p:nvPr/>
        </p:nvSpPr>
        <p:spPr>
          <a:xfrm>
            <a:off x="7242648" y="2922413"/>
            <a:ext cx="3535680" cy="1106805"/>
          </a:xfrm>
          <a:prstGeom prst="rect">
            <a:avLst/>
          </a:prstGeom>
          <a:noFill/>
        </p:spPr>
        <p:txBody>
          <a:bodyPr wrap="none" rtlCol="0">
            <a:spAutoFit/>
          </a:bodyPr>
          <a:lstStyle/>
          <a:p>
            <a:pPr algn="l"/>
            <a:r>
              <a:rPr lang="zh-CN" altLang="en-US" sz="6600" b="1" dirty="0">
                <a:solidFill>
                  <a:srgbClr val="FCD0D5"/>
                </a:solidFill>
                <a:effectLst>
                  <a:outerShdw blurRad="38100" dist="38100" dir="2700000" algn="tl">
                    <a:srgbClr val="000000">
                      <a:alpha val="43137"/>
                    </a:srgbClr>
                  </a:outerShdw>
                </a:effectLst>
                <a:latin typeface="微软雅黑" panose="020B0503020204020204" charset="-122"/>
                <a:ea typeface="微软雅黑" panose="020B0503020204020204" charset="-122"/>
                <a:sym typeface="+mn-ea"/>
              </a:rPr>
              <a:t>职业规划</a:t>
            </a:r>
            <a:endParaRPr kumimoji="1" lang="zh-CN" altLang="en-US" sz="6600" b="1" dirty="0">
              <a:solidFill>
                <a:srgbClr val="FCD0D5"/>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lstStyle/>
          <a:p>
            <a:r>
              <a:rPr lang="zh-CN" altLang="en-US" dirty="0">
                <a:solidFill>
                  <a:srgbClr val="183A5D"/>
                </a:solidFill>
                <a:sym typeface="+mn-ea"/>
              </a:rPr>
              <a:t>短期计划</a:t>
            </a:r>
            <a:endParaRPr kumimoji="1" lang="zh-CN" altLang="en-US" dirty="0"/>
          </a:p>
        </p:txBody>
      </p:sp>
      <p:grpSp>
        <p:nvGrpSpPr>
          <p:cNvPr id="8" name="组 7"/>
          <p:cNvGrpSpPr/>
          <p:nvPr/>
        </p:nvGrpSpPr>
        <p:grpSpPr>
          <a:xfrm>
            <a:off x="1713834" y="1074730"/>
            <a:ext cx="2598057" cy="4832584"/>
            <a:chOff x="766537" y="1437588"/>
            <a:chExt cx="2598057" cy="4832584"/>
          </a:xfrm>
        </p:grpSpPr>
        <p:sp>
          <p:nvSpPr>
            <p:cNvPr id="5" name="矩形 4"/>
            <p:cNvSpPr/>
            <p:nvPr/>
          </p:nvSpPr>
          <p:spPr>
            <a:xfrm>
              <a:off x="766537" y="1437588"/>
              <a:ext cx="2598057" cy="4832584"/>
            </a:xfrm>
            <a:prstGeom prst="rect">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3" name="图片 2" descr="C:\Users\Administrator\Desktop\t019a0f295bc5498994.jpgt019a0f295bc5498994"/>
            <p:cNvPicPr>
              <a:picLocks noChangeAspect="1"/>
            </p:cNvPicPr>
            <p:nvPr/>
          </p:nvPicPr>
          <p:blipFill rotWithShape="1">
            <a:blip r:embed="rId3"/>
            <a:srcRect/>
            <a:stretch>
              <a:fillRect/>
            </a:stretch>
          </p:blipFill>
          <p:spPr>
            <a:xfrm>
              <a:off x="766537" y="3673423"/>
              <a:ext cx="2597785" cy="2595880"/>
            </a:xfrm>
            <a:prstGeom prst="rtTriangle">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文本框 8"/>
            <p:cNvSpPr txBox="1"/>
            <p:nvPr/>
          </p:nvSpPr>
          <p:spPr>
            <a:xfrm>
              <a:off x="1028064" y="2139388"/>
              <a:ext cx="2080490" cy="153272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200" u="sng" dirty="0">
                  <a:solidFill>
                    <a:schemeClr val="bg1"/>
                  </a:solidFill>
                  <a:latin typeface="微软雅黑" panose="020B0503020204020204" charset="-122"/>
                  <a:ea typeface="微软雅黑" panose="020B0503020204020204" charset="-122"/>
                </a:rPr>
                <a:t>更换图片方法：点击图片后右键，选择“更改图片”即可。</a:t>
              </a:r>
              <a:r>
                <a:rPr lang="zh-CN" altLang="en-US" sz="1200" dirty="0">
                  <a:solidFill>
                    <a:schemeClr val="bg1"/>
                  </a:solidFill>
                  <a:latin typeface="微软雅黑" panose="020B0503020204020204" charset="-122"/>
                  <a:ea typeface="微软雅黑" panose="020B0503020204020204" charset="-122"/>
                </a:rPr>
                <a:t>标题数字等都可以通过点击和重新输入进行更改，顶部“开始”面板中可以对字体、字号等进行修改。</a:t>
              </a:r>
            </a:p>
          </p:txBody>
        </p:sp>
        <p:sp>
          <p:nvSpPr>
            <p:cNvPr id="7" name="矩形 6"/>
            <p:cNvSpPr/>
            <p:nvPr/>
          </p:nvSpPr>
          <p:spPr>
            <a:xfrm>
              <a:off x="1028063" y="1589200"/>
              <a:ext cx="2080491" cy="368300"/>
            </a:xfrm>
            <a:prstGeom prst="rect">
              <a:avLst/>
            </a:prstGeom>
          </p:spPr>
          <p:txBody>
            <a:bodyPr wrap="square">
              <a:spAutoFit/>
            </a:bodyPr>
            <a:lstStyle/>
            <a:p>
              <a:pPr algn="ctr"/>
              <a:r>
                <a:rPr lang="zh-CN" altLang="en-US" b="1" dirty="0">
                  <a:solidFill>
                    <a:schemeClr val="bg1"/>
                  </a:solidFill>
                  <a:latin typeface="微软雅黑" panose="020B0503020204020204" charset="-122"/>
                  <a:ea typeface="微软雅黑" panose="020B0503020204020204" charset="-122"/>
                  <a:sym typeface="+mn-ea"/>
                </a:rPr>
                <a:t>工作安排</a:t>
              </a:r>
            </a:p>
          </p:txBody>
        </p:sp>
      </p:grpSp>
      <p:grpSp>
        <p:nvGrpSpPr>
          <p:cNvPr id="9" name="组 8"/>
          <p:cNvGrpSpPr/>
          <p:nvPr/>
        </p:nvGrpSpPr>
        <p:grpSpPr>
          <a:xfrm>
            <a:off x="4841663" y="1074730"/>
            <a:ext cx="2598057" cy="4832584"/>
            <a:chOff x="766537" y="1437588"/>
            <a:chExt cx="2598057" cy="4832584"/>
          </a:xfrm>
        </p:grpSpPr>
        <p:sp>
          <p:nvSpPr>
            <p:cNvPr id="10" name="矩形 9"/>
            <p:cNvSpPr/>
            <p:nvPr/>
          </p:nvSpPr>
          <p:spPr>
            <a:xfrm>
              <a:off x="766537" y="1437588"/>
              <a:ext cx="2598057" cy="4832584"/>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11" name="图片 10" descr="C:\Users\Administrator\Desktop\t0102b99fc920d33caa.jpgt0102b99fc920d33caa"/>
            <p:cNvPicPr>
              <a:picLocks noChangeAspect="1"/>
            </p:cNvPicPr>
            <p:nvPr/>
          </p:nvPicPr>
          <p:blipFill rotWithShape="1">
            <a:blip r:embed="rId4"/>
            <a:srcRect/>
            <a:stretch>
              <a:fillRect/>
            </a:stretch>
          </p:blipFill>
          <p:spPr>
            <a:xfrm>
              <a:off x="766537" y="3672153"/>
              <a:ext cx="2597785" cy="2597150"/>
            </a:xfrm>
            <a:prstGeom prst="rtTriangle">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文本框 8"/>
            <p:cNvSpPr txBox="1"/>
            <p:nvPr/>
          </p:nvSpPr>
          <p:spPr>
            <a:xfrm>
              <a:off x="1028064" y="2139388"/>
              <a:ext cx="2080490" cy="153272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200" u="sng" dirty="0">
                  <a:solidFill>
                    <a:schemeClr val="bg1"/>
                  </a:solidFill>
                  <a:latin typeface="微软雅黑" panose="020B0503020204020204" charset="-122"/>
                  <a:ea typeface="微软雅黑" panose="020B0503020204020204" charset="-122"/>
                </a:rPr>
                <a:t>更换图片方法：点击图片后右键，选择“更改图片”即可。</a:t>
              </a:r>
              <a:r>
                <a:rPr lang="zh-CN" altLang="en-US" sz="1200" dirty="0">
                  <a:solidFill>
                    <a:schemeClr val="bg1"/>
                  </a:solidFill>
                  <a:latin typeface="微软雅黑" panose="020B0503020204020204" charset="-122"/>
                  <a:ea typeface="微软雅黑" panose="020B0503020204020204" charset="-122"/>
                </a:rPr>
                <a:t>标题数字等都可以通过点击和重新输入进行更改，顶部“开始”面板中可以对字体、字号等进行修改。</a:t>
              </a:r>
            </a:p>
          </p:txBody>
        </p:sp>
        <p:sp>
          <p:nvSpPr>
            <p:cNvPr id="13" name="矩形 12"/>
            <p:cNvSpPr/>
            <p:nvPr/>
          </p:nvSpPr>
          <p:spPr>
            <a:xfrm>
              <a:off x="1028063" y="1589200"/>
              <a:ext cx="2080491" cy="368300"/>
            </a:xfrm>
            <a:prstGeom prst="rect">
              <a:avLst/>
            </a:prstGeom>
          </p:spPr>
          <p:txBody>
            <a:bodyPr wrap="square">
              <a:spAutoFit/>
            </a:bodyPr>
            <a:lstStyle/>
            <a:p>
              <a:pPr algn="ctr"/>
              <a:r>
                <a:rPr lang="zh-CN" altLang="en-US" b="1" dirty="0">
                  <a:solidFill>
                    <a:schemeClr val="bg1"/>
                  </a:solidFill>
                  <a:latin typeface="微软雅黑" panose="020B0503020204020204" charset="-122"/>
                  <a:ea typeface="微软雅黑" panose="020B0503020204020204" charset="-122"/>
                  <a:sym typeface="+mn-ea"/>
                </a:rPr>
                <a:t>行动策略</a:t>
              </a:r>
            </a:p>
          </p:txBody>
        </p:sp>
      </p:grpSp>
      <p:grpSp>
        <p:nvGrpSpPr>
          <p:cNvPr id="14" name="组 13"/>
          <p:cNvGrpSpPr/>
          <p:nvPr/>
        </p:nvGrpSpPr>
        <p:grpSpPr>
          <a:xfrm>
            <a:off x="7969492" y="1074730"/>
            <a:ext cx="2598057" cy="4832985"/>
            <a:chOff x="766537" y="1437588"/>
            <a:chExt cx="2598057" cy="4832985"/>
          </a:xfrm>
        </p:grpSpPr>
        <p:sp>
          <p:nvSpPr>
            <p:cNvPr id="15" name="矩形 14"/>
            <p:cNvSpPr/>
            <p:nvPr/>
          </p:nvSpPr>
          <p:spPr>
            <a:xfrm>
              <a:off x="766537" y="1437588"/>
              <a:ext cx="2598057" cy="4832584"/>
            </a:xfrm>
            <a:prstGeom prst="rect">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16" name="图片 15" descr="C:\Users\Administrator\Desktop\t0121373d2c50ee6a82.jpgt0121373d2c50ee6a82"/>
            <p:cNvPicPr>
              <a:picLocks noChangeAspect="1"/>
            </p:cNvPicPr>
            <p:nvPr/>
          </p:nvPicPr>
          <p:blipFill rotWithShape="1">
            <a:blip r:embed="rId5"/>
            <a:srcRect/>
            <a:stretch>
              <a:fillRect/>
            </a:stretch>
          </p:blipFill>
          <p:spPr>
            <a:xfrm>
              <a:off x="766537" y="3672788"/>
              <a:ext cx="2597785" cy="2597785"/>
            </a:xfrm>
            <a:prstGeom prst="rtTriangle">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7" name="文本框 8"/>
            <p:cNvSpPr txBox="1"/>
            <p:nvPr/>
          </p:nvSpPr>
          <p:spPr>
            <a:xfrm>
              <a:off x="1028064" y="2139388"/>
              <a:ext cx="2080490" cy="153272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200" u="sng" dirty="0">
                  <a:solidFill>
                    <a:schemeClr val="bg1"/>
                  </a:solidFill>
                  <a:latin typeface="微软雅黑" panose="020B0503020204020204" charset="-122"/>
                  <a:ea typeface="微软雅黑" panose="020B0503020204020204" charset="-122"/>
                </a:rPr>
                <a:t>更换图片方法：点击图片后右键，选择“更改图片”即可。</a:t>
              </a:r>
              <a:r>
                <a:rPr lang="zh-CN" altLang="en-US" sz="1200" dirty="0">
                  <a:solidFill>
                    <a:schemeClr val="bg1"/>
                  </a:solidFill>
                  <a:latin typeface="微软雅黑" panose="020B0503020204020204" charset="-122"/>
                  <a:ea typeface="微软雅黑" panose="020B0503020204020204" charset="-122"/>
                </a:rPr>
                <a:t>标题数字等都可以通过点击和重新输入进行更改，顶部“开始”面板中可以对字体、字号等进行修改。</a:t>
              </a:r>
            </a:p>
          </p:txBody>
        </p:sp>
        <p:sp>
          <p:nvSpPr>
            <p:cNvPr id="18" name="矩形 17"/>
            <p:cNvSpPr/>
            <p:nvPr/>
          </p:nvSpPr>
          <p:spPr>
            <a:xfrm>
              <a:off x="1028063" y="1589200"/>
              <a:ext cx="2080491" cy="368300"/>
            </a:xfrm>
            <a:prstGeom prst="rect">
              <a:avLst/>
            </a:prstGeom>
          </p:spPr>
          <p:txBody>
            <a:bodyPr wrap="square">
              <a:spAutoFit/>
            </a:bodyPr>
            <a:lstStyle/>
            <a:p>
              <a:pPr algn="ctr"/>
              <a:r>
                <a:rPr lang="zh-CN" altLang="en-US" b="1" dirty="0">
                  <a:solidFill>
                    <a:schemeClr val="bg1"/>
                  </a:solidFill>
                  <a:latin typeface="微软雅黑" panose="020B0503020204020204" charset="-122"/>
                  <a:ea typeface="微软雅黑" panose="020B0503020204020204" charset="-122"/>
                  <a:sym typeface="+mn-ea"/>
                </a:rPr>
                <a:t>客户服务</a:t>
              </a:r>
            </a:p>
          </p:txBody>
        </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par>
                          <p:cTn id="21" fill="hold">
                            <p:stCondLst>
                              <p:cond delay="2000"/>
                            </p:stCondLst>
                            <p:childTnLst>
                              <p:par>
                                <p:cTn id="22" presetID="26" presetClass="entr" presetSubtype="0"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80">
                                          <p:stCondLst>
                                            <p:cond delay="0"/>
                                          </p:stCondLst>
                                        </p:cTn>
                                        <p:tgtEl>
                                          <p:spTgt spid="9"/>
                                        </p:tgtEl>
                                      </p:cBhvr>
                                    </p:animEffect>
                                    <p:anim calcmode="lin" valueType="num">
                                      <p:cBhvr>
                                        <p:cTn id="25"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0" dur="26">
                                          <p:stCondLst>
                                            <p:cond delay="650"/>
                                          </p:stCondLst>
                                        </p:cTn>
                                        <p:tgtEl>
                                          <p:spTgt spid="9"/>
                                        </p:tgtEl>
                                      </p:cBhvr>
                                      <p:to x="100000" y="60000"/>
                                    </p:animScale>
                                    <p:animScale>
                                      <p:cBhvr>
                                        <p:cTn id="31" dur="166" decel="50000">
                                          <p:stCondLst>
                                            <p:cond delay="676"/>
                                          </p:stCondLst>
                                        </p:cTn>
                                        <p:tgtEl>
                                          <p:spTgt spid="9"/>
                                        </p:tgtEl>
                                      </p:cBhvr>
                                      <p:to x="100000" y="100000"/>
                                    </p:animScale>
                                    <p:animScale>
                                      <p:cBhvr>
                                        <p:cTn id="32" dur="26">
                                          <p:stCondLst>
                                            <p:cond delay="1312"/>
                                          </p:stCondLst>
                                        </p:cTn>
                                        <p:tgtEl>
                                          <p:spTgt spid="9"/>
                                        </p:tgtEl>
                                      </p:cBhvr>
                                      <p:to x="100000" y="80000"/>
                                    </p:animScale>
                                    <p:animScale>
                                      <p:cBhvr>
                                        <p:cTn id="33" dur="166" decel="50000">
                                          <p:stCondLst>
                                            <p:cond delay="1338"/>
                                          </p:stCondLst>
                                        </p:cTn>
                                        <p:tgtEl>
                                          <p:spTgt spid="9"/>
                                        </p:tgtEl>
                                      </p:cBhvr>
                                      <p:to x="100000" y="100000"/>
                                    </p:animScale>
                                    <p:animScale>
                                      <p:cBhvr>
                                        <p:cTn id="34" dur="26">
                                          <p:stCondLst>
                                            <p:cond delay="1642"/>
                                          </p:stCondLst>
                                        </p:cTn>
                                        <p:tgtEl>
                                          <p:spTgt spid="9"/>
                                        </p:tgtEl>
                                      </p:cBhvr>
                                      <p:to x="100000" y="90000"/>
                                    </p:animScale>
                                    <p:animScale>
                                      <p:cBhvr>
                                        <p:cTn id="35" dur="166" decel="50000">
                                          <p:stCondLst>
                                            <p:cond delay="1668"/>
                                          </p:stCondLst>
                                        </p:cTn>
                                        <p:tgtEl>
                                          <p:spTgt spid="9"/>
                                        </p:tgtEl>
                                      </p:cBhvr>
                                      <p:to x="100000" y="100000"/>
                                    </p:animScale>
                                    <p:animScale>
                                      <p:cBhvr>
                                        <p:cTn id="36" dur="26">
                                          <p:stCondLst>
                                            <p:cond delay="1808"/>
                                          </p:stCondLst>
                                        </p:cTn>
                                        <p:tgtEl>
                                          <p:spTgt spid="9"/>
                                        </p:tgtEl>
                                      </p:cBhvr>
                                      <p:to x="100000" y="95000"/>
                                    </p:animScale>
                                    <p:animScale>
                                      <p:cBhvr>
                                        <p:cTn id="37" dur="166" decel="50000">
                                          <p:stCondLst>
                                            <p:cond delay="1834"/>
                                          </p:stCondLst>
                                        </p:cTn>
                                        <p:tgtEl>
                                          <p:spTgt spid="9"/>
                                        </p:tgtEl>
                                      </p:cBhvr>
                                      <p:to x="100000" y="100000"/>
                                    </p:animScale>
                                  </p:childTnLst>
                                </p:cTn>
                              </p:par>
                            </p:childTnLst>
                          </p:cTn>
                        </p:par>
                        <p:par>
                          <p:cTn id="38" fill="hold">
                            <p:stCondLst>
                              <p:cond delay="4000"/>
                            </p:stCondLst>
                            <p:childTnLst>
                              <p:par>
                                <p:cTn id="39" presetID="26" presetClass="entr" presetSubtype="0" fill="hold"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down)">
                                      <p:cBhvr>
                                        <p:cTn id="41" dur="580">
                                          <p:stCondLst>
                                            <p:cond delay="0"/>
                                          </p:stCondLst>
                                        </p:cTn>
                                        <p:tgtEl>
                                          <p:spTgt spid="14"/>
                                        </p:tgtEl>
                                      </p:cBhvr>
                                    </p:animEffect>
                                    <p:anim calcmode="lin" valueType="num">
                                      <p:cBhvr>
                                        <p:cTn id="42"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47" dur="26">
                                          <p:stCondLst>
                                            <p:cond delay="650"/>
                                          </p:stCondLst>
                                        </p:cTn>
                                        <p:tgtEl>
                                          <p:spTgt spid="14"/>
                                        </p:tgtEl>
                                      </p:cBhvr>
                                      <p:to x="100000" y="60000"/>
                                    </p:animScale>
                                    <p:animScale>
                                      <p:cBhvr>
                                        <p:cTn id="48" dur="166" decel="50000">
                                          <p:stCondLst>
                                            <p:cond delay="676"/>
                                          </p:stCondLst>
                                        </p:cTn>
                                        <p:tgtEl>
                                          <p:spTgt spid="14"/>
                                        </p:tgtEl>
                                      </p:cBhvr>
                                      <p:to x="100000" y="100000"/>
                                    </p:animScale>
                                    <p:animScale>
                                      <p:cBhvr>
                                        <p:cTn id="49" dur="26">
                                          <p:stCondLst>
                                            <p:cond delay="1312"/>
                                          </p:stCondLst>
                                        </p:cTn>
                                        <p:tgtEl>
                                          <p:spTgt spid="14"/>
                                        </p:tgtEl>
                                      </p:cBhvr>
                                      <p:to x="100000" y="80000"/>
                                    </p:animScale>
                                    <p:animScale>
                                      <p:cBhvr>
                                        <p:cTn id="50" dur="166" decel="50000">
                                          <p:stCondLst>
                                            <p:cond delay="1338"/>
                                          </p:stCondLst>
                                        </p:cTn>
                                        <p:tgtEl>
                                          <p:spTgt spid="14"/>
                                        </p:tgtEl>
                                      </p:cBhvr>
                                      <p:to x="100000" y="100000"/>
                                    </p:animScale>
                                    <p:animScale>
                                      <p:cBhvr>
                                        <p:cTn id="51" dur="26">
                                          <p:stCondLst>
                                            <p:cond delay="1642"/>
                                          </p:stCondLst>
                                        </p:cTn>
                                        <p:tgtEl>
                                          <p:spTgt spid="14"/>
                                        </p:tgtEl>
                                      </p:cBhvr>
                                      <p:to x="100000" y="90000"/>
                                    </p:animScale>
                                    <p:animScale>
                                      <p:cBhvr>
                                        <p:cTn id="52" dur="166" decel="50000">
                                          <p:stCondLst>
                                            <p:cond delay="1668"/>
                                          </p:stCondLst>
                                        </p:cTn>
                                        <p:tgtEl>
                                          <p:spTgt spid="14"/>
                                        </p:tgtEl>
                                      </p:cBhvr>
                                      <p:to x="100000" y="100000"/>
                                    </p:animScale>
                                    <p:animScale>
                                      <p:cBhvr>
                                        <p:cTn id="53" dur="26">
                                          <p:stCondLst>
                                            <p:cond delay="1808"/>
                                          </p:stCondLst>
                                        </p:cTn>
                                        <p:tgtEl>
                                          <p:spTgt spid="14"/>
                                        </p:tgtEl>
                                      </p:cBhvr>
                                      <p:to x="100000" y="95000"/>
                                    </p:animScale>
                                    <p:animScale>
                                      <p:cBhvr>
                                        <p:cTn id="54"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018756"/>
            <a:ext cx="12192000" cy="357051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nvGrpSpPr>
          <p:cNvPr id="3" name="组 2"/>
          <p:cNvGrpSpPr/>
          <p:nvPr/>
        </p:nvGrpSpPr>
        <p:grpSpPr>
          <a:xfrm>
            <a:off x="1408826" y="1806107"/>
            <a:ext cx="429108" cy="429108"/>
            <a:chOff x="1770335" y="2906486"/>
            <a:chExt cx="733908" cy="733908"/>
          </a:xfrm>
        </p:grpSpPr>
        <p:sp>
          <p:nvSpPr>
            <p:cNvPr id="4" name="椭圆 3"/>
            <p:cNvSpPr/>
            <p:nvPr/>
          </p:nvSpPr>
          <p:spPr>
            <a:xfrm>
              <a:off x="1770335" y="2906486"/>
              <a:ext cx="733908" cy="733908"/>
            </a:xfrm>
            <a:prstGeom prst="ellipse">
              <a:avLst/>
            </a:prstGeom>
            <a:ln>
              <a:noFill/>
            </a:ln>
            <a:effectLst>
              <a:outerShdw blurRad="63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5" name="L 形 4"/>
            <p:cNvSpPr/>
            <p:nvPr/>
          </p:nvSpPr>
          <p:spPr>
            <a:xfrm rot="18900000">
              <a:off x="1952213" y="3113908"/>
              <a:ext cx="370153" cy="219350"/>
            </a:xfrm>
            <a:prstGeom prst="corner">
              <a:avLst>
                <a:gd name="adj1" fmla="val 21804"/>
                <a:gd name="adj2" fmla="val 206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6" name="文本框 8"/>
          <p:cNvSpPr txBox="1"/>
          <p:nvPr/>
        </p:nvSpPr>
        <p:spPr>
          <a:xfrm>
            <a:off x="467530" y="3345031"/>
            <a:ext cx="2555424" cy="175323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dirty="0">
                <a:solidFill>
                  <a:schemeClr val="bg1"/>
                </a:solidFill>
                <a:latin typeface="微软雅黑" panose="020B0503020204020204" charset="-122"/>
                <a:ea typeface="微软雅黑" panose="020B0503020204020204" charset="-122"/>
                <a:sym typeface="+mn-ea"/>
              </a:rPr>
              <a:t>这里输入简单的文字概述里输入简单文字概述这里简单输入简单文字这里输入简单的文字概述里输入简单文字概述这里简单输入简单文字这里输入简单的文字概述里输入简单文字概述这里简单输入简单文字</a:t>
            </a:r>
          </a:p>
        </p:txBody>
      </p:sp>
      <p:sp>
        <p:nvSpPr>
          <p:cNvPr id="7" name="矩形 6"/>
          <p:cNvSpPr/>
          <p:nvPr/>
        </p:nvSpPr>
        <p:spPr>
          <a:xfrm>
            <a:off x="467530" y="2369759"/>
            <a:ext cx="2555424" cy="810260"/>
          </a:xfrm>
          <a:prstGeom prst="rect">
            <a:avLst/>
          </a:prstGeom>
        </p:spPr>
        <p:txBody>
          <a:bodyPr wrap="square">
            <a:spAutoFit/>
          </a:bodyPr>
          <a:lstStyle/>
          <a:p>
            <a:pPr algn="ctr" defTabSz="608965">
              <a:lnSpc>
                <a:spcPct val="130000"/>
              </a:lnSpc>
            </a:pPr>
            <a:r>
              <a:rPr lang="zh-CN" altLang="en-US" dirty="0">
                <a:solidFill>
                  <a:schemeClr val="bg1"/>
                </a:solidFill>
                <a:latin typeface="微软雅黑" panose="020B0503020204020204" charset="-122"/>
                <a:ea typeface="微软雅黑" panose="020B0503020204020204" charset="-122"/>
                <a:sym typeface="+mn-ea"/>
              </a:rPr>
              <a:t>尽快适应公司的环境，及制度策略</a:t>
            </a:r>
            <a:endParaRPr lang="zh-CN" altLang="en-US" b="1" dirty="0">
              <a:solidFill>
                <a:schemeClr val="bg1"/>
              </a:solidFill>
              <a:latin typeface="微软雅黑" panose="020B0503020204020204" charset="-122"/>
              <a:ea typeface="微软雅黑" panose="020B0503020204020204" charset="-122"/>
              <a:sym typeface="+mn-ea"/>
            </a:endParaRPr>
          </a:p>
        </p:txBody>
      </p:sp>
      <p:grpSp>
        <p:nvGrpSpPr>
          <p:cNvPr id="14" name="组 13"/>
          <p:cNvGrpSpPr/>
          <p:nvPr/>
        </p:nvGrpSpPr>
        <p:grpSpPr>
          <a:xfrm>
            <a:off x="4296302" y="1806107"/>
            <a:ext cx="429108" cy="429108"/>
            <a:chOff x="1770335" y="2906486"/>
            <a:chExt cx="733908" cy="733908"/>
          </a:xfrm>
        </p:grpSpPr>
        <p:sp>
          <p:nvSpPr>
            <p:cNvPr id="15" name="椭圆 14"/>
            <p:cNvSpPr/>
            <p:nvPr/>
          </p:nvSpPr>
          <p:spPr>
            <a:xfrm>
              <a:off x="1770335" y="2906486"/>
              <a:ext cx="733908" cy="733908"/>
            </a:xfrm>
            <a:prstGeom prst="ellipse">
              <a:avLst/>
            </a:prstGeom>
            <a:solidFill>
              <a:schemeClr val="accent1">
                <a:lumMod val="90000"/>
              </a:schemeClr>
            </a:solidFill>
            <a:ln>
              <a:noFill/>
            </a:ln>
            <a:effectLst>
              <a:outerShdw blurRad="63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6" name="L 形 15"/>
            <p:cNvSpPr/>
            <p:nvPr/>
          </p:nvSpPr>
          <p:spPr>
            <a:xfrm rot="18900000">
              <a:off x="1952213" y="3113908"/>
              <a:ext cx="370153" cy="219350"/>
            </a:xfrm>
            <a:prstGeom prst="corner">
              <a:avLst>
                <a:gd name="adj1" fmla="val 21804"/>
                <a:gd name="adj2" fmla="val 206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18" name="矩形 17"/>
          <p:cNvSpPr/>
          <p:nvPr/>
        </p:nvSpPr>
        <p:spPr>
          <a:xfrm>
            <a:off x="3355006" y="2449769"/>
            <a:ext cx="2555424" cy="450850"/>
          </a:xfrm>
          <a:prstGeom prst="rect">
            <a:avLst/>
          </a:prstGeom>
        </p:spPr>
        <p:txBody>
          <a:bodyPr wrap="square">
            <a:spAutoFit/>
          </a:bodyPr>
          <a:lstStyle/>
          <a:p>
            <a:pPr algn="ctr" defTabSz="608965">
              <a:lnSpc>
                <a:spcPct val="130000"/>
              </a:lnSpc>
            </a:pPr>
            <a:r>
              <a:rPr lang="zh-CN" altLang="en-US" dirty="0">
                <a:solidFill>
                  <a:schemeClr val="bg1"/>
                </a:solidFill>
                <a:latin typeface="微软雅黑" panose="020B0503020204020204" charset="-122"/>
                <a:ea typeface="微软雅黑" panose="020B0503020204020204" charset="-122"/>
                <a:sym typeface="+mn-ea"/>
              </a:rPr>
              <a:t>独立完满完成本职工作</a:t>
            </a:r>
            <a:endParaRPr lang="zh-CN" altLang="en-US" b="1" dirty="0">
              <a:solidFill>
                <a:schemeClr val="bg1"/>
              </a:solidFill>
              <a:latin typeface="微软雅黑" panose="020B0503020204020204" charset="-122"/>
              <a:ea typeface="微软雅黑" panose="020B0503020204020204" charset="-122"/>
              <a:sym typeface="+mn-ea"/>
            </a:endParaRPr>
          </a:p>
        </p:txBody>
      </p:sp>
      <p:grpSp>
        <p:nvGrpSpPr>
          <p:cNvPr id="22" name="组 21"/>
          <p:cNvGrpSpPr/>
          <p:nvPr/>
        </p:nvGrpSpPr>
        <p:grpSpPr>
          <a:xfrm>
            <a:off x="7183778" y="1806107"/>
            <a:ext cx="429108" cy="429108"/>
            <a:chOff x="1770335" y="2906486"/>
            <a:chExt cx="733908" cy="733908"/>
          </a:xfrm>
        </p:grpSpPr>
        <p:sp>
          <p:nvSpPr>
            <p:cNvPr id="25" name="椭圆 24"/>
            <p:cNvSpPr/>
            <p:nvPr/>
          </p:nvSpPr>
          <p:spPr>
            <a:xfrm>
              <a:off x="1770335" y="2906486"/>
              <a:ext cx="733908" cy="733908"/>
            </a:xfrm>
            <a:prstGeom prst="ellipse">
              <a:avLst/>
            </a:prstGeom>
            <a:solidFill>
              <a:schemeClr val="accent4"/>
            </a:solidFill>
            <a:ln>
              <a:noFill/>
            </a:ln>
            <a:effectLst>
              <a:outerShdw blurRad="63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6" name="L 形 25"/>
            <p:cNvSpPr/>
            <p:nvPr/>
          </p:nvSpPr>
          <p:spPr>
            <a:xfrm rot="18900000">
              <a:off x="1952213" y="3113908"/>
              <a:ext cx="370153" cy="219350"/>
            </a:xfrm>
            <a:prstGeom prst="corner">
              <a:avLst>
                <a:gd name="adj1" fmla="val 21804"/>
                <a:gd name="adj2" fmla="val 206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24" name="矩形 23"/>
          <p:cNvSpPr/>
          <p:nvPr/>
        </p:nvSpPr>
        <p:spPr>
          <a:xfrm>
            <a:off x="6242482" y="2449769"/>
            <a:ext cx="2555424" cy="450850"/>
          </a:xfrm>
          <a:prstGeom prst="rect">
            <a:avLst/>
          </a:prstGeom>
        </p:spPr>
        <p:txBody>
          <a:bodyPr wrap="square">
            <a:spAutoFit/>
          </a:bodyPr>
          <a:lstStyle/>
          <a:p>
            <a:pPr algn="ctr" defTabSz="608965">
              <a:lnSpc>
                <a:spcPct val="130000"/>
              </a:lnSpc>
            </a:pPr>
            <a:r>
              <a:rPr lang="zh-CN" altLang="en-US" dirty="0">
                <a:solidFill>
                  <a:schemeClr val="bg1"/>
                </a:solidFill>
                <a:latin typeface="微软雅黑" panose="020B0503020204020204" charset="-122"/>
                <a:ea typeface="微软雅黑" panose="020B0503020204020204" charset="-122"/>
                <a:sym typeface="+mn-ea"/>
              </a:rPr>
              <a:t>部门优秀职员</a:t>
            </a:r>
            <a:endParaRPr lang="zh-CN" altLang="en-US" b="1" dirty="0">
              <a:solidFill>
                <a:schemeClr val="bg1"/>
              </a:solidFill>
              <a:latin typeface="微软雅黑" panose="020B0503020204020204" charset="-122"/>
              <a:ea typeface="微软雅黑" panose="020B0503020204020204" charset="-122"/>
              <a:sym typeface="+mn-ea"/>
            </a:endParaRPr>
          </a:p>
        </p:txBody>
      </p:sp>
      <p:grpSp>
        <p:nvGrpSpPr>
          <p:cNvPr id="28" name="组 27"/>
          <p:cNvGrpSpPr/>
          <p:nvPr/>
        </p:nvGrpSpPr>
        <p:grpSpPr>
          <a:xfrm>
            <a:off x="10071254" y="1806107"/>
            <a:ext cx="429108" cy="429108"/>
            <a:chOff x="1770335" y="2906486"/>
            <a:chExt cx="733908" cy="733908"/>
          </a:xfrm>
        </p:grpSpPr>
        <p:sp>
          <p:nvSpPr>
            <p:cNvPr id="31" name="椭圆 30"/>
            <p:cNvSpPr/>
            <p:nvPr/>
          </p:nvSpPr>
          <p:spPr>
            <a:xfrm>
              <a:off x="1770335" y="2906486"/>
              <a:ext cx="733908" cy="733908"/>
            </a:xfrm>
            <a:prstGeom prst="ellipse">
              <a:avLst/>
            </a:prstGeom>
            <a:solidFill>
              <a:schemeClr val="accent2">
                <a:lumMod val="75000"/>
              </a:schemeClr>
            </a:solidFill>
            <a:ln>
              <a:noFill/>
            </a:ln>
            <a:effectLst>
              <a:outerShdw blurRad="635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2" name="L 形 31"/>
            <p:cNvSpPr/>
            <p:nvPr/>
          </p:nvSpPr>
          <p:spPr>
            <a:xfrm rot="18900000">
              <a:off x="1952213" y="3113908"/>
              <a:ext cx="370153" cy="219350"/>
            </a:xfrm>
            <a:prstGeom prst="corner">
              <a:avLst>
                <a:gd name="adj1" fmla="val 21804"/>
                <a:gd name="adj2" fmla="val 206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30" name="矩形 29"/>
          <p:cNvSpPr/>
          <p:nvPr/>
        </p:nvSpPr>
        <p:spPr>
          <a:xfrm>
            <a:off x="9129958" y="2449769"/>
            <a:ext cx="2555424" cy="490249"/>
          </a:xfrm>
          <a:prstGeom prst="rect">
            <a:avLst/>
          </a:prstGeom>
        </p:spPr>
        <p:txBody>
          <a:bodyPr wrap="square">
            <a:spAutoFit/>
          </a:bodyPr>
          <a:lstStyle/>
          <a:p>
            <a:pPr algn="ctr" defTabSz="608965">
              <a:lnSpc>
                <a:spcPct val="130000"/>
              </a:lnSpc>
            </a:pPr>
            <a:r>
              <a:rPr lang="zh-CN" altLang="en-US" b="1" dirty="0">
                <a:solidFill>
                  <a:schemeClr val="bg1"/>
                </a:solidFill>
                <a:ea typeface="微软雅黑" panose="020B0503020204020204" charset="-122"/>
              </a:rPr>
              <a:t>点击此处添加标题</a:t>
            </a:r>
            <a:endParaRPr lang="en-US" altLang="zh-CN" b="1" dirty="0">
              <a:solidFill>
                <a:schemeClr val="bg1"/>
              </a:solidFill>
              <a:ea typeface="微软雅黑" panose="020B0503020204020204" charset="-122"/>
            </a:endParaRPr>
          </a:p>
        </p:txBody>
      </p:sp>
      <p:sp>
        <p:nvSpPr>
          <p:cNvPr id="8" name="文本占位符 1"/>
          <p:cNvSpPr>
            <a:spLocks noGrp="1"/>
          </p:cNvSpPr>
          <p:nvPr/>
        </p:nvSpPr>
        <p:spPr>
          <a:xfrm>
            <a:off x="641319" y="125811"/>
            <a:ext cx="5601366" cy="529569"/>
          </a:xfrm>
          <a:prstGeom prst="rect">
            <a:avLst/>
          </a:prstGeom>
          <a:ln w="12700" cmpd="sng">
            <a:noFill/>
          </a:ln>
        </p:spPr>
        <p:txBody>
          <a:bodyPr vert="horz" anchor="ct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dirty="0">
                <a:solidFill>
                  <a:srgbClr val="183A5D"/>
                </a:solidFill>
                <a:sym typeface="+mn-ea"/>
              </a:rPr>
              <a:t>短期目标</a:t>
            </a:r>
            <a:endParaRPr kumimoji="1" lang="zh-CN" altLang="en-US" dirty="0"/>
          </a:p>
        </p:txBody>
      </p:sp>
      <p:sp>
        <p:nvSpPr>
          <p:cNvPr id="9" name="文本框 8"/>
          <p:cNvSpPr txBox="1"/>
          <p:nvPr/>
        </p:nvSpPr>
        <p:spPr>
          <a:xfrm>
            <a:off x="3355510" y="3394561"/>
            <a:ext cx="2555424" cy="175323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dirty="0">
                <a:solidFill>
                  <a:schemeClr val="bg1"/>
                </a:solidFill>
                <a:latin typeface="微软雅黑" panose="020B0503020204020204" charset="-122"/>
                <a:ea typeface="微软雅黑" panose="020B0503020204020204" charset="-122"/>
                <a:sym typeface="+mn-ea"/>
              </a:rPr>
              <a:t>这里输入简单的文字概述里输入简单文字概述这里简单输入简单文字这里输入简单的文字概述里输入简单文字概述这里简单输入简单文字这里输入简单的文字概述里输入简单文字概述这里简单输入简单文字</a:t>
            </a:r>
          </a:p>
        </p:txBody>
      </p:sp>
      <p:sp>
        <p:nvSpPr>
          <p:cNvPr id="19" name="文本框 18"/>
          <p:cNvSpPr txBox="1"/>
          <p:nvPr/>
        </p:nvSpPr>
        <p:spPr>
          <a:xfrm>
            <a:off x="6243490" y="3345031"/>
            <a:ext cx="2555424" cy="175323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dirty="0">
                <a:solidFill>
                  <a:schemeClr val="bg1"/>
                </a:solidFill>
                <a:latin typeface="微软雅黑" panose="020B0503020204020204" charset="-122"/>
                <a:ea typeface="微软雅黑" panose="020B0503020204020204" charset="-122"/>
                <a:sym typeface="+mn-ea"/>
              </a:rPr>
              <a:t>这里输入简单的文字概述里输入简单文字概述这里简单输入简单文字这里输入简单的文字概述里输入简单文字概述这里简单输入简单文字这里输入简单的文字概述里输入简单文字概述这里简单输入简单文字</a:t>
            </a:r>
          </a:p>
        </p:txBody>
      </p:sp>
      <p:sp>
        <p:nvSpPr>
          <p:cNvPr id="20" name="文本框 19"/>
          <p:cNvSpPr txBox="1"/>
          <p:nvPr/>
        </p:nvSpPr>
        <p:spPr>
          <a:xfrm>
            <a:off x="9130835" y="3345031"/>
            <a:ext cx="2555424" cy="175323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200" dirty="0">
                <a:solidFill>
                  <a:schemeClr val="bg1"/>
                </a:solidFill>
                <a:latin typeface="微软雅黑" panose="020B0503020204020204" charset="-122"/>
                <a:ea typeface="微软雅黑" panose="020B0503020204020204" charset="-122"/>
                <a:sym typeface="+mn-ea"/>
              </a:rPr>
              <a:t>这里输入简单的文字概述里输入简单文字概述这里简单输入简单文字这里输入简单的文字概述里输入简单文字概述这里简单输入简单文字这里输入简单的文字概述里输入简单文字概述这里简单输入简单文字</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80">
                                          <p:stCondLst>
                                            <p:cond delay="0"/>
                                          </p:stCondLst>
                                        </p:cTn>
                                        <p:tgtEl>
                                          <p:spTgt spid="7"/>
                                        </p:tgtEl>
                                      </p:cBhvr>
                                    </p:animEffect>
                                    <p:anim calcmode="lin" valueType="num">
                                      <p:cBhvr>
                                        <p:cTn id="2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9" dur="26">
                                          <p:stCondLst>
                                            <p:cond delay="650"/>
                                          </p:stCondLst>
                                        </p:cTn>
                                        <p:tgtEl>
                                          <p:spTgt spid="7"/>
                                        </p:tgtEl>
                                      </p:cBhvr>
                                      <p:to x="100000" y="60000"/>
                                    </p:animScale>
                                    <p:animScale>
                                      <p:cBhvr>
                                        <p:cTn id="30" dur="166" decel="50000">
                                          <p:stCondLst>
                                            <p:cond delay="676"/>
                                          </p:stCondLst>
                                        </p:cTn>
                                        <p:tgtEl>
                                          <p:spTgt spid="7"/>
                                        </p:tgtEl>
                                      </p:cBhvr>
                                      <p:to x="100000" y="100000"/>
                                    </p:animScale>
                                    <p:animScale>
                                      <p:cBhvr>
                                        <p:cTn id="31" dur="26">
                                          <p:stCondLst>
                                            <p:cond delay="1312"/>
                                          </p:stCondLst>
                                        </p:cTn>
                                        <p:tgtEl>
                                          <p:spTgt spid="7"/>
                                        </p:tgtEl>
                                      </p:cBhvr>
                                      <p:to x="100000" y="80000"/>
                                    </p:animScale>
                                    <p:animScale>
                                      <p:cBhvr>
                                        <p:cTn id="32" dur="166" decel="50000">
                                          <p:stCondLst>
                                            <p:cond delay="1338"/>
                                          </p:stCondLst>
                                        </p:cTn>
                                        <p:tgtEl>
                                          <p:spTgt spid="7"/>
                                        </p:tgtEl>
                                      </p:cBhvr>
                                      <p:to x="100000" y="100000"/>
                                    </p:animScale>
                                    <p:animScale>
                                      <p:cBhvr>
                                        <p:cTn id="33" dur="26">
                                          <p:stCondLst>
                                            <p:cond delay="1642"/>
                                          </p:stCondLst>
                                        </p:cTn>
                                        <p:tgtEl>
                                          <p:spTgt spid="7"/>
                                        </p:tgtEl>
                                      </p:cBhvr>
                                      <p:to x="100000" y="90000"/>
                                    </p:animScale>
                                    <p:animScale>
                                      <p:cBhvr>
                                        <p:cTn id="34" dur="166" decel="50000">
                                          <p:stCondLst>
                                            <p:cond delay="1668"/>
                                          </p:stCondLst>
                                        </p:cTn>
                                        <p:tgtEl>
                                          <p:spTgt spid="7"/>
                                        </p:tgtEl>
                                      </p:cBhvr>
                                      <p:to x="100000" y="100000"/>
                                    </p:animScale>
                                    <p:animScale>
                                      <p:cBhvr>
                                        <p:cTn id="35" dur="26">
                                          <p:stCondLst>
                                            <p:cond delay="1808"/>
                                          </p:stCondLst>
                                        </p:cTn>
                                        <p:tgtEl>
                                          <p:spTgt spid="7"/>
                                        </p:tgtEl>
                                      </p:cBhvr>
                                      <p:to x="100000" y="95000"/>
                                    </p:animScale>
                                    <p:animScale>
                                      <p:cBhvr>
                                        <p:cTn id="36" dur="166" decel="50000">
                                          <p:stCondLst>
                                            <p:cond delay="1834"/>
                                          </p:stCondLst>
                                        </p:cTn>
                                        <p:tgtEl>
                                          <p:spTgt spid="7"/>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down)">
                                      <p:cBhvr>
                                        <p:cTn id="39" dur="580">
                                          <p:stCondLst>
                                            <p:cond delay="0"/>
                                          </p:stCondLst>
                                        </p:cTn>
                                        <p:tgtEl>
                                          <p:spTgt spid="6"/>
                                        </p:tgtEl>
                                      </p:cBhvr>
                                    </p:animEffect>
                                    <p:anim calcmode="lin" valueType="num">
                                      <p:cBhvr>
                                        <p:cTn id="4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5" dur="26">
                                          <p:stCondLst>
                                            <p:cond delay="650"/>
                                          </p:stCondLst>
                                        </p:cTn>
                                        <p:tgtEl>
                                          <p:spTgt spid="6"/>
                                        </p:tgtEl>
                                      </p:cBhvr>
                                      <p:to x="100000" y="60000"/>
                                    </p:animScale>
                                    <p:animScale>
                                      <p:cBhvr>
                                        <p:cTn id="46" dur="166" decel="50000">
                                          <p:stCondLst>
                                            <p:cond delay="676"/>
                                          </p:stCondLst>
                                        </p:cTn>
                                        <p:tgtEl>
                                          <p:spTgt spid="6"/>
                                        </p:tgtEl>
                                      </p:cBhvr>
                                      <p:to x="100000" y="100000"/>
                                    </p:animScale>
                                    <p:animScale>
                                      <p:cBhvr>
                                        <p:cTn id="47" dur="26">
                                          <p:stCondLst>
                                            <p:cond delay="1312"/>
                                          </p:stCondLst>
                                        </p:cTn>
                                        <p:tgtEl>
                                          <p:spTgt spid="6"/>
                                        </p:tgtEl>
                                      </p:cBhvr>
                                      <p:to x="100000" y="80000"/>
                                    </p:animScale>
                                    <p:animScale>
                                      <p:cBhvr>
                                        <p:cTn id="48" dur="166" decel="50000">
                                          <p:stCondLst>
                                            <p:cond delay="1338"/>
                                          </p:stCondLst>
                                        </p:cTn>
                                        <p:tgtEl>
                                          <p:spTgt spid="6"/>
                                        </p:tgtEl>
                                      </p:cBhvr>
                                      <p:to x="100000" y="100000"/>
                                    </p:animScale>
                                    <p:animScale>
                                      <p:cBhvr>
                                        <p:cTn id="49" dur="26">
                                          <p:stCondLst>
                                            <p:cond delay="1642"/>
                                          </p:stCondLst>
                                        </p:cTn>
                                        <p:tgtEl>
                                          <p:spTgt spid="6"/>
                                        </p:tgtEl>
                                      </p:cBhvr>
                                      <p:to x="100000" y="90000"/>
                                    </p:animScale>
                                    <p:animScale>
                                      <p:cBhvr>
                                        <p:cTn id="50" dur="166" decel="50000">
                                          <p:stCondLst>
                                            <p:cond delay="1668"/>
                                          </p:stCondLst>
                                        </p:cTn>
                                        <p:tgtEl>
                                          <p:spTgt spid="6"/>
                                        </p:tgtEl>
                                      </p:cBhvr>
                                      <p:to x="100000" y="100000"/>
                                    </p:animScale>
                                    <p:animScale>
                                      <p:cBhvr>
                                        <p:cTn id="51" dur="26">
                                          <p:stCondLst>
                                            <p:cond delay="1808"/>
                                          </p:stCondLst>
                                        </p:cTn>
                                        <p:tgtEl>
                                          <p:spTgt spid="6"/>
                                        </p:tgtEl>
                                      </p:cBhvr>
                                      <p:to x="100000" y="95000"/>
                                    </p:animScale>
                                    <p:animScale>
                                      <p:cBhvr>
                                        <p:cTn id="52" dur="166" decel="50000">
                                          <p:stCondLst>
                                            <p:cond delay="1834"/>
                                          </p:stCondLst>
                                        </p:cTn>
                                        <p:tgtEl>
                                          <p:spTgt spid="6"/>
                                        </p:tgtEl>
                                      </p:cBhvr>
                                      <p:to x="100000" y="100000"/>
                                    </p:animScale>
                                  </p:childTnLst>
                                </p:cTn>
                              </p:par>
                            </p:childTnLst>
                          </p:cTn>
                        </p:par>
                        <p:par>
                          <p:cTn id="53" fill="hold">
                            <p:stCondLst>
                              <p:cond delay="2000"/>
                            </p:stCondLst>
                            <p:childTnLst>
                              <p:par>
                                <p:cTn id="54" presetID="26" presetClass="entr" presetSubtype="0" fill="hold"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down)">
                                      <p:cBhvr>
                                        <p:cTn id="56" dur="580">
                                          <p:stCondLst>
                                            <p:cond delay="0"/>
                                          </p:stCondLst>
                                        </p:cTn>
                                        <p:tgtEl>
                                          <p:spTgt spid="14"/>
                                        </p:tgtEl>
                                      </p:cBhvr>
                                    </p:animEffect>
                                    <p:anim calcmode="lin" valueType="num">
                                      <p:cBhvr>
                                        <p:cTn id="57"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62" dur="26">
                                          <p:stCondLst>
                                            <p:cond delay="650"/>
                                          </p:stCondLst>
                                        </p:cTn>
                                        <p:tgtEl>
                                          <p:spTgt spid="14"/>
                                        </p:tgtEl>
                                      </p:cBhvr>
                                      <p:to x="100000" y="60000"/>
                                    </p:animScale>
                                    <p:animScale>
                                      <p:cBhvr>
                                        <p:cTn id="63" dur="166" decel="50000">
                                          <p:stCondLst>
                                            <p:cond delay="676"/>
                                          </p:stCondLst>
                                        </p:cTn>
                                        <p:tgtEl>
                                          <p:spTgt spid="14"/>
                                        </p:tgtEl>
                                      </p:cBhvr>
                                      <p:to x="100000" y="100000"/>
                                    </p:animScale>
                                    <p:animScale>
                                      <p:cBhvr>
                                        <p:cTn id="64" dur="26">
                                          <p:stCondLst>
                                            <p:cond delay="1312"/>
                                          </p:stCondLst>
                                        </p:cTn>
                                        <p:tgtEl>
                                          <p:spTgt spid="14"/>
                                        </p:tgtEl>
                                      </p:cBhvr>
                                      <p:to x="100000" y="80000"/>
                                    </p:animScale>
                                    <p:animScale>
                                      <p:cBhvr>
                                        <p:cTn id="65" dur="166" decel="50000">
                                          <p:stCondLst>
                                            <p:cond delay="1338"/>
                                          </p:stCondLst>
                                        </p:cTn>
                                        <p:tgtEl>
                                          <p:spTgt spid="14"/>
                                        </p:tgtEl>
                                      </p:cBhvr>
                                      <p:to x="100000" y="100000"/>
                                    </p:animScale>
                                    <p:animScale>
                                      <p:cBhvr>
                                        <p:cTn id="66" dur="26">
                                          <p:stCondLst>
                                            <p:cond delay="1642"/>
                                          </p:stCondLst>
                                        </p:cTn>
                                        <p:tgtEl>
                                          <p:spTgt spid="14"/>
                                        </p:tgtEl>
                                      </p:cBhvr>
                                      <p:to x="100000" y="90000"/>
                                    </p:animScale>
                                    <p:animScale>
                                      <p:cBhvr>
                                        <p:cTn id="67" dur="166" decel="50000">
                                          <p:stCondLst>
                                            <p:cond delay="1668"/>
                                          </p:stCondLst>
                                        </p:cTn>
                                        <p:tgtEl>
                                          <p:spTgt spid="14"/>
                                        </p:tgtEl>
                                      </p:cBhvr>
                                      <p:to x="100000" y="100000"/>
                                    </p:animScale>
                                    <p:animScale>
                                      <p:cBhvr>
                                        <p:cTn id="68" dur="26">
                                          <p:stCondLst>
                                            <p:cond delay="1808"/>
                                          </p:stCondLst>
                                        </p:cTn>
                                        <p:tgtEl>
                                          <p:spTgt spid="14"/>
                                        </p:tgtEl>
                                      </p:cBhvr>
                                      <p:to x="100000" y="95000"/>
                                    </p:animScale>
                                    <p:animScale>
                                      <p:cBhvr>
                                        <p:cTn id="69" dur="166" decel="50000">
                                          <p:stCondLst>
                                            <p:cond delay="1834"/>
                                          </p:stCondLst>
                                        </p:cTn>
                                        <p:tgtEl>
                                          <p:spTgt spid="14"/>
                                        </p:tgtEl>
                                      </p:cBhvr>
                                      <p:to x="100000" y="100000"/>
                                    </p:animScale>
                                  </p:childTnLst>
                                </p:cTn>
                              </p:par>
                              <p:par>
                                <p:cTn id="70" presetID="26" presetClass="entr" presetSubtype="0" fill="hold" grpId="0" nodeType="with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wipe(down)">
                                      <p:cBhvr>
                                        <p:cTn id="72" dur="580">
                                          <p:stCondLst>
                                            <p:cond delay="0"/>
                                          </p:stCondLst>
                                        </p:cTn>
                                        <p:tgtEl>
                                          <p:spTgt spid="18"/>
                                        </p:tgtEl>
                                      </p:cBhvr>
                                    </p:animEffect>
                                    <p:anim calcmode="lin" valueType="num">
                                      <p:cBhvr>
                                        <p:cTn id="73"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74"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75"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76"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77"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78" dur="26">
                                          <p:stCondLst>
                                            <p:cond delay="650"/>
                                          </p:stCondLst>
                                        </p:cTn>
                                        <p:tgtEl>
                                          <p:spTgt spid="18"/>
                                        </p:tgtEl>
                                      </p:cBhvr>
                                      <p:to x="100000" y="60000"/>
                                    </p:animScale>
                                    <p:animScale>
                                      <p:cBhvr>
                                        <p:cTn id="79" dur="166" decel="50000">
                                          <p:stCondLst>
                                            <p:cond delay="676"/>
                                          </p:stCondLst>
                                        </p:cTn>
                                        <p:tgtEl>
                                          <p:spTgt spid="18"/>
                                        </p:tgtEl>
                                      </p:cBhvr>
                                      <p:to x="100000" y="100000"/>
                                    </p:animScale>
                                    <p:animScale>
                                      <p:cBhvr>
                                        <p:cTn id="80" dur="26">
                                          <p:stCondLst>
                                            <p:cond delay="1312"/>
                                          </p:stCondLst>
                                        </p:cTn>
                                        <p:tgtEl>
                                          <p:spTgt spid="18"/>
                                        </p:tgtEl>
                                      </p:cBhvr>
                                      <p:to x="100000" y="80000"/>
                                    </p:animScale>
                                    <p:animScale>
                                      <p:cBhvr>
                                        <p:cTn id="81" dur="166" decel="50000">
                                          <p:stCondLst>
                                            <p:cond delay="1338"/>
                                          </p:stCondLst>
                                        </p:cTn>
                                        <p:tgtEl>
                                          <p:spTgt spid="18"/>
                                        </p:tgtEl>
                                      </p:cBhvr>
                                      <p:to x="100000" y="100000"/>
                                    </p:animScale>
                                    <p:animScale>
                                      <p:cBhvr>
                                        <p:cTn id="82" dur="26">
                                          <p:stCondLst>
                                            <p:cond delay="1642"/>
                                          </p:stCondLst>
                                        </p:cTn>
                                        <p:tgtEl>
                                          <p:spTgt spid="18"/>
                                        </p:tgtEl>
                                      </p:cBhvr>
                                      <p:to x="100000" y="90000"/>
                                    </p:animScale>
                                    <p:animScale>
                                      <p:cBhvr>
                                        <p:cTn id="83" dur="166" decel="50000">
                                          <p:stCondLst>
                                            <p:cond delay="1668"/>
                                          </p:stCondLst>
                                        </p:cTn>
                                        <p:tgtEl>
                                          <p:spTgt spid="18"/>
                                        </p:tgtEl>
                                      </p:cBhvr>
                                      <p:to x="100000" y="100000"/>
                                    </p:animScale>
                                    <p:animScale>
                                      <p:cBhvr>
                                        <p:cTn id="84" dur="26">
                                          <p:stCondLst>
                                            <p:cond delay="1808"/>
                                          </p:stCondLst>
                                        </p:cTn>
                                        <p:tgtEl>
                                          <p:spTgt spid="18"/>
                                        </p:tgtEl>
                                      </p:cBhvr>
                                      <p:to x="100000" y="95000"/>
                                    </p:animScale>
                                    <p:animScale>
                                      <p:cBhvr>
                                        <p:cTn id="85" dur="166" decel="50000">
                                          <p:stCondLst>
                                            <p:cond delay="1834"/>
                                          </p:stCondLst>
                                        </p:cTn>
                                        <p:tgtEl>
                                          <p:spTgt spid="18"/>
                                        </p:tgtEl>
                                      </p:cBhvr>
                                      <p:to x="100000" y="100000"/>
                                    </p:animScale>
                                  </p:childTnLst>
                                </p:cTn>
                              </p:par>
                              <p:par>
                                <p:cTn id="86" presetID="26" presetClass="entr" presetSubtype="0" fill="hold" grpId="0" nodeType="withEffect">
                                  <p:stCondLst>
                                    <p:cond delay="0"/>
                                  </p:stCondLst>
                                  <p:childTnLst>
                                    <p:set>
                                      <p:cBhvr>
                                        <p:cTn id="87" dur="1" fill="hold">
                                          <p:stCondLst>
                                            <p:cond delay="0"/>
                                          </p:stCondLst>
                                        </p:cTn>
                                        <p:tgtEl>
                                          <p:spTgt spid="9"/>
                                        </p:tgtEl>
                                        <p:attrNameLst>
                                          <p:attrName>style.visibility</p:attrName>
                                        </p:attrNameLst>
                                      </p:cBhvr>
                                      <p:to>
                                        <p:strVal val="visible"/>
                                      </p:to>
                                    </p:set>
                                    <p:animEffect transition="in" filter="wipe(down)">
                                      <p:cBhvr>
                                        <p:cTn id="88" dur="580">
                                          <p:stCondLst>
                                            <p:cond delay="0"/>
                                          </p:stCondLst>
                                        </p:cTn>
                                        <p:tgtEl>
                                          <p:spTgt spid="9"/>
                                        </p:tgtEl>
                                      </p:cBhvr>
                                    </p:animEffect>
                                    <p:anim calcmode="lin" valueType="num">
                                      <p:cBhvr>
                                        <p:cTn id="89"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0"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91"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92"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93"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94" dur="26">
                                          <p:stCondLst>
                                            <p:cond delay="650"/>
                                          </p:stCondLst>
                                        </p:cTn>
                                        <p:tgtEl>
                                          <p:spTgt spid="9"/>
                                        </p:tgtEl>
                                      </p:cBhvr>
                                      <p:to x="100000" y="60000"/>
                                    </p:animScale>
                                    <p:animScale>
                                      <p:cBhvr>
                                        <p:cTn id="95" dur="166" decel="50000">
                                          <p:stCondLst>
                                            <p:cond delay="676"/>
                                          </p:stCondLst>
                                        </p:cTn>
                                        <p:tgtEl>
                                          <p:spTgt spid="9"/>
                                        </p:tgtEl>
                                      </p:cBhvr>
                                      <p:to x="100000" y="100000"/>
                                    </p:animScale>
                                    <p:animScale>
                                      <p:cBhvr>
                                        <p:cTn id="96" dur="26">
                                          <p:stCondLst>
                                            <p:cond delay="1312"/>
                                          </p:stCondLst>
                                        </p:cTn>
                                        <p:tgtEl>
                                          <p:spTgt spid="9"/>
                                        </p:tgtEl>
                                      </p:cBhvr>
                                      <p:to x="100000" y="80000"/>
                                    </p:animScale>
                                    <p:animScale>
                                      <p:cBhvr>
                                        <p:cTn id="97" dur="166" decel="50000">
                                          <p:stCondLst>
                                            <p:cond delay="1338"/>
                                          </p:stCondLst>
                                        </p:cTn>
                                        <p:tgtEl>
                                          <p:spTgt spid="9"/>
                                        </p:tgtEl>
                                      </p:cBhvr>
                                      <p:to x="100000" y="100000"/>
                                    </p:animScale>
                                    <p:animScale>
                                      <p:cBhvr>
                                        <p:cTn id="98" dur="26">
                                          <p:stCondLst>
                                            <p:cond delay="1642"/>
                                          </p:stCondLst>
                                        </p:cTn>
                                        <p:tgtEl>
                                          <p:spTgt spid="9"/>
                                        </p:tgtEl>
                                      </p:cBhvr>
                                      <p:to x="100000" y="90000"/>
                                    </p:animScale>
                                    <p:animScale>
                                      <p:cBhvr>
                                        <p:cTn id="99" dur="166" decel="50000">
                                          <p:stCondLst>
                                            <p:cond delay="1668"/>
                                          </p:stCondLst>
                                        </p:cTn>
                                        <p:tgtEl>
                                          <p:spTgt spid="9"/>
                                        </p:tgtEl>
                                      </p:cBhvr>
                                      <p:to x="100000" y="100000"/>
                                    </p:animScale>
                                    <p:animScale>
                                      <p:cBhvr>
                                        <p:cTn id="100" dur="26">
                                          <p:stCondLst>
                                            <p:cond delay="1808"/>
                                          </p:stCondLst>
                                        </p:cTn>
                                        <p:tgtEl>
                                          <p:spTgt spid="9"/>
                                        </p:tgtEl>
                                      </p:cBhvr>
                                      <p:to x="100000" y="95000"/>
                                    </p:animScale>
                                    <p:animScale>
                                      <p:cBhvr>
                                        <p:cTn id="101" dur="166" decel="50000">
                                          <p:stCondLst>
                                            <p:cond delay="1834"/>
                                          </p:stCondLst>
                                        </p:cTn>
                                        <p:tgtEl>
                                          <p:spTgt spid="9"/>
                                        </p:tgtEl>
                                      </p:cBhvr>
                                      <p:to x="100000" y="100000"/>
                                    </p:animScale>
                                  </p:childTnLst>
                                </p:cTn>
                              </p:par>
                            </p:childTnLst>
                          </p:cTn>
                        </p:par>
                        <p:par>
                          <p:cTn id="102" fill="hold">
                            <p:stCondLst>
                              <p:cond delay="4000"/>
                            </p:stCondLst>
                            <p:childTnLst>
                              <p:par>
                                <p:cTn id="103" presetID="26" presetClass="entr" presetSubtype="0" fill="hold" nodeType="afterEffect">
                                  <p:stCondLst>
                                    <p:cond delay="0"/>
                                  </p:stCondLst>
                                  <p:childTnLst>
                                    <p:set>
                                      <p:cBhvr>
                                        <p:cTn id="104" dur="1" fill="hold">
                                          <p:stCondLst>
                                            <p:cond delay="0"/>
                                          </p:stCondLst>
                                        </p:cTn>
                                        <p:tgtEl>
                                          <p:spTgt spid="22"/>
                                        </p:tgtEl>
                                        <p:attrNameLst>
                                          <p:attrName>style.visibility</p:attrName>
                                        </p:attrNameLst>
                                      </p:cBhvr>
                                      <p:to>
                                        <p:strVal val="visible"/>
                                      </p:to>
                                    </p:set>
                                    <p:animEffect transition="in" filter="wipe(down)">
                                      <p:cBhvr>
                                        <p:cTn id="105" dur="580">
                                          <p:stCondLst>
                                            <p:cond delay="0"/>
                                          </p:stCondLst>
                                        </p:cTn>
                                        <p:tgtEl>
                                          <p:spTgt spid="22"/>
                                        </p:tgtEl>
                                      </p:cBhvr>
                                    </p:animEffect>
                                    <p:anim calcmode="lin" valueType="num">
                                      <p:cBhvr>
                                        <p:cTn id="106"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111" dur="26">
                                          <p:stCondLst>
                                            <p:cond delay="650"/>
                                          </p:stCondLst>
                                        </p:cTn>
                                        <p:tgtEl>
                                          <p:spTgt spid="22"/>
                                        </p:tgtEl>
                                      </p:cBhvr>
                                      <p:to x="100000" y="60000"/>
                                    </p:animScale>
                                    <p:animScale>
                                      <p:cBhvr>
                                        <p:cTn id="112" dur="166" decel="50000">
                                          <p:stCondLst>
                                            <p:cond delay="676"/>
                                          </p:stCondLst>
                                        </p:cTn>
                                        <p:tgtEl>
                                          <p:spTgt spid="22"/>
                                        </p:tgtEl>
                                      </p:cBhvr>
                                      <p:to x="100000" y="100000"/>
                                    </p:animScale>
                                    <p:animScale>
                                      <p:cBhvr>
                                        <p:cTn id="113" dur="26">
                                          <p:stCondLst>
                                            <p:cond delay="1312"/>
                                          </p:stCondLst>
                                        </p:cTn>
                                        <p:tgtEl>
                                          <p:spTgt spid="22"/>
                                        </p:tgtEl>
                                      </p:cBhvr>
                                      <p:to x="100000" y="80000"/>
                                    </p:animScale>
                                    <p:animScale>
                                      <p:cBhvr>
                                        <p:cTn id="114" dur="166" decel="50000">
                                          <p:stCondLst>
                                            <p:cond delay="1338"/>
                                          </p:stCondLst>
                                        </p:cTn>
                                        <p:tgtEl>
                                          <p:spTgt spid="22"/>
                                        </p:tgtEl>
                                      </p:cBhvr>
                                      <p:to x="100000" y="100000"/>
                                    </p:animScale>
                                    <p:animScale>
                                      <p:cBhvr>
                                        <p:cTn id="115" dur="26">
                                          <p:stCondLst>
                                            <p:cond delay="1642"/>
                                          </p:stCondLst>
                                        </p:cTn>
                                        <p:tgtEl>
                                          <p:spTgt spid="22"/>
                                        </p:tgtEl>
                                      </p:cBhvr>
                                      <p:to x="100000" y="90000"/>
                                    </p:animScale>
                                    <p:animScale>
                                      <p:cBhvr>
                                        <p:cTn id="116" dur="166" decel="50000">
                                          <p:stCondLst>
                                            <p:cond delay="1668"/>
                                          </p:stCondLst>
                                        </p:cTn>
                                        <p:tgtEl>
                                          <p:spTgt spid="22"/>
                                        </p:tgtEl>
                                      </p:cBhvr>
                                      <p:to x="100000" y="100000"/>
                                    </p:animScale>
                                    <p:animScale>
                                      <p:cBhvr>
                                        <p:cTn id="117" dur="26">
                                          <p:stCondLst>
                                            <p:cond delay="1808"/>
                                          </p:stCondLst>
                                        </p:cTn>
                                        <p:tgtEl>
                                          <p:spTgt spid="22"/>
                                        </p:tgtEl>
                                      </p:cBhvr>
                                      <p:to x="100000" y="95000"/>
                                    </p:animScale>
                                    <p:animScale>
                                      <p:cBhvr>
                                        <p:cTn id="118" dur="166" decel="50000">
                                          <p:stCondLst>
                                            <p:cond delay="1834"/>
                                          </p:stCondLst>
                                        </p:cTn>
                                        <p:tgtEl>
                                          <p:spTgt spid="22"/>
                                        </p:tgtEl>
                                      </p:cBhvr>
                                      <p:to x="100000" y="100000"/>
                                    </p:animScale>
                                  </p:childTnLst>
                                </p:cTn>
                              </p:par>
                              <p:par>
                                <p:cTn id="119" presetID="26" presetClass="entr" presetSubtype="0" fill="hold" grpId="0" nodeType="withEffect">
                                  <p:stCondLst>
                                    <p:cond delay="0"/>
                                  </p:stCondLst>
                                  <p:childTnLst>
                                    <p:set>
                                      <p:cBhvr>
                                        <p:cTn id="120" dur="1" fill="hold">
                                          <p:stCondLst>
                                            <p:cond delay="0"/>
                                          </p:stCondLst>
                                        </p:cTn>
                                        <p:tgtEl>
                                          <p:spTgt spid="24"/>
                                        </p:tgtEl>
                                        <p:attrNameLst>
                                          <p:attrName>style.visibility</p:attrName>
                                        </p:attrNameLst>
                                      </p:cBhvr>
                                      <p:to>
                                        <p:strVal val="visible"/>
                                      </p:to>
                                    </p:set>
                                    <p:animEffect transition="in" filter="wipe(down)">
                                      <p:cBhvr>
                                        <p:cTn id="121" dur="580">
                                          <p:stCondLst>
                                            <p:cond delay="0"/>
                                          </p:stCondLst>
                                        </p:cTn>
                                        <p:tgtEl>
                                          <p:spTgt spid="24"/>
                                        </p:tgtEl>
                                      </p:cBhvr>
                                    </p:animEffect>
                                    <p:anim calcmode="lin" valueType="num">
                                      <p:cBhvr>
                                        <p:cTn id="122"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127" dur="26">
                                          <p:stCondLst>
                                            <p:cond delay="650"/>
                                          </p:stCondLst>
                                        </p:cTn>
                                        <p:tgtEl>
                                          <p:spTgt spid="24"/>
                                        </p:tgtEl>
                                      </p:cBhvr>
                                      <p:to x="100000" y="60000"/>
                                    </p:animScale>
                                    <p:animScale>
                                      <p:cBhvr>
                                        <p:cTn id="128" dur="166" decel="50000">
                                          <p:stCondLst>
                                            <p:cond delay="676"/>
                                          </p:stCondLst>
                                        </p:cTn>
                                        <p:tgtEl>
                                          <p:spTgt spid="24"/>
                                        </p:tgtEl>
                                      </p:cBhvr>
                                      <p:to x="100000" y="100000"/>
                                    </p:animScale>
                                    <p:animScale>
                                      <p:cBhvr>
                                        <p:cTn id="129" dur="26">
                                          <p:stCondLst>
                                            <p:cond delay="1312"/>
                                          </p:stCondLst>
                                        </p:cTn>
                                        <p:tgtEl>
                                          <p:spTgt spid="24"/>
                                        </p:tgtEl>
                                      </p:cBhvr>
                                      <p:to x="100000" y="80000"/>
                                    </p:animScale>
                                    <p:animScale>
                                      <p:cBhvr>
                                        <p:cTn id="130" dur="166" decel="50000">
                                          <p:stCondLst>
                                            <p:cond delay="1338"/>
                                          </p:stCondLst>
                                        </p:cTn>
                                        <p:tgtEl>
                                          <p:spTgt spid="24"/>
                                        </p:tgtEl>
                                      </p:cBhvr>
                                      <p:to x="100000" y="100000"/>
                                    </p:animScale>
                                    <p:animScale>
                                      <p:cBhvr>
                                        <p:cTn id="131" dur="26">
                                          <p:stCondLst>
                                            <p:cond delay="1642"/>
                                          </p:stCondLst>
                                        </p:cTn>
                                        <p:tgtEl>
                                          <p:spTgt spid="24"/>
                                        </p:tgtEl>
                                      </p:cBhvr>
                                      <p:to x="100000" y="90000"/>
                                    </p:animScale>
                                    <p:animScale>
                                      <p:cBhvr>
                                        <p:cTn id="132" dur="166" decel="50000">
                                          <p:stCondLst>
                                            <p:cond delay="1668"/>
                                          </p:stCondLst>
                                        </p:cTn>
                                        <p:tgtEl>
                                          <p:spTgt spid="24"/>
                                        </p:tgtEl>
                                      </p:cBhvr>
                                      <p:to x="100000" y="100000"/>
                                    </p:animScale>
                                    <p:animScale>
                                      <p:cBhvr>
                                        <p:cTn id="133" dur="26">
                                          <p:stCondLst>
                                            <p:cond delay="1808"/>
                                          </p:stCondLst>
                                        </p:cTn>
                                        <p:tgtEl>
                                          <p:spTgt spid="24"/>
                                        </p:tgtEl>
                                      </p:cBhvr>
                                      <p:to x="100000" y="95000"/>
                                    </p:animScale>
                                    <p:animScale>
                                      <p:cBhvr>
                                        <p:cTn id="134" dur="166" decel="50000">
                                          <p:stCondLst>
                                            <p:cond delay="1834"/>
                                          </p:stCondLst>
                                        </p:cTn>
                                        <p:tgtEl>
                                          <p:spTgt spid="24"/>
                                        </p:tgtEl>
                                      </p:cBhvr>
                                      <p:to x="100000" y="100000"/>
                                    </p:animScale>
                                  </p:childTnLst>
                                </p:cTn>
                              </p:par>
                              <p:par>
                                <p:cTn id="135" presetID="26" presetClass="entr" presetSubtype="0" fill="hold" grpId="0" nodeType="withEffect">
                                  <p:stCondLst>
                                    <p:cond delay="0"/>
                                  </p:stCondLst>
                                  <p:childTnLst>
                                    <p:set>
                                      <p:cBhvr>
                                        <p:cTn id="136" dur="1" fill="hold">
                                          <p:stCondLst>
                                            <p:cond delay="0"/>
                                          </p:stCondLst>
                                        </p:cTn>
                                        <p:tgtEl>
                                          <p:spTgt spid="19"/>
                                        </p:tgtEl>
                                        <p:attrNameLst>
                                          <p:attrName>style.visibility</p:attrName>
                                        </p:attrNameLst>
                                      </p:cBhvr>
                                      <p:to>
                                        <p:strVal val="visible"/>
                                      </p:to>
                                    </p:set>
                                    <p:animEffect transition="in" filter="wipe(down)">
                                      <p:cBhvr>
                                        <p:cTn id="137" dur="580">
                                          <p:stCondLst>
                                            <p:cond delay="0"/>
                                          </p:stCondLst>
                                        </p:cTn>
                                        <p:tgtEl>
                                          <p:spTgt spid="19"/>
                                        </p:tgtEl>
                                      </p:cBhvr>
                                    </p:animEffect>
                                    <p:anim calcmode="lin" valueType="num">
                                      <p:cBhvr>
                                        <p:cTn id="138"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39"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40"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41"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42"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43" dur="26">
                                          <p:stCondLst>
                                            <p:cond delay="650"/>
                                          </p:stCondLst>
                                        </p:cTn>
                                        <p:tgtEl>
                                          <p:spTgt spid="19"/>
                                        </p:tgtEl>
                                      </p:cBhvr>
                                      <p:to x="100000" y="60000"/>
                                    </p:animScale>
                                    <p:animScale>
                                      <p:cBhvr>
                                        <p:cTn id="144" dur="166" decel="50000">
                                          <p:stCondLst>
                                            <p:cond delay="676"/>
                                          </p:stCondLst>
                                        </p:cTn>
                                        <p:tgtEl>
                                          <p:spTgt spid="19"/>
                                        </p:tgtEl>
                                      </p:cBhvr>
                                      <p:to x="100000" y="100000"/>
                                    </p:animScale>
                                    <p:animScale>
                                      <p:cBhvr>
                                        <p:cTn id="145" dur="26">
                                          <p:stCondLst>
                                            <p:cond delay="1312"/>
                                          </p:stCondLst>
                                        </p:cTn>
                                        <p:tgtEl>
                                          <p:spTgt spid="19"/>
                                        </p:tgtEl>
                                      </p:cBhvr>
                                      <p:to x="100000" y="80000"/>
                                    </p:animScale>
                                    <p:animScale>
                                      <p:cBhvr>
                                        <p:cTn id="146" dur="166" decel="50000">
                                          <p:stCondLst>
                                            <p:cond delay="1338"/>
                                          </p:stCondLst>
                                        </p:cTn>
                                        <p:tgtEl>
                                          <p:spTgt spid="19"/>
                                        </p:tgtEl>
                                      </p:cBhvr>
                                      <p:to x="100000" y="100000"/>
                                    </p:animScale>
                                    <p:animScale>
                                      <p:cBhvr>
                                        <p:cTn id="147" dur="26">
                                          <p:stCondLst>
                                            <p:cond delay="1642"/>
                                          </p:stCondLst>
                                        </p:cTn>
                                        <p:tgtEl>
                                          <p:spTgt spid="19"/>
                                        </p:tgtEl>
                                      </p:cBhvr>
                                      <p:to x="100000" y="90000"/>
                                    </p:animScale>
                                    <p:animScale>
                                      <p:cBhvr>
                                        <p:cTn id="148" dur="166" decel="50000">
                                          <p:stCondLst>
                                            <p:cond delay="1668"/>
                                          </p:stCondLst>
                                        </p:cTn>
                                        <p:tgtEl>
                                          <p:spTgt spid="19"/>
                                        </p:tgtEl>
                                      </p:cBhvr>
                                      <p:to x="100000" y="100000"/>
                                    </p:animScale>
                                    <p:animScale>
                                      <p:cBhvr>
                                        <p:cTn id="149" dur="26">
                                          <p:stCondLst>
                                            <p:cond delay="1808"/>
                                          </p:stCondLst>
                                        </p:cTn>
                                        <p:tgtEl>
                                          <p:spTgt spid="19"/>
                                        </p:tgtEl>
                                      </p:cBhvr>
                                      <p:to x="100000" y="95000"/>
                                    </p:animScale>
                                    <p:animScale>
                                      <p:cBhvr>
                                        <p:cTn id="150" dur="166" decel="50000">
                                          <p:stCondLst>
                                            <p:cond delay="1834"/>
                                          </p:stCondLst>
                                        </p:cTn>
                                        <p:tgtEl>
                                          <p:spTgt spid="19"/>
                                        </p:tgtEl>
                                      </p:cBhvr>
                                      <p:to x="100000" y="100000"/>
                                    </p:animScale>
                                  </p:childTnLst>
                                </p:cTn>
                              </p:par>
                            </p:childTnLst>
                          </p:cTn>
                        </p:par>
                        <p:par>
                          <p:cTn id="151" fill="hold">
                            <p:stCondLst>
                              <p:cond delay="6000"/>
                            </p:stCondLst>
                            <p:childTnLst>
                              <p:par>
                                <p:cTn id="152" presetID="26" presetClass="entr" presetSubtype="0" fill="hold" nodeType="afterEffect">
                                  <p:stCondLst>
                                    <p:cond delay="0"/>
                                  </p:stCondLst>
                                  <p:childTnLst>
                                    <p:set>
                                      <p:cBhvr>
                                        <p:cTn id="153" dur="1" fill="hold">
                                          <p:stCondLst>
                                            <p:cond delay="0"/>
                                          </p:stCondLst>
                                        </p:cTn>
                                        <p:tgtEl>
                                          <p:spTgt spid="28"/>
                                        </p:tgtEl>
                                        <p:attrNameLst>
                                          <p:attrName>style.visibility</p:attrName>
                                        </p:attrNameLst>
                                      </p:cBhvr>
                                      <p:to>
                                        <p:strVal val="visible"/>
                                      </p:to>
                                    </p:set>
                                    <p:animEffect transition="in" filter="wipe(down)">
                                      <p:cBhvr>
                                        <p:cTn id="154" dur="580">
                                          <p:stCondLst>
                                            <p:cond delay="0"/>
                                          </p:stCondLst>
                                        </p:cTn>
                                        <p:tgtEl>
                                          <p:spTgt spid="28"/>
                                        </p:tgtEl>
                                      </p:cBhvr>
                                    </p:animEffect>
                                    <p:anim calcmode="lin" valueType="num">
                                      <p:cBhvr>
                                        <p:cTn id="155"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56"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57"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158"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159"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160" dur="26">
                                          <p:stCondLst>
                                            <p:cond delay="650"/>
                                          </p:stCondLst>
                                        </p:cTn>
                                        <p:tgtEl>
                                          <p:spTgt spid="28"/>
                                        </p:tgtEl>
                                      </p:cBhvr>
                                      <p:to x="100000" y="60000"/>
                                    </p:animScale>
                                    <p:animScale>
                                      <p:cBhvr>
                                        <p:cTn id="161" dur="166" decel="50000">
                                          <p:stCondLst>
                                            <p:cond delay="676"/>
                                          </p:stCondLst>
                                        </p:cTn>
                                        <p:tgtEl>
                                          <p:spTgt spid="28"/>
                                        </p:tgtEl>
                                      </p:cBhvr>
                                      <p:to x="100000" y="100000"/>
                                    </p:animScale>
                                    <p:animScale>
                                      <p:cBhvr>
                                        <p:cTn id="162" dur="26">
                                          <p:stCondLst>
                                            <p:cond delay="1312"/>
                                          </p:stCondLst>
                                        </p:cTn>
                                        <p:tgtEl>
                                          <p:spTgt spid="28"/>
                                        </p:tgtEl>
                                      </p:cBhvr>
                                      <p:to x="100000" y="80000"/>
                                    </p:animScale>
                                    <p:animScale>
                                      <p:cBhvr>
                                        <p:cTn id="163" dur="166" decel="50000">
                                          <p:stCondLst>
                                            <p:cond delay="1338"/>
                                          </p:stCondLst>
                                        </p:cTn>
                                        <p:tgtEl>
                                          <p:spTgt spid="28"/>
                                        </p:tgtEl>
                                      </p:cBhvr>
                                      <p:to x="100000" y="100000"/>
                                    </p:animScale>
                                    <p:animScale>
                                      <p:cBhvr>
                                        <p:cTn id="164" dur="26">
                                          <p:stCondLst>
                                            <p:cond delay="1642"/>
                                          </p:stCondLst>
                                        </p:cTn>
                                        <p:tgtEl>
                                          <p:spTgt spid="28"/>
                                        </p:tgtEl>
                                      </p:cBhvr>
                                      <p:to x="100000" y="90000"/>
                                    </p:animScale>
                                    <p:animScale>
                                      <p:cBhvr>
                                        <p:cTn id="165" dur="166" decel="50000">
                                          <p:stCondLst>
                                            <p:cond delay="1668"/>
                                          </p:stCondLst>
                                        </p:cTn>
                                        <p:tgtEl>
                                          <p:spTgt spid="28"/>
                                        </p:tgtEl>
                                      </p:cBhvr>
                                      <p:to x="100000" y="100000"/>
                                    </p:animScale>
                                    <p:animScale>
                                      <p:cBhvr>
                                        <p:cTn id="166" dur="26">
                                          <p:stCondLst>
                                            <p:cond delay="1808"/>
                                          </p:stCondLst>
                                        </p:cTn>
                                        <p:tgtEl>
                                          <p:spTgt spid="28"/>
                                        </p:tgtEl>
                                      </p:cBhvr>
                                      <p:to x="100000" y="95000"/>
                                    </p:animScale>
                                    <p:animScale>
                                      <p:cBhvr>
                                        <p:cTn id="167" dur="166" decel="50000">
                                          <p:stCondLst>
                                            <p:cond delay="1834"/>
                                          </p:stCondLst>
                                        </p:cTn>
                                        <p:tgtEl>
                                          <p:spTgt spid="28"/>
                                        </p:tgtEl>
                                      </p:cBhvr>
                                      <p:to x="100000" y="100000"/>
                                    </p:animScale>
                                  </p:childTnLst>
                                </p:cTn>
                              </p:par>
                              <p:par>
                                <p:cTn id="168" presetID="26" presetClass="entr" presetSubtype="0" fill="hold" grpId="0" nodeType="withEffect">
                                  <p:stCondLst>
                                    <p:cond delay="0"/>
                                  </p:stCondLst>
                                  <p:childTnLst>
                                    <p:set>
                                      <p:cBhvr>
                                        <p:cTn id="169" dur="1" fill="hold">
                                          <p:stCondLst>
                                            <p:cond delay="0"/>
                                          </p:stCondLst>
                                        </p:cTn>
                                        <p:tgtEl>
                                          <p:spTgt spid="30"/>
                                        </p:tgtEl>
                                        <p:attrNameLst>
                                          <p:attrName>style.visibility</p:attrName>
                                        </p:attrNameLst>
                                      </p:cBhvr>
                                      <p:to>
                                        <p:strVal val="visible"/>
                                      </p:to>
                                    </p:set>
                                    <p:animEffect transition="in" filter="wipe(down)">
                                      <p:cBhvr>
                                        <p:cTn id="170" dur="580">
                                          <p:stCondLst>
                                            <p:cond delay="0"/>
                                          </p:stCondLst>
                                        </p:cTn>
                                        <p:tgtEl>
                                          <p:spTgt spid="30"/>
                                        </p:tgtEl>
                                      </p:cBhvr>
                                    </p:animEffect>
                                    <p:anim calcmode="lin" valueType="num">
                                      <p:cBhvr>
                                        <p:cTn id="171" dur="1822"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172" dur="664"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173" dur="664" tmFilter="0, 0; 0.125,0.2665; 0.25,0.4; 0.375,0.465; 0.5,0.5;  0.625,0.535; 0.75,0.6; 0.875,0.7335; 1,1">
                                          <p:stCondLst>
                                            <p:cond delay="664"/>
                                          </p:stCondLst>
                                        </p:cTn>
                                        <p:tgtEl>
                                          <p:spTgt spid="30"/>
                                        </p:tgtEl>
                                        <p:attrNameLst>
                                          <p:attrName>ppt_y</p:attrName>
                                        </p:attrNameLst>
                                      </p:cBhvr>
                                      <p:tavLst>
                                        <p:tav tm="0" fmla="#ppt_y-sin(pi*$)/9">
                                          <p:val>
                                            <p:fltVal val="0"/>
                                          </p:val>
                                        </p:tav>
                                        <p:tav tm="100000">
                                          <p:val>
                                            <p:fltVal val="1"/>
                                          </p:val>
                                        </p:tav>
                                      </p:tavLst>
                                    </p:anim>
                                    <p:anim calcmode="lin" valueType="num">
                                      <p:cBhvr>
                                        <p:cTn id="174" dur="332" tmFilter="0, 0; 0.125,0.2665; 0.25,0.4; 0.375,0.465; 0.5,0.5;  0.625,0.535; 0.75,0.6; 0.875,0.7335; 1,1">
                                          <p:stCondLst>
                                            <p:cond delay="1324"/>
                                          </p:stCondLst>
                                        </p:cTn>
                                        <p:tgtEl>
                                          <p:spTgt spid="30"/>
                                        </p:tgtEl>
                                        <p:attrNameLst>
                                          <p:attrName>ppt_y</p:attrName>
                                        </p:attrNameLst>
                                      </p:cBhvr>
                                      <p:tavLst>
                                        <p:tav tm="0" fmla="#ppt_y-sin(pi*$)/27">
                                          <p:val>
                                            <p:fltVal val="0"/>
                                          </p:val>
                                        </p:tav>
                                        <p:tav tm="100000">
                                          <p:val>
                                            <p:fltVal val="1"/>
                                          </p:val>
                                        </p:tav>
                                      </p:tavLst>
                                    </p:anim>
                                    <p:anim calcmode="lin" valueType="num">
                                      <p:cBhvr>
                                        <p:cTn id="175" dur="164" tmFilter="0, 0; 0.125,0.2665; 0.25,0.4; 0.375,0.465; 0.5,0.5;  0.625,0.535; 0.75,0.6; 0.875,0.7335; 1,1">
                                          <p:stCondLst>
                                            <p:cond delay="1656"/>
                                          </p:stCondLst>
                                        </p:cTn>
                                        <p:tgtEl>
                                          <p:spTgt spid="30"/>
                                        </p:tgtEl>
                                        <p:attrNameLst>
                                          <p:attrName>ppt_y</p:attrName>
                                        </p:attrNameLst>
                                      </p:cBhvr>
                                      <p:tavLst>
                                        <p:tav tm="0" fmla="#ppt_y-sin(pi*$)/81">
                                          <p:val>
                                            <p:fltVal val="0"/>
                                          </p:val>
                                        </p:tav>
                                        <p:tav tm="100000">
                                          <p:val>
                                            <p:fltVal val="1"/>
                                          </p:val>
                                        </p:tav>
                                      </p:tavLst>
                                    </p:anim>
                                    <p:animScale>
                                      <p:cBhvr>
                                        <p:cTn id="176" dur="26">
                                          <p:stCondLst>
                                            <p:cond delay="650"/>
                                          </p:stCondLst>
                                        </p:cTn>
                                        <p:tgtEl>
                                          <p:spTgt spid="30"/>
                                        </p:tgtEl>
                                      </p:cBhvr>
                                      <p:to x="100000" y="60000"/>
                                    </p:animScale>
                                    <p:animScale>
                                      <p:cBhvr>
                                        <p:cTn id="177" dur="166" decel="50000">
                                          <p:stCondLst>
                                            <p:cond delay="676"/>
                                          </p:stCondLst>
                                        </p:cTn>
                                        <p:tgtEl>
                                          <p:spTgt spid="30"/>
                                        </p:tgtEl>
                                      </p:cBhvr>
                                      <p:to x="100000" y="100000"/>
                                    </p:animScale>
                                    <p:animScale>
                                      <p:cBhvr>
                                        <p:cTn id="178" dur="26">
                                          <p:stCondLst>
                                            <p:cond delay="1312"/>
                                          </p:stCondLst>
                                        </p:cTn>
                                        <p:tgtEl>
                                          <p:spTgt spid="30"/>
                                        </p:tgtEl>
                                      </p:cBhvr>
                                      <p:to x="100000" y="80000"/>
                                    </p:animScale>
                                    <p:animScale>
                                      <p:cBhvr>
                                        <p:cTn id="179" dur="166" decel="50000">
                                          <p:stCondLst>
                                            <p:cond delay="1338"/>
                                          </p:stCondLst>
                                        </p:cTn>
                                        <p:tgtEl>
                                          <p:spTgt spid="30"/>
                                        </p:tgtEl>
                                      </p:cBhvr>
                                      <p:to x="100000" y="100000"/>
                                    </p:animScale>
                                    <p:animScale>
                                      <p:cBhvr>
                                        <p:cTn id="180" dur="26">
                                          <p:stCondLst>
                                            <p:cond delay="1642"/>
                                          </p:stCondLst>
                                        </p:cTn>
                                        <p:tgtEl>
                                          <p:spTgt spid="30"/>
                                        </p:tgtEl>
                                      </p:cBhvr>
                                      <p:to x="100000" y="90000"/>
                                    </p:animScale>
                                    <p:animScale>
                                      <p:cBhvr>
                                        <p:cTn id="181" dur="166" decel="50000">
                                          <p:stCondLst>
                                            <p:cond delay="1668"/>
                                          </p:stCondLst>
                                        </p:cTn>
                                        <p:tgtEl>
                                          <p:spTgt spid="30"/>
                                        </p:tgtEl>
                                      </p:cBhvr>
                                      <p:to x="100000" y="100000"/>
                                    </p:animScale>
                                    <p:animScale>
                                      <p:cBhvr>
                                        <p:cTn id="182" dur="26">
                                          <p:stCondLst>
                                            <p:cond delay="1808"/>
                                          </p:stCondLst>
                                        </p:cTn>
                                        <p:tgtEl>
                                          <p:spTgt spid="30"/>
                                        </p:tgtEl>
                                      </p:cBhvr>
                                      <p:to x="100000" y="95000"/>
                                    </p:animScale>
                                    <p:animScale>
                                      <p:cBhvr>
                                        <p:cTn id="183" dur="166" decel="50000">
                                          <p:stCondLst>
                                            <p:cond delay="1834"/>
                                          </p:stCondLst>
                                        </p:cTn>
                                        <p:tgtEl>
                                          <p:spTgt spid="30"/>
                                        </p:tgtEl>
                                      </p:cBhvr>
                                      <p:to x="100000" y="100000"/>
                                    </p:animScale>
                                  </p:childTnLst>
                                </p:cTn>
                              </p:par>
                              <p:par>
                                <p:cTn id="184" presetID="26" presetClass="entr" presetSubtype="0" fill="hold" grpId="0" nodeType="withEffect">
                                  <p:stCondLst>
                                    <p:cond delay="0"/>
                                  </p:stCondLst>
                                  <p:childTnLst>
                                    <p:set>
                                      <p:cBhvr>
                                        <p:cTn id="185" dur="1" fill="hold">
                                          <p:stCondLst>
                                            <p:cond delay="0"/>
                                          </p:stCondLst>
                                        </p:cTn>
                                        <p:tgtEl>
                                          <p:spTgt spid="20"/>
                                        </p:tgtEl>
                                        <p:attrNameLst>
                                          <p:attrName>style.visibility</p:attrName>
                                        </p:attrNameLst>
                                      </p:cBhvr>
                                      <p:to>
                                        <p:strVal val="visible"/>
                                      </p:to>
                                    </p:set>
                                    <p:animEffect transition="in" filter="wipe(down)">
                                      <p:cBhvr>
                                        <p:cTn id="186" dur="580">
                                          <p:stCondLst>
                                            <p:cond delay="0"/>
                                          </p:stCondLst>
                                        </p:cTn>
                                        <p:tgtEl>
                                          <p:spTgt spid="20"/>
                                        </p:tgtEl>
                                      </p:cBhvr>
                                    </p:animEffect>
                                    <p:anim calcmode="lin" valueType="num">
                                      <p:cBhvr>
                                        <p:cTn id="187"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88"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89"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90"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91"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92" dur="26">
                                          <p:stCondLst>
                                            <p:cond delay="650"/>
                                          </p:stCondLst>
                                        </p:cTn>
                                        <p:tgtEl>
                                          <p:spTgt spid="20"/>
                                        </p:tgtEl>
                                      </p:cBhvr>
                                      <p:to x="100000" y="60000"/>
                                    </p:animScale>
                                    <p:animScale>
                                      <p:cBhvr>
                                        <p:cTn id="193" dur="166" decel="50000">
                                          <p:stCondLst>
                                            <p:cond delay="676"/>
                                          </p:stCondLst>
                                        </p:cTn>
                                        <p:tgtEl>
                                          <p:spTgt spid="20"/>
                                        </p:tgtEl>
                                      </p:cBhvr>
                                      <p:to x="100000" y="100000"/>
                                    </p:animScale>
                                    <p:animScale>
                                      <p:cBhvr>
                                        <p:cTn id="194" dur="26">
                                          <p:stCondLst>
                                            <p:cond delay="1312"/>
                                          </p:stCondLst>
                                        </p:cTn>
                                        <p:tgtEl>
                                          <p:spTgt spid="20"/>
                                        </p:tgtEl>
                                      </p:cBhvr>
                                      <p:to x="100000" y="80000"/>
                                    </p:animScale>
                                    <p:animScale>
                                      <p:cBhvr>
                                        <p:cTn id="195" dur="166" decel="50000">
                                          <p:stCondLst>
                                            <p:cond delay="1338"/>
                                          </p:stCondLst>
                                        </p:cTn>
                                        <p:tgtEl>
                                          <p:spTgt spid="20"/>
                                        </p:tgtEl>
                                      </p:cBhvr>
                                      <p:to x="100000" y="100000"/>
                                    </p:animScale>
                                    <p:animScale>
                                      <p:cBhvr>
                                        <p:cTn id="196" dur="26">
                                          <p:stCondLst>
                                            <p:cond delay="1642"/>
                                          </p:stCondLst>
                                        </p:cTn>
                                        <p:tgtEl>
                                          <p:spTgt spid="20"/>
                                        </p:tgtEl>
                                      </p:cBhvr>
                                      <p:to x="100000" y="90000"/>
                                    </p:animScale>
                                    <p:animScale>
                                      <p:cBhvr>
                                        <p:cTn id="197" dur="166" decel="50000">
                                          <p:stCondLst>
                                            <p:cond delay="1668"/>
                                          </p:stCondLst>
                                        </p:cTn>
                                        <p:tgtEl>
                                          <p:spTgt spid="20"/>
                                        </p:tgtEl>
                                      </p:cBhvr>
                                      <p:to x="100000" y="100000"/>
                                    </p:animScale>
                                    <p:animScale>
                                      <p:cBhvr>
                                        <p:cTn id="198" dur="26">
                                          <p:stCondLst>
                                            <p:cond delay="1808"/>
                                          </p:stCondLst>
                                        </p:cTn>
                                        <p:tgtEl>
                                          <p:spTgt spid="20"/>
                                        </p:tgtEl>
                                      </p:cBhvr>
                                      <p:to x="100000" y="95000"/>
                                    </p:animScale>
                                    <p:animScale>
                                      <p:cBhvr>
                                        <p:cTn id="199"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8" grpId="0"/>
      <p:bldP spid="24" grpId="0"/>
      <p:bldP spid="30" grpId="0"/>
      <p:bldP spid="9" grpId="0"/>
      <p:bldP spid="19"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AC3D0"/>
        </a:solidFill>
        <a:effectLst/>
      </p:bgPr>
    </p:bg>
    <p:spTree>
      <p:nvGrpSpPr>
        <p:cNvPr id="1" name=""/>
        <p:cNvGrpSpPr/>
        <p:nvPr/>
      </p:nvGrpSpPr>
      <p:grpSpPr>
        <a:xfrm>
          <a:off x="0" y="0"/>
          <a:ext cx="0" cy="0"/>
          <a:chOff x="0" y="0"/>
          <a:chExt cx="0" cy="0"/>
        </a:xfrm>
      </p:grpSpPr>
      <p:sp>
        <p:nvSpPr>
          <p:cNvPr id="2" name="文本框 1"/>
          <p:cNvSpPr txBox="1"/>
          <p:nvPr/>
        </p:nvSpPr>
        <p:spPr>
          <a:xfrm>
            <a:off x="1272694" y="3642936"/>
            <a:ext cx="2773515" cy="707886"/>
          </a:xfrm>
          <a:prstGeom prst="rect">
            <a:avLst/>
          </a:prstGeom>
          <a:noFill/>
        </p:spPr>
        <p:txBody>
          <a:bodyPr wrap="none" rtlCol="0">
            <a:spAutoFit/>
          </a:bodyPr>
          <a:lstStyle/>
          <a:p>
            <a:pPr algn="ctr"/>
            <a:r>
              <a:rPr kumimoji="1" lang="en-US" altLang="zh-CN" sz="4000" dirty="0">
                <a:solidFill>
                  <a:schemeClr val="bg1"/>
                </a:solidFill>
              </a:rPr>
              <a:t>CONTENTS</a:t>
            </a:r>
            <a:endParaRPr kumimoji="1" lang="zh-CN" altLang="en-US" sz="4000" dirty="0">
              <a:solidFill>
                <a:schemeClr val="bg1"/>
              </a:solidFill>
            </a:endParaRPr>
          </a:p>
        </p:txBody>
      </p:sp>
      <p:sp>
        <p:nvSpPr>
          <p:cNvPr id="3" name="文本框 2"/>
          <p:cNvSpPr txBox="1"/>
          <p:nvPr/>
        </p:nvSpPr>
        <p:spPr>
          <a:xfrm>
            <a:off x="7395845" y="1488440"/>
            <a:ext cx="2138680" cy="521970"/>
          </a:xfrm>
          <a:prstGeom prst="rect">
            <a:avLst/>
          </a:prstGeom>
          <a:noFill/>
        </p:spPr>
        <p:txBody>
          <a:bodyPr wrap="square" rtlCol="0">
            <a:spAutoFit/>
          </a:bodyPr>
          <a:lstStyle/>
          <a:p>
            <a:pPr marL="0" marR="0" lvl="0" indent="0" algn="l" defTabSz="608965" eaLnBrk="1" fontAlgn="auto" latinLnBrk="0" hangingPunct="1">
              <a:lnSpc>
                <a:spcPct val="100000"/>
              </a:lnSpc>
              <a:spcBef>
                <a:spcPts val="0"/>
              </a:spcBef>
              <a:spcAft>
                <a:spcPts val="0"/>
              </a:spcAft>
              <a:buClrTx/>
              <a:buSzTx/>
              <a:buFontTx/>
              <a:buNone/>
              <a:defRPr/>
            </a:pPr>
            <a:r>
              <a:rPr lang="zh-CN" altLang="en-US" sz="2800" b="1" dirty="0">
                <a:solidFill>
                  <a:schemeClr val="bg1"/>
                </a:solidFill>
                <a:latin typeface="微软雅黑" panose="020B0503020204020204" charset="-122"/>
                <a:ea typeface="微软雅黑" panose="020B0503020204020204" charset="-122"/>
                <a:sym typeface="+mn-ea"/>
              </a:rPr>
              <a:t>自我介绍</a:t>
            </a:r>
            <a:endParaRPr kumimoji="1" lang="zh-CN" altLang="en-US" sz="2800" b="1" i="0" u="none" strike="noStrike" kern="0" cap="none" spc="0" normalizeH="0" baseline="0" noProof="0" dirty="0">
              <a:ln>
                <a:noFill/>
              </a:ln>
              <a:solidFill>
                <a:schemeClr val="bg1"/>
              </a:solidFill>
              <a:effectLst/>
              <a:uLnTx/>
              <a:uFillTx/>
              <a:latin typeface="微软雅黑" panose="020B0503020204020204" charset="-122"/>
              <a:ea typeface="微软雅黑" panose="020B0503020204020204" charset="-122"/>
              <a:sym typeface="+mn-ea"/>
            </a:endParaRPr>
          </a:p>
        </p:txBody>
      </p:sp>
      <p:sp>
        <p:nvSpPr>
          <p:cNvPr id="5" name="椭圆 4"/>
          <p:cNvSpPr/>
          <p:nvPr/>
        </p:nvSpPr>
        <p:spPr>
          <a:xfrm>
            <a:off x="5532755" y="862965"/>
            <a:ext cx="1212850" cy="1212850"/>
          </a:xfrm>
          <a:prstGeom prst="ellipse">
            <a:avLst/>
          </a:prstGeom>
          <a:solidFill>
            <a:schemeClr val="accent4"/>
          </a:solidFill>
          <a:ln w="28575" cap="flat" cmpd="sng" algn="ctr">
            <a:solidFill>
              <a:srgbClr val="FFFFFF"/>
            </a:solidFill>
            <a:prstDash val="solid"/>
          </a:ln>
          <a:effectLst/>
        </p:spPr>
        <p:txBody>
          <a:bodyPr rtlCol="0" anchor="ctr"/>
          <a:lstStyle/>
          <a:p>
            <a:pPr marL="0" marR="0" lvl="0" indent="0" algn="ctr" defTabSz="608965" eaLnBrk="1" fontAlgn="auto" latinLnBrk="0" hangingPunct="1">
              <a:lnSpc>
                <a:spcPct val="100000"/>
              </a:lnSpc>
              <a:spcBef>
                <a:spcPts val="0"/>
              </a:spcBef>
              <a:spcAft>
                <a:spcPts val="0"/>
              </a:spcAft>
              <a:buClrTx/>
              <a:buSzTx/>
              <a:buFontTx/>
              <a:buNone/>
              <a:defRPr/>
            </a:pPr>
            <a:r>
              <a:rPr kumimoji="1" lang="en-US" altLang="zh-CN" sz="3200" b="1" i="0" u="none" strike="noStrike" kern="0" cap="none" spc="0" normalizeH="0" baseline="0" noProof="0" dirty="0">
                <a:ln>
                  <a:noFill/>
                </a:ln>
                <a:solidFill>
                  <a:srgbClr val="FFFFFF"/>
                </a:solidFill>
                <a:effectLst/>
                <a:uLnTx/>
                <a:uFillTx/>
                <a:latin typeface="Century Gothic" panose="020B0502020202020204"/>
                <a:ea typeface="微软雅黑" panose="020B0503020204020204" charset="-122"/>
              </a:rPr>
              <a:t>1</a:t>
            </a:r>
            <a:endParaRPr kumimoji="1" lang="zh-CN" altLang="en-US" sz="3200" b="1" i="0" u="none" strike="noStrike" kern="0" cap="none" spc="0" normalizeH="0" baseline="0" noProof="0" dirty="0">
              <a:ln>
                <a:noFill/>
              </a:ln>
              <a:solidFill>
                <a:srgbClr val="FFFFFF"/>
              </a:solidFill>
              <a:effectLst/>
              <a:uLnTx/>
              <a:uFillTx/>
              <a:latin typeface="Century Gothic" panose="020B0502020202020204"/>
              <a:ea typeface="微软雅黑" panose="020B0503020204020204" charset="-122"/>
            </a:endParaRPr>
          </a:p>
        </p:txBody>
      </p:sp>
      <p:sp>
        <p:nvSpPr>
          <p:cNvPr id="6" name="文本框 5"/>
          <p:cNvSpPr txBox="1"/>
          <p:nvPr/>
        </p:nvSpPr>
        <p:spPr>
          <a:xfrm>
            <a:off x="7395845" y="2646045"/>
            <a:ext cx="2138680" cy="521970"/>
          </a:xfrm>
          <a:prstGeom prst="rect">
            <a:avLst/>
          </a:prstGeom>
          <a:noFill/>
        </p:spPr>
        <p:txBody>
          <a:bodyPr wrap="square" rtlCol="0">
            <a:spAutoFit/>
          </a:bodyPr>
          <a:lstStyle/>
          <a:p>
            <a:pPr marL="0" marR="0" lvl="0" indent="0" algn="l" defTabSz="608965" eaLnBrk="1" fontAlgn="auto" latinLnBrk="0" hangingPunct="1">
              <a:lnSpc>
                <a:spcPct val="100000"/>
              </a:lnSpc>
              <a:spcBef>
                <a:spcPts val="0"/>
              </a:spcBef>
              <a:spcAft>
                <a:spcPts val="0"/>
              </a:spcAft>
              <a:buClrTx/>
              <a:buSzTx/>
              <a:buFontTx/>
              <a:buNone/>
              <a:defRPr/>
            </a:pPr>
            <a:r>
              <a:rPr lang="zh-CN" altLang="en-US" sz="2800" b="1" dirty="0">
                <a:solidFill>
                  <a:schemeClr val="bg1"/>
                </a:solidFill>
                <a:latin typeface="微软雅黑" panose="020B0503020204020204" charset="-122"/>
                <a:ea typeface="微软雅黑" panose="020B0503020204020204" charset="-122"/>
                <a:sym typeface="+mn-ea"/>
              </a:rPr>
              <a:t>岗位理解</a:t>
            </a:r>
            <a:endParaRPr kumimoji="1" lang="zh-CN" altLang="en-US" sz="2800" b="1" i="0" u="none" strike="noStrike" kern="0" cap="none" spc="0" normalizeH="0" baseline="0" noProof="0" dirty="0">
              <a:ln>
                <a:noFill/>
              </a:ln>
              <a:solidFill>
                <a:schemeClr val="bg1"/>
              </a:solidFill>
              <a:effectLst/>
              <a:uLnTx/>
              <a:uFillTx/>
              <a:latin typeface="微软雅黑" panose="020B0503020204020204" charset="-122"/>
              <a:ea typeface="微软雅黑" panose="020B0503020204020204" charset="-122"/>
              <a:sym typeface="+mn-ea"/>
            </a:endParaRPr>
          </a:p>
        </p:txBody>
      </p:sp>
      <p:sp>
        <p:nvSpPr>
          <p:cNvPr id="8" name="椭圆 7"/>
          <p:cNvSpPr/>
          <p:nvPr/>
        </p:nvSpPr>
        <p:spPr>
          <a:xfrm>
            <a:off x="5532755" y="2280920"/>
            <a:ext cx="1212850" cy="1212850"/>
          </a:xfrm>
          <a:prstGeom prst="ellipse">
            <a:avLst/>
          </a:prstGeom>
          <a:solidFill>
            <a:schemeClr val="accent4"/>
          </a:solidFill>
          <a:ln w="28575" cap="flat" cmpd="sng" algn="ctr">
            <a:solidFill>
              <a:srgbClr val="FFFFFF"/>
            </a:solidFill>
            <a:prstDash val="solid"/>
          </a:ln>
          <a:effectLst/>
        </p:spPr>
        <p:txBody>
          <a:bodyPr rtlCol="0" anchor="ctr"/>
          <a:lstStyle/>
          <a:p>
            <a:pPr marL="0" marR="0" lvl="0" indent="0" algn="ctr" defTabSz="608965" eaLnBrk="1" fontAlgn="auto" latinLnBrk="0" hangingPunct="1">
              <a:lnSpc>
                <a:spcPct val="100000"/>
              </a:lnSpc>
              <a:spcBef>
                <a:spcPts val="0"/>
              </a:spcBef>
              <a:spcAft>
                <a:spcPts val="0"/>
              </a:spcAft>
              <a:buClrTx/>
              <a:buSzTx/>
              <a:buFontTx/>
              <a:buNone/>
              <a:defRPr/>
            </a:pPr>
            <a:r>
              <a:rPr kumimoji="1" lang="en-US" altLang="zh-CN" sz="3200" b="1" i="0" u="none" strike="noStrike" kern="0" cap="none" spc="0" normalizeH="0" baseline="0" noProof="0" dirty="0">
                <a:ln>
                  <a:noFill/>
                </a:ln>
                <a:solidFill>
                  <a:srgbClr val="FFFFFF"/>
                </a:solidFill>
                <a:effectLst/>
                <a:uLnTx/>
                <a:uFillTx/>
                <a:latin typeface="Century Gothic" panose="020B0502020202020204"/>
                <a:ea typeface="微软雅黑" panose="020B0503020204020204" charset="-122"/>
              </a:rPr>
              <a:t>2</a:t>
            </a:r>
            <a:endParaRPr kumimoji="1" lang="zh-CN" altLang="en-US" sz="3200" b="1" i="0" u="none" strike="noStrike" kern="0" cap="none" spc="0" normalizeH="0" baseline="0" noProof="0" dirty="0">
              <a:ln>
                <a:noFill/>
              </a:ln>
              <a:solidFill>
                <a:srgbClr val="FFFFFF"/>
              </a:solidFill>
              <a:effectLst/>
              <a:uLnTx/>
              <a:uFillTx/>
              <a:latin typeface="Century Gothic" panose="020B0502020202020204"/>
              <a:ea typeface="微软雅黑" panose="020B0503020204020204" charset="-122"/>
            </a:endParaRPr>
          </a:p>
        </p:txBody>
      </p:sp>
      <p:sp>
        <p:nvSpPr>
          <p:cNvPr id="9" name="文本框 8"/>
          <p:cNvSpPr txBox="1"/>
          <p:nvPr/>
        </p:nvSpPr>
        <p:spPr>
          <a:xfrm>
            <a:off x="7395845" y="4119880"/>
            <a:ext cx="2138680" cy="521970"/>
          </a:xfrm>
          <a:prstGeom prst="rect">
            <a:avLst/>
          </a:prstGeom>
          <a:noFill/>
        </p:spPr>
        <p:txBody>
          <a:bodyPr wrap="square" rtlCol="0">
            <a:spAutoFit/>
          </a:bodyPr>
          <a:lstStyle/>
          <a:p>
            <a:pPr marL="0" marR="0" lvl="0" indent="0" algn="l" defTabSz="608965" eaLnBrk="1" fontAlgn="auto" latinLnBrk="0" hangingPunct="1">
              <a:lnSpc>
                <a:spcPct val="100000"/>
              </a:lnSpc>
              <a:spcBef>
                <a:spcPts val="0"/>
              </a:spcBef>
              <a:spcAft>
                <a:spcPts val="0"/>
              </a:spcAft>
              <a:buClrTx/>
              <a:buSzTx/>
              <a:buFontTx/>
              <a:buNone/>
              <a:defRPr/>
            </a:pPr>
            <a:r>
              <a:rPr lang="zh-CN" altLang="en-US" sz="2800" b="1" dirty="0">
                <a:solidFill>
                  <a:schemeClr val="bg1"/>
                </a:solidFill>
                <a:latin typeface="微软雅黑" panose="020B0503020204020204" charset="-122"/>
                <a:ea typeface="微软雅黑" panose="020B0503020204020204" charset="-122"/>
                <a:sym typeface="+mn-ea"/>
              </a:rPr>
              <a:t>自我分析</a:t>
            </a:r>
            <a:endParaRPr kumimoji="1" lang="zh-CN" altLang="en-US" sz="2800" b="1" i="0" u="none" strike="noStrike" kern="0" cap="none" spc="0" normalizeH="0" baseline="0" noProof="0" dirty="0">
              <a:ln>
                <a:noFill/>
              </a:ln>
              <a:solidFill>
                <a:schemeClr val="bg1"/>
              </a:solidFill>
              <a:effectLst/>
              <a:uLnTx/>
              <a:uFillTx/>
              <a:latin typeface="微软雅黑" panose="020B0503020204020204" charset="-122"/>
              <a:ea typeface="微软雅黑" panose="020B0503020204020204" charset="-122"/>
              <a:sym typeface="+mn-ea"/>
            </a:endParaRPr>
          </a:p>
        </p:txBody>
      </p:sp>
      <p:sp>
        <p:nvSpPr>
          <p:cNvPr id="11" name="椭圆 10"/>
          <p:cNvSpPr/>
          <p:nvPr/>
        </p:nvSpPr>
        <p:spPr>
          <a:xfrm>
            <a:off x="5489575" y="3702050"/>
            <a:ext cx="1212850" cy="1212850"/>
          </a:xfrm>
          <a:prstGeom prst="ellipse">
            <a:avLst/>
          </a:prstGeom>
          <a:solidFill>
            <a:schemeClr val="accent4"/>
          </a:solidFill>
          <a:ln w="28575" cap="flat" cmpd="sng" algn="ctr">
            <a:solidFill>
              <a:srgbClr val="FFFFFF"/>
            </a:solidFill>
            <a:prstDash val="solid"/>
          </a:ln>
          <a:effectLst/>
        </p:spPr>
        <p:txBody>
          <a:bodyPr rtlCol="0" anchor="ctr"/>
          <a:lstStyle/>
          <a:p>
            <a:pPr marL="0" marR="0" lvl="0" indent="0" algn="ctr" defTabSz="608965" eaLnBrk="1" fontAlgn="auto" latinLnBrk="0" hangingPunct="1">
              <a:lnSpc>
                <a:spcPct val="100000"/>
              </a:lnSpc>
              <a:spcBef>
                <a:spcPts val="0"/>
              </a:spcBef>
              <a:spcAft>
                <a:spcPts val="0"/>
              </a:spcAft>
              <a:buClrTx/>
              <a:buSzTx/>
              <a:buFontTx/>
              <a:buNone/>
              <a:defRPr/>
            </a:pPr>
            <a:r>
              <a:rPr kumimoji="1" lang="en-US" altLang="zh-CN" sz="3200" b="1" i="0" u="none" strike="noStrike" kern="0" cap="none" spc="0" normalizeH="0" baseline="0" noProof="0" dirty="0">
                <a:ln>
                  <a:noFill/>
                </a:ln>
                <a:solidFill>
                  <a:srgbClr val="FFFFFF"/>
                </a:solidFill>
                <a:effectLst/>
                <a:uLnTx/>
                <a:uFillTx/>
                <a:latin typeface="Century Gothic" panose="020B0502020202020204"/>
                <a:ea typeface="微软雅黑" panose="020B0503020204020204" charset="-122"/>
              </a:rPr>
              <a:t>3</a:t>
            </a:r>
            <a:endParaRPr kumimoji="1" lang="zh-CN" altLang="en-US" sz="3200" b="1" i="0" u="none" strike="noStrike" kern="0" cap="none" spc="0" normalizeH="0" baseline="0" noProof="0" dirty="0">
              <a:ln>
                <a:noFill/>
              </a:ln>
              <a:solidFill>
                <a:srgbClr val="FFFFFF"/>
              </a:solidFill>
              <a:effectLst/>
              <a:uLnTx/>
              <a:uFillTx/>
              <a:latin typeface="Century Gothic" panose="020B0502020202020204"/>
              <a:ea typeface="微软雅黑" panose="020B0503020204020204" charset="-122"/>
            </a:endParaRPr>
          </a:p>
        </p:txBody>
      </p:sp>
      <p:sp>
        <p:nvSpPr>
          <p:cNvPr id="12" name="文本框 11"/>
          <p:cNvSpPr txBox="1"/>
          <p:nvPr/>
        </p:nvSpPr>
        <p:spPr>
          <a:xfrm>
            <a:off x="7395845" y="5441315"/>
            <a:ext cx="2138680" cy="521970"/>
          </a:xfrm>
          <a:prstGeom prst="rect">
            <a:avLst/>
          </a:prstGeom>
          <a:noFill/>
        </p:spPr>
        <p:txBody>
          <a:bodyPr wrap="square" rtlCol="0">
            <a:spAutoFit/>
          </a:bodyPr>
          <a:lstStyle/>
          <a:p>
            <a:pPr marL="0" marR="0" lvl="0" indent="0" algn="l" defTabSz="608965" eaLnBrk="1" fontAlgn="auto" latinLnBrk="0" hangingPunct="1">
              <a:lnSpc>
                <a:spcPct val="100000"/>
              </a:lnSpc>
              <a:spcBef>
                <a:spcPts val="0"/>
              </a:spcBef>
              <a:spcAft>
                <a:spcPts val="0"/>
              </a:spcAft>
              <a:buClrTx/>
              <a:buSzTx/>
              <a:buFontTx/>
              <a:buNone/>
              <a:defRPr/>
            </a:pPr>
            <a:r>
              <a:rPr lang="zh-CN" altLang="en-US" sz="2800" b="1" dirty="0">
                <a:solidFill>
                  <a:schemeClr val="bg1"/>
                </a:solidFill>
                <a:latin typeface="微软雅黑" panose="020B0503020204020204" charset="-122"/>
                <a:ea typeface="微软雅黑" panose="020B0503020204020204" charset="-122"/>
                <a:sym typeface="+mn-ea"/>
              </a:rPr>
              <a:t>职业规划</a:t>
            </a:r>
            <a:endParaRPr kumimoji="1" lang="zh-CN" altLang="en-US" sz="2800" b="1" i="0" u="none" strike="noStrike" kern="0" cap="none" spc="0" normalizeH="0" baseline="0" noProof="0" dirty="0">
              <a:ln>
                <a:noFill/>
              </a:ln>
              <a:solidFill>
                <a:schemeClr val="bg1"/>
              </a:solidFill>
              <a:effectLst/>
              <a:uLnTx/>
              <a:uFillTx/>
              <a:latin typeface="微软雅黑" panose="020B0503020204020204" charset="-122"/>
              <a:ea typeface="微软雅黑" panose="020B0503020204020204" charset="-122"/>
              <a:sym typeface="+mn-ea"/>
            </a:endParaRPr>
          </a:p>
        </p:txBody>
      </p:sp>
      <p:sp>
        <p:nvSpPr>
          <p:cNvPr id="14" name="椭圆 13"/>
          <p:cNvSpPr/>
          <p:nvPr/>
        </p:nvSpPr>
        <p:spPr>
          <a:xfrm>
            <a:off x="5489575" y="5123180"/>
            <a:ext cx="1212850" cy="1212850"/>
          </a:xfrm>
          <a:prstGeom prst="ellipse">
            <a:avLst/>
          </a:prstGeom>
          <a:solidFill>
            <a:schemeClr val="accent4"/>
          </a:solidFill>
          <a:ln w="28575" cap="flat" cmpd="sng" algn="ctr">
            <a:solidFill>
              <a:srgbClr val="FFFFFF"/>
            </a:solidFill>
            <a:prstDash val="solid"/>
          </a:ln>
          <a:effectLst/>
        </p:spPr>
        <p:txBody>
          <a:bodyPr rtlCol="0" anchor="ctr"/>
          <a:lstStyle/>
          <a:p>
            <a:pPr marL="0" marR="0" lvl="0" indent="0" algn="ctr" defTabSz="608965" eaLnBrk="1" fontAlgn="auto" latinLnBrk="0" hangingPunct="1">
              <a:lnSpc>
                <a:spcPct val="100000"/>
              </a:lnSpc>
              <a:spcBef>
                <a:spcPts val="0"/>
              </a:spcBef>
              <a:spcAft>
                <a:spcPts val="0"/>
              </a:spcAft>
              <a:buClrTx/>
              <a:buSzTx/>
              <a:buFontTx/>
              <a:buNone/>
              <a:defRPr/>
            </a:pPr>
            <a:r>
              <a:rPr kumimoji="1" lang="en-US" altLang="zh-CN" sz="3200" b="1" i="0" u="none" strike="noStrike" kern="0" cap="none" spc="0" normalizeH="0" baseline="0" noProof="0" dirty="0">
                <a:ln>
                  <a:noFill/>
                </a:ln>
                <a:solidFill>
                  <a:srgbClr val="FFFFFF"/>
                </a:solidFill>
                <a:effectLst/>
                <a:uLnTx/>
                <a:uFillTx/>
                <a:latin typeface="Century Gothic" panose="020B0502020202020204"/>
                <a:ea typeface="微软雅黑" panose="020B0503020204020204" charset="-122"/>
              </a:rPr>
              <a:t>4</a:t>
            </a:r>
            <a:endParaRPr kumimoji="1" lang="zh-CN" altLang="en-US" sz="3200" b="1" i="0" u="none" strike="noStrike" kern="0" cap="none" spc="0" normalizeH="0" baseline="0" noProof="0" dirty="0">
              <a:ln>
                <a:noFill/>
              </a:ln>
              <a:solidFill>
                <a:srgbClr val="FFFFFF"/>
              </a:solidFill>
              <a:effectLst/>
              <a:uLnTx/>
              <a:uFillTx/>
              <a:latin typeface="Century Gothic" panose="020B0502020202020204"/>
              <a:ea typeface="微软雅黑" panose="020B0503020204020204" charset="-122"/>
            </a:endParaRPr>
          </a:p>
        </p:txBody>
      </p:sp>
      <p:sp>
        <p:nvSpPr>
          <p:cNvPr id="18" name="文本框 17"/>
          <p:cNvSpPr txBox="1"/>
          <p:nvPr/>
        </p:nvSpPr>
        <p:spPr>
          <a:xfrm>
            <a:off x="1090235" y="1973590"/>
            <a:ext cx="3134191" cy="1862048"/>
          </a:xfrm>
          <a:prstGeom prst="rect">
            <a:avLst/>
          </a:prstGeom>
          <a:noFill/>
        </p:spPr>
        <p:txBody>
          <a:bodyPr wrap="none" rtlCol="0">
            <a:spAutoFit/>
          </a:bodyPr>
          <a:lstStyle/>
          <a:p>
            <a:pPr algn="ctr"/>
            <a:r>
              <a:rPr kumimoji="1" lang="zh-CN" altLang="en-US" sz="11500" b="1" dirty="0">
                <a:solidFill>
                  <a:schemeClr val="bg1"/>
                </a:solidFill>
                <a:latin typeface="微软雅黑" panose="020B0503020204020204" charset="-122"/>
                <a:ea typeface="微软雅黑" panose="020B0503020204020204" charset="-122"/>
                <a:cs typeface="微软雅黑" panose="020B0503020204020204" charset="-122"/>
              </a:rPr>
              <a:t>目录</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18"/>
                                        </p:tgtEl>
                                        <p:attrNameLst>
                                          <p:attrName>style.visibility</p:attrName>
                                        </p:attrNameLst>
                                      </p:cBhvr>
                                      <p:to>
                                        <p:strVal val="visible"/>
                                      </p:to>
                                    </p:set>
                                    <p:set>
                                      <p:cBhvr>
                                        <p:cTn id="7" dur="455" fill="hold">
                                          <p:stCondLst>
                                            <p:cond delay="0"/>
                                          </p:stCondLst>
                                        </p:cTn>
                                        <p:tgtEl>
                                          <p:spTgt spid="18"/>
                                        </p:tgtEl>
                                        <p:attrNameLst>
                                          <p:attrName>style.rotation</p:attrName>
                                        </p:attrNameLst>
                                      </p:cBhvr>
                                      <p:to>
                                        <p:strVal val="-45.0"/>
                                      </p:to>
                                    </p:set>
                                    <p:anim calcmode="lin" valueType="num">
                                      <p:cBhvr>
                                        <p:cTn id="8" dur="455" fill="hold">
                                          <p:stCondLst>
                                            <p:cond delay="455"/>
                                          </p:stCondLst>
                                        </p:cTn>
                                        <p:tgtEl>
                                          <p:spTgt spid="18"/>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8"/>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8"/>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8"/>
                                        </p:tgtEl>
                                        <p:attrNameLst>
                                          <p:attrName>ppt_y</p:attrName>
                                        </p:attrNameLst>
                                      </p:cBhvr>
                                      <p:tavLst>
                                        <p:tav tm="0">
                                          <p:val>
                                            <p:strVal val="#ppt_y-(0.354*#ppt_w-0.172*#ppt_h)"/>
                                          </p:val>
                                        </p:tav>
                                        <p:tav tm="100000">
                                          <p:val>
                                            <p:strVal val="#ppt_y"/>
                                          </p:val>
                                        </p:tav>
                                      </p:tavLst>
                                    </p:anim>
                                  </p:childTnLst>
                                </p:cTn>
                              </p:par>
                              <p:par>
                                <p:cTn id="12" presetID="38" presetClass="entr" presetSubtype="0" accel="50000" fill="hold" grpId="0" nodeType="withEffect">
                                  <p:stCondLst>
                                    <p:cond delay="0"/>
                                  </p:stCondLst>
                                  <p:iterate type="lt">
                                    <p:tmPct val="50000"/>
                                  </p:iterate>
                                  <p:childTnLst>
                                    <p:set>
                                      <p:cBhvr>
                                        <p:cTn id="13" dur="1" fill="hold">
                                          <p:stCondLst>
                                            <p:cond delay="0"/>
                                          </p:stCondLst>
                                        </p:cTn>
                                        <p:tgtEl>
                                          <p:spTgt spid="2"/>
                                        </p:tgtEl>
                                        <p:attrNameLst>
                                          <p:attrName>style.visibility</p:attrName>
                                        </p:attrNameLst>
                                      </p:cBhvr>
                                      <p:to>
                                        <p:strVal val="visible"/>
                                      </p:to>
                                    </p:set>
                                    <p:set>
                                      <p:cBhvr>
                                        <p:cTn id="14" dur="455" fill="hold">
                                          <p:stCondLst>
                                            <p:cond delay="0"/>
                                          </p:stCondLst>
                                        </p:cTn>
                                        <p:tgtEl>
                                          <p:spTgt spid="2"/>
                                        </p:tgtEl>
                                        <p:attrNameLst>
                                          <p:attrName>style.rotation</p:attrName>
                                        </p:attrNameLst>
                                      </p:cBhvr>
                                      <p:to>
                                        <p:strVal val="-45.0"/>
                                      </p:to>
                                    </p:set>
                                    <p:anim calcmode="lin" valueType="num">
                                      <p:cBhvr>
                                        <p:cTn id="15"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16"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7"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8"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8" presetClass="entr" presetSubtype="0" accel="50000" fill="hold" grpId="0" nodeType="clickEffect">
                                  <p:stCondLst>
                                    <p:cond delay="0"/>
                                  </p:stCondLst>
                                  <p:iterate type="lt">
                                    <p:tmPct val="50000"/>
                                  </p:iterate>
                                  <p:childTnLst>
                                    <p:set>
                                      <p:cBhvr>
                                        <p:cTn id="22" dur="1" fill="hold">
                                          <p:stCondLst>
                                            <p:cond delay="0"/>
                                          </p:stCondLst>
                                        </p:cTn>
                                        <p:tgtEl>
                                          <p:spTgt spid="5"/>
                                        </p:tgtEl>
                                        <p:attrNameLst>
                                          <p:attrName>style.visibility</p:attrName>
                                        </p:attrNameLst>
                                      </p:cBhvr>
                                      <p:to>
                                        <p:strVal val="visible"/>
                                      </p:to>
                                    </p:set>
                                    <p:set>
                                      <p:cBhvr>
                                        <p:cTn id="23" dur="455" fill="hold">
                                          <p:stCondLst>
                                            <p:cond delay="0"/>
                                          </p:stCondLst>
                                        </p:cTn>
                                        <p:tgtEl>
                                          <p:spTgt spid="5"/>
                                        </p:tgtEl>
                                        <p:attrNameLst>
                                          <p:attrName>style.rotation</p:attrName>
                                        </p:attrNameLst>
                                      </p:cBhvr>
                                      <p:to>
                                        <p:strVal val="-45.0"/>
                                      </p:to>
                                    </p:set>
                                    <p:anim calcmode="lin" valueType="num">
                                      <p:cBhvr>
                                        <p:cTn id="24"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25"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26"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27"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par>
                                <p:cTn id="28" presetID="38" presetClass="entr" presetSubtype="0" accel="50000" fill="hold" grpId="0" nodeType="withEffect">
                                  <p:stCondLst>
                                    <p:cond delay="0"/>
                                  </p:stCondLst>
                                  <p:iterate type="lt">
                                    <p:tmPct val="50000"/>
                                  </p:iterate>
                                  <p:childTnLst>
                                    <p:set>
                                      <p:cBhvr>
                                        <p:cTn id="29" dur="1" fill="hold">
                                          <p:stCondLst>
                                            <p:cond delay="0"/>
                                          </p:stCondLst>
                                        </p:cTn>
                                        <p:tgtEl>
                                          <p:spTgt spid="8"/>
                                        </p:tgtEl>
                                        <p:attrNameLst>
                                          <p:attrName>style.visibility</p:attrName>
                                        </p:attrNameLst>
                                      </p:cBhvr>
                                      <p:to>
                                        <p:strVal val="visible"/>
                                      </p:to>
                                    </p:set>
                                    <p:set>
                                      <p:cBhvr>
                                        <p:cTn id="30" dur="455" fill="hold">
                                          <p:stCondLst>
                                            <p:cond delay="0"/>
                                          </p:stCondLst>
                                        </p:cTn>
                                        <p:tgtEl>
                                          <p:spTgt spid="8"/>
                                        </p:tgtEl>
                                        <p:attrNameLst>
                                          <p:attrName>style.rotation</p:attrName>
                                        </p:attrNameLst>
                                      </p:cBhvr>
                                      <p:to>
                                        <p:strVal val="-45.0"/>
                                      </p:to>
                                    </p:set>
                                    <p:anim calcmode="lin" valueType="num">
                                      <p:cBhvr>
                                        <p:cTn id="31" dur="455" fill="hold">
                                          <p:stCondLst>
                                            <p:cond delay="455"/>
                                          </p:stCondLst>
                                        </p:cTn>
                                        <p:tgtEl>
                                          <p:spTgt spid="8"/>
                                        </p:tgtEl>
                                        <p:attrNameLst>
                                          <p:attrName>style.rotation</p:attrName>
                                        </p:attrNameLst>
                                      </p:cBhvr>
                                      <p:tavLst>
                                        <p:tav tm="0">
                                          <p:val>
                                            <p:fltVal val="-45"/>
                                          </p:val>
                                        </p:tav>
                                        <p:tav tm="69900">
                                          <p:val>
                                            <p:fltVal val="45"/>
                                          </p:val>
                                        </p:tav>
                                        <p:tav tm="100000">
                                          <p:val>
                                            <p:fltVal val="0"/>
                                          </p:val>
                                        </p:tav>
                                      </p:tavLst>
                                    </p:anim>
                                    <p:anim calcmode="lin" valueType="num">
                                      <p:cBhvr>
                                        <p:cTn id="32" dur="455" fill="hold">
                                          <p:stCondLst>
                                            <p:cond delay="0"/>
                                          </p:stCondLst>
                                        </p:cTn>
                                        <p:tgtEl>
                                          <p:spTgt spid="8"/>
                                        </p:tgtEl>
                                        <p:attrNameLst>
                                          <p:attrName>ppt_y</p:attrName>
                                        </p:attrNameLst>
                                      </p:cBhvr>
                                      <p:tavLst>
                                        <p:tav tm="0">
                                          <p:val>
                                            <p:strVal val="#ppt_y-1"/>
                                          </p:val>
                                        </p:tav>
                                        <p:tav tm="100000">
                                          <p:val>
                                            <p:strVal val="#ppt_y-(0.354*#ppt_w-0.172*#ppt_h)"/>
                                          </p:val>
                                        </p:tav>
                                      </p:tavLst>
                                    </p:anim>
                                    <p:anim calcmode="lin" valueType="num">
                                      <p:cBhvr>
                                        <p:cTn id="33" dur="156" decel="50000" autoRev="1" fill="hold">
                                          <p:stCondLst>
                                            <p:cond delay="455"/>
                                          </p:stCondLst>
                                        </p:cTn>
                                        <p:tgtEl>
                                          <p:spTgt spid="8"/>
                                        </p:tgtEl>
                                        <p:attrNameLst>
                                          <p:attrName>ppt_y</p:attrName>
                                        </p:attrNameLst>
                                      </p:cBhvr>
                                      <p:tavLst>
                                        <p:tav tm="0">
                                          <p:val>
                                            <p:strVal val="#ppt_y-(0.354*#ppt_w-0.172*#ppt_h)"/>
                                          </p:val>
                                        </p:tav>
                                        <p:tav tm="100000">
                                          <p:val>
                                            <p:strVal val="#ppt_y-(0.354*#ppt_w-0.172*#ppt_h)-#ppt_h/2"/>
                                          </p:val>
                                        </p:tav>
                                      </p:tavLst>
                                    </p:anim>
                                    <p:anim calcmode="lin" valueType="num">
                                      <p:cBhvr>
                                        <p:cTn id="34" dur="136" fill="hold">
                                          <p:stCondLst>
                                            <p:cond delay="864"/>
                                          </p:stCondLst>
                                        </p:cTn>
                                        <p:tgtEl>
                                          <p:spTgt spid="8"/>
                                        </p:tgtEl>
                                        <p:attrNameLst>
                                          <p:attrName>ppt_y</p:attrName>
                                        </p:attrNameLst>
                                      </p:cBhvr>
                                      <p:tavLst>
                                        <p:tav tm="0">
                                          <p:val>
                                            <p:strVal val="#ppt_y-(0.354*#ppt_w-0.172*#ppt_h)"/>
                                          </p:val>
                                        </p:tav>
                                        <p:tav tm="100000">
                                          <p:val>
                                            <p:strVal val="#ppt_y"/>
                                          </p:val>
                                        </p:tav>
                                      </p:tavLst>
                                    </p:anim>
                                  </p:childTnLst>
                                </p:cTn>
                              </p:par>
                              <p:par>
                                <p:cTn id="35" presetID="38" presetClass="entr" presetSubtype="0" accel="50000" fill="hold" grpId="0" nodeType="withEffect">
                                  <p:stCondLst>
                                    <p:cond delay="0"/>
                                  </p:stCondLst>
                                  <p:iterate type="lt">
                                    <p:tmPct val="50000"/>
                                  </p:iterate>
                                  <p:childTnLst>
                                    <p:set>
                                      <p:cBhvr>
                                        <p:cTn id="36" dur="1" fill="hold">
                                          <p:stCondLst>
                                            <p:cond delay="0"/>
                                          </p:stCondLst>
                                        </p:cTn>
                                        <p:tgtEl>
                                          <p:spTgt spid="11"/>
                                        </p:tgtEl>
                                        <p:attrNameLst>
                                          <p:attrName>style.visibility</p:attrName>
                                        </p:attrNameLst>
                                      </p:cBhvr>
                                      <p:to>
                                        <p:strVal val="visible"/>
                                      </p:to>
                                    </p:set>
                                    <p:set>
                                      <p:cBhvr>
                                        <p:cTn id="37" dur="455" fill="hold">
                                          <p:stCondLst>
                                            <p:cond delay="0"/>
                                          </p:stCondLst>
                                        </p:cTn>
                                        <p:tgtEl>
                                          <p:spTgt spid="11"/>
                                        </p:tgtEl>
                                        <p:attrNameLst>
                                          <p:attrName>style.rotation</p:attrName>
                                        </p:attrNameLst>
                                      </p:cBhvr>
                                      <p:to>
                                        <p:strVal val="-45.0"/>
                                      </p:to>
                                    </p:set>
                                    <p:anim calcmode="lin" valueType="num">
                                      <p:cBhvr>
                                        <p:cTn id="38" dur="455" fill="hold">
                                          <p:stCondLst>
                                            <p:cond delay="455"/>
                                          </p:stCondLst>
                                        </p:cTn>
                                        <p:tgtEl>
                                          <p:spTgt spid="11"/>
                                        </p:tgtEl>
                                        <p:attrNameLst>
                                          <p:attrName>style.rotation</p:attrName>
                                        </p:attrNameLst>
                                      </p:cBhvr>
                                      <p:tavLst>
                                        <p:tav tm="0">
                                          <p:val>
                                            <p:fltVal val="-45"/>
                                          </p:val>
                                        </p:tav>
                                        <p:tav tm="69900">
                                          <p:val>
                                            <p:fltVal val="45"/>
                                          </p:val>
                                        </p:tav>
                                        <p:tav tm="100000">
                                          <p:val>
                                            <p:fltVal val="0"/>
                                          </p:val>
                                        </p:tav>
                                      </p:tavLst>
                                    </p:anim>
                                    <p:anim calcmode="lin" valueType="num">
                                      <p:cBhvr>
                                        <p:cTn id="39" dur="455" fill="hold">
                                          <p:stCondLst>
                                            <p:cond delay="0"/>
                                          </p:stCondLst>
                                        </p:cTn>
                                        <p:tgtEl>
                                          <p:spTgt spid="11"/>
                                        </p:tgtEl>
                                        <p:attrNameLst>
                                          <p:attrName>ppt_y</p:attrName>
                                        </p:attrNameLst>
                                      </p:cBhvr>
                                      <p:tavLst>
                                        <p:tav tm="0">
                                          <p:val>
                                            <p:strVal val="#ppt_y-1"/>
                                          </p:val>
                                        </p:tav>
                                        <p:tav tm="100000">
                                          <p:val>
                                            <p:strVal val="#ppt_y-(0.354*#ppt_w-0.172*#ppt_h)"/>
                                          </p:val>
                                        </p:tav>
                                      </p:tavLst>
                                    </p:anim>
                                    <p:anim calcmode="lin" valueType="num">
                                      <p:cBhvr>
                                        <p:cTn id="40" dur="156" decel="50000" autoRev="1" fill="hold">
                                          <p:stCondLst>
                                            <p:cond delay="455"/>
                                          </p:stCondLst>
                                        </p:cTn>
                                        <p:tgtEl>
                                          <p:spTgt spid="11"/>
                                        </p:tgtEl>
                                        <p:attrNameLst>
                                          <p:attrName>ppt_y</p:attrName>
                                        </p:attrNameLst>
                                      </p:cBhvr>
                                      <p:tavLst>
                                        <p:tav tm="0">
                                          <p:val>
                                            <p:strVal val="#ppt_y-(0.354*#ppt_w-0.172*#ppt_h)"/>
                                          </p:val>
                                        </p:tav>
                                        <p:tav tm="100000">
                                          <p:val>
                                            <p:strVal val="#ppt_y-(0.354*#ppt_w-0.172*#ppt_h)-#ppt_h/2"/>
                                          </p:val>
                                        </p:tav>
                                      </p:tavLst>
                                    </p:anim>
                                    <p:anim calcmode="lin" valueType="num">
                                      <p:cBhvr>
                                        <p:cTn id="41" dur="136" fill="hold">
                                          <p:stCondLst>
                                            <p:cond delay="864"/>
                                          </p:stCondLst>
                                        </p:cTn>
                                        <p:tgtEl>
                                          <p:spTgt spid="11"/>
                                        </p:tgtEl>
                                        <p:attrNameLst>
                                          <p:attrName>ppt_y</p:attrName>
                                        </p:attrNameLst>
                                      </p:cBhvr>
                                      <p:tavLst>
                                        <p:tav tm="0">
                                          <p:val>
                                            <p:strVal val="#ppt_y-(0.354*#ppt_w-0.172*#ppt_h)"/>
                                          </p:val>
                                        </p:tav>
                                        <p:tav tm="100000">
                                          <p:val>
                                            <p:strVal val="#ppt_y"/>
                                          </p:val>
                                        </p:tav>
                                      </p:tavLst>
                                    </p:anim>
                                  </p:childTnLst>
                                </p:cTn>
                              </p:par>
                              <p:par>
                                <p:cTn id="42" presetID="38" presetClass="entr" presetSubtype="0" accel="50000" fill="hold" grpId="0" nodeType="withEffect">
                                  <p:stCondLst>
                                    <p:cond delay="0"/>
                                  </p:stCondLst>
                                  <p:iterate type="lt">
                                    <p:tmPct val="50000"/>
                                  </p:iterate>
                                  <p:childTnLst>
                                    <p:set>
                                      <p:cBhvr>
                                        <p:cTn id="43" dur="1" fill="hold">
                                          <p:stCondLst>
                                            <p:cond delay="0"/>
                                          </p:stCondLst>
                                        </p:cTn>
                                        <p:tgtEl>
                                          <p:spTgt spid="14"/>
                                        </p:tgtEl>
                                        <p:attrNameLst>
                                          <p:attrName>style.visibility</p:attrName>
                                        </p:attrNameLst>
                                      </p:cBhvr>
                                      <p:to>
                                        <p:strVal val="visible"/>
                                      </p:to>
                                    </p:set>
                                    <p:set>
                                      <p:cBhvr>
                                        <p:cTn id="44" dur="455" fill="hold">
                                          <p:stCondLst>
                                            <p:cond delay="0"/>
                                          </p:stCondLst>
                                        </p:cTn>
                                        <p:tgtEl>
                                          <p:spTgt spid="14"/>
                                        </p:tgtEl>
                                        <p:attrNameLst>
                                          <p:attrName>style.rotation</p:attrName>
                                        </p:attrNameLst>
                                      </p:cBhvr>
                                      <p:to>
                                        <p:strVal val="-45.0"/>
                                      </p:to>
                                    </p:set>
                                    <p:anim calcmode="lin" valueType="num">
                                      <p:cBhvr>
                                        <p:cTn id="45" dur="455" fill="hold">
                                          <p:stCondLst>
                                            <p:cond delay="455"/>
                                          </p:stCondLst>
                                        </p:cTn>
                                        <p:tgtEl>
                                          <p:spTgt spid="14"/>
                                        </p:tgtEl>
                                        <p:attrNameLst>
                                          <p:attrName>style.rotation</p:attrName>
                                        </p:attrNameLst>
                                      </p:cBhvr>
                                      <p:tavLst>
                                        <p:tav tm="0">
                                          <p:val>
                                            <p:fltVal val="-45"/>
                                          </p:val>
                                        </p:tav>
                                        <p:tav tm="69900">
                                          <p:val>
                                            <p:fltVal val="45"/>
                                          </p:val>
                                        </p:tav>
                                        <p:tav tm="100000">
                                          <p:val>
                                            <p:fltVal val="0"/>
                                          </p:val>
                                        </p:tav>
                                      </p:tavLst>
                                    </p:anim>
                                    <p:anim calcmode="lin" valueType="num">
                                      <p:cBhvr>
                                        <p:cTn id="46" dur="455" fill="hold">
                                          <p:stCondLst>
                                            <p:cond delay="0"/>
                                          </p:stCondLst>
                                        </p:cTn>
                                        <p:tgtEl>
                                          <p:spTgt spid="14"/>
                                        </p:tgtEl>
                                        <p:attrNameLst>
                                          <p:attrName>ppt_y</p:attrName>
                                        </p:attrNameLst>
                                      </p:cBhvr>
                                      <p:tavLst>
                                        <p:tav tm="0">
                                          <p:val>
                                            <p:strVal val="#ppt_y-1"/>
                                          </p:val>
                                        </p:tav>
                                        <p:tav tm="100000">
                                          <p:val>
                                            <p:strVal val="#ppt_y-(0.354*#ppt_w-0.172*#ppt_h)"/>
                                          </p:val>
                                        </p:tav>
                                      </p:tavLst>
                                    </p:anim>
                                    <p:anim calcmode="lin" valueType="num">
                                      <p:cBhvr>
                                        <p:cTn id="47" dur="156" decel="50000" autoRev="1" fill="hold">
                                          <p:stCondLst>
                                            <p:cond delay="455"/>
                                          </p:stCondLst>
                                        </p:cTn>
                                        <p:tgtEl>
                                          <p:spTgt spid="14"/>
                                        </p:tgtEl>
                                        <p:attrNameLst>
                                          <p:attrName>ppt_y</p:attrName>
                                        </p:attrNameLst>
                                      </p:cBhvr>
                                      <p:tavLst>
                                        <p:tav tm="0">
                                          <p:val>
                                            <p:strVal val="#ppt_y-(0.354*#ppt_w-0.172*#ppt_h)"/>
                                          </p:val>
                                        </p:tav>
                                        <p:tav tm="100000">
                                          <p:val>
                                            <p:strVal val="#ppt_y-(0.354*#ppt_w-0.172*#ppt_h)-#ppt_h/2"/>
                                          </p:val>
                                        </p:tav>
                                      </p:tavLst>
                                    </p:anim>
                                    <p:anim calcmode="lin" valueType="num">
                                      <p:cBhvr>
                                        <p:cTn id="48" dur="136" fill="hold">
                                          <p:stCondLst>
                                            <p:cond delay="864"/>
                                          </p:stCondLst>
                                        </p:cTn>
                                        <p:tgtEl>
                                          <p:spTgt spid="14"/>
                                        </p:tgtEl>
                                        <p:attrNameLst>
                                          <p:attrName>ppt_y</p:attrName>
                                        </p:attrNameLst>
                                      </p:cBhvr>
                                      <p:tavLst>
                                        <p:tav tm="0">
                                          <p:val>
                                            <p:strVal val="#ppt_y-(0.354*#ppt_w-0.172*#ppt_h)"/>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8" presetClass="entr" presetSubtype="0" accel="50000" fill="hold" grpId="0" nodeType="clickEffect">
                                  <p:stCondLst>
                                    <p:cond delay="0"/>
                                  </p:stCondLst>
                                  <p:iterate type="lt">
                                    <p:tmPct val="50000"/>
                                  </p:iterate>
                                  <p:childTnLst>
                                    <p:set>
                                      <p:cBhvr>
                                        <p:cTn id="52" dur="1" fill="hold">
                                          <p:stCondLst>
                                            <p:cond delay="0"/>
                                          </p:stCondLst>
                                        </p:cTn>
                                        <p:tgtEl>
                                          <p:spTgt spid="3"/>
                                        </p:tgtEl>
                                        <p:attrNameLst>
                                          <p:attrName>style.visibility</p:attrName>
                                        </p:attrNameLst>
                                      </p:cBhvr>
                                      <p:to>
                                        <p:strVal val="visible"/>
                                      </p:to>
                                    </p:set>
                                    <p:set>
                                      <p:cBhvr>
                                        <p:cTn id="53" dur="455" fill="hold">
                                          <p:stCondLst>
                                            <p:cond delay="0"/>
                                          </p:stCondLst>
                                        </p:cTn>
                                        <p:tgtEl>
                                          <p:spTgt spid="3"/>
                                        </p:tgtEl>
                                        <p:attrNameLst>
                                          <p:attrName>style.rotation</p:attrName>
                                        </p:attrNameLst>
                                      </p:cBhvr>
                                      <p:to>
                                        <p:strVal val="-45.0"/>
                                      </p:to>
                                    </p:set>
                                    <p:anim calcmode="lin" valueType="num">
                                      <p:cBhvr>
                                        <p:cTn id="54" dur="455" fill="hold">
                                          <p:stCondLst>
                                            <p:cond delay="455"/>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55" dur="455"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56" dur="156" decel="50000" autoRev="1" fill="hold">
                                          <p:stCondLst>
                                            <p:cond delay="455"/>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57" dur="136" fill="hold">
                                          <p:stCondLst>
                                            <p:cond delay="864"/>
                                          </p:stCondLst>
                                        </p:cTn>
                                        <p:tgtEl>
                                          <p:spTgt spid="3"/>
                                        </p:tgtEl>
                                        <p:attrNameLst>
                                          <p:attrName>ppt_y</p:attrName>
                                        </p:attrNameLst>
                                      </p:cBhvr>
                                      <p:tavLst>
                                        <p:tav tm="0">
                                          <p:val>
                                            <p:strVal val="#ppt_y-(0.354*#ppt_w-0.172*#ppt_h)"/>
                                          </p:val>
                                        </p:tav>
                                        <p:tav tm="100000">
                                          <p:val>
                                            <p:strVal val="#ppt_y"/>
                                          </p:val>
                                        </p:tav>
                                      </p:tavLst>
                                    </p:anim>
                                  </p:childTnLst>
                                </p:cTn>
                              </p:par>
                              <p:par>
                                <p:cTn id="58" presetID="38" presetClass="entr" presetSubtype="0" accel="50000" fill="hold" grpId="0" nodeType="withEffect">
                                  <p:stCondLst>
                                    <p:cond delay="0"/>
                                  </p:stCondLst>
                                  <p:iterate type="lt">
                                    <p:tmPct val="50000"/>
                                  </p:iterate>
                                  <p:childTnLst>
                                    <p:set>
                                      <p:cBhvr>
                                        <p:cTn id="59" dur="1" fill="hold">
                                          <p:stCondLst>
                                            <p:cond delay="0"/>
                                          </p:stCondLst>
                                        </p:cTn>
                                        <p:tgtEl>
                                          <p:spTgt spid="6"/>
                                        </p:tgtEl>
                                        <p:attrNameLst>
                                          <p:attrName>style.visibility</p:attrName>
                                        </p:attrNameLst>
                                      </p:cBhvr>
                                      <p:to>
                                        <p:strVal val="visible"/>
                                      </p:to>
                                    </p:set>
                                    <p:set>
                                      <p:cBhvr>
                                        <p:cTn id="60" dur="455" fill="hold">
                                          <p:stCondLst>
                                            <p:cond delay="0"/>
                                          </p:stCondLst>
                                        </p:cTn>
                                        <p:tgtEl>
                                          <p:spTgt spid="6"/>
                                        </p:tgtEl>
                                        <p:attrNameLst>
                                          <p:attrName>style.rotation</p:attrName>
                                        </p:attrNameLst>
                                      </p:cBhvr>
                                      <p:to>
                                        <p:strVal val="-45.0"/>
                                      </p:to>
                                    </p:set>
                                    <p:anim calcmode="lin" valueType="num">
                                      <p:cBhvr>
                                        <p:cTn id="61"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62"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63"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64"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par>
                                <p:cTn id="65" presetID="38" presetClass="entr" presetSubtype="0" accel="50000" fill="hold" grpId="0" nodeType="withEffect">
                                  <p:stCondLst>
                                    <p:cond delay="0"/>
                                  </p:stCondLst>
                                  <p:iterate type="lt">
                                    <p:tmPct val="50000"/>
                                  </p:iterate>
                                  <p:childTnLst>
                                    <p:set>
                                      <p:cBhvr>
                                        <p:cTn id="66" dur="1" fill="hold">
                                          <p:stCondLst>
                                            <p:cond delay="0"/>
                                          </p:stCondLst>
                                        </p:cTn>
                                        <p:tgtEl>
                                          <p:spTgt spid="9"/>
                                        </p:tgtEl>
                                        <p:attrNameLst>
                                          <p:attrName>style.visibility</p:attrName>
                                        </p:attrNameLst>
                                      </p:cBhvr>
                                      <p:to>
                                        <p:strVal val="visible"/>
                                      </p:to>
                                    </p:set>
                                    <p:set>
                                      <p:cBhvr>
                                        <p:cTn id="67" dur="455" fill="hold">
                                          <p:stCondLst>
                                            <p:cond delay="0"/>
                                          </p:stCondLst>
                                        </p:cTn>
                                        <p:tgtEl>
                                          <p:spTgt spid="9"/>
                                        </p:tgtEl>
                                        <p:attrNameLst>
                                          <p:attrName>style.rotation</p:attrName>
                                        </p:attrNameLst>
                                      </p:cBhvr>
                                      <p:to>
                                        <p:strVal val="-45.0"/>
                                      </p:to>
                                    </p:set>
                                    <p:anim calcmode="lin" valueType="num">
                                      <p:cBhvr>
                                        <p:cTn id="68" dur="455" fill="hold">
                                          <p:stCondLst>
                                            <p:cond delay="455"/>
                                          </p:stCondLst>
                                        </p:cTn>
                                        <p:tgtEl>
                                          <p:spTgt spid="9"/>
                                        </p:tgtEl>
                                        <p:attrNameLst>
                                          <p:attrName>style.rotation</p:attrName>
                                        </p:attrNameLst>
                                      </p:cBhvr>
                                      <p:tavLst>
                                        <p:tav tm="0">
                                          <p:val>
                                            <p:fltVal val="-45"/>
                                          </p:val>
                                        </p:tav>
                                        <p:tav tm="69900">
                                          <p:val>
                                            <p:fltVal val="45"/>
                                          </p:val>
                                        </p:tav>
                                        <p:tav tm="100000">
                                          <p:val>
                                            <p:fltVal val="0"/>
                                          </p:val>
                                        </p:tav>
                                      </p:tavLst>
                                    </p:anim>
                                    <p:anim calcmode="lin" valueType="num">
                                      <p:cBhvr>
                                        <p:cTn id="69" dur="455" fill="hold">
                                          <p:stCondLst>
                                            <p:cond delay="0"/>
                                          </p:stCondLst>
                                        </p:cTn>
                                        <p:tgtEl>
                                          <p:spTgt spid="9"/>
                                        </p:tgtEl>
                                        <p:attrNameLst>
                                          <p:attrName>ppt_y</p:attrName>
                                        </p:attrNameLst>
                                      </p:cBhvr>
                                      <p:tavLst>
                                        <p:tav tm="0">
                                          <p:val>
                                            <p:strVal val="#ppt_y-1"/>
                                          </p:val>
                                        </p:tav>
                                        <p:tav tm="100000">
                                          <p:val>
                                            <p:strVal val="#ppt_y-(0.354*#ppt_w-0.172*#ppt_h)"/>
                                          </p:val>
                                        </p:tav>
                                      </p:tavLst>
                                    </p:anim>
                                    <p:anim calcmode="lin" valueType="num">
                                      <p:cBhvr>
                                        <p:cTn id="70" dur="156" decel="50000" autoRev="1" fill="hold">
                                          <p:stCondLst>
                                            <p:cond delay="455"/>
                                          </p:stCondLst>
                                        </p:cTn>
                                        <p:tgtEl>
                                          <p:spTgt spid="9"/>
                                        </p:tgtEl>
                                        <p:attrNameLst>
                                          <p:attrName>ppt_y</p:attrName>
                                        </p:attrNameLst>
                                      </p:cBhvr>
                                      <p:tavLst>
                                        <p:tav tm="0">
                                          <p:val>
                                            <p:strVal val="#ppt_y-(0.354*#ppt_w-0.172*#ppt_h)"/>
                                          </p:val>
                                        </p:tav>
                                        <p:tav tm="100000">
                                          <p:val>
                                            <p:strVal val="#ppt_y-(0.354*#ppt_w-0.172*#ppt_h)-#ppt_h/2"/>
                                          </p:val>
                                        </p:tav>
                                      </p:tavLst>
                                    </p:anim>
                                    <p:anim calcmode="lin" valueType="num">
                                      <p:cBhvr>
                                        <p:cTn id="71" dur="136" fill="hold">
                                          <p:stCondLst>
                                            <p:cond delay="864"/>
                                          </p:stCondLst>
                                        </p:cTn>
                                        <p:tgtEl>
                                          <p:spTgt spid="9"/>
                                        </p:tgtEl>
                                        <p:attrNameLst>
                                          <p:attrName>ppt_y</p:attrName>
                                        </p:attrNameLst>
                                      </p:cBhvr>
                                      <p:tavLst>
                                        <p:tav tm="0">
                                          <p:val>
                                            <p:strVal val="#ppt_y-(0.354*#ppt_w-0.172*#ppt_h)"/>
                                          </p:val>
                                        </p:tav>
                                        <p:tav tm="100000">
                                          <p:val>
                                            <p:strVal val="#ppt_y"/>
                                          </p:val>
                                        </p:tav>
                                      </p:tavLst>
                                    </p:anim>
                                  </p:childTnLst>
                                </p:cTn>
                              </p:par>
                              <p:par>
                                <p:cTn id="72" presetID="38" presetClass="entr" presetSubtype="0" accel="50000" fill="hold" grpId="0" nodeType="withEffect">
                                  <p:stCondLst>
                                    <p:cond delay="0"/>
                                  </p:stCondLst>
                                  <p:iterate type="lt">
                                    <p:tmPct val="50000"/>
                                  </p:iterate>
                                  <p:childTnLst>
                                    <p:set>
                                      <p:cBhvr>
                                        <p:cTn id="73" dur="1" fill="hold">
                                          <p:stCondLst>
                                            <p:cond delay="0"/>
                                          </p:stCondLst>
                                        </p:cTn>
                                        <p:tgtEl>
                                          <p:spTgt spid="12"/>
                                        </p:tgtEl>
                                        <p:attrNameLst>
                                          <p:attrName>style.visibility</p:attrName>
                                        </p:attrNameLst>
                                      </p:cBhvr>
                                      <p:to>
                                        <p:strVal val="visible"/>
                                      </p:to>
                                    </p:set>
                                    <p:set>
                                      <p:cBhvr>
                                        <p:cTn id="74" dur="455" fill="hold">
                                          <p:stCondLst>
                                            <p:cond delay="0"/>
                                          </p:stCondLst>
                                        </p:cTn>
                                        <p:tgtEl>
                                          <p:spTgt spid="12"/>
                                        </p:tgtEl>
                                        <p:attrNameLst>
                                          <p:attrName>style.rotation</p:attrName>
                                        </p:attrNameLst>
                                      </p:cBhvr>
                                      <p:to>
                                        <p:strVal val="-45.0"/>
                                      </p:to>
                                    </p:set>
                                    <p:anim calcmode="lin" valueType="num">
                                      <p:cBhvr>
                                        <p:cTn id="75" dur="455" fill="hold">
                                          <p:stCondLst>
                                            <p:cond delay="455"/>
                                          </p:stCondLst>
                                        </p:cTn>
                                        <p:tgtEl>
                                          <p:spTgt spid="12"/>
                                        </p:tgtEl>
                                        <p:attrNameLst>
                                          <p:attrName>style.rotation</p:attrName>
                                        </p:attrNameLst>
                                      </p:cBhvr>
                                      <p:tavLst>
                                        <p:tav tm="0">
                                          <p:val>
                                            <p:fltVal val="-45"/>
                                          </p:val>
                                        </p:tav>
                                        <p:tav tm="69900">
                                          <p:val>
                                            <p:fltVal val="45"/>
                                          </p:val>
                                        </p:tav>
                                        <p:tav tm="100000">
                                          <p:val>
                                            <p:fltVal val="0"/>
                                          </p:val>
                                        </p:tav>
                                      </p:tavLst>
                                    </p:anim>
                                    <p:anim calcmode="lin" valueType="num">
                                      <p:cBhvr>
                                        <p:cTn id="76" dur="455" fill="hold">
                                          <p:stCondLst>
                                            <p:cond delay="0"/>
                                          </p:stCondLst>
                                        </p:cTn>
                                        <p:tgtEl>
                                          <p:spTgt spid="12"/>
                                        </p:tgtEl>
                                        <p:attrNameLst>
                                          <p:attrName>ppt_y</p:attrName>
                                        </p:attrNameLst>
                                      </p:cBhvr>
                                      <p:tavLst>
                                        <p:tav tm="0">
                                          <p:val>
                                            <p:strVal val="#ppt_y-1"/>
                                          </p:val>
                                        </p:tav>
                                        <p:tav tm="100000">
                                          <p:val>
                                            <p:strVal val="#ppt_y-(0.354*#ppt_w-0.172*#ppt_h)"/>
                                          </p:val>
                                        </p:tav>
                                      </p:tavLst>
                                    </p:anim>
                                    <p:anim calcmode="lin" valueType="num">
                                      <p:cBhvr>
                                        <p:cTn id="77" dur="156" decel="50000" autoRev="1" fill="hold">
                                          <p:stCondLst>
                                            <p:cond delay="455"/>
                                          </p:stCondLst>
                                        </p:cTn>
                                        <p:tgtEl>
                                          <p:spTgt spid="12"/>
                                        </p:tgtEl>
                                        <p:attrNameLst>
                                          <p:attrName>ppt_y</p:attrName>
                                        </p:attrNameLst>
                                      </p:cBhvr>
                                      <p:tavLst>
                                        <p:tav tm="0">
                                          <p:val>
                                            <p:strVal val="#ppt_y-(0.354*#ppt_w-0.172*#ppt_h)"/>
                                          </p:val>
                                        </p:tav>
                                        <p:tav tm="100000">
                                          <p:val>
                                            <p:strVal val="#ppt_y-(0.354*#ppt_w-0.172*#ppt_h)-#ppt_h/2"/>
                                          </p:val>
                                        </p:tav>
                                      </p:tavLst>
                                    </p:anim>
                                    <p:anim calcmode="lin" valueType="num">
                                      <p:cBhvr>
                                        <p:cTn id="78" dur="136" fill="hold">
                                          <p:stCondLst>
                                            <p:cond delay="864"/>
                                          </p:stCondLst>
                                        </p:cTn>
                                        <p:tgtEl>
                                          <p:spTgt spid="1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6" grpId="0"/>
      <p:bldP spid="8" grpId="0" animBg="1"/>
      <p:bldP spid="9" grpId="0"/>
      <p:bldP spid="11" grpId="0" animBg="1"/>
      <p:bldP spid="12" grpId="0"/>
      <p:bldP spid="14" grpId="0" animBg="1"/>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lstStyle/>
          <a:p>
            <a:r>
              <a:rPr lang="zh-CN" altLang="en-US" dirty="0">
                <a:solidFill>
                  <a:srgbClr val="183A5D"/>
                </a:solidFill>
                <a:sym typeface="+mn-ea"/>
              </a:rPr>
              <a:t>长期计划</a:t>
            </a:r>
            <a:endParaRPr kumimoji="1" lang="zh-CN" altLang="en-US" dirty="0"/>
          </a:p>
        </p:txBody>
      </p:sp>
      <p:grpSp>
        <p:nvGrpSpPr>
          <p:cNvPr id="59" name="组 58"/>
          <p:cNvGrpSpPr/>
          <p:nvPr/>
        </p:nvGrpSpPr>
        <p:grpSpPr>
          <a:xfrm>
            <a:off x="1713834" y="1499661"/>
            <a:ext cx="3898111" cy="1704425"/>
            <a:chOff x="1713834" y="1499661"/>
            <a:chExt cx="3898111" cy="1704425"/>
          </a:xfrm>
        </p:grpSpPr>
        <p:sp>
          <p:nvSpPr>
            <p:cNvPr id="16" name="矩形 15"/>
            <p:cNvSpPr/>
            <p:nvPr/>
          </p:nvSpPr>
          <p:spPr>
            <a:xfrm>
              <a:off x="1713834" y="1499661"/>
              <a:ext cx="3898111" cy="1704425"/>
            </a:xfrm>
            <a:prstGeom prst="rect">
              <a:avLst/>
            </a:prstGeom>
            <a:solidFill>
              <a:schemeClr val="bg1"/>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7" name="矩形 16"/>
            <p:cNvSpPr/>
            <p:nvPr/>
          </p:nvSpPr>
          <p:spPr>
            <a:xfrm>
              <a:off x="1713834" y="1499661"/>
              <a:ext cx="1007038" cy="1704425"/>
            </a:xfrm>
            <a:prstGeom prst="rect">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19" name="文本框 8"/>
          <p:cNvSpPr txBox="1"/>
          <p:nvPr/>
        </p:nvSpPr>
        <p:spPr>
          <a:xfrm>
            <a:off x="2861993" y="2161719"/>
            <a:ext cx="2381500" cy="78359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000" dirty="0">
                <a:solidFill>
                  <a:schemeClr val="tx1"/>
                </a:solidFill>
                <a:latin typeface="微软雅黑" panose="020B0503020204020204" charset="-122"/>
                <a:ea typeface="微软雅黑" panose="020B0503020204020204" charset="-122"/>
                <a:sym typeface="+mn-ea"/>
              </a:rPr>
              <a:t>这里输入简单的文字概述里输入简单文字概述这里简单输入简单文字这里输入简单的文字概述</a:t>
            </a:r>
          </a:p>
        </p:txBody>
      </p:sp>
      <p:sp>
        <p:nvSpPr>
          <p:cNvPr id="20" name="矩形 19"/>
          <p:cNvSpPr/>
          <p:nvPr/>
        </p:nvSpPr>
        <p:spPr>
          <a:xfrm>
            <a:off x="2975658" y="1661027"/>
            <a:ext cx="2381500" cy="452432"/>
          </a:xfrm>
          <a:prstGeom prst="rect">
            <a:avLst/>
          </a:prstGeom>
        </p:spPr>
        <p:txBody>
          <a:bodyPr wrap="square">
            <a:spAutoFit/>
          </a:bodyPr>
          <a:lstStyle/>
          <a:p>
            <a:pPr defTabSz="608965">
              <a:lnSpc>
                <a:spcPct val="130000"/>
              </a:lnSpc>
            </a:pPr>
            <a:r>
              <a:rPr lang="zh-CN" altLang="en-US" b="1" dirty="0">
                <a:solidFill>
                  <a:schemeClr val="tx1">
                    <a:lumMod val="75000"/>
                    <a:lumOff val="25000"/>
                  </a:schemeClr>
                </a:solidFill>
                <a:ea typeface="微软雅黑" panose="020B0503020204020204" charset="-122"/>
              </a:rPr>
              <a:t>点击此处添加标题</a:t>
            </a:r>
            <a:endParaRPr lang="en-US" altLang="zh-CN" b="1" dirty="0">
              <a:solidFill>
                <a:schemeClr val="tx1">
                  <a:lumMod val="75000"/>
                  <a:lumOff val="25000"/>
                </a:schemeClr>
              </a:solidFill>
              <a:ea typeface="微软雅黑" panose="020B0503020204020204" charset="-122"/>
            </a:endParaRPr>
          </a:p>
        </p:txBody>
      </p:sp>
      <p:sp>
        <p:nvSpPr>
          <p:cNvPr id="15" name="椭圆 14"/>
          <p:cNvSpPr/>
          <p:nvPr/>
        </p:nvSpPr>
        <p:spPr>
          <a:xfrm>
            <a:off x="5383777" y="2945364"/>
            <a:ext cx="445028" cy="44502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2" name="文本框 21"/>
          <p:cNvSpPr txBox="1"/>
          <p:nvPr/>
        </p:nvSpPr>
        <p:spPr>
          <a:xfrm>
            <a:off x="1745909" y="1690153"/>
            <a:ext cx="942886" cy="1323439"/>
          </a:xfrm>
          <a:prstGeom prst="rect">
            <a:avLst/>
          </a:prstGeom>
          <a:noFill/>
        </p:spPr>
        <p:txBody>
          <a:bodyPr wrap="none" rtlCol="0" anchor="ctr">
            <a:spAutoFit/>
          </a:bodyPr>
          <a:lstStyle/>
          <a:p>
            <a:pPr algn="ctr"/>
            <a:r>
              <a:rPr kumimoji="1" lang="en-US" altLang="zh-CN" sz="8000" b="1" dirty="0">
                <a:solidFill>
                  <a:schemeClr val="bg1"/>
                </a:solidFill>
              </a:rPr>
              <a:t>A</a:t>
            </a:r>
            <a:endParaRPr kumimoji="1" lang="zh-CN" altLang="en-US" sz="8000" b="1" dirty="0">
              <a:solidFill>
                <a:schemeClr val="bg1"/>
              </a:solidFill>
            </a:endParaRPr>
          </a:p>
        </p:txBody>
      </p:sp>
      <p:grpSp>
        <p:nvGrpSpPr>
          <p:cNvPr id="60" name="组 59"/>
          <p:cNvGrpSpPr/>
          <p:nvPr/>
        </p:nvGrpSpPr>
        <p:grpSpPr>
          <a:xfrm>
            <a:off x="6195587" y="1499661"/>
            <a:ext cx="3898111" cy="1704425"/>
            <a:chOff x="6195587" y="1499661"/>
            <a:chExt cx="3898111" cy="1704425"/>
          </a:xfrm>
        </p:grpSpPr>
        <p:sp>
          <p:nvSpPr>
            <p:cNvPr id="31" name="矩形 30"/>
            <p:cNvSpPr/>
            <p:nvPr/>
          </p:nvSpPr>
          <p:spPr>
            <a:xfrm flipH="1">
              <a:off x="6195587" y="1499661"/>
              <a:ext cx="3898111" cy="1704425"/>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2" name="矩形 31"/>
            <p:cNvSpPr/>
            <p:nvPr/>
          </p:nvSpPr>
          <p:spPr>
            <a:xfrm flipH="1">
              <a:off x="9086660" y="1499661"/>
              <a:ext cx="1007038" cy="1704425"/>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30" name="矩形 29"/>
          <p:cNvSpPr/>
          <p:nvPr/>
        </p:nvSpPr>
        <p:spPr>
          <a:xfrm flipH="1">
            <a:off x="6450374" y="1661027"/>
            <a:ext cx="2381500" cy="452432"/>
          </a:xfrm>
          <a:prstGeom prst="rect">
            <a:avLst/>
          </a:prstGeom>
        </p:spPr>
        <p:txBody>
          <a:bodyPr wrap="square">
            <a:spAutoFit/>
          </a:bodyPr>
          <a:lstStyle/>
          <a:p>
            <a:pPr defTabSz="608965">
              <a:lnSpc>
                <a:spcPct val="130000"/>
              </a:lnSpc>
            </a:pPr>
            <a:r>
              <a:rPr lang="zh-CN" altLang="en-US" b="1" dirty="0">
                <a:solidFill>
                  <a:schemeClr val="tx1">
                    <a:lumMod val="75000"/>
                    <a:lumOff val="25000"/>
                  </a:schemeClr>
                </a:solidFill>
                <a:ea typeface="微软雅黑" panose="020B0503020204020204" charset="-122"/>
              </a:rPr>
              <a:t>点击此处添加标题</a:t>
            </a:r>
            <a:endParaRPr lang="en-US" altLang="zh-CN" b="1" dirty="0">
              <a:solidFill>
                <a:schemeClr val="tx1">
                  <a:lumMod val="75000"/>
                  <a:lumOff val="25000"/>
                </a:schemeClr>
              </a:solidFill>
              <a:ea typeface="微软雅黑" panose="020B0503020204020204" charset="-122"/>
            </a:endParaRPr>
          </a:p>
        </p:txBody>
      </p:sp>
      <p:sp>
        <p:nvSpPr>
          <p:cNvPr id="26" name="椭圆 25"/>
          <p:cNvSpPr/>
          <p:nvPr/>
        </p:nvSpPr>
        <p:spPr>
          <a:xfrm flipH="1">
            <a:off x="5951977" y="2945364"/>
            <a:ext cx="445026" cy="44502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7" name="文本框 26"/>
          <p:cNvSpPr txBox="1"/>
          <p:nvPr/>
        </p:nvSpPr>
        <p:spPr>
          <a:xfrm flipH="1">
            <a:off x="9200490" y="1690153"/>
            <a:ext cx="779380" cy="1323439"/>
          </a:xfrm>
          <a:prstGeom prst="rect">
            <a:avLst/>
          </a:prstGeom>
          <a:noFill/>
        </p:spPr>
        <p:txBody>
          <a:bodyPr wrap="none" rtlCol="0" anchor="ctr">
            <a:spAutoFit/>
          </a:bodyPr>
          <a:lstStyle/>
          <a:p>
            <a:pPr algn="ctr"/>
            <a:r>
              <a:rPr kumimoji="1" lang="en-US" altLang="zh-CN" sz="8000" b="1" dirty="0">
                <a:solidFill>
                  <a:schemeClr val="bg1"/>
                </a:solidFill>
              </a:rPr>
              <a:t>B</a:t>
            </a:r>
            <a:endParaRPr kumimoji="1" lang="zh-CN" altLang="en-US" sz="8000" b="1" dirty="0">
              <a:solidFill>
                <a:schemeClr val="bg1"/>
              </a:solidFill>
            </a:endParaRPr>
          </a:p>
        </p:txBody>
      </p:sp>
      <p:grpSp>
        <p:nvGrpSpPr>
          <p:cNvPr id="49" name="组 48"/>
          <p:cNvGrpSpPr/>
          <p:nvPr/>
        </p:nvGrpSpPr>
        <p:grpSpPr>
          <a:xfrm flipV="1">
            <a:off x="1713834" y="3712975"/>
            <a:ext cx="3898111" cy="1704425"/>
            <a:chOff x="815671" y="1618373"/>
            <a:chExt cx="4154756" cy="1743090"/>
          </a:xfrm>
        </p:grpSpPr>
        <p:sp>
          <p:nvSpPr>
            <p:cNvPr id="52" name="矩形 51"/>
            <p:cNvSpPr/>
            <p:nvPr/>
          </p:nvSpPr>
          <p:spPr>
            <a:xfrm>
              <a:off x="815671" y="1618373"/>
              <a:ext cx="4154756" cy="1743090"/>
            </a:xfrm>
            <a:prstGeom prst="rect">
              <a:avLst/>
            </a:prstGeom>
            <a:solidFill>
              <a:schemeClr val="bg1"/>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53" name="矩形 52"/>
            <p:cNvSpPr/>
            <p:nvPr/>
          </p:nvSpPr>
          <p:spPr>
            <a:xfrm>
              <a:off x="815671" y="1618373"/>
              <a:ext cx="1073340" cy="1743090"/>
            </a:xfrm>
            <a:prstGeom prst="rect">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51" name="矩形 50"/>
          <p:cNvSpPr/>
          <p:nvPr/>
        </p:nvSpPr>
        <p:spPr>
          <a:xfrm>
            <a:off x="2975658" y="4803602"/>
            <a:ext cx="2381500" cy="452432"/>
          </a:xfrm>
          <a:prstGeom prst="rect">
            <a:avLst/>
          </a:prstGeom>
        </p:spPr>
        <p:txBody>
          <a:bodyPr wrap="square">
            <a:spAutoFit/>
          </a:bodyPr>
          <a:lstStyle/>
          <a:p>
            <a:pPr defTabSz="608965">
              <a:lnSpc>
                <a:spcPct val="130000"/>
              </a:lnSpc>
            </a:pPr>
            <a:r>
              <a:rPr lang="zh-CN" altLang="en-US" b="1" dirty="0">
                <a:solidFill>
                  <a:schemeClr val="tx1">
                    <a:lumMod val="75000"/>
                    <a:lumOff val="25000"/>
                  </a:schemeClr>
                </a:solidFill>
                <a:ea typeface="微软雅黑" panose="020B0503020204020204" charset="-122"/>
              </a:rPr>
              <a:t>点击此处添加标题</a:t>
            </a:r>
            <a:endParaRPr lang="en-US" altLang="zh-CN" b="1" dirty="0">
              <a:solidFill>
                <a:schemeClr val="tx1">
                  <a:lumMod val="75000"/>
                  <a:lumOff val="25000"/>
                </a:schemeClr>
              </a:solidFill>
              <a:ea typeface="微软雅黑" panose="020B0503020204020204" charset="-122"/>
            </a:endParaRPr>
          </a:p>
        </p:txBody>
      </p:sp>
      <p:sp>
        <p:nvSpPr>
          <p:cNvPr id="47" name="椭圆 46"/>
          <p:cNvSpPr/>
          <p:nvPr/>
        </p:nvSpPr>
        <p:spPr>
          <a:xfrm flipV="1">
            <a:off x="5383777" y="3490462"/>
            <a:ext cx="445028" cy="44502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8" name="文本框 47"/>
          <p:cNvSpPr txBox="1"/>
          <p:nvPr/>
        </p:nvSpPr>
        <p:spPr>
          <a:xfrm>
            <a:off x="1725070" y="3903469"/>
            <a:ext cx="984565" cy="1323439"/>
          </a:xfrm>
          <a:prstGeom prst="rect">
            <a:avLst/>
          </a:prstGeom>
          <a:noFill/>
        </p:spPr>
        <p:txBody>
          <a:bodyPr wrap="none" rtlCol="0" anchor="ctr">
            <a:spAutoFit/>
          </a:bodyPr>
          <a:lstStyle/>
          <a:p>
            <a:pPr algn="ctr"/>
            <a:r>
              <a:rPr kumimoji="1" lang="en-US" altLang="zh-CN" sz="8000" b="1" dirty="0">
                <a:solidFill>
                  <a:schemeClr val="bg1"/>
                </a:solidFill>
              </a:rPr>
              <a:t>C</a:t>
            </a:r>
            <a:endParaRPr kumimoji="1" lang="zh-CN" altLang="en-US" sz="8000" b="1" dirty="0">
              <a:solidFill>
                <a:schemeClr val="bg1"/>
              </a:solidFill>
            </a:endParaRPr>
          </a:p>
        </p:txBody>
      </p:sp>
      <p:grpSp>
        <p:nvGrpSpPr>
          <p:cNvPr id="41" name="组 40"/>
          <p:cNvGrpSpPr/>
          <p:nvPr/>
        </p:nvGrpSpPr>
        <p:grpSpPr>
          <a:xfrm flipH="1" flipV="1">
            <a:off x="6195587" y="3712975"/>
            <a:ext cx="3898111" cy="1704425"/>
            <a:chOff x="815671" y="1618373"/>
            <a:chExt cx="4154756" cy="1743090"/>
          </a:xfrm>
        </p:grpSpPr>
        <p:sp>
          <p:nvSpPr>
            <p:cNvPr id="44" name="矩形 43"/>
            <p:cNvSpPr/>
            <p:nvPr/>
          </p:nvSpPr>
          <p:spPr>
            <a:xfrm>
              <a:off x="815671" y="1618373"/>
              <a:ext cx="4154756" cy="1743090"/>
            </a:xfrm>
            <a:prstGeom prst="rect">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5" name="矩形 44"/>
            <p:cNvSpPr/>
            <p:nvPr/>
          </p:nvSpPr>
          <p:spPr>
            <a:xfrm>
              <a:off x="815671" y="1618373"/>
              <a:ext cx="1073340" cy="1743090"/>
            </a:xfrm>
            <a:prstGeom prst="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43" name="矩形 42"/>
          <p:cNvSpPr/>
          <p:nvPr/>
        </p:nvSpPr>
        <p:spPr>
          <a:xfrm flipH="1">
            <a:off x="6450374" y="4803602"/>
            <a:ext cx="2381500" cy="452432"/>
          </a:xfrm>
          <a:prstGeom prst="rect">
            <a:avLst/>
          </a:prstGeom>
        </p:spPr>
        <p:txBody>
          <a:bodyPr wrap="square">
            <a:spAutoFit/>
          </a:bodyPr>
          <a:lstStyle/>
          <a:p>
            <a:pPr defTabSz="608965">
              <a:lnSpc>
                <a:spcPct val="130000"/>
              </a:lnSpc>
            </a:pPr>
            <a:r>
              <a:rPr lang="zh-CN" altLang="en-US" b="1" dirty="0">
                <a:solidFill>
                  <a:schemeClr val="tx1">
                    <a:lumMod val="75000"/>
                    <a:lumOff val="25000"/>
                  </a:schemeClr>
                </a:solidFill>
                <a:ea typeface="微软雅黑" panose="020B0503020204020204" charset="-122"/>
              </a:rPr>
              <a:t>点击此处添加标题</a:t>
            </a:r>
            <a:endParaRPr lang="en-US" altLang="zh-CN" b="1" dirty="0">
              <a:solidFill>
                <a:schemeClr val="tx1">
                  <a:lumMod val="75000"/>
                  <a:lumOff val="25000"/>
                </a:schemeClr>
              </a:solidFill>
              <a:ea typeface="微软雅黑" panose="020B0503020204020204" charset="-122"/>
            </a:endParaRPr>
          </a:p>
        </p:txBody>
      </p:sp>
      <p:sp>
        <p:nvSpPr>
          <p:cNvPr id="39" name="椭圆 38"/>
          <p:cNvSpPr/>
          <p:nvPr/>
        </p:nvSpPr>
        <p:spPr>
          <a:xfrm flipH="1" flipV="1">
            <a:off x="5951977" y="3466024"/>
            <a:ext cx="445026" cy="4450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0" name="文本框 39"/>
          <p:cNvSpPr txBox="1"/>
          <p:nvPr/>
        </p:nvSpPr>
        <p:spPr>
          <a:xfrm flipH="1">
            <a:off x="9138775" y="3903469"/>
            <a:ext cx="902811" cy="1323439"/>
          </a:xfrm>
          <a:prstGeom prst="rect">
            <a:avLst/>
          </a:prstGeom>
          <a:noFill/>
        </p:spPr>
        <p:txBody>
          <a:bodyPr wrap="none" rtlCol="0" anchor="ctr">
            <a:spAutoFit/>
          </a:bodyPr>
          <a:lstStyle/>
          <a:p>
            <a:pPr algn="ctr"/>
            <a:r>
              <a:rPr kumimoji="1" lang="en-US" altLang="zh-CN" sz="8000" b="1" dirty="0">
                <a:solidFill>
                  <a:schemeClr val="bg1"/>
                </a:solidFill>
              </a:rPr>
              <a:t>D</a:t>
            </a:r>
            <a:endParaRPr kumimoji="1" lang="zh-CN" altLang="en-US" sz="8000" b="1" dirty="0">
              <a:solidFill>
                <a:schemeClr val="bg1"/>
              </a:solidFill>
            </a:endParaRPr>
          </a:p>
        </p:txBody>
      </p:sp>
      <p:sp>
        <p:nvSpPr>
          <p:cNvPr id="56" name="右箭头 55"/>
          <p:cNvSpPr/>
          <p:nvPr/>
        </p:nvSpPr>
        <p:spPr>
          <a:xfrm>
            <a:off x="5754006" y="3038312"/>
            <a:ext cx="428685" cy="268077"/>
          </a:xfrm>
          <a:prstGeom prst="rightArrow">
            <a:avLst>
              <a:gd name="adj1" fmla="val 2445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7" name="右箭头 56"/>
          <p:cNvSpPr/>
          <p:nvPr/>
        </p:nvSpPr>
        <p:spPr>
          <a:xfrm rot="5400000">
            <a:off x="5971711" y="3394537"/>
            <a:ext cx="428685" cy="268077"/>
          </a:xfrm>
          <a:prstGeom prst="rightArrow">
            <a:avLst>
              <a:gd name="adj1" fmla="val 2445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8" name="右箭头 57"/>
          <p:cNvSpPr/>
          <p:nvPr/>
        </p:nvSpPr>
        <p:spPr>
          <a:xfrm rot="10800000">
            <a:off x="5600929" y="3578936"/>
            <a:ext cx="428685" cy="268077"/>
          </a:xfrm>
          <a:prstGeom prst="rightArrow">
            <a:avLst>
              <a:gd name="adj1" fmla="val 24450"/>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文本框 8"/>
          <p:cNvSpPr txBox="1"/>
          <p:nvPr/>
        </p:nvSpPr>
        <p:spPr>
          <a:xfrm>
            <a:off x="6397673" y="2162354"/>
            <a:ext cx="2381500" cy="78359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000" dirty="0">
                <a:solidFill>
                  <a:schemeClr val="tx1"/>
                </a:solidFill>
                <a:latin typeface="微软雅黑" panose="020B0503020204020204" charset="-122"/>
                <a:ea typeface="微软雅黑" panose="020B0503020204020204" charset="-122"/>
                <a:sym typeface="+mn-ea"/>
              </a:rPr>
              <a:t>这里输入简单的文字概述里输入简单文字概述这里简单输入简单文字这里输入简单的文字概述</a:t>
            </a:r>
          </a:p>
        </p:txBody>
      </p:sp>
      <p:sp>
        <p:nvSpPr>
          <p:cNvPr id="4" name="文本框 8"/>
          <p:cNvSpPr txBox="1"/>
          <p:nvPr/>
        </p:nvSpPr>
        <p:spPr>
          <a:xfrm>
            <a:off x="6451013" y="3904159"/>
            <a:ext cx="2381500" cy="78359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000" dirty="0">
                <a:solidFill>
                  <a:schemeClr val="tx1"/>
                </a:solidFill>
                <a:latin typeface="微软雅黑" panose="020B0503020204020204" charset="-122"/>
                <a:ea typeface="微软雅黑" panose="020B0503020204020204" charset="-122"/>
                <a:sym typeface="+mn-ea"/>
              </a:rPr>
              <a:t>这里输入简单的文字概述里输入简单文字概述这里简单输入简单文字这里输入简单的文字概述</a:t>
            </a:r>
          </a:p>
        </p:txBody>
      </p:sp>
      <p:sp>
        <p:nvSpPr>
          <p:cNvPr id="5" name="文本框 8"/>
          <p:cNvSpPr txBox="1"/>
          <p:nvPr/>
        </p:nvSpPr>
        <p:spPr>
          <a:xfrm>
            <a:off x="2976293" y="3936544"/>
            <a:ext cx="2381500" cy="78359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000" dirty="0">
                <a:solidFill>
                  <a:schemeClr val="tx1"/>
                </a:solidFill>
                <a:latin typeface="微软雅黑" panose="020B0503020204020204" charset="-122"/>
                <a:ea typeface="微软雅黑" panose="020B0503020204020204" charset="-122"/>
                <a:sym typeface="+mn-ea"/>
              </a:rPr>
              <a:t>这里输入简单的文字概述里输入简单文字概述这里简单输入简单文字这里输入简单的文字概述</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blinds(horizontal)">
                                      <p:cBhvr>
                                        <p:cTn id="7" dur="500"/>
                                        <p:tgtEl>
                                          <p:spTgt spid="5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linds(horizontal)">
                                      <p:cBhvr>
                                        <p:cTn id="10" dur="500"/>
                                        <p:tgtEl>
                                          <p:spTgt spid="2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blinds(horizontal)">
                                      <p:cBhvr>
                                        <p:cTn id="13" dur="500"/>
                                        <p:tgtEl>
                                          <p:spTgt spid="19"/>
                                        </p:tgtEl>
                                      </p:cBhvr>
                                    </p:animEffect>
                                  </p:childTnLst>
                                </p:cTn>
                              </p:par>
                            </p:childTnLst>
                          </p:cTn>
                        </p:par>
                        <p:par>
                          <p:cTn id="14" fill="hold">
                            <p:stCondLst>
                              <p:cond delay="500"/>
                            </p:stCondLst>
                            <p:childTnLst>
                              <p:par>
                                <p:cTn id="15" presetID="4" presetClass="entr" presetSubtype="16" fill="hold" nodeType="afterEffect">
                                  <p:stCondLst>
                                    <p:cond delay="0"/>
                                  </p:stCondLst>
                                  <p:childTnLst>
                                    <p:set>
                                      <p:cBhvr>
                                        <p:cTn id="16" dur="1" fill="hold">
                                          <p:stCondLst>
                                            <p:cond delay="0"/>
                                          </p:stCondLst>
                                        </p:cTn>
                                        <p:tgtEl>
                                          <p:spTgt spid="60"/>
                                        </p:tgtEl>
                                        <p:attrNameLst>
                                          <p:attrName>style.visibility</p:attrName>
                                        </p:attrNameLst>
                                      </p:cBhvr>
                                      <p:to>
                                        <p:strVal val="visible"/>
                                      </p:to>
                                    </p:set>
                                    <p:animEffect transition="in" filter="box(in)">
                                      <p:cBhvr>
                                        <p:cTn id="17" dur="2000"/>
                                        <p:tgtEl>
                                          <p:spTgt spid="60"/>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box(in)">
                                      <p:cBhvr>
                                        <p:cTn id="20" dur="2000"/>
                                        <p:tgtEl>
                                          <p:spTgt spid="30"/>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box(in)">
                                      <p:cBhvr>
                                        <p:cTn id="23" dur="2000"/>
                                        <p:tgtEl>
                                          <p:spTgt spid="3"/>
                                        </p:tgtEl>
                                      </p:cBhvr>
                                    </p:animEffect>
                                  </p:childTnLst>
                                </p:cTn>
                              </p:par>
                            </p:childTnLst>
                          </p:cTn>
                        </p:par>
                        <p:par>
                          <p:cTn id="24" fill="hold">
                            <p:stCondLst>
                              <p:cond delay="2500"/>
                            </p:stCondLst>
                            <p:childTnLst>
                              <p:par>
                                <p:cTn id="25" presetID="16" presetClass="entr" presetSubtype="21" fill="hold" nodeType="after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barn(inVertical)">
                                      <p:cBhvr>
                                        <p:cTn id="27" dur="500"/>
                                        <p:tgtEl>
                                          <p:spTgt spid="49"/>
                                        </p:tgtEl>
                                      </p:cBhvr>
                                    </p:animEffect>
                                  </p:childTnLst>
                                </p:cTn>
                              </p:par>
                            </p:childTnLst>
                          </p:cTn>
                        </p:par>
                        <p:par>
                          <p:cTn id="28" fill="hold">
                            <p:stCondLst>
                              <p:cond delay="3000"/>
                            </p:stCondLst>
                            <p:childTnLst>
                              <p:par>
                                <p:cTn id="29" presetID="4" presetClass="entr" presetSubtype="16"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box(in)">
                                      <p:cBhvr>
                                        <p:cTn id="31" dur="2000"/>
                                        <p:tgtEl>
                                          <p:spTgt spid="5"/>
                                        </p:tgtEl>
                                      </p:cBhvr>
                                    </p:animEffect>
                                  </p:childTnLst>
                                </p:cTn>
                              </p:par>
                            </p:childTnLst>
                          </p:cTn>
                        </p:par>
                        <p:par>
                          <p:cTn id="32" fill="hold">
                            <p:stCondLst>
                              <p:cond delay="5000"/>
                            </p:stCondLst>
                            <p:childTnLst>
                              <p:par>
                                <p:cTn id="33" presetID="55" presetClass="entr" presetSubtype="0" fill="hold" nodeType="afterEffect">
                                  <p:stCondLst>
                                    <p:cond delay="0"/>
                                  </p:stCondLst>
                                  <p:childTnLst>
                                    <p:set>
                                      <p:cBhvr>
                                        <p:cTn id="34" dur="1" fill="hold">
                                          <p:stCondLst>
                                            <p:cond delay="0"/>
                                          </p:stCondLst>
                                        </p:cTn>
                                        <p:tgtEl>
                                          <p:spTgt spid="41"/>
                                        </p:tgtEl>
                                        <p:attrNameLst>
                                          <p:attrName>style.visibility</p:attrName>
                                        </p:attrNameLst>
                                      </p:cBhvr>
                                      <p:to>
                                        <p:strVal val="visible"/>
                                      </p:to>
                                    </p:set>
                                    <p:anim calcmode="lin" valueType="num">
                                      <p:cBhvr>
                                        <p:cTn id="35" dur="1000" fill="hold"/>
                                        <p:tgtEl>
                                          <p:spTgt spid="41"/>
                                        </p:tgtEl>
                                        <p:attrNameLst>
                                          <p:attrName>ppt_w</p:attrName>
                                        </p:attrNameLst>
                                      </p:cBhvr>
                                      <p:tavLst>
                                        <p:tav tm="0">
                                          <p:val>
                                            <p:strVal val="#ppt_w*0.70"/>
                                          </p:val>
                                        </p:tav>
                                        <p:tav tm="100000">
                                          <p:val>
                                            <p:strVal val="#ppt_w"/>
                                          </p:val>
                                        </p:tav>
                                      </p:tavLst>
                                    </p:anim>
                                    <p:anim calcmode="lin" valueType="num">
                                      <p:cBhvr>
                                        <p:cTn id="36" dur="1000" fill="hold"/>
                                        <p:tgtEl>
                                          <p:spTgt spid="41"/>
                                        </p:tgtEl>
                                        <p:attrNameLst>
                                          <p:attrName>ppt_h</p:attrName>
                                        </p:attrNameLst>
                                      </p:cBhvr>
                                      <p:tavLst>
                                        <p:tav tm="0">
                                          <p:val>
                                            <p:strVal val="#ppt_h"/>
                                          </p:val>
                                        </p:tav>
                                        <p:tav tm="100000">
                                          <p:val>
                                            <p:strVal val="#ppt_h"/>
                                          </p:val>
                                        </p:tav>
                                      </p:tavLst>
                                    </p:anim>
                                    <p:animEffect transition="in" filter="fade">
                                      <p:cBhvr>
                                        <p:cTn id="37" dur="1000"/>
                                        <p:tgtEl>
                                          <p:spTgt spid="41"/>
                                        </p:tgtEl>
                                      </p:cBhvr>
                                    </p:animEffect>
                                  </p:childTnLst>
                                </p:cTn>
                              </p:par>
                              <p:par>
                                <p:cTn id="38" presetID="55" presetClass="entr" presetSubtype="0" fill="hold" grpId="0" nodeType="with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p:cTn id="40" dur="1000" fill="hold"/>
                                        <p:tgtEl>
                                          <p:spTgt spid="4"/>
                                        </p:tgtEl>
                                        <p:attrNameLst>
                                          <p:attrName>ppt_w</p:attrName>
                                        </p:attrNameLst>
                                      </p:cBhvr>
                                      <p:tavLst>
                                        <p:tav tm="0">
                                          <p:val>
                                            <p:strVal val="#ppt_w*0.70"/>
                                          </p:val>
                                        </p:tav>
                                        <p:tav tm="100000">
                                          <p:val>
                                            <p:strVal val="#ppt_w"/>
                                          </p:val>
                                        </p:tav>
                                      </p:tavLst>
                                    </p:anim>
                                    <p:anim calcmode="lin" valueType="num">
                                      <p:cBhvr>
                                        <p:cTn id="41" dur="1000" fill="hold"/>
                                        <p:tgtEl>
                                          <p:spTgt spid="4"/>
                                        </p:tgtEl>
                                        <p:attrNameLst>
                                          <p:attrName>ppt_h</p:attrName>
                                        </p:attrNameLst>
                                      </p:cBhvr>
                                      <p:tavLst>
                                        <p:tav tm="0">
                                          <p:val>
                                            <p:strVal val="#ppt_h"/>
                                          </p:val>
                                        </p:tav>
                                        <p:tav tm="100000">
                                          <p:val>
                                            <p:strVal val="#ppt_h"/>
                                          </p:val>
                                        </p:tav>
                                      </p:tavLst>
                                    </p:anim>
                                    <p:animEffect transition="in" filter="fade">
                                      <p:cBhvr>
                                        <p:cTn id="42" dur="1000"/>
                                        <p:tgtEl>
                                          <p:spTgt spid="4"/>
                                        </p:tgtEl>
                                      </p:cBhvr>
                                    </p:animEffect>
                                  </p:childTnLst>
                                </p:cTn>
                              </p:par>
                              <p:par>
                                <p:cTn id="43" presetID="55" presetClass="entr" presetSubtype="0"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p:cTn id="45" dur="1000" fill="hold"/>
                                        <p:tgtEl>
                                          <p:spTgt spid="43"/>
                                        </p:tgtEl>
                                        <p:attrNameLst>
                                          <p:attrName>ppt_w</p:attrName>
                                        </p:attrNameLst>
                                      </p:cBhvr>
                                      <p:tavLst>
                                        <p:tav tm="0">
                                          <p:val>
                                            <p:strVal val="#ppt_w*0.70"/>
                                          </p:val>
                                        </p:tav>
                                        <p:tav tm="100000">
                                          <p:val>
                                            <p:strVal val="#ppt_w"/>
                                          </p:val>
                                        </p:tav>
                                      </p:tavLst>
                                    </p:anim>
                                    <p:anim calcmode="lin" valueType="num">
                                      <p:cBhvr>
                                        <p:cTn id="46" dur="1000" fill="hold"/>
                                        <p:tgtEl>
                                          <p:spTgt spid="43"/>
                                        </p:tgtEl>
                                        <p:attrNameLst>
                                          <p:attrName>ppt_h</p:attrName>
                                        </p:attrNameLst>
                                      </p:cBhvr>
                                      <p:tavLst>
                                        <p:tav tm="0">
                                          <p:val>
                                            <p:strVal val="#ppt_h"/>
                                          </p:val>
                                        </p:tav>
                                        <p:tav tm="100000">
                                          <p:val>
                                            <p:strVal val="#ppt_h"/>
                                          </p:val>
                                        </p:tav>
                                      </p:tavLst>
                                    </p:anim>
                                    <p:animEffect transition="in" filter="fade">
                                      <p:cBhvr>
                                        <p:cTn id="47" dur="1000"/>
                                        <p:tgtEl>
                                          <p:spTgt spid="43"/>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box(in)">
                                      <p:cBhvr>
                                        <p:cTn id="50" dur="2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30" grpId="0"/>
      <p:bldP spid="51" grpId="0"/>
      <p:bldP spid="43" grpId="0"/>
      <p:bldP spid="3" grpId="0"/>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310898" y="2239681"/>
            <a:ext cx="3911391" cy="769441"/>
          </a:xfrm>
          <a:prstGeom prst="rect">
            <a:avLst/>
          </a:prstGeom>
          <a:noFill/>
        </p:spPr>
        <p:txBody>
          <a:bodyPr wrap="none" rtlCol="0">
            <a:spAutoFit/>
          </a:bodyPr>
          <a:lstStyle/>
          <a:p>
            <a:pPr algn="ctr"/>
            <a:r>
              <a:rPr kumimoji="1" lang="en-US" altLang="zh-CN" sz="4400" b="1" dirty="0">
                <a:solidFill>
                  <a:schemeClr val="accent1"/>
                </a:solidFill>
                <a:latin typeface="微软雅黑" panose="020B0503020204020204" charset="-122"/>
                <a:ea typeface="微软雅黑" panose="020B0503020204020204" charset="-122"/>
                <a:cs typeface="微软雅黑" panose="020B0503020204020204" charset="-122"/>
              </a:rPr>
              <a:t>THANK</a:t>
            </a:r>
            <a:r>
              <a:rPr kumimoji="1" lang="zh-CN" altLang="en-US" sz="4400" b="1" dirty="0">
                <a:solidFill>
                  <a:schemeClr val="accent1"/>
                </a:solidFill>
                <a:latin typeface="微软雅黑" panose="020B0503020204020204" charset="-122"/>
                <a:ea typeface="微软雅黑" panose="020B0503020204020204" charset="-122"/>
                <a:cs typeface="微软雅黑" panose="020B0503020204020204" charset="-122"/>
              </a:rPr>
              <a:t> </a:t>
            </a:r>
            <a:r>
              <a:rPr kumimoji="1" lang="en-US" altLang="zh-CN" sz="4400" b="1" dirty="0">
                <a:solidFill>
                  <a:schemeClr val="accent1"/>
                </a:solidFill>
                <a:latin typeface="微软雅黑" panose="020B0503020204020204" charset="-122"/>
                <a:ea typeface="微软雅黑" panose="020B0503020204020204" charset="-122"/>
                <a:cs typeface="微软雅黑" panose="020B0503020204020204" charset="-122"/>
              </a:rPr>
              <a:t>YOU!</a:t>
            </a:r>
            <a:endParaRPr kumimoji="1" lang="zh-CN" altLang="en-US" sz="4400" b="1" dirty="0">
              <a:solidFill>
                <a:schemeClr val="accent1"/>
              </a:solidFill>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nvSpPr>
        <p:spPr>
          <a:xfrm>
            <a:off x="4481490" y="3172278"/>
            <a:ext cx="3570208" cy="1107996"/>
          </a:xfrm>
          <a:prstGeom prst="rect">
            <a:avLst/>
          </a:prstGeom>
          <a:solidFill>
            <a:schemeClr val="accent4"/>
          </a:solidFill>
        </p:spPr>
        <p:txBody>
          <a:bodyPr wrap="none" rtlCol="0">
            <a:spAutoFit/>
          </a:bodyPr>
          <a:lstStyle/>
          <a:p>
            <a:pPr algn="ctr"/>
            <a:r>
              <a:rPr kumimoji="1" lang="zh-CN" altLang="en-US" sz="6600" b="1" dirty="0">
                <a:solidFill>
                  <a:schemeClr val="bg1"/>
                </a:solidFill>
                <a:latin typeface="微软雅黑" panose="020B0503020204020204" charset="-122"/>
                <a:ea typeface="微软雅黑" panose="020B0503020204020204" charset="-122"/>
                <a:cs typeface="微软雅黑" panose="020B0503020204020204" charset="-122"/>
              </a:rPr>
              <a:t>感谢聆听</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80">
                                          <p:stCondLst>
                                            <p:cond delay="0"/>
                                          </p:stCondLst>
                                        </p:cTn>
                                        <p:tgtEl>
                                          <p:spTgt spid="4"/>
                                        </p:tgtEl>
                                      </p:cBhvr>
                                    </p:animEffect>
                                    <p:anim calcmode="lin" valueType="num">
                                      <p:cBhvr>
                                        <p:cTn id="2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gtEl>
                                      </p:cBhvr>
                                      <p:to x="100000" y="60000"/>
                                    </p:animScale>
                                    <p:animScale>
                                      <p:cBhvr>
                                        <p:cTn id="30" dur="166" decel="50000">
                                          <p:stCondLst>
                                            <p:cond delay="676"/>
                                          </p:stCondLst>
                                        </p:cTn>
                                        <p:tgtEl>
                                          <p:spTgt spid="4"/>
                                        </p:tgtEl>
                                      </p:cBhvr>
                                      <p:to x="100000" y="100000"/>
                                    </p:animScale>
                                    <p:animScale>
                                      <p:cBhvr>
                                        <p:cTn id="31" dur="26">
                                          <p:stCondLst>
                                            <p:cond delay="1312"/>
                                          </p:stCondLst>
                                        </p:cTn>
                                        <p:tgtEl>
                                          <p:spTgt spid="4"/>
                                        </p:tgtEl>
                                      </p:cBhvr>
                                      <p:to x="100000" y="80000"/>
                                    </p:animScale>
                                    <p:animScale>
                                      <p:cBhvr>
                                        <p:cTn id="32" dur="166" decel="50000">
                                          <p:stCondLst>
                                            <p:cond delay="1338"/>
                                          </p:stCondLst>
                                        </p:cTn>
                                        <p:tgtEl>
                                          <p:spTgt spid="4"/>
                                        </p:tgtEl>
                                      </p:cBhvr>
                                      <p:to x="100000" y="100000"/>
                                    </p:animScale>
                                    <p:animScale>
                                      <p:cBhvr>
                                        <p:cTn id="33" dur="26">
                                          <p:stCondLst>
                                            <p:cond delay="1642"/>
                                          </p:stCondLst>
                                        </p:cTn>
                                        <p:tgtEl>
                                          <p:spTgt spid="4"/>
                                        </p:tgtEl>
                                      </p:cBhvr>
                                      <p:to x="100000" y="90000"/>
                                    </p:animScale>
                                    <p:animScale>
                                      <p:cBhvr>
                                        <p:cTn id="34" dur="166" decel="50000">
                                          <p:stCondLst>
                                            <p:cond delay="1668"/>
                                          </p:stCondLst>
                                        </p:cTn>
                                        <p:tgtEl>
                                          <p:spTgt spid="4"/>
                                        </p:tgtEl>
                                      </p:cBhvr>
                                      <p:to x="100000" y="100000"/>
                                    </p:animScale>
                                    <p:animScale>
                                      <p:cBhvr>
                                        <p:cTn id="35" dur="26">
                                          <p:stCondLst>
                                            <p:cond delay="1808"/>
                                          </p:stCondLst>
                                        </p:cTn>
                                        <p:tgtEl>
                                          <p:spTgt spid="4"/>
                                        </p:tgtEl>
                                      </p:cBhvr>
                                      <p:to x="100000" y="95000"/>
                                    </p:animScale>
                                    <p:animScale>
                                      <p:cBhvr>
                                        <p:cTn id="3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722847" y="1729469"/>
            <a:ext cx="1901483" cy="3770263"/>
          </a:xfrm>
          <a:prstGeom prst="rect">
            <a:avLst/>
          </a:prstGeom>
          <a:noFill/>
        </p:spPr>
        <p:txBody>
          <a:bodyPr wrap="none" rtlCol="0">
            <a:spAutoFit/>
          </a:bodyPr>
          <a:lstStyle/>
          <a:p>
            <a:pPr algn="ctr"/>
            <a:r>
              <a:rPr kumimoji="1" lang="en-US" altLang="zh-CN" sz="23900" b="1" dirty="0">
                <a:solidFill>
                  <a:schemeClr val="bg1"/>
                </a:solidFill>
              </a:rPr>
              <a:t>1</a:t>
            </a:r>
            <a:endParaRPr kumimoji="1" lang="zh-CN" altLang="en-US" sz="23900" b="1" dirty="0">
              <a:solidFill>
                <a:schemeClr val="bg1"/>
              </a:solidFill>
            </a:endParaRPr>
          </a:p>
        </p:txBody>
      </p:sp>
      <p:sp>
        <p:nvSpPr>
          <p:cNvPr id="2" name="文本框 1"/>
          <p:cNvSpPr txBox="1"/>
          <p:nvPr/>
        </p:nvSpPr>
        <p:spPr>
          <a:xfrm>
            <a:off x="5156459" y="1864936"/>
            <a:ext cx="1034257" cy="523220"/>
          </a:xfrm>
          <a:prstGeom prst="rect">
            <a:avLst/>
          </a:prstGeom>
          <a:noFill/>
        </p:spPr>
        <p:txBody>
          <a:bodyPr wrap="none" rtlCol="0">
            <a:spAutoFit/>
          </a:bodyPr>
          <a:lstStyle/>
          <a:p>
            <a:pPr algn="ctr"/>
            <a:r>
              <a:rPr kumimoji="1" lang="en-US" altLang="zh-CN" sz="2800">
                <a:solidFill>
                  <a:schemeClr val="bg1"/>
                </a:solidFill>
              </a:rPr>
              <a:t>PART</a:t>
            </a:r>
            <a:endParaRPr kumimoji="1" lang="zh-CN" altLang="en-US" sz="2800" dirty="0">
              <a:solidFill>
                <a:schemeClr val="bg1"/>
              </a:solidFill>
            </a:endParaRPr>
          </a:p>
        </p:txBody>
      </p:sp>
      <p:sp>
        <p:nvSpPr>
          <p:cNvPr id="4" name="文本框 3"/>
          <p:cNvSpPr txBox="1"/>
          <p:nvPr/>
        </p:nvSpPr>
        <p:spPr>
          <a:xfrm>
            <a:off x="7242648" y="2922413"/>
            <a:ext cx="3535680" cy="1106805"/>
          </a:xfrm>
          <a:prstGeom prst="rect">
            <a:avLst/>
          </a:prstGeom>
          <a:noFill/>
        </p:spPr>
        <p:txBody>
          <a:bodyPr wrap="none" rtlCol="0">
            <a:spAutoFit/>
          </a:bodyPr>
          <a:lstStyle/>
          <a:p>
            <a:pPr marL="0" marR="0" lvl="0" indent="0" algn="l" defTabSz="608965" eaLnBrk="1" fontAlgn="auto" latinLnBrk="0" hangingPunct="1">
              <a:lnSpc>
                <a:spcPct val="100000"/>
              </a:lnSpc>
              <a:spcBef>
                <a:spcPts val="0"/>
              </a:spcBef>
              <a:spcAft>
                <a:spcPts val="0"/>
              </a:spcAft>
              <a:buClrTx/>
              <a:buSzTx/>
              <a:buFontTx/>
              <a:buNone/>
              <a:defRPr/>
            </a:pPr>
            <a:r>
              <a:rPr lang="zh-CN" altLang="en-US" sz="6600" b="1" dirty="0">
                <a:solidFill>
                  <a:srgbClr val="6AC3D0"/>
                </a:solidFill>
                <a:effectLst>
                  <a:outerShdw blurRad="38100" dist="38100" dir="2700000" algn="tl">
                    <a:srgbClr val="000000">
                      <a:alpha val="43137"/>
                    </a:srgbClr>
                  </a:outerShdw>
                </a:effectLst>
                <a:latin typeface="微软雅黑" panose="020B0503020204020204" charset="-122"/>
                <a:ea typeface="微软雅黑" panose="020B0503020204020204" charset="-122"/>
                <a:sym typeface="+mn-ea"/>
              </a:rPr>
              <a:t>自我介绍</a:t>
            </a:r>
            <a:endParaRPr kumimoji="1" lang="zh-CN" altLang="en-US" sz="6600" b="1" dirty="0">
              <a:solidFill>
                <a:srgbClr val="6AC3D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AC3D0"/>
        </a:solidFill>
        <a:effectLst/>
      </p:bgPr>
    </p:bg>
    <p:spTree>
      <p:nvGrpSpPr>
        <p:cNvPr id="1" name=""/>
        <p:cNvGrpSpPr/>
        <p:nvPr/>
      </p:nvGrpSpPr>
      <p:grpSpPr>
        <a:xfrm>
          <a:off x="0" y="0"/>
          <a:ext cx="0" cy="0"/>
          <a:chOff x="0" y="0"/>
          <a:chExt cx="0" cy="0"/>
        </a:xfrm>
      </p:grpSpPr>
      <p:pic>
        <p:nvPicPr>
          <p:cNvPr id="3" name="图片 2" descr="C:\Users\Administrator\Desktop\t0121373d2c50ee6a82.jpgt0121373d2c50ee6a82"/>
          <p:cNvPicPr>
            <a:picLocks noChangeAspect="1"/>
          </p:cNvPicPr>
          <p:nvPr/>
        </p:nvPicPr>
        <p:blipFill rotWithShape="1">
          <a:blip r:embed="rId3"/>
          <a:srcRect/>
          <a:stretch>
            <a:fillRect/>
          </a:stretch>
        </p:blipFill>
        <p:spPr>
          <a:xfrm>
            <a:off x="826770" y="1932305"/>
            <a:ext cx="5708650" cy="3206750"/>
          </a:xfrm>
          <a:prstGeom prst="roundRect">
            <a:avLst>
              <a:gd name="adj" fmla="val 2092"/>
            </a:avLst>
          </a:prstGeom>
          <a:solidFill>
            <a:srgbClr val="FFFFFF">
              <a:shade val="85000"/>
            </a:srgbClr>
          </a:solidFill>
          <a:ln>
            <a:noFill/>
          </a:ln>
          <a:effectLst>
            <a:reflection blurRad="12700" stA="38000" endPos="28000" dist="5000" dir="5400000" sy="-100000" algn="bl" rotWithShape="0"/>
          </a:effectLst>
        </p:spPr>
      </p:pic>
      <p:sp>
        <p:nvSpPr>
          <p:cNvPr id="4" name="文本框 3"/>
          <p:cNvSpPr txBox="1"/>
          <p:nvPr/>
        </p:nvSpPr>
        <p:spPr>
          <a:xfrm>
            <a:off x="7276544" y="1350144"/>
            <a:ext cx="4145411" cy="1529715"/>
          </a:xfrm>
          <a:prstGeom prst="rect">
            <a:avLst/>
          </a:prstGeom>
          <a:noFill/>
        </p:spPr>
        <p:txBody>
          <a:bodyPr wrap="square" rtlCol="0">
            <a:spAutoFit/>
          </a:bodyPr>
          <a:lstStyle/>
          <a:p>
            <a:pPr defTabSz="608965">
              <a:lnSpc>
                <a:spcPct val="130000"/>
              </a:lnSpc>
            </a:pPr>
            <a:r>
              <a:rPr lang="zh-CN" altLang="en-US" sz="2400" b="1" dirty="0">
                <a:solidFill>
                  <a:schemeClr val="bg1"/>
                </a:solidFill>
                <a:latin typeface="微软雅黑" panose="020B0503020204020204" charset="-122"/>
                <a:ea typeface="微软雅黑" panose="020B0503020204020204" charset="-122"/>
                <a:sym typeface="+mn-ea"/>
              </a:rPr>
              <a:t>大家好，我叫</a:t>
            </a:r>
            <a:endParaRPr lang="zh-CN" altLang="en-US" sz="2400" b="1" dirty="0">
              <a:solidFill>
                <a:prstClr val="black">
                  <a:lumMod val="75000"/>
                  <a:lumOff val="25000"/>
                </a:prstClr>
              </a:solidFill>
              <a:latin typeface="微软雅黑" panose="020B0503020204020204" charset="-122"/>
              <a:ea typeface="微软雅黑" panose="020B0503020204020204" charset="-122"/>
            </a:endParaRPr>
          </a:p>
          <a:p>
            <a:pPr defTabSz="608965">
              <a:lnSpc>
                <a:spcPct val="130000"/>
              </a:lnSpc>
            </a:pPr>
            <a:endParaRPr lang="zh-CN" altLang="en-US" sz="2400" b="1" kern="0" dirty="0">
              <a:solidFill>
                <a:srgbClr val="384E5E"/>
              </a:solidFill>
              <a:ea typeface="微软雅黑" panose="020B0503020204020204" charset="-122"/>
            </a:endParaRPr>
          </a:p>
          <a:p>
            <a:pPr defTabSz="608965">
              <a:lnSpc>
                <a:spcPct val="130000"/>
              </a:lnSpc>
            </a:pPr>
            <a:endParaRPr lang="zh-CN" altLang="en-US" sz="2400" b="1" dirty="0">
              <a:solidFill>
                <a:schemeClr val="bg1"/>
              </a:solidFill>
              <a:ea typeface="微软雅黑" panose="020B0503020204020204" charset="-122"/>
              <a:cs typeface="Arial" panose="020B0604020202020204" pitchFamily="34" charset="0"/>
            </a:endParaRPr>
          </a:p>
        </p:txBody>
      </p:sp>
      <p:sp>
        <p:nvSpPr>
          <p:cNvPr id="5" name="文本框 4"/>
          <p:cNvSpPr txBox="1"/>
          <p:nvPr/>
        </p:nvSpPr>
        <p:spPr>
          <a:xfrm>
            <a:off x="6311868" y="580605"/>
            <a:ext cx="904986" cy="1200329"/>
          </a:xfrm>
          <a:prstGeom prst="rect">
            <a:avLst/>
          </a:prstGeom>
          <a:noFill/>
        </p:spPr>
        <p:txBody>
          <a:bodyPr wrap="square" rtlCol="0">
            <a:spAutoFit/>
          </a:bodyPr>
          <a:lstStyle/>
          <a:p>
            <a:pPr defTabSz="608965"/>
            <a:r>
              <a:rPr lang="zh-CN" altLang="en-US" sz="7200" dirty="0">
                <a:solidFill>
                  <a:schemeClr val="bg1"/>
                </a:solidFill>
                <a:latin typeface="+mn-ea"/>
                <a:cs typeface="Arial" panose="020B0604020202020204" pitchFamily="34" charset="0"/>
              </a:rPr>
              <a:t>“</a:t>
            </a:r>
          </a:p>
        </p:txBody>
      </p:sp>
      <p:sp>
        <p:nvSpPr>
          <p:cNvPr id="6" name="文本框 5"/>
          <p:cNvSpPr txBox="1"/>
          <p:nvPr/>
        </p:nvSpPr>
        <p:spPr>
          <a:xfrm>
            <a:off x="10909772" y="2879696"/>
            <a:ext cx="904986" cy="1200329"/>
          </a:xfrm>
          <a:prstGeom prst="rect">
            <a:avLst/>
          </a:prstGeom>
          <a:noFill/>
        </p:spPr>
        <p:txBody>
          <a:bodyPr wrap="square" rtlCol="0">
            <a:spAutoFit/>
          </a:bodyPr>
          <a:lstStyle/>
          <a:p>
            <a:pPr defTabSz="608965"/>
            <a:r>
              <a:rPr lang="zh-CN" altLang="en-US" sz="7200">
                <a:solidFill>
                  <a:schemeClr val="bg1"/>
                </a:solidFill>
                <a:latin typeface="+mn-ea"/>
                <a:cs typeface="Arial" panose="020B0604020202020204" pitchFamily="34" charset="0"/>
              </a:rPr>
              <a:t>”</a:t>
            </a:r>
            <a:endParaRPr lang="zh-CN" altLang="en-US" sz="7200" dirty="0">
              <a:solidFill>
                <a:schemeClr val="bg1"/>
              </a:solidFill>
              <a:latin typeface="+mn-ea"/>
              <a:cs typeface="Arial" panose="020B0604020202020204" pitchFamily="34" charset="0"/>
            </a:endParaRPr>
          </a:p>
        </p:txBody>
      </p:sp>
      <p:sp>
        <p:nvSpPr>
          <p:cNvPr id="7" name="文本框 8"/>
          <p:cNvSpPr txBox="1"/>
          <p:nvPr/>
        </p:nvSpPr>
        <p:spPr>
          <a:xfrm>
            <a:off x="7276543" y="3748190"/>
            <a:ext cx="4145411" cy="23533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8565">
              <a:lnSpc>
                <a:spcPct val="150000"/>
              </a:lnSpc>
            </a:pPr>
            <a:r>
              <a:rPr lang="en-US" altLang="zh-CN" sz="1400" dirty="0">
                <a:solidFill>
                  <a:schemeClr val="bg1"/>
                </a:solidFill>
                <a:latin typeface="微软雅黑" panose="020B0503020204020204" charset="-122"/>
                <a:ea typeface="微软雅黑" panose="020B0503020204020204" charset="-122"/>
                <a:sym typeface="+mn-ea"/>
              </a:rPr>
              <a:t>       </a:t>
            </a:r>
            <a:r>
              <a:rPr lang="zh-CN" altLang="en-US" sz="1400" dirty="0">
                <a:solidFill>
                  <a:schemeClr val="bg1"/>
                </a:solidFill>
                <a:latin typeface="微软雅黑" panose="020B0503020204020204" charset="-122"/>
                <a:ea typeface="微软雅黑" panose="020B0503020204020204" charset="-122"/>
                <a:sym typeface="+mn-ea"/>
              </a:rPr>
              <a:t>是咱们设计部的一名新员工，很高兴能加盟觅知网，我是广西人，是一名单身狗，本人性格活泼、开朗、有亲和力，善于与人沟通，表达能力强，能认真的对待自己的工作岗位，吃苦耐劳、认真细心、上进心强，热爱生活，诚实守信。乐与思考，有较强的适应能力和团队合作精神，能及快的融入新的工作环境。</a:t>
            </a:r>
          </a:p>
        </p:txBody>
      </p:sp>
      <p:sp>
        <p:nvSpPr>
          <p:cNvPr id="23" name="矩形 22"/>
          <p:cNvSpPr/>
          <p:nvPr/>
        </p:nvSpPr>
        <p:spPr>
          <a:xfrm>
            <a:off x="7467036" y="2401197"/>
            <a:ext cx="1644650" cy="583565"/>
          </a:xfrm>
          <a:prstGeom prst="rect">
            <a:avLst/>
          </a:prstGeom>
          <a:solidFill>
            <a:srgbClr val="77B9B0"/>
          </a:solidFill>
        </p:spPr>
        <p:txBody>
          <a:bodyPr wrap="none">
            <a:spAutoFit/>
          </a:bodyPr>
          <a:lstStyle/>
          <a:p>
            <a:pPr defTabSz="1218565">
              <a:defRPr/>
            </a:pPr>
            <a:r>
              <a:rPr lang="zh-CN" altLang="en-US" sz="3200" b="1" kern="0" dirty="0">
                <a:solidFill>
                  <a:schemeClr val="bg1"/>
                </a:solidFill>
                <a:latin typeface="微软雅黑" panose="020B0503020204020204" charset="-122"/>
                <a:ea typeface="微软雅黑" panose="020B0503020204020204" charset="-122"/>
              </a:rPr>
              <a:t>小 觅 知</a:t>
            </a:r>
          </a:p>
        </p:txBody>
      </p:sp>
      <p:pic>
        <p:nvPicPr>
          <p:cNvPr id="21" name="Picture Placeholder 17" descr="gallery01-600x600.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a:xfrm>
            <a:off x="3683635" y="2274570"/>
            <a:ext cx="2767330" cy="2767330"/>
          </a:xfrm>
          <a:prstGeom prst="ellipse">
            <a:avLst/>
          </a:prstGeom>
          <a:effectLst>
            <a:softEdge rad="127000"/>
          </a:effectLst>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par>
                          <p:cTn id="14" fill="hold">
                            <p:stCondLst>
                              <p:cond delay="1500"/>
                            </p:stCondLst>
                            <p:childTnLst>
                              <p:par>
                                <p:cTn id="15" presetID="8" presetClass="entr" presetSubtype="16" fill="hold"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diamond(in)">
                                      <p:cBhvr>
                                        <p:cTn id="17" dur="2000"/>
                                        <p:tgtEl>
                                          <p:spTgt spid="21"/>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down)">
                                      <p:cBhvr>
                                        <p:cTn id="20" dur="500"/>
                                        <p:tgtEl>
                                          <p:spTgt spid="23"/>
                                        </p:tgtEl>
                                      </p:cBhvr>
                                    </p:animEffect>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lt">
                                    <p:tmPct val="50000"/>
                                  </p:iterate>
                                  <p:childTnLst>
                                    <p:set>
                                      <p:cBhvr>
                                        <p:cTn id="24" dur="1" fill="hold">
                                          <p:stCondLst>
                                            <p:cond delay="0"/>
                                          </p:stCondLst>
                                        </p:cTn>
                                        <p:tgtEl>
                                          <p:spTgt spid="4"/>
                                        </p:tgtEl>
                                        <p:attrNameLst>
                                          <p:attrName>style.visibility</p:attrName>
                                        </p:attrNameLst>
                                      </p:cBhvr>
                                      <p:to>
                                        <p:strVal val="visible"/>
                                      </p:to>
                                    </p:set>
                                    <p:set>
                                      <p:cBhvr>
                                        <p:cTn id="25" dur="455" fill="hold">
                                          <p:stCondLst>
                                            <p:cond delay="0"/>
                                          </p:stCondLst>
                                        </p:cTn>
                                        <p:tgtEl>
                                          <p:spTgt spid="4"/>
                                        </p:tgtEl>
                                        <p:attrNameLst>
                                          <p:attrName>style.rotation</p:attrName>
                                        </p:attrNameLst>
                                      </p:cBhvr>
                                      <p:to>
                                        <p:strVal val="-45.0"/>
                                      </p:to>
                                    </p:set>
                                    <p:anim calcmode="lin" valueType="num">
                                      <p:cBhvr>
                                        <p:cTn id="26"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6" presetClass="entr" presetSubtype="0" fill="hold" grpId="0" nodeType="clickEffect">
                                  <p:stCondLst>
                                    <p:cond delay="0"/>
                                  </p:stCondLst>
                                  <p:iterate type="lt">
                                    <p:tmPct val="10000"/>
                                  </p:iterate>
                                  <p:childTnLst>
                                    <p:set>
                                      <p:cBhvr>
                                        <p:cTn id="33" dur="1" fill="hold">
                                          <p:stCondLst>
                                            <p:cond delay="0"/>
                                          </p:stCondLst>
                                        </p:cTn>
                                        <p:tgtEl>
                                          <p:spTgt spid="7"/>
                                        </p:tgtEl>
                                        <p:attrNameLst>
                                          <p:attrName>style.visibility</p:attrName>
                                        </p:attrNameLst>
                                      </p:cBhvr>
                                      <p:to>
                                        <p:strVal val="visible"/>
                                      </p:to>
                                    </p:set>
                                    <p:anim by="(-#ppt_w*2)" calcmode="lin" valueType="num">
                                      <p:cBhvr rctx="PPT">
                                        <p:cTn id="34" dur="500" autoRev="1" fill="hold">
                                          <p:stCondLst>
                                            <p:cond delay="0"/>
                                          </p:stCondLst>
                                        </p:cTn>
                                        <p:tgtEl>
                                          <p:spTgt spid="7"/>
                                        </p:tgtEl>
                                        <p:attrNameLst>
                                          <p:attrName>ppt_w</p:attrName>
                                        </p:attrNameLst>
                                      </p:cBhvr>
                                    </p:anim>
                                    <p:anim by="(#ppt_w*0.50)" calcmode="lin" valueType="num">
                                      <p:cBhvr>
                                        <p:cTn id="35" dur="500" decel="50000" autoRev="1" fill="hold">
                                          <p:stCondLst>
                                            <p:cond delay="0"/>
                                          </p:stCondLst>
                                        </p:cTn>
                                        <p:tgtEl>
                                          <p:spTgt spid="7"/>
                                        </p:tgtEl>
                                        <p:attrNameLst>
                                          <p:attrName>ppt_x</p:attrName>
                                        </p:attrNameLst>
                                      </p:cBhvr>
                                    </p:anim>
                                    <p:anim from="(-#ppt_h/2)" to="(#ppt_y)" calcmode="lin" valueType="num">
                                      <p:cBhvr>
                                        <p:cTn id="36" dur="1000" fill="hold">
                                          <p:stCondLst>
                                            <p:cond delay="0"/>
                                          </p:stCondLst>
                                        </p:cTn>
                                        <p:tgtEl>
                                          <p:spTgt spid="7"/>
                                        </p:tgtEl>
                                        <p:attrNameLst>
                                          <p:attrName>ppt_y</p:attrName>
                                        </p:attrNameLst>
                                      </p:cBhvr>
                                    </p:anim>
                                    <p:animRot by="21600000">
                                      <p:cBhvr>
                                        <p:cTn id="37" dur="1000" fill="hold">
                                          <p:stCondLst>
                                            <p:cond delay="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23"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lstStyle/>
          <a:p>
            <a:r>
              <a:rPr lang="zh-CN" altLang="en-US" dirty="0">
                <a:solidFill>
                  <a:srgbClr val="183A5D"/>
                </a:solidFill>
                <a:sym typeface="+mn-ea"/>
              </a:rPr>
              <a:t>专业特长</a:t>
            </a:r>
            <a:endParaRPr kumimoji="1" lang="zh-CN" altLang="en-US" dirty="0"/>
          </a:p>
        </p:txBody>
      </p:sp>
      <p:sp>
        <p:nvSpPr>
          <p:cNvPr id="3" name="圆角矩形 2"/>
          <p:cNvSpPr/>
          <p:nvPr/>
        </p:nvSpPr>
        <p:spPr>
          <a:xfrm>
            <a:off x="2336797" y="965201"/>
            <a:ext cx="3843869" cy="1913466"/>
          </a:xfrm>
          <a:prstGeom prst="roundRect">
            <a:avLst>
              <a:gd name="adj" fmla="val 457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椭圆 3"/>
          <p:cNvSpPr/>
          <p:nvPr/>
        </p:nvSpPr>
        <p:spPr>
          <a:xfrm>
            <a:off x="5615026" y="2413000"/>
            <a:ext cx="931334" cy="931334"/>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3600" b="1"/>
              <a:t>A</a:t>
            </a:r>
            <a:endParaRPr kumimoji="1" lang="zh-CN" altLang="en-US" sz="3600" b="1" dirty="0"/>
          </a:p>
        </p:txBody>
      </p:sp>
      <p:sp>
        <p:nvSpPr>
          <p:cNvPr id="9" name="圆角矩形 8"/>
          <p:cNvSpPr/>
          <p:nvPr/>
        </p:nvSpPr>
        <p:spPr>
          <a:xfrm>
            <a:off x="6988175" y="963295"/>
            <a:ext cx="4358005" cy="1913255"/>
          </a:xfrm>
          <a:prstGeom prst="roundRect">
            <a:avLst>
              <a:gd name="adj" fmla="val 457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椭圆 9"/>
          <p:cNvSpPr/>
          <p:nvPr/>
        </p:nvSpPr>
        <p:spPr>
          <a:xfrm>
            <a:off x="10266648" y="2410831"/>
            <a:ext cx="931334" cy="931334"/>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3600" b="1" dirty="0"/>
              <a:t>B</a:t>
            </a:r>
            <a:endParaRPr kumimoji="1" lang="zh-CN" altLang="en-US" sz="3600" b="1" dirty="0"/>
          </a:p>
        </p:txBody>
      </p:sp>
      <p:sp>
        <p:nvSpPr>
          <p:cNvPr id="14" name="圆角矩形 13"/>
          <p:cNvSpPr/>
          <p:nvPr/>
        </p:nvSpPr>
        <p:spPr>
          <a:xfrm>
            <a:off x="963404" y="3607518"/>
            <a:ext cx="3843869" cy="1913466"/>
          </a:xfrm>
          <a:prstGeom prst="roundRect">
            <a:avLst>
              <a:gd name="adj" fmla="val 457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椭圆 14"/>
          <p:cNvSpPr/>
          <p:nvPr/>
        </p:nvSpPr>
        <p:spPr>
          <a:xfrm>
            <a:off x="4231473" y="5053412"/>
            <a:ext cx="931334" cy="93133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3600" b="1" dirty="0"/>
              <a:t>C</a:t>
            </a:r>
            <a:endParaRPr kumimoji="1" lang="zh-CN" altLang="en-US" sz="3600" b="1" dirty="0"/>
          </a:p>
        </p:txBody>
      </p:sp>
      <p:sp>
        <p:nvSpPr>
          <p:cNvPr id="19" name="圆角矩形 18"/>
          <p:cNvSpPr/>
          <p:nvPr/>
        </p:nvSpPr>
        <p:spPr>
          <a:xfrm>
            <a:off x="5615026" y="3605349"/>
            <a:ext cx="3843869" cy="1913466"/>
          </a:xfrm>
          <a:prstGeom prst="roundRect">
            <a:avLst>
              <a:gd name="adj" fmla="val 457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0" name="椭圆 19"/>
          <p:cNvSpPr/>
          <p:nvPr/>
        </p:nvSpPr>
        <p:spPr>
          <a:xfrm>
            <a:off x="8893255" y="5053148"/>
            <a:ext cx="931334" cy="931334"/>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3600" b="1" dirty="0"/>
              <a:t>D</a:t>
            </a:r>
            <a:endParaRPr kumimoji="1" lang="zh-CN" altLang="en-US" sz="3600" b="1" dirty="0"/>
          </a:p>
        </p:txBody>
      </p:sp>
      <p:sp>
        <p:nvSpPr>
          <p:cNvPr id="8" name="Text Placeholder 6"/>
          <p:cNvSpPr txBox="1"/>
          <p:nvPr/>
        </p:nvSpPr>
        <p:spPr>
          <a:xfrm>
            <a:off x="2985439" y="1099716"/>
            <a:ext cx="2745488" cy="1640162"/>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zh-CN" altLang="en-US" sz="2000" b="1" dirty="0">
                <a:solidFill>
                  <a:schemeClr val="bg1"/>
                </a:solidFill>
                <a:ea typeface="微软雅黑" panose="020B0503020204020204" charset="-122"/>
              </a:rPr>
              <a:t>英语八级 </a:t>
            </a:r>
            <a:endParaRPr lang="en-US" altLang="zh-CN" sz="2000" b="1" dirty="0">
              <a:solidFill>
                <a:schemeClr val="bg1"/>
              </a:solidFill>
              <a:ea typeface="微软雅黑" panose="020B0503020204020204" charset="-122"/>
            </a:endParaRPr>
          </a:p>
          <a:p>
            <a:pPr>
              <a:lnSpc>
                <a:spcPct val="150000"/>
              </a:lnSpc>
            </a:pPr>
            <a:r>
              <a:rPr lang="en-US" altLang="zh-CN" sz="2000" b="1" dirty="0">
                <a:solidFill>
                  <a:schemeClr val="bg1"/>
                </a:solidFill>
                <a:ea typeface="微软雅黑" panose="020B0503020204020204" charset="-122"/>
              </a:rPr>
              <a:t>BEC </a:t>
            </a:r>
            <a:r>
              <a:rPr lang="zh-CN" altLang="en-US" sz="2000" b="1" dirty="0">
                <a:solidFill>
                  <a:schemeClr val="bg1"/>
                </a:solidFill>
                <a:ea typeface="微软雅黑" panose="020B0503020204020204" charset="-122"/>
              </a:rPr>
              <a:t>高级</a:t>
            </a:r>
            <a:endParaRPr lang="en-US" altLang="zh-CN" sz="2000" b="1" dirty="0">
              <a:solidFill>
                <a:schemeClr val="bg1"/>
              </a:solidFill>
              <a:ea typeface="微软雅黑" panose="020B0503020204020204" charset="-122"/>
            </a:endParaRPr>
          </a:p>
          <a:p>
            <a:pPr>
              <a:lnSpc>
                <a:spcPct val="150000"/>
              </a:lnSpc>
            </a:pPr>
            <a:r>
              <a:rPr lang="en-US" altLang="zh-CN" sz="2000" b="1" dirty="0">
                <a:solidFill>
                  <a:schemeClr val="bg1"/>
                </a:solidFill>
                <a:ea typeface="微软雅黑" panose="020B0503020204020204" charset="-122"/>
              </a:rPr>
              <a:t>IELTS 8</a:t>
            </a:r>
            <a:r>
              <a:rPr lang="zh-CN" altLang="en-US" sz="2000" b="1" dirty="0">
                <a:solidFill>
                  <a:schemeClr val="bg1"/>
                </a:solidFill>
                <a:ea typeface="微软雅黑" panose="020B0503020204020204" charset="-122"/>
              </a:rPr>
              <a:t>分</a:t>
            </a:r>
            <a:endParaRPr lang="en-US" altLang="zh-CN" sz="2000" b="1" dirty="0">
              <a:solidFill>
                <a:schemeClr val="bg1"/>
              </a:solidFill>
              <a:ea typeface="微软雅黑" panose="020B0503020204020204" charset="-122"/>
            </a:endParaRPr>
          </a:p>
          <a:p>
            <a:pPr>
              <a:lnSpc>
                <a:spcPct val="150000"/>
              </a:lnSpc>
            </a:pPr>
            <a:endParaRPr lang="en-US" altLang="zh-CN" sz="2000" b="1" dirty="0">
              <a:solidFill>
                <a:schemeClr val="bg1"/>
              </a:solidFill>
              <a:ea typeface="微软雅黑" panose="020B0503020204020204" charset="-122"/>
            </a:endParaRPr>
          </a:p>
        </p:txBody>
      </p:sp>
      <p:sp>
        <p:nvSpPr>
          <p:cNvPr id="18" name="Text Placeholder 16"/>
          <p:cNvSpPr txBox="1"/>
          <p:nvPr/>
        </p:nvSpPr>
        <p:spPr>
          <a:xfrm>
            <a:off x="7070303" y="1161993"/>
            <a:ext cx="4439072" cy="1519966"/>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zh-CN" altLang="en-US" sz="2000" b="1" dirty="0">
                <a:solidFill>
                  <a:schemeClr val="bg1"/>
                </a:solidFill>
                <a:ea typeface="微软雅黑" panose="020B0503020204020204" charset="-122"/>
              </a:rPr>
              <a:t>计算机二级</a:t>
            </a:r>
            <a:endParaRPr lang="en-US" altLang="zh-CN" sz="2000" b="1" dirty="0">
              <a:solidFill>
                <a:schemeClr val="bg1"/>
              </a:solidFill>
              <a:ea typeface="微软雅黑" panose="020B0503020204020204" charset="-122"/>
            </a:endParaRPr>
          </a:p>
          <a:p>
            <a:pPr>
              <a:lnSpc>
                <a:spcPct val="150000"/>
              </a:lnSpc>
            </a:pPr>
            <a:r>
              <a:rPr lang="zh-CN" altLang="en-US" sz="2000" b="1" dirty="0">
                <a:solidFill>
                  <a:schemeClr val="bg1"/>
                </a:solidFill>
                <a:ea typeface="微软雅黑" panose="020B0503020204020204" charset="-122"/>
              </a:rPr>
              <a:t>精通各类办公软件， 如</a:t>
            </a:r>
            <a:r>
              <a:rPr lang="en-US" altLang="zh-CN" sz="2000" b="1" dirty="0">
                <a:solidFill>
                  <a:schemeClr val="bg1"/>
                </a:solidFill>
                <a:ea typeface="微软雅黑" panose="020B0503020204020204" charset="-122"/>
              </a:rPr>
              <a:t>PPT</a:t>
            </a:r>
            <a:r>
              <a:rPr lang="zh-CN" altLang="en-US" sz="2000" b="1" dirty="0">
                <a:solidFill>
                  <a:schemeClr val="bg1"/>
                </a:solidFill>
                <a:ea typeface="微软雅黑" panose="020B0503020204020204" charset="-122"/>
              </a:rPr>
              <a:t>、</a:t>
            </a:r>
            <a:r>
              <a:rPr lang="en-US" altLang="zh-CN" sz="2000" b="1" dirty="0">
                <a:solidFill>
                  <a:schemeClr val="bg1"/>
                </a:solidFill>
                <a:ea typeface="微软雅黑" panose="020B0503020204020204" charset="-122"/>
              </a:rPr>
              <a:t>word</a:t>
            </a:r>
            <a:r>
              <a:rPr lang="zh-CN" altLang="en-US" sz="2000" b="1" dirty="0">
                <a:solidFill>
                  <a:schemeClr val="bg1"/>
                </a:solidFill>
                <a:ea typeface="微软雅黑" panose="020B0503020204020204" charset="-122"/>
              </a:rPr>
              <a:t>、</a:t>
            </a:r>
            <a:r>
              <a:rPr lang="en-US" altLang="zh-CN" sz="2000" b="1" dirty="0">
                <a:solidFill>
                  <a:schemeClr val="bg1"/>
                </a:solidFill>
                <a:ea typeface="微软雅黑" panose="020B0503020204020204" charset="-122"/>
              </a:rPr>
              <a:t>Excel</a:t>
            </a:r>
          </a:p>
        </p:txBody>
      </p:sp>
      <p:sp>
        <p:nvSpPr>
          <p:cNvPr id="7" name="Text Placeholder 16"/>
          <p:cNvSpPr txBox="1"/>
          <p:nvPr/>
        </p:nvSpPr>
        <p:spPr>
          <a:xfrm>
            <a:off x="1229671" y="3882748"/>
            <a:ext cx="4439072" cy="1519966"/>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zh-CN" altLang="en-US" sz="1600" b="1" dirty="0">
                <a:solidFill>
                  <a:schemeClr val="bg1"/>
                </a:solidFill>
                <a:latin typeface="微软雅黑" panose="020B0503020204020204" charset="-122"/>
                <a:ea typeface="微软雅黑" panose="020B0503020204020204" charset="-122"/>
              </a:rPr>
              <a:t>单击输入其他专业技能</a:t>
            </a:r>
            <a:endParaRPr lang="en-US" altLang="zh-CN" sz="1600" b="1" dirty="0">
              <a:solidFill>
                <a:schemeClr val="bg1"/>
              </a:solidFill>
              <a:latin typeface="微软雅黑" panose="020B0503020204020204" charset="-122"/>
              <a:ea typeface="微软雅黑" panose="020B0503020204020204" charset="-122"/>
            </a:endParaRPr>
          </a:p>
          <a:p>
            <a:pPr>
              <a:lnSpc>
                <a:spcPct val="150000"/>
              </a:lnSpc>
            </a:pPr>
            <a:r>
              <a:rPr lang="zh-CN" altLang="en-US" sz="1600" b="1" dirty="0">
                <a:solidFill>
                  <a:schemeClr val="bg1"/>
                </a:solidFill>
                <a:latin typeface="微软雅黑" panose="020B0503020204020204" charset="-122"/>
                <a:ea typeface="微软雅黑" panose="020B0503020204020204" charset="-122"/>
              </a:rPr>
              <a:t>单击输入其他专业技能</a:t>
            </a:r>
            <a:endParaRPr lang="en-US" altLang="zh-CN" sz="1600" b="1" dirty="0">
              <a:solidFill>
                <a:schemeClr val="bg1"/>
              </a:solidFill>
              <a:latin typeface="微软雅黑" panose="020B0503020204020204" charset="-122"/>
              <a:ea typeface="微软雅黑" panose="020B0503020204020204" charset="-122"/>
            </a:endParaRPr>
          </a:p>
          <a:p>
            <a:pPr>
              <a:lnSpc>
                <a:spcPct val="150000"/>
              </a:lnSpc>
            </a:pPr>
            <a:r>
              <a:rPr lang="zh-CN" altLang="en-US" sz="1600" b="1" dirty="0">
                <a:solidFill>
                  <a:schemeClr val="bg1"/>
                </a:solidFill>
                <a:latin typeface="微软雅黑" panose="020B0503020204020204" charset="-122"/>
                <a:ea typeface="微软雅黑" panose="020B0503020204020204" charset="-122"/>
              </a:rPr>
              <a:t>单击输入其他专业技能</a:t>
            </a:r>
            <a:endParaRPr lang="en-US" altLang="zh-CN" sz="1600" b="1" dirty="0">
              <a:solidFill>
                <a:schemeClr val="bg1"/>
              </a:solidFill>
              <a:latin typeface="微软雅黑" panose="020B0503020204020204" charset="-122"/>
              <a:ea typeface="微软雅黑" panose="020B0503020204020204" charset="-122"/>
            </a:endParaRPr>
          </a:p>
          <a:p>
            <a:pPr>
              <a:lnSpc>
                <a:spcPct val="150000"/>
              </a:lnSpc>
            </a:pPr>
            <a:endParaRPr lang="en-US" altLang="zh-CN" sz="1600" b="1" dirty="0">
              <a:solidFill>
                <a:schemeClr val="bg1"/>
              </a:solidFill>
              <a:latin typeface="微软雅黑" panose="020B0503020204020204" charset="-122"/>
              <a:ea typeface="微软雅黑" panose="020B0503020204020204" charset="-122"/>
            </a:endParaRPr>
          </a:p>
        </p:txBody>
      </p:sp>
      <p:sp>
        <p:nvSpPr>
          <p:cNvPr id="13" name="Text Placeholder 16"/>
          <p:cNvSpPr txBox="1"/>
          <p:nvPr/>
        </p:nvSpPr>
        <p:spPr>
          <a:xfrm>
            <a:off x="5731821" y="3900528"/>
            <a:ext cx="4439072" cy="1519966"/>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zh-CN" altLang="en-US" sz="1600" b="1" dirty="0">
                <a:solidFill>
                  <a:schemeClr val="bg1"/>
                </a:solidFill>
                <a:latin typeface="微软雅黑" panose="020B0503020204020204" charset="-122"/>
                <a:ea typeface="微软雅黑" panose="020B0503020204020204" charset="-122"/>
              </a:rPr>
              <a:t>单击输入其他专业技能</a:t>
            </a:r>
            <a:endParaRPr lang="en-US" altLang="zh-CN" sz="1600" b="1" dirty="0">
              <a:solidFill>
                <a:schemeClr val="bg1"/>
              </a:solidFill>
              <a:latin typeface="微软雅黑" panose="020B0503020204020204" charset="-122"/>
              <a:ea typeface="微软雅黑" panose="020B0503020204020204" charset="-122"/>
            </a:endParaRPr>
          </a:p>
          <a:p>
            <a:pPr>
              <a:lnSpc>
                <a:spcPct val="150000"/>
              </a:lnSpc>
            </a:pPr>
            <a:r>
              <a:rPr lang="zh-CN" altLang="en-US" sz="1600" b="1" dirty="0">
                <a:solidFill>
                  <a:schemeClr val="bg1"/>
                </a:solidFill>
                <a:latin typeface="微软雅黑" panose="020B0503020204020204" charset="-122"/>
                <a:ea typeface="微软雅黑" panose="020B0503020204020204" charset="-122"/>
              </a:rPr>
              <a:t>单击输入其他专业技能</a:t>
            </a:r>
            <a:endParaRPr lang="en-US" altLang="zh-CN" sz="1600" b="1" dirty="0">
              <a:solidFill>
                <a:schemeClr val="bg1"/>
              </a:solidFill>
              <a:latin typeface="微软雅黑" panose="020B0503020204020204" charset="-122"/>
              <a:ea typeface="微软雅黑" panose="020B0503020204020204" charset="-122"/>
            </a:endParaRPr>
          </a:p>
          <a:p>
            <a:pPr>
              <a:lnSpc>
                <a:spcPct val="150000"/>
              </a:lnSpc>
            </a:pPr>
            <a:r>
              <a:rPr lang="zh-CN" altLang="en-US" sz="1600" b="1" dirty="0">
                <a:solidFill>
                  <a:schemeClr val="bg1"/>
                </a:solidFill>
                <a:latin typeface="微软雅黑" panose="020B0503020204020204" charset="-122"/>
                <a:ea typeface="微软雅黑" panose="020B0503020204020204" charset="-122"/>
              </a:rPr>
              <a:t>单击输入其他专业技能</a:t>
            </a:r>
            <a:endParaRPr lang="en-US" altLang="zh-CN" sz="1600" b="1" dirty="0">
              <a:solidFill>
                <a:schemeClr val="bg1"/>
              </a:solidFill>
              <a:latin typeface="微软雅黑" panose="020B0503020204020204" charset="-122"/>
              <a:ea typeface="微软雅黑" panose="020B0503020204020204" charset="-122"/>
            </a:endParaRPr>
          </a:p>
          <a:p>
            <a:pPr>
              <a:lnSpc>
                <a:spcPct val="150000"/>
              </a:lnSpc>
            </a:pPr>
            <a:endParaRPr lang="en-US" altLang="zh-CN" sz="1600" b="1" dirty="0">
              <a:solidFill>
                <a:schemeClr val="bg1"/>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par>
                                <p:cTn id="8" presetID="21" presetClass="entr" presetSubtype="1" fill="hold" grpId="1"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heel(1)">
                                      <p:cBhvr>
                                        <p:cTn id="10" dur="2000"/>
                                        <p:tgtEl>
                                          <p:spTgt spid="8"/>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par>
                          <p:cTn id="14" fill="hold">
                            <p:stCondLst>
                              <p:cond delay="2000"/>
                            </p:stCondLst>
                            <p:childTnLst>
                              <p:par>
                                <p:cTn id="15" presetID="8" presetClass="entr" presetSubtype="16"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amond(in)">
                                      <p:cBhvr>
                                        <p:cTn id="17" dur="2000"/>
                                        <p:tgtEl>
                                          <p:spTgt spid="9"/>
                                        </p:tgtEl>
                                      </p:cBhvr>
                                    </p:animEffect>
                                  </p:childTnLst>
                                </p:cTn>
                              </p:par>
                            </p:childTnLst>
                          </p:cTn>
                        </p:par>
                        <p:par>
                          <p:cTn id="18" fill="hold">
                            <p:stCondLst>
                              <p:cond delay="4000"/>
                            </p:stCondLst>
                            <p:childTnLst>
                              <p:par>
                                <p:cTn id="19" presetID="26" presetClass="entr" presetSubtype="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down)">
                                      <p:cBhvr>
                                        <p:cTn id="21" dur="580">
                                          <p:stCondLst>
                                            <p:cond delay="0"/>
                                          </p:stCondLst>
                                        </p:cTn>
                                        <p:tgtEl>
                                          <p:spTgt spid="10"/>
                                        </p:tgtEl>
                                      </p:cBhvr>
                                    </p:animEffect>
                                    <p:anim calcmode="lin" valueType="num">
                                      <p:cBhvr>
                                        <p:cTn id="2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27" dur="26">
                                          <p:stCondLst>
                                            <p:cond delay="650"/>
                                          </p:stCondLst>
                                        </p:cTn>
                                        <p:tgtEl>
                                          <p:spTgt spid="10"/>
                                        </p:tgtEl>
                                      </p:cBhvr>
                                      <p:to x="100000" y="60000"/>
                                    </p:animScale>
                                    <p:animScale>
                                      <p:cBhvr>
                                        <p:cTn id="28" dur="166" decel="50000">
                                          <p:stCondLst>
                                            <p:cond delay="676"/>
                                          </p:stCondLst>
                                        </p:cTn>
                                        <p:tgtEl>
                                          <p:spTgt spid="10"/>
                                        </p:tgtEl>
                                      </p:cBhvr>
                                      <p:to x="100000" y="100000"/>
                                    </p:animScale>
                                    <p:animScale>
                                      <p:cBhvr>
                                        <p:cTn id="29" dur="26">
                                          <p:stCondLst>
                                            <p:cond delay="1312"/>
                                          </p:stCondLst>
                                        </p:cTn>
                                        <p:tgtEl>
                                          <p:spTgt spid="10"/>
                                        </p:tgtEl>
                                      </p:cBhvr>
                                      <p:to x="100000" y="80000"/>
                                    </p:animScale>
                                    <p:animScale>
                                      <p:cBhvr>
                                        <p:cTn id="30" dur="166" decel="50000">
                                          <p:stCondLst>
                                            <p:cond delay="1338"/>
                                          </p:stCondLst>
                                        </p:cTn>
                                        <p:tgtEl>
                                          <p:spTgt spid="10"/>
                                        </p:tgtEl>
                                      </p:cBhvr>
                                      <p:to x="100000" y="100000"/>
                                    </p:animScale>
                                    <p:animScale>
                                      <p:cBhvr>
                                        <p:cTn id="31" dur="26">
                                          <p:stCondLst>
                                            <p:cond delay="1642"/>
                                          </p:stCondLst>
                                        </p:cTn>
                                        <p:tgtEl>
                                          <p:spTgt spid="10"/>
                                        </p:tgtEl>
                                      </p:cBhvr>
                                      <p:to x="100000" y="90000"/>
                                    </p:animScale>
                                    <p:animScale>
                                      <p:cBhvr>
                                        <p:cTn id="32" dur="166" decel="50000">
                                          <p:stCondLst>
                                            <p:cond delay="1668"/>
                                          </p:stCondLst>
                                        </p:cTn>
                                        <p:tgtEl>
                                          <p:spTgt spid="10"/>
                                        </p:tgtEl>
                                      </p:cBhvr>
                                      <p:to x="100000" y="100000"/>
                                    </p:animScale>
                                    <p:animScale>
                                      <p:cBhvr>
                                        <p:cTn id="33" dur="26">
                                          <p:stCondLst>
                                            <p:cond delay="1808"/>
                                          </p:stCondLst>
                                        </p:cTn>
                                        <p:tgtEl>
                                          <p:spTgt spid="10"/>
                                        </p:tgtEl>
                                      </p:cBhvr>
                                      <p:to x="100000" y="95000"/>
                                    </p:animScale>
                                    <p:animScale>
                                      <p:cBhvr>
                                        <p:cTn id="34" dur="166" decel="50000">
                                          <p:stCondLst>
                                            <p:cond delay="1834"/>
                                          </p:stCondLst>
                                        </p:cTn>
                                        <p:tgtEl>
                                          <p:spTgt spid="10"/>
                                        </p:tgtEl>
                                      </p:cBhvr>
                                      <p:to x="100000" y="100000"/>
                                    </p:animScale>
                                  </p:childTnLst>
                                </p:cTn>
                              </p:par>
                            </p:childTnLst>
                          </p:cTn>
                        </p:par>
                        <p:par>
                          <p:cTn id="35" fill="hold">
                            <p:stCondLst>
                              <p:cond delay="6000"/>
                            </p:stCondLst>
                            <p:childTnLst>
                              <p:par>
                                <p:cTn id="36" presetID="22" presetClass="entr" presetSubtype="4" fill="hold" grpId="0" nodeType="after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down)">
                                      <p:cBhvr>
                                        <p:cTn id="38" dur="500"/>
                                        <p:tgtEl>
                                          <p:spTgt spid="18"/>
                                        </p:tgtEl>
                                      </p:cBhvr>
                                    </p:animEffect>
                                  </p:childTnLst>
                                </p:cTn>
                              </p:par>
                            </p:childTnLst>
                          </p:cTn>
                        </p:par>
                        <p:par>
                          <p:cTn id="39" fill="hold">
                            <p:stCondLst>
                              <p:cond delay="6500"/>
                            </p:stCondLst>
                            <p:childTnLst>
                              <p:par>
                                <p:cTn id="40" presetID="8" presetClass="entr" presetSubtype="16"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diamond(in)">
                                      <p:cBhvr>
                                        <p:cTn id="42" dur="2000"/>
                                        <p:tgtEl>
                                          <p:spTgt spid="14"/>
                                        </p:tgtEl>
                                      </p:cBhvr>
                                    </p:animEffect>
                                  </p:childTnLst>
                                </p:cTn>
                              </p:par>
                            </p:childTnLst>
                          </p:cTn>
                        </p:par>
                        <p:par>
                          <p:cTn id="43" fill="hold">
                            <p:stCondLst>
                              <p:cond delay="8500"/>
                            </p:stCondLst>
                            <p:childTnLst>
                              <p:par>
                                <p:cTn id="44" presetID="26" presetClass="entr" presetSubtype="0"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down)">
                                      <p:cBhvr>
                                        <p:cTn id="46" dur="580">
                                          <p:stCondLst>
                                            <p:cond delay="0"/>
                                          </p:stCondLst>
                                        </p:cTn>
                                        <p:tgtEl>
                                          <p:spTgt spid="15"/>
                                        </p:tgtEl>
                                      </p:cBhvr>
                                    </p:animEffect>
                                    <p:anim calcmode="lin" valueType="num">
                                      <p:cBhvr>
                                        <p:cTn id="47"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52" dur="26">
                                          <p:stCondLst>
                                            <p:cond delay="650"/>
                                          </p:stCondLst>
                                        </p:cTn>
                                        <p:tgtEl>
                                          <p:spTgt spid="15"/>
                                        </p:tgtEl>
                                      </p:cBhvr>
                                      <p:to x="100000" y="60000"/>
                                    </p:animScale>
                                    <p:animScale>
                                      <p:cBhvr>
                                        <p:cTn id="53" dur="166" decel="50000">
                                          <p:stCondLst>
                                            <p:cond delay="676"/>
                                          </p:stCondLst>
                                        </p:cTn>
                                        <p:tgtEl>
                                          <p:spTgt spid="15"/>
                                        </p:tgtEl>
                                      </p:cBhvr>
                                      <p:to x="100000" y="100000"/>
                                    </p:animScale>
                                    <p:animScale>
                                      <p:cBhvr>
                                        <p:cTn id="54" dur="26">
                                          <p:stCondLst>
                                            <p:cond delay="1312"/>
                                          </p:stCondLst>
                                        </p:cTn>
                                        <p:tgtEl>
                                          <p:spTgt spid="15"/>
                                        </p:tgtEl>
                                      </p:cBhvr>
                                      <p:to x="100000" y="80000"/>
                                    </p:animScale>
                                    <p:animScale>
                                      <p:cBhvr>
                                        <p:cTn id="55" dur="166" decel="50000">
                                          <p:stCondLst>
                                            <p:cond delay="1338"/>
                                          </p:stCondLst>
                                        </p:cTn>
                                        <p:tgtEl>
                                          <p:spTgt spid="15"/>
                                        </p:tgtEl>
                                      </p:cBhvr>
                                      <p:to x="100000" y="100000"/>
                                    </p:animScale>
                                    <p:animScale>
                                      <p:cBhvr>
                                        <p:cTn id="56" dur="26">
                                          <p:stCondLst>
                                            <p:cond delay="1642"/>
                                          </p:stCondLst>
                                        </p:cTn>
                                        <p:tgtEl>
                                          <p:spTgt spid="15"/>
                                        </p:tgtEl>
                                      </p:cBhvr>
                                      <p:to x="100000" y="90000"/>
                                    </p:animScale>
                                    <p:animScale>
                                      <p:cBhvr>
                                        <p:cTn id="57" dur="166" decel="50000">
                                          <p:stCondLst>
                                            <p:cond delay="1668"/>
                                          </p:stCondLst>
                                        </p:cTn>
                                        <p:tgtEl>
                                          <p:spTgt spid="15"/>
                                        </p:tgtEl>
                                      </p:cBhvr>
                                      <p:to x="100000" y="100000"/>
                                    </p:animScale>
                                    <p:animScale>
                                      <p:cBhvr>
                                        <p:cTn id="58" dur="26">
                                          <p:stCondLst>
                                            <p:cond delay="1808"/>
                                          </p:stCondLst>
                                        </p:cTn>
                                        <p:tgtEl>
                                          <p:spTgt spid="15"/>
                                        </p:tgtEl>
                                      </p:cBhvr>
                                      <p:to x="100000" y="95000"/>
                                    </p:animScale>
                                    <p:animScale>
                                      <p:cBhvr>
                                        <p:cTn id="59" dur="166" decel="50000">
                                          <p:stCondLst>
                                            <p:cond delay="1834"/>
                                          </p:stCondLst>
                                        </p:cTn>
                                        <p:tgtEl>
                                          <p:spTgt spid="15"/>
                                        </p:tgtEl>
                                      </p:cBhvr>
                                      <p:to x="100000" y="100000"/>
                                    </p:animScale>
                                  </p:childTnLst>
                                </p:cTn>
                              </p:par>
                            </p:childTnLst>
                          </p:cTn>
                        </p:par>
                        <p:par>
                          <p:cTn id="60" fill="hold">
                            <p:stCondLst>
                              <p:cond delay="10500"/>
                            </p:stCondLst>
                            <p:childTnLst>
                              <p:par>
                                <p:cTn id="61" presetID="56" presetClass="entr" presetSubtype="0" fill="hold" grpId="0" nodeType="afterEffect">
                                  <p:stCondLst>
                                    <p:cond delay="0"/>
                                  </p:stCondLst>
                                  <p:iterate type="lt">
                                    <p:tmPct val="10000"/>
                                  </p:iterate>
                                  <p:childTnLst>
                                    <p:set>
                                      <p:cBhvr>
                                        <p:cTn id="62" dur="1" fill="hold">
                                          <p:stCondLst>
                                            <p:cond delay="0"/>
                                          </p:stCondLst>
                                        </p:cTn>
                                        <p:tgtEl>
                                          <p:spTgt spid="7"/>
                                        </p:tgtEl>
                                        <p:attrNameLst>
                                          <p:attrName>style.visibility</p:attrName>
                                        </p:attrNameLst>
                                      </p:cBhvr>
                                      <p:to>
                                        <p:strVal val="visible"/>
                                      </p:to>
                                    </p:set>
                                    <p:anim by="(-#ppt_w*2)" calcmode="lin" valueType="num">
                                      <p:cBhvr rctx="PPT">
                                        <p:cTn id="63" dur="500" autoRev="1" fill="hold">
                                          <p:stCondLst>
                                            <p:cond delay="0"/>
                                          </p:stCondLst>
                                        </p:cTn>
                                        <p:tgtEl>
                                          <p:spTgt spid="7"/>
                                        </p:tgtEl>
                                        <p:attrNameLst>
                                          <p:attrName>ppt_w</p:attrName>
                                        </p:attrNameLst>
                                      </p:cBhvr>
                                    </p:anim>
                                    <p:anim by="(#ppt_w*0.50)" calcmode="lin" valueType="num">
                                      <p:cBhvr>
                                        <p:cTn id="64" dur="500" decel="50000" autoRev="1" fill="hold">
                                          <p:stCondLst>
                                            <p:cond delay="0"/>
                                          </p:stCondLst>
                                        </p:cTn>
                                        <p:tgtEl>
                                          <p:spTgt spid="7"/>
                                        </p:tgtEl>
                                        <p:attrNameLst>
                                          <p:attrName>ppt_x</p:attrName>
                                        </p:attrNameLst>
                                      </p:cBhvr>
                                    </p:anim>
                                    <p:anim from="(-#ppt_h/2)" to="(#ppt_y)" calcmode="lin" valueType="num">
                                      <p:cBhvr>
                                        <p:cTn id="65" dur="1000" fill="hold">
                                          <p:stCondLst>
                                            <p:cond delay="0"/>
                                          </p:stCondLst>
                                        </p:cTn>
                                        <p:tgtEl>
                                          <p:spTgt spid="7"/>
                                        </p:tgtEl>
                                        <p:attrNameLst>
                                          <p:attrName>ppt_y</p:attrName>
                                        </p:attrNameLst>
                                      </p:cBhvr>
                                    </p:anim>
                                    <p:animRot by="21600000">
                                      <p:cBhvr>
                                        <p:cTn id="66" dur="1000" fill="hold">
                                          <p:stCondLst>
                                            <p:cond delay="0"/>
                                          </p:stCondLst>
                                        </p:cTn>
                                        <p:tgtEl>
                                          <p:spTgt spid="7"/>
                                        </p:tgtEl>
                                        <p:attrNameLst>
                                          <p:attrName>r</p:attrName>
                                        </p:attrNameLst>
                                      </p:cBhvr>
                                    </p:animRot>
                                  </p:childTnLst>
                                </p:cTn>
                              </p:par>
                            </p:childTnLst>
                          </p:cTn>
                        </p:par>
                        <p:par>
                          <p:cTn id="67" fill="hold">
                            <p:stCondLst>
                              <p:cond delay="14399"/>
                            </p:stCondLst>
                            <p:childTnLst>
                              <p:par>
                                <p:cTn id="68" presetID="22" presetClass="entr" presetSubtype="4" fill="hold" grpId="0" nodeType="after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down)">
                                      <p:cBhvr>
                                        <p:cTn id="70" dur="500"/>
                                        <p:tgtEl>
                                          <p:spTgt spid="19"/>
                                        </p:tgtEl>
                                      </p:cBhvr>
                                    </p:animEffect>
                                  </p:childTnLst>
                                </p:cTn>
                              </p:par>
                            </p:childTnLst>
                          </p:cTn>
                        </p:par>
                        <p:par>
                          <p:cTn id="71" fill="hold">
                            <p:stCondLst>
                              <p:cond delay="14899"/>
                            </p:stCondLst>
                            <p:childTnLst>
                              <p:par>
                                <p:cTn id="72" presetID="26" presetClass="entr" presetSubtype="0" fill="hold" grpId="0" nodeType="after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wipe(down)">
                                      <p:cBhvr>
                                        <p:cTn id="74" dur="580">
                                          <p:stCondLst>
                                            <p:cond delay="0"/>
                                          </p:stCondLst>
                                        </p:cTn>
                                        <p:tgtEl>
                                          <p:spTgt spid="20"/>
                                        </p:tgtEl>
                                      </p:cBhvr>
                                    </p:animEffect>
                                    <p:anim calcmode="lin" valueType="num">
                                      <p:cBhvr>
                                        <p:cTn id="75"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80" dur="26">
                                          <p:stCondLst>
                                            <p:cond delay="650"/>
                                          </p:stCondLst>
                                        </p:cTn>
                                        <p:tgtEl>
                                          <p:spTgt spid="20"/>
                                        </p:tgtEl>
                                      </p:cBhvr>
                                      <p:to x="100000" y="60000"/>
                                    </p:animScale>
                                    <p:animScale>
                                      <p:cBhvr>
                                        <p:cTn id="81" dur="166" decel="50000">
                                          <p:stCondLst>
                                            <p:cond delay="676"/>
                                          </p:stCondLst>
                                        </p:cTn>
                                        <p:tgtEl>
                                          <p:spTgt spid="20"/>
                                        </p:tgtEl>
                                      </p:cBhvr>
                                      <p:to x="100000" y="100000"/>
                                    </p:animScale>
                                    <p:animScale>
                                      <p:cBhvr>
                                        <p:cTn id="82" dur="26">
                                          <p:stCondLst>
                                            <p:cond delay="1312"/>
                                          </p:stCondLst>
                                        </p:cTn>
                                        <p:tgtEl>
                                          <p:spTgt spid="20"/>
                                        </p:tgtEl>
                                      </p:cBhvr>
                                      <p:to x="100000" y="80000"/>
                                    </p:animScale>
                                    <p:animScale>
                                      <p:cBhvr>
                                        <p:cTn id="83" dur="166" decel="50000">
                                          <p:stCondLst>
                                            <p:cond delay="1338"/>
                                          </p:stCondLst>
                                        </p:cTn>
                                        <p:tgtEl>
                                          <p:spTgt spid="20"/>
                                        </p:tgtEl>
                                      </p:cBhvr>
                                      <p:to x="100000" y="100000"/>
                                    </p:animScale>
                                    <p:animScale>
                                      <p:cBhvr>
                                        <p:cTn id="84" dur="26">
                                          <p:stCondLst>
                                            <p:cond delay="1642"/>
                                          </p:stCondLst>
                                        </p:cTn>
                                        <p:tgtEl>
                                          <p:spTgt spid="20"/>
                                        </p:tgtEl>
                                      </p:cBhvr>
                                      <p:to x="100000" y="90000"/>
                                    </p:animScale>
                                    <p:animScale>
                                      <p:cBhvr>
                                        <p:cTn id="85" dur="166" decel="50000">
                                          <p:stCondLst>
                                            <p:cond delay="1668"/>
                                          </p:stCondLst>
                                        </p:cTn>
                                        <p:tgtEl>
                                          <p:spTgt spid="20"/>
                                        </p:tgtEl>
                                      </p:cBhvr>
                                      <p:to x="100000" y="100000"/>
                                    </p:animScale>
                                    <p:animScale>
                                      <p:cBhvr>
                                        <p:cTn id="86" dur="26">
                                          <p:stCondLst>
                                            <p:cond delay="1808"/>
                                          </p:stCondLst>
                                        </p:cTn>
                                        <p:tgtEl>
                                          <p:spTgt spid="20"/>
                                        </p:tgtEl>
                                      </p:cBhvr>
                                      <p:to x="100000" y="95000"/>
                                    </p:animScale>
                                    <p:animScale>
                                      <p:cBhvr>
                                        <p:cTn id="87" dur="166" decel="50000">
                                          <p:stCondLst>
                                            <p:cond delay="1834"/>
                                          </p:stCondLst>
                                        </p:cTn>
                                        <p:tgtEl>
                                          <p:spTgt spid="20"/>
                                        </p:tgtEl>
                                      </p:cBhvr>
                                      <p:to x="100000" y="100000"/>
                                    </p:animScale>
                                  </p:childTnLst>
                                </p:cTn>
                              </p:par>
                            </p:childTnLst>
                          </p:cTn>
                        </p:par>
                        <p:par>
                          <p:cTn id="88" fill="hold">
                            <p:stCondLst>
                              <p:cond delay="16899"/>
                            </p:stCondLst>
                            <p:childTnLst>
                              <p:par>
                                <p:cTn id="89" presetID="56" presetClass="entr" presetSubtype="0" fill="hold" grpId="0" nodeType="afterEffect">
                                  <p:stCondLst>
                                    <p:cond delay="0"/>
                                  </p:stCondLst>
                                  <p:iterate type="lt">
                                    <p:tmPct val="10000"/>
                                  </p:iterate>
                                  <p:childTnLst>
                                    <p:set>
                                      <p:cBhvr>
                                        <p:cTn id="90" dur="1" fill="hold">
                                          <p:stCondLst>
                                            <p:cond delay="0"/>
                                          </p:stCondLst>
                                        </p:cTn>
                                        <p:tgtEl>
                                          <p:spTgt spid="13"/>
                                        </p:tgtEl>
                                        <p:attrNameLst>
                                          <p:attrName>style.visibility</p:attrName>
                                        </p:attrNameLst>
                                      </p:cBhvr>
                                      <p:to>
                                        <p:strVal val="visible"/>
                                      </p:to>
                                    </p:set>
                                    <p:anim by="(-#ppt_w*2)" calcmode="lin" valueType="num">
                                      <p:cBhvr rctx="PPT">
                                        <p:cTn id="91" dur="500" autoRev="1" fill="hold">
                                          <p:stCondLst>
                                            <p:cond delay="0"/>
                                          </p:stCondLst>
                                        </p:cTn>
                                        <p:tgtEl>
                                          <p:spTgt spid="13"/>
                                        </p:tgtEl>
                                        <p:attrNameLst>
                                          <p:attrName>ppt_w</p:attrName>
                                        </p:attrNameLst>
                                      </p:cBhvr>
                                    </p:anim>
                                    <p:anim by="(#ppt_w*0.50)" calcmode="lin" valueType="num">
                                      <p:cBhvr>
                                        <p:cTn id="92" dur="500" decel="50000" autoRev="1" fill="hold">
                                          <p:stCondLst>
                                            <p:cond delay="0"/>
                                          </p:stCondLst>
                                        </p:cTn>
                                        <p:tgtEl>
                                          <p:spTgt spid="13"/>
                                        </p:tgtEl>
                                        <p:attrNameLst>
                                          <p:attrName>ppt_x</p:attrName>
                                        </p:attrNameLst>
                                      </p:cBhvr>
                                    </p:anim>
                                    <p:anim from="(-#ppt_h/2)" to="(#ppt_y)" calcmode="lin" valueType="num">
                                      <p:cBhvr>
                                        <p:cTn id="93" dur="1000" fill="hold">
                                          <p:stCondLst>
                                            <p:cond delay="0"/>
                                          </p:stCondLst>
                                        </p:cTn>
                                        <p:tgtEl>
                                          <p:spTgt spid="13"/>
                                        </p:tgtEl>
                                        <p:attrNameLst>
                                          <p:attrName>ppt_y</p:attrName>
                                        </p:attrNameLst>
                                      </p:cBhvr>
                                    </p:anim>
                                    <p:animRot by="21600000">
                                      <p:cBhvr>
                                        <p:cTn id="94" dur="1000" fill="hold">
                                          <p:stCondLst>
                                            <p:cond delay="0"/>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9" grpId="0" animBg="1"/>
      <p:bldP spid="10" grpId="0" animBg="1"/>
      <p:bldP spid="14" grpId="0" animBg="1"/>
      <p:bldP spid="15" grpId="0" animBg="1"/>
      <p:bldP spid="19" grpId="0" animBg="1"/>
      <p:bldP spid="20" grpId="0" animBg="1"/>
      <p:bldP spid="8" grpId="1"/>
      <p:bldP spid="18" grpId="0"/>
      <p:bldP spid="7"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5431971" y="4112986"/>
            <a:ext cx="6291943" cy="2209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文本占位符 1"/>
          <p:cNvSpPr>
            <a:spLocks noGrp="1"/>
          </p:cNvSpPr>
          <p:nvPr>
            <p:ph type="body" sz="quarter" idx="10"/>
          </p:nvPr>
        </p:nvSpPr>
        <p:spPr/>
        <p:txBody>
          <a:bodyPr/>
          <a:lstStyle/>
          <a:p>
            <a:r>
              <a:rPr lang="zh-CN" altLang="en-US" dirty="0">
                <a:solidFill>
                  <a:srgbClr val="183A5D"/>
                </a:solidFill>
                <a:sym typeface="+mn-ea"/>
              </a:rPr>
              <a:t>教育背景</a:t>
            </a:r>
            <a:endParaRPr kumimoji="1" lang="zh-CN" altLang="en-US" dirty="0"/>
          </a:p>
        </p:txBody>
      </p:sp>
      <p:sp>
        <p:nvSpPr>
          <p:cNvPr id="4" name="手杖形箭头 3"/>
          <p:cNvSpPr/>
          <p:nvPr/>
        </p:nvSpPr>
        <p:spPr>
          <a:xfrm rot="16200000" flipH="1">
            <a:off x="3512458" y="2667001"/>
            <a:ext cx="1611086" cy="3490684"/>
          </a:xfrm>
          <a:prstGeom prst="uturnArrow">
            <a:avLst>
              <a:gd name="adj1" fmla="val 9469"/>
              <a:gd name="adj2" fmla="val 16441"/>
              <a:gd name="adj3" fmla="val 25901"/>
              <a:gd name="adj4" fmla="val 44147"/>
              <a:gd name="adj5" fmla="val 1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3" name="矩形 2"/>
          <p:cNvSpPr/>
          <p:nvPr/>
        </p:nvSpPr>
        <p:spPr>
          <a:xfrm>
            <a:off x="413658" y="1045029"/>
            <a:ext cx="6291943" cy="2209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手杖形箭头 4"/>
          <p:cNvSpPr/>
          <p:nvPr/>
        </p:nvSpPr>
        <p:spPr>
          <a:xfrm rot="5400000" flipH="1">
            <a:off x="7003142" y="1208315"/>
            <a:ext cx="1611086" cy="3490684"/>
          </a:xfrm>
          <a:prstGeom prst="uturnArrow">
            <a:avLst>
              <a:gd name="adj1" fmla="val 9469"/>
              <a:gd name="adj2" fmla="val 16441"/>
              <a:gd name="adj3" fmla="val 25901"/>
              <a:gd name="adj4" fmla="val 44147"/>
              <a:gd name="adj5" fmla="val 10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7" name="椭圆 6"/>
          <p:cNvSpPr/>
          <p:nvPr/>
        </p:nvSpPr>
        <p:spPr>
          <a:xfrm>
            <a:off x="8349342" y="2591707"/>
            <a:ext cx="881743" cy="88174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4000" b="1" dirty="0"/>
              <a:t>A</a:t>
            </a:r>
            <a:endParaRPr kumimoji="1" lang="zh-CN" altLang="en-US" sz="4000" b="1" dirty="0"/>
          </a:p>
        </p:txBody>
      </p:sp>
      <p:sp>
        <p:nvSpPr>
          <p:cNvPr id="8" name="椭圆 7"/>
          <p:cNvSpPr/>
          <p:nvPr/>
        </p:nvSpPr>
        <p:spPr>
          <a:xfrm>
            <a:off x="2862942" y="3887107"/>
            <a:ext cx="881743" cy="88174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4000" b="1" dirty="0"/>
              <a:t>B</a:t>
            </a:r>
            <a:endParaRPr kumimoji="1" lang="zh-CN" altLang="en-US" sz="4000" b="1" dirty="0"/>
          </a:p>
        </p:txBody>
      </p:sp>
      <p:sp>
        <p:nvSpPr>
          <p:cNvPr id="13" name="Text Placeholder 6"/>
          <p:cNvSpPr txBox="1"/>
          <p:nvPr/>
        </p:nvSpPr>
        <p:spPr>
          <a:xfrm>
            <a:off x="1763608" y="1372669"/>
            <a:ext cx="2745488" cy="97898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zh-CN" altLang="en-US" sz="2800" b="1" dirty="0">
                <a:solidFill>
                  <a:schemeClr val="bg1"/>
                </a:solidFill>
                <a:ea typeface="微软雅黑" panose="020B0503020204020204" charset="-122"/>
              </a:rPr>
              <a:t>华中科技大学  </a:t>
            </a:r>
            <a:endParaRPr lang="en-US" altLang="zh-CN" sz="2800" dirty="0">
              <a:solidFill>
                <a:schemeClr val="bg1"/>
              </a:solidFill>
            </a:endParaRPr>
          </a:p>
          <a:p>
            <a:pPr>
              <a:lnSpc>
                <a:spcPct val="150000"/>
              </a:lnSpc>
            </a:pPr>
            <a:r>
              <a:rPr lang="zh-CN" altLang="en-US" sz="2800" b="1" dirty="0">
                <a:solidFill>
                  <a:schemeClr val="bg1"/>
                </a:solidFill>
                <a:ea typeface="微软雅黑" panose="020B0503020204020204" charset="-122"/>
              </a:rPr>
              <a:t>国际商务 本科</a:t>
            </a:r>
          </a:p>
        </p:txBody>
      </p:sp>
      <p:sp>
        <p:nvSpPr>
          <p:cNvPr id="18" name="Text Placeholder 16"/>
          <p:cNvSpPr txBox="1"/>
          <p:nvPr/>
        </p:nvSpPr>
        <p:spPr>
          <a:xfrm>
            <a:off x="6977165" y="4518397"/>
            <a:ext cx="3023645" cy="1519966"/>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zh-CN" altLang="en-US" sz="2000" b="1" dirty="0">
                <a:solidFill>
                  <a:schemeClr val="bg1"/>
                </a:solidFill>
                <a:ea typeface="微软雅黑" panose="020B0503020204020204" charset="-122"/>
              </a:rPr>
              <a:t>复旦大学</a:t>
            </a:r>
            <a:endParaRPr lang="en-US" altLang="zh-CN" sz="2000" b="1" dirty="0">
              <a:solidFill>
                <a:schemeClr val="bg1"/>
              </a:solidFill>
              <a:ea typeface="微软雅黑" panose="020B0503020204020204" charset="-122"/>
            </a:endParaRPr>
          </a:p>
          <a:p>
            <a:pPr>
              <a:lnSpc>
                <a:spcPct val="150000"/>
              </a:lnSpc>
            </a:pPr>
            <a:r>
              <a:rPr lang="zh-CN" altLang="en-US" sz="2000" b="1" dirty="0">
                <a:solidFill>
                  <a:schemeClr val="bg1"/>
                </a:solidFill>
                <a:ea typeface="微软雅黑" panose="020B0503020204020204" charset="-122"/>
              </a:rPr>
              <a:t>商务管理 </a:t>
            </a:r>
            <a:r>
              <a:rPr lang="en-US" altLang="zh-CN" sz="2000" b="1" dirty="0">
                <a:solidFill>
                  <a:schemeClr val="bg1"/>
                </a:solidFill>
                <a:ea typeface="微软雅黑" panose="020B0503020204020204" charset="-122"/>
              </a:rPr>
              <a:t>MBA</a:t>
            </a:r>
            <a:r>
              <a:rPr lang="zh-CN" altLang="en-US" sz="2000" b="1" dirty="0">
                <a:solidFill>
                  <a:schemeClr val="bg1"/>
                </a:solidFill>
                <a:ea typeface="微软雅黑" panose="020B0503020204020204" charset="-122"/>
              </a:rPr>
              <a:t>硕士</a:t>
            </a:r>
            <a:r>
              <a:rPr lang="zh-CN" altLang="en-US" sz="1600" dirty="0">
                <a:solidFill>
                  <a:schemeClr val="bg1"/>
                </a:solidFill>
                <a:ea typeface="微软雅黑" panose="020B0503020204020204" charset="-122"/>
              </a:rPr>
              <a:t> </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p:stCondLst>
                              <p:cond delay="1000"/>
                            </p:stCondLst>
                            <p:childTnLst>
                              <p:par>
                                <p:cTn id="13" presetID="26"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80">
                                          <p:stCondLst>
                                            <p:cond delay="0"/>
                                          </p:stCondLst>
                                        </p:cTn>
                                        <p:tgtEl>
                                          <p:spTgt spid="7"/>
                                        </p:tgtEl>
                                      </p:cBhvr>
                                    </p:animEffect>
                                    <p:anim calcmode="lin" valueType="num">
                                      <p:cBhvr>
                                        <p:cTn id="1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1" dur="26">
                                          <p:stCondLst>
                                            <p:cond delay="650"/>
                                          </p:stCondLst>
                                        </p:cTn>
                                        <p:tgtEl>
                                          <p:spTgt spid="7"/>
                                        </p:tgtEl>
                                      </p:cBhvr>
                                      <p:to x="100000" y="60000"/>
                                    </p:animScale>
                                    <p:animScale>
                                      <p:cBhvr>
                                        <p:cTn id="22" dur="166" decel="50000">
                                          <p:stCondLst>
                                            <p:cond delay="676"/>
                                          </p:stCondLst>
                                        </p:cTn>
                                        <p:tgtEl>
                                          <p:spTgt spid="7"/>
                                        </p:tgtEl>
                                      </p:cBhvr>
                                      <p:to x="100000" y="100000"/>
                                    </p:animScale>
                                    <p:animScale>
                                      <p:cBhvr>
                                        <p:cTn id="23" dur="26">
                                          <p:stCondLst>
                                            <p:cond delay="1312"/>
                                          </p:stCondLst>
                                        </p:cTn>
                                        <p:tgtEl>
                                          <p:spTgt spid="7"/>
                                        </p:tgtEl>
                                      </p:cBhvr>
                                      <p:to x="100000" y="80000"/>
                                    </p:animScale>
                                    <p:animScale>
                                      <p:cBhvr>
                                        <p:cTn id="24" dur="166" decel="50000">
                                          <p:stCondLst>
                                            <p:cond delay="1338"/>
                                          </p:stCondLst>
                                        </p:cTn>
                                        <p:tgtEl>
                                          <p:spTgt spid="7"/>
                                        </p:tgtEl>
                                      </p:cBhvr>
                                      <p:to x="100000" y="100000"/>
                                    </p:animScale>
                                    <p:animScale>
                                      <p:cBhvr>
                                        <p:cTn id="25" dur="26">
                                          <p:stCondLst>
                                            <p:cond delay="1642"/>
                                          </p:stCondLst>
                                        </p:cTn>
                                        <p:tgtEl>
                                          <p:spTgt spid="7"/>
                                        </p:tgtEl>
                                      </p:cBhvr>
                                      <p:to x="100000" y="90000"/>
                                    </p:animScale>
                                    <p:animScale>
                                      <p:cBhvr>
                                        <p:cTn id="26" dur="166" decel="50000">
                                          <p:stCondLst>
                                            <p:cond delay="1668"/>
                                          </p:stCondLst>
                                        </p:cTn>
                                        <p:tgtEl>
                                          <p:spTgt spid="7"/>
                                        </p:tgtEl>
                                      </p:cBhvr>
                                      <p:to x="100000" y="100000"/>
                                    </p:animScale>
                                    <p:animScale>
                                      <p:cBhvr>
                                        <p:cTn id="27" dur="26">
                                          <p:stCondLst>
                                            <p:cond delay="1808"/>
                                          </p:stCondLst>
                                        </p:cTn>
                                        <p:tgtEl>
                                          <p:spTgt spid="7"/>
                                        </p:tgtEl>
                                      </p:cBhvr>
                                      <p:to x="100000" y="95000"/>
                                    </p:animScale>
                                    <p:animScale>
                                      <p:cBhvr>
                                        <p:cTn id="28" dur="166" decel="50000">
                                          <p:stCondLst>
                                            <p:cond delay="1834"/>
                                          </p:stCondLst>
                                        </p:cTn>
                                        <p:tgtEl>
                                          <p:spTgt spid="7"/>
                                        </p:tgtEl>
                                      </p:cBhvr>
                                      <p:to x="100000" y="100000"/>
                                    </p:animScale>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par>
                          <p:cTn id="32" fill="hold">
                            <p:stCondLst>
                              <p:cond delay="3000"/>
                            </p:stCondLst>
                            <p:childTnLst>
                              <p:par>
                                <p:cTn id="33" presetID="22" presetClass="entr" presetSubtype="4" fill="hold" grpId="0"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down)">
                                      <p:cBhvr>
                                        <p:cTn id="35" dur="500"/>
                                        <p:tgtEl>
                                          <p:spTgt spid="4"/>
                                        </p:tgtEl>
                                      </p:cBhvr>
                                    </p:animEffect>
                                  </p:childTnLst>
                                </p:cTn>
                              </p:par>
                            </p:childTnLst>
                          </p:cTn>
                        </p:par>
                        <p:par>
                          <p:cTn id="36" fill="hold">
                            <p:stCondLst>
                              <p:cond delay="3500"/>
                            </p:stCondLst>
                            <p:childTnLst>
                              <p:par>
                                <p:cTn id="37" presetID="26" presetClass="entr" presetSubtype="0"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80">
                                          <p:stCondLst>
                                            <p:cond delay="0"/>
                                          </p:stCondLst>
                                        </p:cTn>
                                        <p:tgtEl>
                                          <p:spTgt spid="8"/>
                                        </p:tgtEl>
                                      </p:cBhvr>
                                    </p:animEffect>
                                    <p:anim calcmode="lin" valueType="num">
                                      <p:cBhvr>
                                        <p:cTn id="4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5" dur="26">
                                          <p:stCondLst>
                                            <p:cond delay="650"/>
                                          </p:stCondLst>
                                        </p:cTn>
                                        <p:tgtEl>
                                          <p:spTgt spid="8"/>
                                        </p:tgtEl>
                                      </p:cBhvr>
                                      <p:to x="100000" y="60000"/>
                                    </p:animScale>
                                    <p:animScale>
                                      <p:cBhvr>
                                        <p:cTn id="46" dur="166" decel="50000">
                                          <p:stCondLst>
                                            <p:cond delay="676"/>
                                          </p:stCondLst>
                                        </p:cTn>
                                        <p:tgtEl>
                                          <p:spTgt spid="8"/>
                                        </p:tgtEl>
                                      </p:cBhvr>
                                      <p:to x="100000" y="100000"/>
                                    </p:animScale>
                                    <p:animScale>
                                      <p:cBhvr>
                                        <p:cTn id="47" dur="26">
                                          <p:stCondLst>
                                            <p:cond delay="1312"/>
                                          </p:stCondLst>
                                        </p:cTn>
                                        <p:tgtEl>
                                          <p:spTgt spid="8"/>
                                        </p:tgtEl>
                                      </p:cBhvr>
                                      <p:to x="100000" y="80000"/>
                                    </p:animScale>
                                    <p:animScale>
                                      <p:cBhvr>
                                        <p:cTn id="48" dur="166" decel="50000">
                                          <p:stCondLst>
                                            <p:cond delay="1338"/>
                                          </p:stCondLst>
                                        </p:cTn>
                                        <p:tgtEl>
                                          <p:spTgt spid="8"/>
                                        </p:tgtEl>
                                      </p:cBhvr>
                                      <p:to x="100000" y="100000"/>
                                    </p:animScale>
                                    <p:animScale>
                                      <p:cBhvr>
                                        <p:cTn id="49" dur="26">
                                          <p:stCondLst>
                                            <p:cond delay="1642"/>
                                          </p:stCondLst>
                                        </p:cTn>
                                        <p:tgtEl>
                                          <p:spTgt spid="8"/>
                                        </p:tgtEl>
                                      </p:cBhvr>
                                      <p:to x="100000" y="90000"/>
                                    </p:animScale>
                                    <p:animScale>
                                      <p:cBhvr>
                                        <p:cTn id="50" dur="166" decel="50000">
                                          <p:stCondLst>
                                            <p:cond delay="1668"/>
                                          </p:stCondLst>
                                        </p:cTn>
                                        <p:tgtEl>
                                          <p:spTgt spid="8"/>
                                        </p:tgtEl>
                                      </p:cBhvr>
                                      <p:to x="100000" y="100000"/>
                                    </p:animScale>
                                    <p:animScale>
                                      <p:cBhvr>
                                        <p:cTn id="51" dur="26">
                                          <p:stCondLst>
                                            <p:cond delay="1808"/>
                                          </p:stCondLst>
                                        </p:cTn>
                                        <p:tgtEl>
                                          <p:spTgt spid="8"/>
                                        </p:tgtEl>
                                      </p:cBhvr>
                                      <p:to x="100000" y="95000"/>
                                    </p:animScale>
                                    <p:animScale>
                                      <p:cBhvr>
                                        <p:cTn id="52" dur="166" decel="50000">
                                          <p:stCondLst>
                                            <p:cond delay="1834"/>
                                          </p:stCondLst>
                                        </p:cTn>
                                        <p:tgtEl>
                                          <p:spTgt spid="8"/>
                                        </p:tgtEl>
                                      </p:cBhvr>
                                      <p:to x="100000" y="100000"/>
                                    </p:animScale>
                                  </p:childTnLst>
                                </p:cTn>
                              </p:par>
                              <p:par>
                                <p:cTn id="53" presetID="10" presetClass="entr" presetSubtype="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animBg="1"/>
      <p:bldP spid="7" grpId="0" animBg="1"/>
      <p:bldP spid="8" grpId="0" animBg="1"/>
      <p:bldP spid="13"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lstStyle/>
          <a:p>
            <a:r>
              <a:rPr lang="zh-CN" altLang="en-US" dirty="0">
                <a:solidFill>
                  <a:srgbClr val="183A5D"/>
                </a:solidFill>
                <a:sym typeface="+mn-ea"/>
              </a:rPr>
              <a:t>工作经历</a:t>
            </a:r>
            <a:endParaRPr kumimoji="1" lang="zh-CN" altLang="en-US" dirty="0"/>
          </a:p>
        </p:txBody>
      </p:sp>
      <p:sp>
        <p:nvSpPr>
          <p:cNvPr id="7" name="矩形 6"/>
          <p:cNvSpPr/>
          <p:nvPr/>
        </p:nvSpPr>
        <p:spPr>
          <a:xfrm>
            <a:off x="1328056" y="3861473"/>
            <a:ext cx="2816448" cy="2234527"/>
          </a:xfrm>
          <a:prstGeom prst="rect">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6" name="图片 5" descr="C:\Users\Administrator\Desktop\t0102b99fc920d33caa.jpgt0102b99fc920d33caa"/>
          <p:cNvPicPr>
            <a:picLocks noChangeAspect="1"/>
          </p:cNvPicPr>
          <p:nvPr/>
        </p:nvPicPr>
        <p:blipFill rotWithShape="1">
          <a:blip r:embed="rId3"/>
          <a:srcRect/>
          <a:stretch>
            <a:fillRect/>
          </a:stretch>
        </p:blipFill>
        <p:spPr>
          <a:xfrm flipH="1">
            <a:off x="1328420" y="1572895"/>
            <a:ext cx="2816225" cy="2164080"/>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矩形 11"/>
          <p:cNvSpPr/>
          <p:nvPr/>
        </p:nvSpPr>
        <p:spPr>
          <a:xfrm flipV="1">
            <a:off x="4673598" y="1413327"/>
            <a:ext cx="2816448" cy="2234527"/>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13" name="图片 12" descr="C:\Users\Administrator\Desktop\t019a0f295bc5498994.jpgt019a0f295bc5498994"/>
          <p:cNvPicPr>
            <a:picLocks noChangeAspect="1"/>
          </p:cNvPicPr>
          <p:nvPr/>
        </p:nvPicPr>
        <p:blipFill rotWithShape="1">
          <a:blip r:embed="rId4"/>
          <a:srcRect/>
          <a:stretch>
            <a:fillRect/>
          </a:stretch>
        </p:blipFill>
        <p:spPr>
          <a:xfrm rot="10800000" flipH="1" flipV="1">
            <a:off x="4673600" y="3896360"/>
            <a:ext cx="2816225" cy="2199640"/>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7" name="矩形 16"/>
          <p:cNvSpPr/>
          <p:nvPr/>
        </p:nvSpPr>
        <p:spPr>
          <a:xfrm>
            <a:off x="8019141" y="3861472"/>
            <a:ext cx="2816448" cy="2234527"/>
          </a:xfrm>
          <a:prstGeom prst="rect">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18" name="图片 17" descr="C:\Users\Administrator\Desktop\t0121373d2c50ee6a82.jpgt0121373d2c50ee6a82"/>
          <p:cNvPicPr>
            <a:picLocks noChangeAspect="1"/>
          </p:cNvPicPr>
          <p:nvPr/>
        </p:nvPicPr>
        <p:blipFill rotWithShape="1">
          <a:blip r:embed="rId5"/>
          <a:srcRect/>
          <a:stretch>
            <a:fillRect/>
          </a:stretch>
        </p:blipFill>
        <p:spPr>
          <a:xfrm flipH="1">
            <a:off x="7804785" y="1475105"/>
            <a:ext cx="3030855" cy="2172970"/>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文本框 2"/>
          <p:cNvSpPr txBox="1"/>
          <p:nvPr/>
        </p:nvSpPr>
        <p:spPr>
          <a:xfrm>
            <a:off x="1387329" y="3996183"/>
            <a:ext cx="2536190" cy="368300"/>
          </a:xfrm>
          <a:prstGeom prst="rect">
            <a:avLst/>
          </a:prstGeom>
          <a:noFill/>
        </p:spPr>
        <p:txBody>
          <a:bodyPr wrap="none" rtlCol="0">
            <a:spAutoFit/>
          </a:bodyPr>
          <a:lstStyle/>
          <a:p>
            <a:r>
              <a:rPr lang="en-US" altLang="zh-CN" dirty="0">
                <a:solidFill>
                  <a:schemeClr val="bg1"/>
                </a:solidFill>
                <a:latin typeface="微软雅黑" panose="020B0503020204020204" charset="-122"/>
                <a:ea typeface="微软雅黑" panose="020B0503020204020204" charset="-122"/>
                <a:cs typeface="微软雅黑" panose="020B0503020204020204" charset="-122"/>
              </a:rPr>
              <a:t>2013</a:t>
            </a:r>
            <a:r>
              <a:rPr lang="zh-CN" altLang="en-US" dirty="0">
                <a:solidFill>
                  <a:schemeClr val="bg1"/>
                </a:solidFill>
                <a:latin typeface="微软雅黑" panose="020B0503020204020204" charset="-122"/>
                <a:ea typeface="微软雅黑" panose="020B0503020204020204" charset="-122"/>
                <a:cs typeface="微软雅黑" panose="020B0503020204020204" charset="-122"/>
              </a:rPr>
              <a:t>年</a:t>
            </a:r>
            <a:r>
              <a:rPr lang="en-US" altLang="zh-CN" dirty="0">
                <a:solidFill>
                  <a:schemeClr val="bg1"/>
                </a:solidFill>
                <a:latin typeface="微软雅黑" panose="020B0503020204020204" charset="-122"/>
                <a:ea typeface="微软雅黑" panose="020B0503020204020204" charset="-122"/>
                <a:cs typeface="微软雅黑" panose="020B0503020204020204" charset="-122"/>
              </a:rPr>
              <a:t>1</a:t>
            </a:r>
            <a:r>
              <a:rPr lang="zh-CN" altLang="en-US" dirty="0">
                <a:solidFill>
                  <a:schemeClr val="bg1"/>
                </a:solidFill>
                <a:latin typeface="微软雅黑" panose="020B0503020204020204" charset="-122"/>
                <a:ea typeface="微软雅黑" panose="020B0503020204020204" charset="-122"/>
                <a:cs typeface="微软雅黑" panose="020B0503020204020204" charset="-122"/>
              </a:rPr>
              <a:t>月</a:t>
            </a:r>
            <a:r>
              <a:rPr lang="en-US" altLang="zh-CN" dirty="0">
                <a:solidFill>
                  <a:schemeClr val="bg1"/>
                </a:solidFill>
                <a:latin typeface="微软雅黑" panose="020B0503020204020204" charset="-122"/>
                <a:ea typeface="微软雅黑" panose="020B0503020204020204" charset="-122"/>
                <a:cs typeface="微软雅黑" panose="020B0503020204020204" charset="-122"/>
              </a:rPr>
              <a:t>-2015</a:t>
            </a:r>
            <a:r>
              <a:rPr lang="zh-CN" altLang="en-US" dirty="0">
                <a:solidFill>
                  <a:schemeClr val="bg1"/>
                </a:solidFill>
                <a:latin typeface="微软雅黑" panose="020B0503020204020204" charset="-122"/>
                <a:ea typeface="微软雅黑" panose="020B0503020204020204" charset="-122"/>
                <a:cs typeface="微软雅黑" panose="020B0503020204020204" charset="-122"/>
              </a:rPr>
              <a:t>年</a:t>
            </a:r>
            <a:r>
              <a:rPr lang="en-US" altLang="zh-CN" dirty="0">
                <a:solidFill>
                  <a:schemeClr val="bg1"/>
                </a:solidFill>
                <a:latin typeface="微软雅黑" panose="020B0503020204020204" charset="-122"/>
                <a:ea typeface="微软雅黑" panose="020B0503020204020204" charset="-122"/>
                <a:cs typeface="微软雅黑" panose="020B0503020204020204" charset="-122"/>
              </a:rPr>
              <a:t>2</a:t>
            </a:r>
            <a:r>
              <a:rPr lang="zh-CN" altLang="en-US" dirty="0">
                <a:solidFill>
                  <a:schemeClr val="bg1"/>
                </a:solidFill>
                <a:latin typeface="微软雅黑" panose="020B0503020204020204" charset="-122"/>
                <a:ea typeface="微软雅黑" panose="020B0503020204020204" charset="-122"/>
                <a:cs typeface="微软雅黑" panose="020B0503020204020204" charset="-122"/>
              </a:rPr>
              <a:t>月</a:t>
            </a:r>
          </a:p>
        </p:txBody>
      </p:sp>
      <p:sp>
        <p:nvSpPr>
          <p:cNvPr id="4" name="Text Placeholder 6"/>
          <p:cNvSpPr txBox="1"/>
          <p:nvPr/>
        </p:nvSpPr>
        <p:spPr>
          <a:xfrm>
            <a:off x="1328086" y="4364337"/>
            <a:ext cx="4249313" cy="1831846"/>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zh-CN" altLang="en-US" sz="1800" b="1" dirty="0">
                <a:solidFill>
                  <a:schemeClr val="bg1"/>
                </a:solidFill>
                <a:ea typeface="微软雅黑" panose="020B0503020204020204" charset="-122"/>
              </a:rPr>
              <a:t>请输入工作岗位</a:t>
            </a:r>
            <a:endParaRPr lang="en-US" altLang="zh-CN" sz="1800" b="1" dirty="0">
              <a:solidFill>
                <a:schemeClr val="bg1"/>
              </a:solidFill>
              <a:ea typeface="微软雅黑" panose="020B0503020204020204" charset="-122"/>
            </a:endParaRPr>
          </a:p>
          <a:p>
            <a:pPr>
              <a:lnSpc>
                <a:spcPct val="150000"/>
              </a:lnSpc>
            </a:pPr>
            <a:r>
              <a:rPr lang="zh-CN" altLang="en-US" sz="1200" b="1" dirty="0">
                <a:solidFill>
                  <a:schemeClr val="bg1"/>
                </a:solidFill>
                <a:ea typeface="微软雅黑" panose="020B0503020204020204" charset="-122"/>
              </a:rPr>
              <a:t>请输入公司名称</a:t>
            </a:r>
            <a:endParaRPr lang="en-US" altLang="zh-CN" sz="1200" b="1" dirty="0">
              <a:solidFill>
                <a:schemeClr val="bg1"/>
              </a:solidFill>
              <a:ea typeface="微软雅黑" panose="020B0503020204020204" charset="-122"/>
            </a:endParaRPr>
          </a:p>
          <a:p>
            <a:pPr>
              <a:lnSpc>
                <a:spcPct val="150000"/>
              </a:lnSpc>
            </a:pPr>
            <a:r>
              <a:rPr lang="zh-CN" altLang="en-US" sz="1200" b="1" dirty="0">
                <a:solidFill>
                  <a:schemeClr val="bg1"/>
                </a:solidFill>
                <a:ea typeface="微软雅黑" panose="020B0503020204020204" charset="-122"/>
              </a:rPr>
              <a:t>请输入工作内容及主要成绩</a:t>
            </a:r>
            <a:endParaRPr lang="en-US" altLang="zh-CN" sz="1200" b="1" dirty="0">
              <a:solidFill>
                <a:schemeClr val="bg1"/>
              </a:solidFill>
              <a:ea typeface="微软雅黑" panose="020B0503020204020204" charset="-122"/>
            </a:endParaRPr>
          </a:p>
          <a:p>
            <a:pPr>
              <a:lnSpc>
                <a:spcPct val="150000"/>
              </a:lnSpc>
            </a:pPr>
            <a:r>
              <a:rPr lang="zh-CN" altLang="en-US" sz="1200" b="1" dirty="0">
                <a:solidFill>
                  <a:schemeClr val="bg1"/>
                </a:solidFill>
                <a:ea typeface="微软雅黑" panose="020B0503020204020204" charset="-122"/>
              </a:rPr>
              <a:t>请输入工作内容及主要成绩</a:t>
            </a:r>
          </a:p>
          <a:p>
            <a:pPr>
              <a:lnSpc>
                <a:spcPct val="150000"/>
              </a:lnSpc>
            </a:pPr>
            <a:endParaRPr lang="zh-CN" altLang="en-US" sz="1200" b="1" dirty="0">
              <a:solidFill>
                <a:schemeClr val="bg1"/>
              </a:solidFill>
              <a:ea typeface="微软雅黑" panose="020B0503020204020204" charset="-122"/>
            </a:endParaRPr>
          </a:p>
        </p:txBody>
      </p:sp>
      <p:sp>
        <p:nvSpPr>
          <p:cNvPr id="11" name="文本框 10"/>
          <p:cNvSpPr txBox="1"/>
          <p:nvPr/>
        </p:nvSpPr>
        <p:spPr>
          <a:xfrm>
            <a:off x="4892616" y="1106355"/>
            <a:ext cx="2536190" cy="368300"/>
          </a:xfrm>
          <a:prstGeom prst="rect">
            <a:avLst/>
          </a:prstGeom>
          <a:noFill/>
        </p:spPr>
        <p:txBody>
          <a:bodyPr wrap="none" rtlCol="0">
            <a:spAutoFit/>
          </a:bodyPr>
          <a:lstStyle/>
          <a:p>
            <a:r>
              <a:rPr lang="en-US" altLang="zh-CN" dirty="0">
                <a:solidFill>
                  <a:schemeClr val="bg1"/>
                </a:solidFill>
                <a:latin typeface="微软雅黑" panose="020B0503020204020204" charset="-122"/>
                <a:ea typeface="微软雅黑" panose="020B0503020204020204" charset="-122"/>
                <a:cs typeface="微软雅黑" panose="020B0503020204020204" charset="-122"/>
              </a:rPr>
              <a:t>2015</a:t>
            </a:r>
            <a:r>
              <a:rPr lang="zh-CN" altLang="en-US" dirty="0">
                <a:solidFill>
                  <a:schemeClr val="bg1"/>
                </a:solidFill>
                <a:latin typeface="微软雅黑" panose="020B0503020204020204" charset="-122"/>
                <a:ea typeface="微软雅黑" panose="020B0503020204020204" charset="-122"/>
                <a:cs typeface="微软雅黑" panose="020B0503020204020204" charset="-122"/>
              </a:rPr>
              <a:t>年</a:t>
            </a:r>
            <a:r>
              <a:rPr lang="en-US" altLang="zh-CN" dirty="0">
                <a:solidFill>
                  <a:schemeClr val="bg1"/>
                </a:solidFill>
                <a:latin typeface="微软雅黑" panose="020B0503020204020204" charset="-122"/>
                <a:ea typeface="微软雅黑" panose="020B0503020204020204" charset="-122"/>
                <a:cs typeface="微软雅黑" panose="020B0503020204020204" charset="-122"/>
              </a:rPr>
              <a:t>3</a:t>
            </a:r>
            <a:r>
              <a:rPr lang="zh-CN" altLang="en-US" dirty="0">
                <a:solidFill>
                  <a:schemeClr val="bg1"/>
                </a:solidFill>
                <a:latin typeface="微软雅黑" panose="020B0503020204020204" charset="-122"/>
                <a:ea typeface="微软雅黑" panose="020B0503020204020204" charset="-122"/>
                <a:cs typeface="微软雅黑" panose="020B0503020204020204" charset="-122"/>
              </a:rPr>
              <a:t>月</a:t>
            </a:r>
            <a:r>
              <a:rPr lang="en-US" altLang="zh-CN" dirty="0">
                <a:solidFill>
                  <a:schemeClr val="bg1"/>
                </a:solidFill>
                <a:latin typeface="微软雅黑" panose="020B0503020204020204" charset="-122"/>
                <a:ea typeface="微软雅黑" panose="020B0503020204020204" charset="-122"/>
                <a:cs typeface="微软雅黑" panose="020B0503020204020204" charset="-122"/>
              </a:rPr>
              <a:t>-2017</a:t>
            </a:r>
            <a:r>
              <a:rPr lang="zh-CN" altLang="en-US" dirty="0">
                <a:solidFill>
                  <a:schemeClr val="bg1"/>
                </a:solidFill>
                <a:latin typeface="微软雅黑" panose="020B0503020204020204" charset="-122"/>
                <a:ea typeface="微软雅黑" panose="020B0503020204020204" charset="-122"/>
                <a:cs typeface="微软雅黑" panose="020B0503020204020204" charset="-122"/>
              </a:rPr>
              <a:t>年</a:t>
            </a:r>
            <a:r>
              <a:rPr lang="en-US" altLang="zh-CN" dirty="0">
                <a:solidFill>
                  <a:schemeClr val="bg1"/>
                </a:solidFill>
                <a:latin typeface="微软雅黑" panose="020B0503020204020204" charset="-122"/>
                <a:ea typeface="微软雅黑" panose="020B0503020204020204" charset="-122"/>
                <a:cs typeface="微软雅黑" panose="020B0503020204020204" charset="-122"/>
              </a:rPr>
              <a:t>8</a:t>
            </a:r>
            <a:r>
              <a:rPr lang="zh-CN" altLang="en-US" dirty="0">
                <a:solidFill>
                  <a:schemeClr val="bg1"/>
                </a:solidFill>
                <a:latin typeface="微软雅黑" panose="020B0503020204020204" charset="-122"/>
                <a:ea typeface="微软雅黑" panose="020B0503020204020204" charset="-122"/>
                <a:cs typeface="微软雅黑" panose="020B0503020204020204" charset="-122"/>
              </a:rPr>
              <a:t>月</a:t>
            </a:r>
          </a:p>
        </p:txBody>
      </p:sp>
      <p:sp>
        <p:nvSpPr>
          <p:cNvPr id="5" name="文本框 4"/>
          <p:cNvSpPr txBox="1"/>
          <p:nvPr/>
        </p:nvSpPr>
        <p:spPr>
          <a:xfrm>
            <a:off x="8198989" y="3995886"/>
            <a:ext cx="2957861" cy="369332"/>
          </a:xfrm>
          <a:prstGeom prst="rect">
            <a:avLst/>
          </a:prstGeom>
          <a:noFill/>
        </p:spPr>
        <p:txBody>
          <a:bodyPr wrap="none" rtlCol="0">
            <a:spAutoFit/>
          </a:bodyPr>
          <a:lstStyle/>
          <a:p>
            <a:r>
              <a:rPr lang="en-US" altLang="zh-CN" dirty="0">
                <a:solidFill>
                  <a:schemeClr val="bg1"/>
                </a:solidFill>
                <a:latin typeface="造字工房力黑（非商用）常规体" pitchFamily="50" charset="-122"/>
                <a:ea typeface="造字工房力黑（非商用）常规体" pitchFamily="50" charset="-122"/>
              </a:rPr>
              <a:t>2017</a:t>
            </a:r>
            <a:r>
              <a:rPr lang="zh-CN" altLang="en-US" dirty="0">
                <a:solidFill>
                  <a:schemeClr val="bg1"/>
                </a:solidFill>
                <a:latin typeface="造字工房力黑（非商用）常规体" pitchFamily="50" charset="-122"/>
                <a:ea typeface="造字工房力黑（非商用）常规体" pitchFamily="50" charset="-122"/>
              </a:rPr>
              <a:t>年</a:t>
            </a:r>
            <a:r>
              <a:rPr lang="en-US" altLang="zh-CN" dirty="0">
                <a:solidFill>
                  <a:schemeClr val="bg1"/>
                </a:solidFill>
                <a:latin typeface="造字工房力黑（非商用）常规体" pitchFamily="50" charset="-122"/>
                <a:ea typeface="造字工房力黑（非商用）常规体" pitchFamily="50" charset="-122"/>
              </a:rPr>
              <a:t>8</a:t>
            </a:r>
            <a:r>
              <a:rPr lang="zh-CN" altLang="en-US" dirty="0">
                <a:solidFill>
                  <a:schemeClr val="bg1"/>
                </a:solidFill>
                <a:latin typeface="造字工房力黑（非商用）常规体" pitchFamily="50" charset="-122"/>
                <a:ea typeface="造字工房力黑（非商用）常规体" pitchFamily="50" charset="-122"/>
              </a:rPr>
              <a:t>月</a:t>
            </a:r>
            <a:r>
              <a:rPr lang="en-US" altLang="zh-CN" dirty="0">
                <a:solidFill>
                  <a:schemeClr val="bg1"/>
                </a:solidFill>
                <a:latin typeface="造字工房力黑（非商用）常规体" pitchFamily="50" charset="-122"/>
                <a:ea typeface="造字工房力黑（非商用）常规体" pitchFamily="50" charset="-122"/>
              </a:rPr>
              <a:t>-2018</a:t>
            </a:r>
            <a:r>
              <a:rPr lang="zh-CN" altLang="en-US" dirty="0">
                <a:solidFill>
                  <a:schemeClr val="bg1"/>
                </a:solidFill>
                <a:latin typeface="造字工房力黑（非商用）常规体" pitchFamily="50" charset="-122"/>
                <a:ea typeface="造字工房力黑（非商用）常规体" pitchFamily="50" charset="-122"/>
              </a:rPr>
              <a:t>年</a:t>
            </a:r>
            <a:r>
              <a:rPr lang="en-US" altLang="zh-CN" dirty="0">
                <a:solidFill>
                  <a:schemeClr val="bg1"/>
                </a:solidFill>
                <a:latin typeface="造字工房力黑（非商用）常规体" pitchFamily="50" charset="-122"/>
                <a:ea typeface="造字工房力黑（非商用）常规体" pitchFamily="50" charset="-122"/>
              </a:rPr>
              <a:t>7</a:t>
            </a:r>
            <a:r>
              <a:rPr lang="zh-CN" altLang="en-US" dirty="0">
                <a:solidFill>
                  <a:schemeClr val="bg1"/>
                </a:solidFill>
                <a:latin typeface="造字工房力黑（非商用）常规体" pitchFamily="50" charset="-122"/>
                <a:ea typeface="造字工房力黑（非商用）常规体" pitchFamily="50" charset="-122"/>
              </a:rPr>
              <a:t>月</a:t>
            </a:r>
          </a:p>
        </p:txBody>
      </p:sp>
      <p:sp>
        <p:nvSpPr>
          <p:cNvPr id="10" name="Text Placeholder 6"/>
          <p:cNvSpPr txBox="1"/>
          <p:nvPr/>
        </p:nvSpPr>
        <p:spPr>
          <a:xfrm>
            <a:off x="4673901" y="1447782"/>
            <a:ext cx="4249313" cy="1831846"/>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zh-CN" altLang="en-US" sz="1800" b="1" dirty="0">
                <a:solidFill>
                  <a:schemeClr val="bg1"/>
                </a:solidFill>
                <a:ea typeface="微软雅黑" panose="020B0503020204020204" charset="-122"/>
              </a:rPr>
              <a:t>请输入工作岗位</a:t>
            </a:r>
            <a:endParaRPr lang="en-US" altLang="zh-CN" sz="1800" b="1" dirty="0">
              <a:solidFill>
                <a:schemeClr val="bg1"/>
              </a:solidFill>
              <a:ea typeface="微软雅黑" panose="020B0503020204020204" charset="-122"/>
            </a:endParaRPr>
          </a:p>
          <a:p>
            <a:pPr>
              <a:lnSpc>
                <a:spcPct val="150000"/>
              </a:lnSpc>
            </a:pPr>
            <a:r>
              <a:rPr lang="zh-CN" altLang="en-US" sz="1200" b="1" dirty="0">
                <a:solidFill>
                  <a:schemeClr val="bg1"/>
                </a:solidFill>
                <a:ea typeface="微软雅黑" panose="020B0503020204020204" charset="-122"/>
              </a:rPr>
              <a:t>请输入公司名称</a:t>
            </a:r>
            <a:endParaRPr lang="en-US" altLang="zh-CN" sz="1200" b="1" dirty="0">
              <a:solidFill>
                <a:schemeClr val="bg1"/>
              </a:solidFill>
              <a:ea typeface="微软雅黑" panose="020B0503020204020204" charset="-122"/>
            </a:endParaRPr>
          </a:p>
          <a:p>
            <a:pPr>
              <a:lnSpc>
                <a:spcPct val="150000"/>
              </a:lnSpc>
            </a:pPr>
            <a:r>
              <a:rPr lang="zh-CN" altLang="en-US" sz="1200" b="1" dirty="0">
                <a:solidFill>
                  <a:schemeClr val="bg1"/>
                </a:solidFill>
                <a:ea typeface="微软雅黑" panose="020B0503020204020204" charset="-122"/>
              </a:rPr>
              <a:t>请输入工作内容及主要成绩</a:t>
            </a:r>
            <a:endParaRPr lang="en-US" altLang="zh-CN" sz="1200" b="1" dirty="0">
              <a:solidFill>
                <a:schemeClr val="bg1"/>
              </a:solidFill>
              <a:ea typeface="微软雅黑" panose="020B0503020204020204" charset="-122"/>
            </a:endParaRPr>
          </a:p>
          <a:p>
            <a:pPr>
              <a:lnSpc>
                <a:spcPct val="150000"/>
              </a:lnSpc>
            </a:pPr>
            <a:r>
              <a:rPr lang="zh-CN" altLang="en-US" sz="1200" b="1" dirty="0">
                <a:solidFill>
                  <a:schemeClr val="bg1"/>
                </a:solidFill>
                <a:ea typeface="微软雅黑" panose="020B0503020204020204" charset="-122"/>
              </a:rPr>
              <a:t>请输入工作内容及主要成绩</a:t>
            </a:r>
          </a:p>
          <a:p>
            <a:pPr>
              <a:lnSpc>
                <a:spcPct val="150000"/>
              </a:lnSpc>
            </a:pPr>
            <a:endParaRPr lang="zh-CN" altLang="en-US" sz="1200" b="1" dirty="0">
              <a:solidFill>
                <a:schemeClr val="bg1"/>
              </a:solidFill>
              <a:ea typeface="微软雅黑" panose="020B0503020204020204" charset="-122"/>
            </a:endParaRPr>
          </a:p>
        </p:txBody>
      </p:sp>
      <p:sp>
        <p:nvSpPr>
          <p:cNvPr id="16" name="Text Placeholder 6"/>
          <p:cNvSpPr txBox="1"/>
          <p:nvPr/>
        </p:nvSpPr>
        <p:spPr>
          <a:xfrm>
            <a:off x="8020351" y="4363702"/>
            <a:ext cx="4249313" cy="1831846"/>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zh-CN" altLang="en-US" sz="1800" b="1" dirty="0">
                <a:solidFill>
                  <a:schemeClr val="bg1"/>
                </a:solidFill>
                <a:ea typeface="微软雅黑" panose="020B0503020204020204" charset="-122"/>
              </a:rPr>
              <a:t>请输入工作岗位</a:t>
            </a:r>
            <a:endParaRPr lang="en-US" altLang="zh-CN" sz="1800" b="1" dirty="0">
              <a:solidFill>
                <a:schemeClr val="bg1"/>
              </a:solidFill>
              <a:ea typeface="微软雅黑" panose="020B0503020204020204" charset="-122"/>
            </a:endParaRPr>
          </a:p>
          <a:p>
            <a:pPr>
              <a:lnSpc>
                <a:spcPct val="150000"/>
              </a:lnSpc>
            </a:pPr>
            <a:r>
              <a:rPr lang="zh-CN" altLang="en-US" sz="1200" b="1" dirty="0">
                <a:solidFill>
                  <a:schemeClr val="bg1"/>
                </a:solidFill>
                <a:ea typeface="微软雅黑" panose="020B0503020204020204" charset="-122"/>
              </a:rPr>
              <a:t>请输入公司名称</a:t>
            </a:r>
            <a:endParaRPr lang="en-US" altLang="zh-CN" sz="1200" b="1" dirty="0">
              <a:solidFill>
                <a:schemeClr val="bg1"/>
              </a:solidFill>
              <a:ea typeface="微软雅黑" panose="020B0503020204020204" charset="-122"/>
            </a:endParaRPr>
          </a:p>
          <a:p>
            <a:pPr>
              <a:lnSpc>
                <a:spcPct val="150000"/>
              </a:lnSpc>
            </a:pPr>
            <a:r>
              <a:rPr lang="zh-CN" altLang="en-US" sz="1200" b="1" dirty="0">
                <a:solidFill>
                  <a:schemeClr val="bg1"/>
                </a:solidFill>
                <a:ea typeface="微软雅黑" panose="020B0503020204020204" charset="-122"/>
              </a:rPr>
              <a:t>请输入工作内容及主要成绩</a:t>
            </a:r>
            <a:endParaRPr lang="en-US" altLang="zh-CN" sz="1200" b="1" dirty="0">
              <a:solidFill>
                <a:schemeClr val="bg1"/>
              </a:solidFill>
              <a:ea typeface="微软雅黑" panose="020B0503020204020204" charset="-122"/>
            </a:endParaRPr>
          </a:p>
          <a:p>
            <a:pPr>
              <a:lnSpc>
                <a:spcPct val="150000"/>
              </a:lnSpc>
            </a:pPr>
            <a:r>
              <a:rPr lang="zh-CN" altLang="en-US" sz="1200" b="1" dirty="0">
                <a:solidFill>
                  <a:schemeClr val="bg1"/>
                </a:solidFill>
                <a:ea typeface="微软雅黑" panose="020B0503020204020204" charset="-122"/>
              </a:rPr>
              <a:t>请输入工作内容及主要成绩</a:t>
            </a:r>
          </a:p>
          <a:p>
            <a:pPr>
              <a:lnSpc>
                <a:spcPct val="150000"/>
              </a:lnSpc>
            </a:pPr>
            <a:endParaRPr lang="zh-CN" altLang="en-US" sz="1200" b="1" dirty="0">
              <a:solidFill>
                <a:schemeClr val="bg1"/>
              </a:solidFill>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p:stCondLst>
                              <p:cond delay="500"/>
                            </p:stCondLst>
                            <p:childTnLst>
                              <p:par>
                                <p:cTn id="9" presetID="26"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80">
                                          <p:stCondLst>
                                            <p:cond delay="0"/>
                                          </p:stCondLst>
                                        </p:cTn>
                                        <p:tgtEl>
                                          <p:spTgt spid="3"/>
                                        </p:tgtEl>
                                      </p:cBhvr>
                                    </p:animEffect>
                                    <p:anim calcmode="lin" valueType="num">
                                      <p:cBhvr>
                                        <p:cTn id="12"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gtEl>
                                      </p:cBhvr>
                                      <p:to x="100000" y="60000"/>
                                    </p:animScale>
                                    <p:animScale>
                                      <p:cBhvr>
                                        <p:cTn id="18" dur="166" decel="50000">
                                          <p:stCondLst>
                                            <p:cond delay="676"/>
                                          </p:stCondLst>
                                        </p:cTn>
                                        <p:tgtEl>
                                          <p:spTgt spid="3"/>
                                        </p:tgtEl>
                                      </p:cBhvr>
                                      <p:to x="100000" y="100000"/>
                                    </p:animScale>
                                    <p:animScale>
                                      <p:cBhvr>
                                        <p:cTn id="19" dur="26">
                                          <p:stCondLst>
                                            <p:cond delay="1312"/>
                                          </p:stCondLst>
                                        </p:cTn>
                                        <p:tgtEl>
                                          <p:spTgt spid="3"/>
                                        </p:tgtEl>
                                      </p:cBhvr>
                                      <p:to x="100000" y="80000"/>
                                    </p:animScale>
                                    <p:animScale>
                                      <p:cBhvr>
                                        <p:cTn id="20" dur="166" decel="50000">
                                          <p:stCondLst>
                                            <p:cond delay="1338"/>
                                          </p:stCondLst>
                                        </p:cTn>
                                        <p:tgtEl>
                                          <p:spTgt spid="3"/>
                                        </p:tgtEl>
                                      </p:cBhvr>
                                      <p:to x="100000" y="100000"/>
                                    </p:animScale>
                                    <p:animScale>
                                      <p:cBhvr>
                                        <p:cTn id="21" dur="26">
                                          <p:stCondLst>
                                            <p:cond delay="1642"/>
                                          </p:stCondLst>
                                        </p:cTn>
                                        <p:tgtEl>
                                          <p:spTgt spid="3"/>
                                        </p:tgtEl>
                                      </p:cBhvr>
                                      <p:to x="100000" y="90000"/>
                                    </p:animScale>
                                    <p:animScale>
                                      <p:cBhvr>
                                        <p:cTn id="22" dur="166" decel="50000">
                                          <p:stCondLst>
                                            <p:cond delay="1668"/>
                                          </p:stCondLst>
                                        </p:cTn>
                                        <p:tgtEl>
                                          <p:spTgt spid="3"/>
                                        </p:tgtEl>
                                      </p:cBhvr>
                                      <p:to x="100000" y="100000"/>
                                    </p:animScale>
                                    <p:animScale>
                                      <p:cBhvr>
                                        <p:cTn id="23" dur="26">
                                          <p:stCondLst>
                                            <p:cond delay="1808"/>
                                          </p:stCondLst>
                                        </p:cTn>
                                        <p:tgtEl>
                                          <p:spTgt spid="3"/>
                                        </p:tgtEl>
                                      </p:cBhvr>
                                      <p:to x="100000" y="95000"/>
                                    </p:animScale>
                                    <p:animScale>
                                      <p:cBhvr>
                                        <p:cTn id="24" dur="166" decel="50000">
                                          <p:stCondLst>
                                            <p:cond delay="1834"/>
                                          </p:stCondLst>
                                        </p:cTn>
                                        <p:tgtEl>
                                          <p:spTgt spid="3"/>
                                        </p:tgtEl>
                                      </p:cBhvr>
                                      <p:to x="100000" y="100000"/>
                                    </p:animScale>
                                  </p:childTnLst>
                                </p:cTn>
                              </p:par>
                              <p:par>
                                <p:cTn id="25" presetID="10"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par>
                          <p:cTn id="28" fill="hold">
                            <p:stCondLst>
                              <p:cond delay="2500"/>
                            </p:stCondLst>
                            <p:childTnLst>
                              <p:par>
                                <p:cTn id="29" presetID="22" presetClass="entr" presetSubtype="4"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00"/>
                                        <p:tgtEl>
                                          <p:spTgt spid="12"/>
                                        </p:tgtEl>
                                      </p:cBhvr>
                                    </p:animEffect>
                                  </p:childTnLst>
                                </p:cTn>
                              </p:par>
                            </p:childTnLst>
                          </p:cTn>
                        </p:par>
                        <p:par>
                          <p:cTn id="32" fill="hold">
                            <p:stCondLst>
                              <p:cond delay="3000"/>
                            </p:stCondLst>
                            <p:childTnLst>
                              <p:par>
                                <p:cTn id="33" presetID="26" presetClass="entr" presetSubtype="0"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80">
                                          <p:stCondLst>
                                            <p:cond delay="0"/>
                                          </p:stCondLst>
                                        </p:cTn>
                                        <p:tgtEl>
                                          <p:spTgt spid="11"/>
                                        </p:tgtEl>
                                      </p:cBhvr>
                                    </p:animEffect>
                                    <p:anim calcmode="lin" valueType="num">
                                      <p:cBhvr>
                                        <p:cTn id="3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1" dur="26">
                                          <p:stCondLst>
                                            <p:cond delay="650"/>
                                          </p:stCondLst>
                                        </p:cTn>
                                        <p:tgtEl>
                                          <p:spTgt spid="11"/>
                                        </p:tgtEl>
                                      </p:cBhvr>
                                      <p:to x="100000" y="60000"/>
                                    </p:animScale>
                                    <p:animScale>
                                      <p:cBhvr>
                                        <p:cTn id="42" dur="166" decel="50000">
                                          <p:stCondLst>
                                            <p:cond delay="676"/>
                                          </p:stCondLst>
                                        </p:cTn>
                                        <p:tgtEl>
                                          <p:spTgt spid="11"/>
                                        </p:tgtEl>
                                      </p:cBhvr>
                                      <p:to x="100000" y="100000"/>
                                    </p:animScale>
                                    <p:animScale>
                                      <p:cBhvr>
                                        <p:cTn id="43" dur="26">
                                          <p:stCondLst>
                                            <p:cond delay="1312"/>
                                          </p:stCondLst>
                                        </p:cTn>
                                        <p:tgtEl>
                                          <p:spTgt spid="11"/>
                                        </p:tgtEl>
                                      </p:cBhvr>
                                      <p:to x="100000" y="80000"/>
                                    </p:animScale>
                                    <p:animScale>
                                      <p:cBhvr>
                                        <p:cTn id="44" dur="166" decel="50000">
                                          <p:stCondLst>
                                            <p:cond delay="1338"/>
                                          </p:stCondLst>
                                        </p:cTn>
                                        <p:tgtEl>
                                          <p:spTgt spid="11"/>
                                        </p:tgtEl>
                                      </p:cBhvr>
                                      <p:to x="100000" y="100000"/>
                                    </p:animScale>
                                    <p:animScale>
                                      <p:cBhvr>
                                        <p:cTn id="45" dur="26">
                                          <p:stCondLst>
                                            <p:cond delay="1642"/>
                                          </p:stCondLst>
                                        </p:cTn>
                                        <p:tgtEl>
                                          <p:spTgt spid="11"/>
                                        </p:tgtEl>
                                      </p:cBhvr>
                                      <p:to x="100000" y="90000"/>
                                    </p:animScale>
                                    <p:animScale>
                                      <p:cBhvr>
                                        <p:cTn id="46" dur="166" decel="50000">
                                          <p:stCondLst>
                                            <p:cond delay="1668"/>
                                          </p:stCondLst>
                                        </p:cTn>
                                        <p:tgtEl>
                                          <p:spTgt spid="11"/>
                                        </p:tgtEl>
                                      </p:cBhvr>
                                      <p:to x="100000" y="100000"/>
                                    </p:animScale>
                                    <p:animScale>
                                      <p:cBhvr>
                                        <p:cTn id="47" dur="26">
                                          <p:stCondLst>
                                            <p:cond delay="1808"/>
                                          </p:stCondLst>
                                        </p:cTn>
                                        <p:tgtEl>
                                          <p:spTgt spid="11"/>
                                        </p:tgtEl>
                                      </p:cBhvr>
                                      <p:to x="100000" y="95000"/>
                                    </p:animScale>
                                    <p:animScale>
                                      <p:cBhvr>
                                        <p:cTn id="48" dur="166" decel="50000">
                                          <p:stCondLst>
                                            <p:cond delay="1834"/>
                                          </p:stCondLst>
                                        </p:cTn>
                                        <p:tgtEl>
                                          <p:spTgt spid="11"/>
                                        </p:tgtEl>
                                      </p:cBhvr>
                                      <p:to x="100000" y="100000"/>
                                    </p:animScale>
                                  </p:childTnLst>
                                </p:cTn>
                              </p:par>
                              <p:par>
                                <p:cTn id="49" presetID="10" presetClass="entr" presetSubtype="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500"/>
                                        <p:tgtEl>
                                          <p:spTgt spid="10"/>
                                        </p:tgtEl>
                                      </p:cBhvr>
                                    </p:animEffect>
                                  </p:childTnLst>
                                </p:cTn>
                              </p:par>
                            </p:childTnLst>
                          </p:cTn>
                        </p:par>
                        <p:par>
                          <p:cTn id="52" fill="hold">
                            <p:stCondLst>
                              <p:cond delay="5000"/>
                            </p:stCondLst>
                            <p:childTnLst>
                              <p:par>
                                <p:cTn id="53" presetID="21" presetClass="entr" presetSubtype="1" fill="hold"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wheel(1)">
                                      <p:cBhvr>
                                        <p:cTn id="55" dur="2000"/>
                                        <p:tgtEl>
                                          <p:spTgt spid="13"/>
                                        </p:tgtEl>
                                      </p:cBhvr>
                                    </p:animEffect>
                                  </p:childTnLst>
                                </p:cTn>
                              </p:par>
                            </p:childTnLst>
                          </p:cTn>
                        </p:par>
                        <p:par>
                          <p:cTn id="56" fill="hold">
                            <p:stCondLst>
                              <p:cond delay="7000"/>
                            </p:stCondLst>
                            <p:childTnLst>
                              <p:par>
                                <p:cTn id="57" presetID="3" presetClass="entr" presetSubtype="10" fill="hold"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blinds(horizontal)">
                                      <p:cBhvr>
                                        <p:cTn id="59" dur="500"/>
                                        <p:tgtEl>
                                          <p:spTgt spid="18"/>
                                        </p:tgtEl>
                                      </p:cBhvr>
                                    </p:animEffect>
                                  </p:childTnLst>
                                </p:cTn>
                              </p:par>
                            </p:childTnLst>
                          </p:cTn>
                        </p:par>
                        <p:par>
                          <p:cTn id="60" fill="hold">
                            <p:stCondLst>
                              <p:cond delay="7500"/>
                            </p:stCondLst>
                            <p:childTnLst>
                              <p:par>
                                <p:cTn id="61" presetID="8" presetClass="entr" presetSubtype="16" fill="hold" grpId="0"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diamond(in)">
                                      <p:cBhvr>
                                        <p:cTn id="63" dur="2000"/>
                                        <p:tgtEl>
                                          <p:spTgt spid="17"/>
                                        </p:tgtEl>
                                      </p:cBhvr>
                                    </p:animEffect>
                                  </p:childTnLst>
                                </p:cTn>
                              </p:par>
                            </p:childTnLst>
                          </p:cTn>
                        </p:par>
                        <p:par>
                          <p:cTn id="64" fill="hold">
                            <p:stCondLst>
                              <p:cond delay="9500"/>
                            </p:stCondLst>
                            <p:childTnLst>
                              <p:par>
                                <p:cTn id="65" presetID="26" presetClass="entr" presetSubtype="0" fill="hold" grpId="0" nodeType="after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wipe(down)">
                                      <p:cBhvr>
                                        <p:cTn id="67" dur="580">
                                          <p:stCondLst>
                                            <p:cond delay="0"/>
                                          </p:stCondLst>
                                        </p:cTn>
                                        <p:tgtEl>
                                          <p:spTgt spid="5"/>
                                        </p:tgtEl>
                                      </p:cBhvr>
                                    </p:animEffect>
                                    <p:anim calcmode="lin" valueType="num">
                                      <p:cBhvr>
                                        <p:cTn id="6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73" dur="26">
                                          <p:stCondLst>
                                            <p:cond delay="650"/>
                                          </p:stCondLst>
                                        </p:cTn>
                                        <p:tgtEl>
                                          <p:spTgt spid="5"/>
                                        </p:tgtEl>
                                      </p:cBhvr>
                                      <p:to x="100000" y="60000"/>
                                    </p:animScale>
                                    <p:animScale>
                                      <p:cBhvr>
                                        <p:cTn id="74" dur="166" decel="50000">
                                          <p:stCondLst>
                                            <p:cond delay="676"/>
                                          </p:stCondLst>
                                        </p:cTn>
                                        <p:tgtEl>
                                          <p:spTgt spid="5"/>
                                        </p:tgtEl>
                                      </p:cBhvr>
                                      <p:to x="100000" y="100000"/>
                                    </p:animScale>
                                    <p:animScale>
                                      <p:cBhvr>
                                        <p:cTn id="75" dur="26">
                                          <p:stCondLst>
                                            <p:cond delay="1312"/>
                                          </p:stCondLst>
                                        </p:cTn>
                                        <p:tgtEl>
                                          <p:spTgt spid="5"/>
                                        </p:tgtEl>
                                      </p:cBhvr>
                                      <p:to x="100000" y="80000"/>
                                    </p:animScale>
                                    <p:animScale>
                                      <p:cBhvr>
                                        <p:cTn id="76" dur="166" decel="50000">
                                          <p:stCondLst>
                                            <p:cond delay="1338"/>
                                          </p:stCondLst>
                                        </p:cTn>
                                        <p:tgtEl>
                                          <p:spTgt spid="5"/>
                                        </p:tgtEl>
                                      </p:cBhvr>
                                      <p:to x="100000" y="100000"/>
                                    </p:animScale>
                                    <p:animScale>
                                      <p:cBhvr>
                                        <p:cTn id="77" dur="26">
                                          <p:stCondLst>
                                            <p:cond delay="1642"/>
                                          </p:stCondLst>
                                        </p:cTn>
                                        <p:tgtEl>
                                          <p:spTgt spid="5"/>
                                        </p:tgtEl>
                                      </p:cBhvr>
                                      <p:to x="100000" y="90000"/>
                                    </p:animScale>
                                    <p:animScale>
                                      <p:cBhvr>
                                        <p:cTn id="78" dur="166" decel="50000">
                                          <p:stCondLst>
                                            <p:cond delay="1668"/>
                                          </p:stCondLst>
                                        </p:cTn>
                                        <p:tgtEl>
                                          <p:spTgt spid="5"/>
                                        </p:tgtEl>
                                      </p:cBhvr>
                                      <p:to x="100000" y="100000"/>
                                    </p:animScale>
                                    <p:animScale>
                                      <p:cBhvr>
                                        <p:cTn id="79" dur="26">
                                          <p:stCondLst>
                                            <p:cond delay="1808"/>
                                          </p:stCondLst>
                                        </p:cTn>
                                        <p:tgtEl>
                                          <p:spTgt spid="5"/>
                                        </p:tgtEl>
                                      </p:cBhvr>
                                      <p:to x="100000" y="95000"/>
                                    </p:animScale>
                                    <p:animScale>
                                      <p:cBhvr>
                                        <p:cTn id="80" dur="166" decel="50000">
                                          <p:stCondLst>
                                            <p:cond delay="1834"/>
                                          </p:stCondLst>
                                        </p:cTn>
                                        <p:tgtEl>
                                          <p:spTgt spid="5"/>
                                        </p:tgtEl>
                                      </p:cBhvr>
                                      <p:to x="100000" y="100000"/>
                                    </p:animScale>
                                  </p:childTnLst>
                                </p:cTn>
                              </p:par>
                              <p:par>
                                <p:cTn id="81" presetID="10" presetClass="entr" presetSubtype="0" fill="hold" grpId="0" nodeType="withEffect">
                                  <p:stCondLst>
                                    <p:cond delay="0"/>
                                  </p:stCondLst>
                                  <p:childTnLst>
                                    <p:set>
                                      <p:cBhvr>
                                        <p:cTn id="82" dur="1" fill="hold">
                                          <p:stCondLst>
                                            <p:cond delay="0"/>
                                          </p:stCondLst>
                                        </p:cTn>
                                        <p:tgtEl>
                                          <p:spTgt spid="16"/>
                                        </p:tgtEl>
                                        <p:attrNameLst>
                                          <p:attrName>style.visibility</p:attrName>
                                        </p:attrNameLst>
                                      </p:cBhvr>
                                      <p:to>
                                        <p:strVal val="visible"/>
                                      </p:to>
                                    </p:set>
                                    <p:animEffect transition="in" filter="fade">
                                      <p:cBhvr>
                                        <p:cTn id="8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7" grpId="0" animBg="1"/>
      <p:bldP spid="3" grpId="0"/>
      <p:bldP spid="4" grpId="0"/>
      <p:bldP spid="11" grpId="0"/>
      <p:bldP spid="5" grpId="0"/>
      <p:bldP spid="10"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lstStyle/>
          <a:p>
            <a:r>
              <a:rPr lang="zh-CN" altLang="en-US" dirty="0">
                <a:solidFill>
                  <a:srgbClr val="183A5D"/>
                </a:solidFill>
                <a:sym typeface="+mn-ea"/>
              </a:rPr>
              <a:t>兴趣爱好</a:t>
            </a:r>
            <a:endParaRPr kumimoji="1" lang="zh-CN" altLang="en-US" dirty="0"/>
          </a:p>
        </p:txBody>
      </p:sp>
      <p:sp>
        <p:nvSpPr>
          <p:cNvPr id="7" name="任意形状 6"/>
          <p:cNvSpPr/>
          <p:nvPr/>
        </p:nvSpPr>
        <p:spPr>
          <a:xfrm>
            <a:off x="1150642" y="2428170"/>
            <a:ext cx="2060461" cy="1699449"/>
          </a:xfrm>
          <a:custGeom>
            <a:avLst/>
            <a:gdLst>
              <a:gd name="connsiteX0" fmla="*/ 0 w 1685037"/>
              <a:gd name="connsiteY0" fmla="*/ 138980 h 1389803"/>
              <a:gd name="connsiteX1" fmla="*/ 138980 w 1685037"/>
              <a:gd name="connsiteY1" fmla="*/ 0 h 1389803"/>
              <a:gd name="connsiteX2" fmla="*/ 1546057 w 1685037"/>
              <a:gd name="connsiteY2" fmla="*/ 0 h 1389803"/>
              <a:gd name="connsiteX3" fmla="*/ 1685037 w 1685037"/>
              <a:gd name="connsiteY3" fmla="*/ 138980 h 1389803"/>
              <a:gd name="connsiteX4" fmla="*/ 1685037 w 1685037"/>
              <a:gd name="connsiteY4" fmla="*/ 1250823 h 1389803"/>
              <a:gd name="connsiteX5" fmla="*/ 1546057 w 1685037"/>
              <a:gd name="connsiteY5" fmla="*/ 1389803 h 1389803"/>
              <a:gd name="connsiteX6" fmla="*/ 138980 w 1685037"/>
              <a:gd name="connsiteY6" fmla="*/ 1389803 h 1389803"/>
              <a:gd name="connsiteX7" fmla="*/ 0 w 1685037"/>
              <a:gd name="connsiteY7" fmla="*/ 1250823 h 1389803"/>
              <a:gd name="connsiteX8" fmla="*/ 0 w 1685037"/>
              <a:gd name="connsiteY8" fmla="*/ 138980 h 1389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5037" h="1389803">
                <a:moveTo>
                  <a:pt x="0" y="138980"/>
                </a:moveTo>
                <a:cubicBezTo>
                  <a:pt x="0" y="62223"/>
                  <a:pt x="62223" y="0"/>
                  <a:pt x="138980" y="0"/>
                </a:cubicBezTo>
                <a:lnTo>
                  <a:pt x="1546057" y="0"/>
                </a:lnTo>
                <a:cubicBezTo>
                  <a:pt x="1622814" y="0"/>
                  <a:pt x="1685037" y="62223"/>
                  <a:pt x="1685037" y="138980"/>
                </a:cubicBezTo>
                <a:lnTo>
                  <a:pt x="1685037" y="1250823"/>
                </a:lnTo>
                <a:cubicBezTo>
                  <a:pt x="1685037" y="1327580"/>
                  <a:pt x="1622814" y="1389803"/>
                  <a:pt x="1546057" y="1389803"/>
                </a:cubicBezTo>
                <a:lnTo>
                  <a:pt x="138980" y="1389803"/>
                </a:lnTo>
                <a:cubicBezTo>
                  <a:pt x="62223" y="1389803"/>
                  <a:pt x="0" y="1327580"/>
                  <a:pt x="0" y="1250823"/>
                </a:cubicBezTo>
                <a:lnTo>
                  <a:pt x="0" y="138980"/>
                </a:lnTo>
                <a:close/>
              </a:path>
            </a:pathLst>
          </a:custGeom>
          <a:ln>
            <a:solidFill>
              <a:schemeClr val="accent1"/>
            </a:solidFill>
          </a:ln>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9133" tIns="89133" rIns="89133" bIns="386948" numCol="1" spcCol="1270" anchor="t" anchorCtr="0">
            <a:noAutofit/>
          </a:bodyPr>
          <a:lstStyle/>
          <a:p>
            <a:pPr marL="285750" lvl="1" indent="-285750" algn="l" defTabSz="1333500">
              <a:lnSpc>
                <a:spcPct val="90000"/>
              </a:lnSpc>
              <a:spcBef>
                <a:spcPct val="0"/>
              </a:spcBef>
              <a:spcAft>
                <a:spcPct val="15000"/>
              </a:spcAft>
              <a:buChar char="•"/>
            </a:pPr>
            <a:endParaRPr lang="zh-CN" altLang="en-US" sz="3000" kern="1200"/>
          </a:p>
          <a:p>
            <a:pPr marL="285750" lvl="1" indent="-285750" algn="l" defTabSz="1333500">
              <a:lnSpc>
                <a:spcPct val="90000"/>
              </a:lnSpc>
              <a:spcBef>
                <a:spcPct val="0"/>
              </a:spcBef>
              <a:spcAft>
                <a:spcPct val="15000"/>
              </a:spcAft>
              <a:buChar char="•"/>
            </a:pPr>
            <a:endParaRPr lang="zh-CN" altLang="en-US" sz="3000" kern="1200"/>
          </a:p>
        </p:txBody>
      </p:sp>
      <p:sp>
        <p:nvSpPr>
          <p:cNvPr id="10" name="形状 9"/>
          <p:cNvSpPr/>
          <p:nvPr/>
        </p:nvSpPr>
        <p:spPr>
          <a:xfrm>
            <a:off x="2333128" y="2921144"/>
            <a:ext cx="2141983" cy="2141983"/>
          </a:xfrm>
          <a:prstGeom prst="leftCircularArrow">
            <a:avLst>
              <a:gd name="adj1" fmla="val 2550"/>
              <a:gd name="adj2" fmla="val 309429"/>
              <a:gd name="adj3" fmla="val 2084940"/>
              <a:gd name="adj4" fmla="val 9024489"/>
              <a:gd name="adj5" fmla="val 2975"/>
            </a:avLst>
          </a:prstGeom>
          <a:solidFill>
            <a:schemeClr val="accent1"/>
          </a:solidFill>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txBody>
          <a:bodyPr/>
          <a:lstStyle/>
          <a:p>
            <a:endParaRPr lang="zh-CN" altLang="en-US"/>
          </a:p>
        </p:txBody>
      </p:sp>
      <p:sp>
        <p:nvSpPr>
          <p:cNvPr id="11" name="任意形状 10"/>
          <p:cNvSpPr/>
          <p:nvPr/>
        </p:nvSpPr>
        <p:spPr>
          <a:xfrm>
            <a:off x="1608521" y="3763452"/>
            <a:ext cx="1831520" cy="728335"/>
          </a:xfrm>
          <a:custGeom>
            <a:avLst/>
            <a:gdLst>
              <a:gd name="connsiteX0" fmla="*/ 0 w 1497810"/>
              <a:gd name="connsiteY0" fmla="*/ 59563 h 595630"/>
              <a:gd name="connsiteX1" fmla="*/ 59563 w 1497810"/>
              <a:gd name="connsiteY1" fmla="*/ 0 h 595630"/>
              <a:gd name="connsiteX2" fmla="*/ 1438247 w 1497810"/>
              <a:gd name="connsiteY2" fmla="*/ 0 h 595630"/>
              <a:gd name="connsiteX3" fmla="*/ 1497810 w 1497810"/>
              <a:gd name="connsiteY3" fmla="*/ 59563 h 595630"/>
              <a:gd name="connsiteX4" fmla="*/ 1497810 w 1497810"/>
              <a:gd name="connsiteY4" fmla="*/ 536067 h 595630"/>
              <a:gd name="connsiteX5" fmla="*/ 1438247 w 1497810"/>
              <a:gd name="connsiteY5" fmla="*/ 595630 h 595630"/>
              <a:gd name="connsiteX6" fmla="*/ 59563 w 1497810"/>
              <a:gd name="connsiteY6" fmla="*/ 595630 h 595630"/>
              <a:gd name="connsiteX7" fmla="*/ 0 w 1497810"/>
              <a:gd name="connsiteY7" fmla="*/ 536067 h 595630"/>
              <a:gd name="connsiteX8" fmla="*/ 0 w 1497810"/>
              <a:gd name="connsiteY8" fmla="*/ 59563 h 595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97810" h="595630">
                <a:moveTo>
                  <a:pt x="0" y="59563"/>
                </a:moveTo>
                <a:cubicBezTo>
                  <a:pt x="0" y="26667"/>
                  <a:pt x="26667" y="0"/>
                  <a:pt x="59563" y="0"/>
                </a:cubicBezTo>
                <a:lnTo>
                  <a:pt x="1438247" y="0"/>
                </a:lnTo>
                <a:cubicBezTo>
                  <a:pt x="1471143" y="0"/>
                  <a:pt x="1497810" y="26667"/>
                  <a:pt x="1497810" y="59563"/>
                </a:cubicBezTo>
                <a:lnTo>
                  <a:pt x="1497810" y="536067"/>
                </a:lnTo>
                <a:cubicBezTo>
                  <a:pt x="1497810" y="568963"/>
                  <a:pt x="1471143" y="595630"/>
                  <a:pt x="1438247" y="595630"/>
                </a:cubicBezTo>
                <a:lnTo>
                  <a:pt x="59563" y="595630"/>
                </a:lnTo>
                <a:cubicBezTo>
                  <a:pt x="26667" y="595630"/>
                  <a:pt x="0" y="568963"/>
                  <a:pt x="0" y="536067"/>
                </a:cubicBezTo>
                <a:lnTo>
                  <a:pt x="0" y="59563"/>
                </a:lnTo>
                <a:close/>
              </a:path>
            </a:pathLst>
          </a:custGeom>
          <a:solidFill>
            <a:schemeClr val="accent1"/>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80310" tIns="59355" rIns="80310" bIns="59355" numCol="1" spcCol="1270" anchor="ctr" anchorCtr="0">
            <a:noAutofit/>
          </a:bodyPr>
          <a:lstStyle/>
          <a:p>
            <a:pPr lvl="0" algn="ctr" defTabSz="1466850">
              <a:lnSpc>
                <a:spcPct val="90000"/>
              </a:lnSpc>
              <a:spcBef>
                <a:spcPct val="0"/>
              </a:spcBef>
              <a:spcAft>
                <a:spcPct val="35000"/>
              </a:spcAft>
            </a:pPr>
            <a:endParaRPr lang="zh-CN" altLang="en-US" sz="3300" kern="1200"/>
          </a:p>
        </p:txBody>
      </p:sp>
      <p:sp>
        <p:nvSpPr>
          <p:cNvPr id="15" name="圆角矩形 14"/>
          <p:cNvSpPr/>
          <p:nvPr/>
        </p:nvSpPr>
        <p:spPr>
          <a:xfrm>
            <a:off x="3700162" y="2428170"/>
            <a:ext cx="2060461" cy="1699449"/>
          </a:xfrm>
          <a:prstGeom prst="roundRect">
            <a:avLst>
              <a:gd name="adj" fmla="val 10000"/>
            </a:avLst>
          </a:prstGeom>
          <a:ln>
            <a:solidFill>
              <a:schemeClr val="accent5"/>
            </a:solidFill>
          </a:ln>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16" name="环形箭头 15"/>
          <p:cNvSpPr/>
          <p:nvPr/>
        </p:nvSpPr>
        <p:spPr>
          <a:xfrm>
            <a:off x="4865479" y="1426029"/>
            <a:ext cx="2405264" cy="2405264"/>
          </a:xfrm>
          <a:prstGeom prst="circularArrow">
            <a:avLst>
              <a:gd name="adj1" fmla="val 2271"/>
              <a:gd name="adj2" fmla="val 273786"/>
              <a:gd name="adj3" fmla="val 19550703"/>
              <a:gd name="adj4" fmla="val 12575511"/>
              <a:gd name="adj5" fmla="val 2650"/>
            </a:avLst>
          </a:prstGeom>
          <a:solidFill>
            <a:schemeClr val="accent5"/>
          </a:solidFill>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txBody>
          <a:bodyPr/>
          <a:lstStyle/>
          <a:p>
            <a:endParaRPr lang="zh-CN" altLang="en-US"/>
          </a:p>
        </p:txBody>
      </p:sp>
      <p:sp>
        <p:nvSpPr>
          <p:cNvPr id="17" name="任意形状 16"/>
          <p:cNvSpPr/>
          <p:nvPr/>
        </p:nvSpPr>
        <p:spPr>
          <a:xfrm>
            <a:off x="4158043" y="2064002"/>
            <a:ext cx="1831520" cy="728335"/>
          </a:xfrm>
          <a:custGeom>
            <a:avLst/>
            <a:gdLst>
              <a:gd name="connsiteX0" fmla="*/ 0 w 1497810"/>
              <a:gd name="connsiteY0" fmla="*/ 59563 h 595630"/>
              <a:gd name="connsiteX1" fmla="*/ 59563 w 1497810"/>
              <a:gd name="connsiteY1" fmla="*/ 0 h 595630"/>
              <a:gd name="connsiteX2" fmla="*/ 1438247 w 1497810"/>
              <a:gd name="connsiteY2" fmla="*/ 0 h 595630"/>
              <a:gd name="connsiteX3" fmla="*/ 1497810 w 1497810"/>
              <a:gd name="connsiteY3" fmla="*/ 59563 h 595630"/>
              <a:gd name="connsiteX4" fmla="*/ 1497810 w 1497810"/>
              <a:gd name="connsiteY4" fmla="*/ 536067 h 595630"/>
              <a:gd name="connsiteX5" fmla="*/ 1438247 w 1497810"/>
              <a:gd name="connsiteY5" fmla="*/ 595630 h 595630"/>
              <a:gd name="connsiteX6" fmla="*/ 59563 w 1497810"/>
              <a:gd name="connsiteY6" fmla="*/ 595630 h 595630"/>
              <a:gd name="connsiteX7" fmla="*/ 0 w 1497810"/>
              <a:gd name="connsiteY7" fmla="*/ 536067 h 595630"/>
              <a:gd name="connsiteX8" fmla="*/ 0 w 1497810"/>
              <a:gd name="connsiteY8" fmla="*/ 59563 h 595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97810" h="595630">
                <a:moveTo>
                  <a:pt x="0" y="59563"/>
                </a:moveTo>
                <a:cubicBezTo>
                  <a:pt x="0" y="26667"/>
                  <a:pt x="26667" y="0"/>
                  <a:pt x="59563" y="0"/>
                </a:cubicBezTo>
                <a:lnTo>
                  <a:pt x="1438247" y="0"/>
                </a:lnTo>
                <a:cubicBezTo>
                  <a:pt x="1471143" y="0"/>
                  <a:pt x="1497810" y="26667"/>
                  <a:pt x="1497810" y="59563"/>
                </a:cubicBezTo>
                <a:lnTo>
                  <a:pt x="1497810" y="536067"/>
                </a:lnTo>
                <a:cubicBezTo>
                  <a:pt x="1497810" y="568963"/>
                  <a:pt x="1471143" y="595630"/>
                  <a:pt x="1438247" y="595630"/>
                </a:cubicBezTo>
                <a:lnTo>
                  <a:pt x="59563" y="595630"/>
                </a:lnTo>
                <a:cubicBezTo>
                  <a:pt x="26667" y="595630"/>
                  <a:pt x="0" y="568963"/>
                  <a:pt x="0" y="536067"/>
                </a:cubicBezTo>
                <a:lnTo>
                  <a:pt x="0" y="59563"/>
                </a:lnTo>
                <a:close/>
              </a:path>
            </a:pathLst>
          </a:custGeom>
          <a:solidFill>
            <a:schemeClr val="accent5"/>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80310" tIns="59355" rIns="80310" bIns="59355" numCol="1" spcCol="1270" anchor="ctr" anchorCtr="0">
            <a:noAutofit/>
          </a:bodyPr>
          <a:lstStyle/>
          <a:p>
            <a:pPr lvl="0" algn="ctr" defTabSz="1466850">
              <a:lnSpc>
                <a:spcPct val="90000"/>
              </a:lnSpc>
              <a:spcBef>
                <a:spcPct val="0"/>
              </a:spcBef>
              <a:spcAft>
                <a:spcPct val="35000"/>
              </a:spcAft>
            </a:pPr>
            <a:endParaRPr lang="zh-CN" altLang="en-US" sz="3300" kern="1200"/>
          </a:p>
        </p:txBody>
      </p:sp>
      <p:sp>
        <p:nvSpPr>
          <p:cNvPr id="21" name="任意形状 20"/>
          <p:cNvSpPr/>
          <p:nvPr/>
        </p:nvSpPr>
        <p:spPr>
          <a:xfrm>
            <a:off x="6249684" y="2428170"/>
            <a:ext cx="2060461" cy="1699449"/>
          </a:xfrm>
          <a:custGeom>
            <a:avLst/>
            <a:gdLst>
              <a:gd name="connsiteX0" fmla="*/ 0 w 1685037"/>
              <a:gd name="connsiteY0" fmla="*/ 138980 h 1389803"/>
              <a:gd name="connsiteX1" fmla="*/ 138980 w 1685037"/>
              <a:gd name="connsiteY1" fmla="*/ 0 h 1389803"/>
              <a:gd name="connsiteX2" fmla="*/ 1546057 w 1685037"/>
              <a:gd name="connsiteY2" fmla="*/ 0 h 1389803"/>
              <a:gd name="connsiteX3" fmla="*/ 1685037 w 1685037"/>
              <a:gd name="connsiteY3" fmla="*/ 138980 h 1389803"/>
              <a:gd name="connsiteX4" fmla="*/ 1685037 w 1685037"/>
              <a:gd name="connsiteY4" fmla="*/ 1250823 h 1389803"/>
              <a:gd name="connsiteX5" fmla="*/ 1546057 w 1685037"/>
              <a:gd name="connsiteY5" fmla="*/ 1389803 h 1389803"/>
              <a:gd name="connsiteX6" fmla="*/ 138980 w 1685037"/>
              <a:gd name="connsiteY6" fmla="*/ 1389803 h 1389803"/>
              <a:gd name="connsiteX7" fmla="*/ 0 w 1685037"/>
              <a:gd name="connsiteY7" fmla="*/ 1250823 h 1389803"/>
              <a:gd name="connsiteX8" fmla="*/ 0 w 1685037"/>
              <a:gd name="connsiteY8" fmla="*/ 138980 h 1389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5037" h="1389803">
                <a:moveTo>
                  <a:pt x="0" y="138980"/>
                </a:moveTo>
                <a:cubicBezTo>
                  <a:pt x="0" y="62223"/>
                  <a:pt x="62223" y="0"/>
                  <a:pt x="138980" y="0"/>
                </a:cubicBezTo>
                <a:lnTo>
                  <a:pt x="1546057" y="0"/>
                </a:lnTo>
                <a:cubicBezTo>
                  <a:pt x="1622814" y="0"/>
                  <a:pt x="1685037" y="62223"/>
                  <a:pt x="1685037" y="138980"/>
                </a:cubicBezTo>
                <a:lnTo>
                  <a:pt x="1685037" y="1250823"/>
                </a:lnTo>
                <a:cubicBezTo>
                  <a:pt x="1685037" y="1327580"/>
                  <a:pt x="1622814" y="1389803"/>
                  <a:pt x="1546057" y="1389803"/>
                </a:cubicBezTo>
                <a:lnTo>
                  <a:pt x="138980" y="1389803"/>
                </a:lnTo>
                <a:cubicBezTo>
                  <a:pt x="62223" y="1389803"/>
                  <a:pt x="0" y="1327580"/>
                  <a:pt x="0" y="1250823"/>
                </a:cubicBezTo>
                <a:lnTo>
                  <a:pt x="0" y="138980"/>
                </a:lnTo>
                <a:close/>
              </a:path>
            </a:pathLst>
          </a:custGeom>
          <a:noFill/>
          <a:ln>
            <a:solidFill>
              <a:schemeClr val="accent3"/>
            </a:solidFill>
          </a:ln>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9133" tIns="89133" rIns="89133" bIns="386948" numCol="1" spcCol="1270" anchor="t" anchorCtr="0">
            <a:noAutofit/>
          </a:bodyPr>
          <a:lstStyle/>
          <a:p>
            <a:pPr marL="285750" lvl="1" indent="-285750" algn="l" defTabSz="1333500">
              <a:lnSpc>
                <a:spcPct val="90000"/>
              </a:lnSpc>
              <a:spcBef>
                <a:spcPct val="0"/>
              </a:spcBef>
              <a:spcAft>
                <a:spcPct val="15000"/>
              </a:spcAft>
              <a:buChar char="•"/>
            </a:pPr>
            <a:endParaRPr lang="zh-CN" altLang="en-US" sz="3000" kern="1200"/>
          </a:p>
          <a:p>
            <a:pPr marL="285750" lvl="1" indent="-285750" algn="l" defTabSz="1333500">
              <a:lnSpc>
                <a:spcPct val="90000"/>
              </a:lnSpc>
              <a:spcBef>
                <a:spcPct val="0"/>
              </a:spcBef>
              <a:spcAft>
                <a:spcPct val="15000"/>
              </a:spcAft>
              <a:buChar char="•"/>
            </a:pPr>
            <a:endParaRPr lang="zh-CN" altLang="en-US" sz="3000" kern="1200"/>
          </a:p>
        </p:txBody>
      </p:sp>
      <p:sp>
        <p:nvSpPr>
          <p:cNvPr id="25" name="形状 24"/>
          <p:cNvSpPr/>
          <p:nvPr/>
        </p:nvSpPr>
        <p:spPr>
          <a:xfrm>
            <a:off x="7432171" y="2921144"/>
            <a:ext cx="2141983" cy="2141983"/>
          </a:xfrm>
          <a:prstGeom prst="leftCircularArrow">
            <a:avLst>
              <a:gd name="adj1" fmla="val 2550"/>
              <a:gd name="adj2" fmla="val 309429"/>
              <a:gd name="adj3" fmla="val 2084940"/>
              <a:gd name="adj4" fmla="val 9024489"/>
              <a:gd name="adj5" fmla="val 2975"/>
            </a:avLst>
          </a:prstGeom>
          <a:solidFill>
            <a:schemeClr val="accent3"/>
          </a:solidFill>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txBody>
          <a:bodyPr/>
          <a:lstStyle/>
          <a:p>
            <a:endParaRPr lang="zh-CN" altLang="en-US"/>
          </a:p>
        </p:txBody>
      </p:sp>
      <p:sp>
        <p:nvSpPr>
          <p:cNvPr id="29" name="任意形状 28"/>
          <p:cNvSpPr/>
          <p:nvPr/>
        </p:nvSpPr>
        <p:spPr>
          <a:xfrm>
            <a:off x="6707564" y="3763452"/>
            <a:ext cx="1831520" cy="728335"/>
          </a:xfrm>
          <a:custGeom>
            <a:avLst/>
            <a:gdLst>
              <a:gd name="connsiteX0" fmla="*/ 0 w 1497810"/>
              <a:gd name="connsiteY0" fmla="*/ 59563 h 595630"/>
              <a:gd name="connsiteX1" fmla="*/ 59563 w 1497810"/>
              <a:gd name="connsiteY1" fmla="*/ 0 h 595630"/>
              <a:gd name="connsiteX2" fmla="*/ 1438247 w 1497810"/>
              <a:gd name="connsiteY2" fmla="*/ 0 h 595630"/>
              <a:gd name="connsiteX3" fmla="*/ 1497810 w 1497810"/>
              <a:gd name="connsiteY3" fmla="*/ 59563 h 595630"/>
              <a:gd name="connsiteX4" fmla="*/ 1497810 w 1497810"/>
              <a:gd name="connsiteY4" fmla="*/ 536067 h 595630"/>
              <a:gd name="connsiteX5" fmla="*/ 1438247 w 1497810"/>
              <a:gd name="connsiteY5" fmla="*/ 595630 h 595630"/>
              <a:gd name="connsiteX6" fmla="*/ 59563 w 1497810"/>
              <a:gd name="connsiteY6" fmla="*/ 595630 h 595630"/>
              <a:gd name="connsiteX7" fmla="*/ 0 w 1497810"/>
              <a:gd name="connsiteY7" fmla="*/ 536067 h 595630"/>
              <a:gd name="connsiteX8" fmla="*/ 0 w 1497810"/>
              <a:gd name="connsiteY8" fmla="*/ 59563 h 595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97810" h="595630">
                <a:moveTo>
                  <a:pt x="0" y="59563"/>
                </a:moveTo>
                <a:cubicBezTo>
                  <a:pt x="0" y="26667"/>
                  <a:pt x="26667" y="0"/>
                  <a:pt x="59563" y="0"/>
                </a:cubicBezTo>
                <a:lnTo>
                  <a:pt x="1438247" y="0"/>
                </a:lnTo>
                <a:cubicBezTo>
                  <a:pt x="1471143" y="0"/>
                  <a:pt x="1497810" y="26667"/>
                  <a:pt x="1497810" y="59563"/>
                </a:cubicBezTo>
                <a:lnTo>
                  <a:pt x="1497810" y="536067"/>
                </a:lnTo>
                <a:cubicBezTo>
                  <a:pt x="1497810" y="568963"/>
                  <a:pt x="1471143" y="595630"/>
                  <a:pt x="1438247" y="595630"/>
                </a:cubicBezTo>
                <a:lnTo>
                  <a:pt x="59563" y="595630"/>
                </a:lnTo>
                <a:cubicBezTo>
                  <a:pt x="26667" y="595630"/>
                  <a:pt x="0" y="568963"/>
                  <a:pt x="0" y="536067"/>
                </a:cubicBezTo>
                <a:lnTo>
                  <a:pt x="0" y="59563"/>
                </a:lnTo>
                <a:close/>
              </a:path>
            </a:pathLst>
          </a:custGeom>
          <a:solidFill>
            <a:schemeClr val="accent3"/>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80310" tIns="59355" rIns="80310" bIns="59355" numCol="1" spcCol="1270" anchor="ctr" anchorCtr="0">
            <a:noAutofit/>
          </a:bodyPr>
          <a:lstStyle/>
          <a:p>
            <a:pPr lvl="0" algn="ctr" defTabSz="1466850">
              <a:lnSpc>
                <a:spcPct val="90000"/>
              </a:lnSpc>
              <a:spcBef>
                <a:spcPct val="0"/>
              </a:spcBef>
              <a:spcAft>
                <a:spcPct val="35000"/>
              </a:spcAft>
            </a:pPr>
            <a:endParaRPr lang="zh-CN" altLang="en-US" sz="3300" kern="1200"/>
          </a:p>
        </p:txBody>
      </p:sp>
      <p:sp>
        <p:nvSpPr>
          <p:cNvPr id="30" name="任意形状 29"/>
          <p:cNvSpPr/>
          <p:nvPr/>
        </p:nvSpPr>
        <p:spPr>
          <a:xfrm>
            <a:off x="8799205" y="2428170"/>
            <a:ext cx="2060461" cy="1699449"/>
          </a:xfrm>
          <a:custGeom>
            <a:avLst/>
            <a:gdLst>
              <a:gd name="connsiteX0" fmla="*/ 0 w 1685037"/>
              <a:gd name="connsiteY0" fmla="*/ 138980 h 1389803"/>
              <a:gd name="connsiteX1" fmla="*/ 138980 w 1685037"/>
              <a:gd name="connsiteY1" fmla="*/ 0 h 1389803"/>
              <a:gd name="connsiteX2" fmla="*/ 1546057 w 1685037"/>
              <a:gd name="connsiteY2" fmla="*/ 0 h 1389803"/>
              <a:gd name="connsiteX3" fmla="*/ 1685037 w 1685037"/>
              <a:gd name="connsiteY3" fmla="*/ 138980 h 1389803"/>
              <a:gd name="connsiteX4" fmla="*/ 1685037 w 1685037"/>
              <a:gd name="connsiteY4" fmla="*/ 1250823 h 1389803"/>
              <a:gd name="connsiteX5" fmla="*/ 1546057 w 1685037"/>
              <a:gd name="connsiteY5" fmla="*/ 1389803 h 1389803"/>
              <a:gd name="connsiteX6" fmla="*/ 138980 w 1685037"/>
              <a:gd name="connsiteY6" fmla="*/ 1389803 h 1389803"/>
              <a:gd name="connsiteX7" fmla="*/ 0 w 1685037"/>
              <a:gd name="connsiteY7" fmla="*/ 1250823 h 1389803"/>
              <a:gd name="connsiteX8" fmla="*/ 0 w 1685037"/>
              <a:gd name="connsiteY8" fmla="*/ 138980 h 1389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5037" h="1389803">
                <a:moveTo>
                  <a:pt x="0" y="138980"/>
                </a:moveTo>
                <a:cubicBezTo>
                  <a:pt x="0" y="62223"/>
                  <a:pt x="62223" y="0"/>
                  <a:pt x="138980" y="0"/>
                </a:cubicBezTo>
                <a:lnTo>
                  <a:pt x="1546057" y="0"/>
                </a:lnTo>
                <a:cubicBezTo>
                  <a:pt x="1622814" y="0"/>
                  <a:pt x="1685037" y="62223"/>
                  <a:pt x="1685037" y="138980"/>
                </a:cubicBezTo>
                <a:lnTo>
                  <a:pt x="1685037" y="1250823"/>
                </a:lnTo>
                <a:cubicBezTo>
                  <a:pt x="1685037" y="1327580"/>
                  <a:pt x="1622814" y="1389803"/>
                  <a:pt x="1546057" y="1389803"/>
                </a:cubicBezTo>
                <a:lnTo>
                  <a:pt x="138980" y="1389803"/>
                </a:lnTo>
                <a:cubicBezTo>
                  <a:pt x="62223" y="1389803"/>
                  <a:pt x="0" y="1327580"/>
                  <a:pt x="0" y="1250823"/>
                </a:cubicBezTo>
                <a:lnTo>
                  <a:pt x="0" y="138980"/>
                </a:lnTo>
                <a:close/>
              </a:path>
            </a:pathLst>
          </a:custGeom>
          <a:ln>
            <a:solidFill>
              <a:schemeClr val="accent4"/>
            </a:solidFill>
          </a:ln>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9133" tIns="386948" rIns="89133" bIns="89133" numCol="1" spcCol="1270" anchor="t" anchorCtr="0">
            <a:noAutofit/>
          </a:bodyPr>
          <a:lstStyle/>
          <a:p>
            <a:pPr marL="285750" lvl="1" indent="-285750" algn="l" defTabSz="1333500">
              <a:lnSpc>
                <a:spcPct val="90000"/>
              </a:lnSpc>
              <a:spcBef>
                <a:spcPct val="0"/>
              </a:spcBef>
              <a:spcAft>
                <a:spcPct val="15000"/>
              </a:spcAft>
              <a:buChar char="•"/>
            </a:pPr>
            <a:endParaRPr lang="zh-CN" altLang="en-US" sz="3000" kern="1200"/>
          </a:p>
          <a:p>
            <a:pPr marL="285750" lvl="1" indent="-285750" algn="l" defTabSz="1333500">
              <a:lnSpc>
                <a:spcPct val="90000"/>
              </a:lnSpc>
              <a:spcBef>
                <a:spcPct val="0"/>
              </a:spcBef>
              <a:spcAft>
                <a:spcPct val="15000"/>
              </a:spcAft>
              <a:buChar char="•"/>
            </a:pPr>
            <a:endParaRPr lang="zh-CN" altLang="en-US" sz="3000" kern="1200"/>
          </a:p>
        </p:txBody>
      </p:sp>
      <p:sp>
        <p:nvSpPr>
          <p:cNvPr id="31" name="任意形状 30"/>
          <p:cNvSpPr/>
          <p:nvPr/>
        </p:nvSpPr>
        <p:spPr>
          <a:xfrm>
            <a:off x="9257084" y="2064002"/>
            <a:ext cx="1831520" cy="728335"/>
          </a:xfrm>
          <a:custGeom>
            <a:avLst/>
            <a:gdLst>
              <a:gd name="connsiteX0" fmla="*/ 0 w 1497810"/>
              <a:gd name="connsiteY0" fmla="*/ 59563 h 595630"/>
              <a:gd name="connsiteX1" fmla="*/ 59563 w 1497810"/>
              <a:gd name="connsiteY1" fmla="*/ 0 h 595630"/>
              <a:gd name="connsiteX2" fmla="*/ 1438247 w 1497810"/>
              <a:gd name="connsiteY2" fmla="*/ 0 h 595630"/>
              <a:gd name="connsiteX3" fmla="*/ 1497810 w 1497810"/>
              <a:gd name="connsiteY3" fmla="*/ 59563 h 595630"/>
              <a:gd name="connsiteX4" fmla="*/ 1497810 w 1497810"/>
              <a:gd name="connsiteY4" fmla="*/ 536067 h 595630"/>
              <a:gd name="connsiteX5" fmla="*/ 1438247 w 1497810"/>
              <a:gd name="connsiteY5" fmla="*/ 595630 h 595630"/>
              <a:gd name="connsiteX6" fmla="*/ 59563 w 1497810"/>
              <a:gd name="connsiteY6" fmla="*/ 595630 h 595630"/>
              <a:gd name="connsiteX7" fmla="*/ 0 w 1497810"/>
              <a:gd name="connsiteY7" fmla="*/ 536067 h 595630"/>
              <a:gd name="connsiteX8" fmla="*/ 0 w 1497810"/>
              <a:gd name="connsiteY8" fmla="*/ 59563 h 595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97810" h="595630">
                <a:moveTo>
                  <a:pt x="0" y="59563"/>
                </a:moveTo>
                <a:cubicBezTo>
                  <a:pt x="0" y="26667"/>
                  <a:pt x="26667" y="0"/>
                  <a:pt x="59563" y="0"/>
                </a:cubicBezTo>
                <a:lnTo>
                  <a:pt x="1438247" y="0"/>
                </a:lnTo>
                <a:cubicBezTo>
                  <a:pt x="1471143" y="0"/>
                  <a:pt x="1497810" y="26667"/>
                  <a:pt x="1497810" y="59563"/>
                </a:cubicBezTo>
                <a:lnTo>
                  <a:pt x="1497810" y="536067"/>
                </a:lnTo>
                <a:cubicBezTo>
                  <a:pt x="1497810" y="568963"/>
                  <a:pt x="1471143" y="595630"/>
                  <a:pt x="1438247" y="595630"/>
                </a:cubicBezTo>
                <a:lnTo>
                  <a:pt x="59563" y="595630"/>
                </a:lnTo>
                <a:cubicBezTo>
                  <a:pt x="26667" y="595630"/>
                  <a:pt x="0" y="568963"/>
                  <a:pt x="0" y="536067"/>
                </a:cubicBezTo>
                <a:lnTo>
                  <a:pt x="0" y="59563"/>
                </a:lnTo>
                <a:close/>
              </a:path>
            </a:pathLst>
          </a:custGeom>
          <a:solidFill>
            <a:schemeClr val="accent4"/>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80310" tIns="59355" rIns="80310" bIns="59355" numCol="1" spcCol="1270" anchor="ctr" anchorCtr="0">
            <a:noAutofit/>
          </a:bodyPr>
          <a:lstStyle/>
          <a:p>
            <a:pPr lvl="0" algn="ctr" defTabSz="1466850">
              <a:lnSpc>
                <a:spcPct val="90000"/>
              </a:lnSpc>
              <a:spcBef>
                <a:spcPct val="0"/>
              </a:spcBef>
              <a:spcAft>
                <a:spcPct val="35000"/>
              </a:spcAft>
            </a:pPr>
            <a:endParaRPr lang="zh-CN" altLang="en-US" sz="3300" kern="1200"/>
          </a:p>
        </p:txBody>
      </p:sp>
      <p:sp>
        <p:nvSpPr>
          <p:cNvPr id="8" name="Text Placeholder 6"/>
          <p:cNvSpPr txBox="1"/>
          <p:nvPr/>
        </p:nvSpPr>
        <p:spPr>
          <a:xfrm>
            <a:off x="1617975" y="2792334"/>
            <a:ext cx="966630" cy="544173"/>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zh-CN" altLang="en-US" sz="2000" b="1" dirty="0">
                <a:solidFill>
                  <a:schemeClr val="bg1">
                    <a:lumMod val="50000"/>
                  </a:schemeClr>
                </a:solidFill>
                <a:ea typeface="微软雅黑" panose="020B0503020204020204" charset="-122"/>
              </a:rPr>
              <a:t>阅读</a:t>
            </a:r>
            <a:endParaRPr lang="en-US" altLang="zh-CN" sz="2800" b="1" dirty="0">
              <a:solidFill>
                <a:schemeClr val="bg1">
                  <a:lumMod val="50000"/>
                </a:schemeClr>
              </a:solidFill>
              <a:ea typeface="微软雅黑" panose="020B0503020204020204" charset="-122"/>
            </a:endParaRPr>
          </a:p>
        </p:txBody>
      </p:sp>
      <p:sp>
        <p:nvSpPr>
          <p:cNvPr id="18" name="Text Placeholder 16"/>
          <p:cNvSpPr txBox="1"/>
          <p:nvPr/>
        </p:nvSpPr>
        <p:spPr>
          <a:xfrm>
            <a:off x="2067199" y="3831346"/>
            <a:ext cx="913492" cy="545581"/>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zh-CN" altLang="en-US" sz="2000" b="1" dirty="0">
                <a:solidFill>
                  <a:schemeClr val="bg1"/>
                </a:solidFill>
                <a:ea typeface="微软雅黑" panose="020B0503020204020204" charset="-122"/>
              </a:rPr>
              <a:t>跑步</a:t>
            </a:r>
          </a:p>
        </p:txBody>
      </p:sp>
      <p:sp>
        <p:nvSpPr>
          <p:cNvPr id="3" name="Text Placeholder 16"/>
          <p:cNvSpPr txBox="1"/>
          <p:nvPr/>
        </p:nvSpPr>
        <p:spPr>
          <a:xfrm>
            <a:off x="4273468" y="2928399"/>
            <a:ext cx="913492" cy="545581"/>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zh-CN" altLang="en-US" sz="2000" b="1" dirty="0">
                <a:solidFill>
                  <a:schemeClr val="bg1">
                    <a:lumMod val="50000"/>
                  </a:schemeClr>
                </a:solidFill>
                <a:ea typeface="微软雅黑" panose="020B0503020204020204" charset="-122"/>
              </a:rPr>
              <a:t>唱歌</a:t>
            </a:r>
            <a:endParaRPr lang="en-US" sz="1600" dirty="0">
              <a:solidFill>
                <a:schemeClr val="bg1">
                  <a:lumMod val="50000"/>
                </a:schemeClr>
              </a:solidFill>
            </a:endParaRPr>
          </a:p>
        </p:txBody>
      </p:sp>
      <p:sp>
        <p:nvSpPr>
          <p:cNvPr id="12" name="Text Placeholder 16"/>
          <p:cNvSpPr txBox="1"/>
          <p:nvPr/>
        </p:nvSpPr>
        <p:spPr>
          <a:xfrm>
            <a:off x="4616327" y="2079583"/>
            <a:ext cx="913492" cy="545581"/>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zh-CN" altLang="en-US" sz="2000" b="1" dirty="0">
                <a:solidFill>
                  <a:schemeClr val="bg1"/>
                </a:solidFill>
                <a:ea typeface="微软雅黑" panose="020B0503020204020204" charset="-122"/>
              </a:rPr>
              <a:t>花艺</a:t>
            </a:r>
          </a:p>
        </p:txBody>
      </p:sp>
      <p:sp>
        <p:nvSpPr>
          <p:cNvPr id="4" name="Text Placeholder 16"/>
          <p:cNvSpPr txBox="1"/>
          <p:nvPr/>
        </p:nvSpPr>
        <p:spPr>
          <a:xfrm>
            <a:off x="6823349" y="2928533"/>
            <a:ext cx="913492" cy="545581"/>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zh-CN" altLang="en-US" sz="2000" b="1" dirty="0">
                <a:solidFill>
                  <a:schemeClr val="bg1">
                    <a:lumMod val="50000"/>
                  </a:schemeClr>
                </a:solidFill>
                <a:ea typeface="微软雅黑" panose="020B0503020204020204" charset="-122"/>
              </a:rPr>
              <a:t>健身</a:t>
            </a:r>
            <a:endParaRPr lang="en-US" sz="1600" dirty="0">
              <a:solidFill>
                <a:schemeClr val="bg1">
                  <a:lumMod val="50000"/>
                </a:schemeClr>
              </a:solidFill>
            </a:endParaRPr>
          </a:p>
        </p:txBody>
      </p:sp>
      <p:sp>
        <p:nvSpPr>
          <p:cNvPr id="5" name="Text Placeholder 16"/>
          <p:cNvSpPr txBox="1"/>
          <p:nvPr/>
        </p:nvSpPr>
        <p:spPr>
          <a:xfrm>
            <a:off x="7166669" y="3831874"/>
            <a:ext cx="913492" cy="545581"/>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zh-CN" altLang="en-US" sz="2000" b="1" dirty="0">
                <a:solidFill>
                  <a:schemeClr val="bg1"/>
                </a:solidFill>
                <a:ea typeface="微软雅黑" panose="020B0503020204020204" charset="-122"/>
              </a:rPr>
              <a:t>画画</a:t>
            </a:r>
          </a:p>
        </p:txBody>
      </p:sp>
      <p:sp>
        <p:nvSpPr>
          <p:cNvPr id="6" name="Text Placeholder 16"/>
          <p:cNvSpPr txBox="1"/>
          <p:nvPr/>
        </p:nvSpPr>
        <p:spPr>
          <a:xfrm>
            <a:off x="9372874" y="2920913"/>
            <a:ext cx="913492" cy="545581"/>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zh-CN" altLang="en-US" sz="2000" b="1" dirty="0">
                <a:solidFill>
                  <a:schemeClr val="bg1">
                    <a:lumMod val="50000"/>
                  </a:schemeClr>
                </a:solidFill>
                <a:latin typeface="微软雅黑" panose="020B0503020204020204" charset="-122"/>
                <a:ea typeface="微软雅黑" panose="020B0503020204020204" charset="-122"/>
              </a:rPr>
              <a:t>摄影</a:t>
            </a:r>
          </a:p>
        </p:txBody>
      </p:sp>
      <p:sp>
        <p:nvSpPr>
          <p:cNvPr id="9" name="Text Placeholder 16"/>
          <p:cNvSpPr txBox="1"/>
          <p:nvPr/>
        </p:nvSpPr>
        <p:spPr>
          <a:xfrm>
            <a:off x="9715559" y="2079909"/>
            <a:ext cx="913492" cy="545581"/>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zh-CN" altLang="en-US" sz="2000" b="1" dirty="0">
                <a:solidFill>
                  <a:schemeClr val="bg1"/>
                </a:solidFill>
                <a:ea typeface="微软雅黑" panose="020B0503020204020204" charset="-122"/>
              </a:rPr>
              <a:t>画画</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out)">
                                      <p:cBhvr>
                                        <p:cTn id="7" dur="2000"/>
                                        <p:tgtEl>
                                          <p:spTgt spid="7"/>
                                        </p:tgtEl>
                                      </p:cBhvr>
                                    </p:animEffect>
                                  </p:childTnLst>
                                </p:cTn>
                              </p:par>
                              <p:par>
                                <p:cTn id="8" presetID="8" presetClass="entr" presetSubtype="16" fill="hold" grpId="1"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amond(in)">
                                      <p:cBhvr>
                                        <p:cTn id="10" dur="2000"/>
                                        <p:tgtEl>
                                          <p:spTgt spid="8"/>
                                        </p:tgtEl>
                                      </p:cBhvr>
                                    </p:animEffect>
                                  </p:childTnLst>
                                </p:cTn>
                              </p:par>
                            </p:childTnLst>
                          </p:cTn>
                        </p:par>
                        <p:par>
                          <p:cTn id="11" fill="hold">
                            <p:stCondLst>
                              <p:cond delay="2000"/>
                            </p:stCondLst>
                            <p:childTnLst>
                              <p:par>
                                <p:cTn id="12" presetID="26"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down)">
                                      <p:cBhvr>
                                        <p:cTn id="14" dur="580">
                                          <p:stCondLst>
                                            <p:cond delay="0"/>
                                          </p:stCondLst>
                                        </p:cTn>
                                        <p:tgtEl>
                                          <p:spTgt spid="11"/>
                                        </p:tgtEl>
                                      </p:cBhvr>
                                    </p:animEffect>
                                    <p:anim calcmode="lin" valueType="num">
                                      <p:cBhvr>
                                        <p:cTn id="15"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0" dur="26">
                                          <p:stCondLst>
                                            <p:cond delay="650"/>
                                          </p:stCondLst>
                                        </p:cTn>
                                        <p:tgtEl>
                                          <p:spTgt spid="11"/>
                                        </p:tgtEl>
                                      </p:cBhvr>
                                      <p:to x="100000" y="60000"/>
                                    </p:animScale>
                                    <p:animScale>
                                      <p:cBhvr>
                                        <p:cTn id="21" dur="166" decel="50000">
                                          <p:stCondLst>
                                            <p:cond delay="676"/>
                                          </p:stCondLst>
                                        </p:cTn>
                                        <p:tgtEl>
                                          <p:spTgt spid="11"/>
                                        </p:tgtEl>
                                      </p:cBhvr>
                                      <p:to x="100000" y="100000"/>
                                    </p:animScale>
                                    <p:animScale>
                                      <p:cBhvr>
                                        <p:cTn id="22" dur="26">
                                          <p:stCondLst>
                                            <p:cond delay="1312"/>
                                          </p:stCondLst>
                                        </p:cTn>
                                        <p:tgtEl>
                                          <p:spTgt spid="11"/>
                                        </p:tgtEl>
                                      </p:cBhvr>
                                      <p:to x="100000" y="80000"/>
                                    </p:animScale>
                                    <p:animScale>
                                      <p:cBhvr>
                                        <p:cTn id="23" dur="166" decel="50000">
                                          <p:stCondLst>
                                            <p:cond delay="1338"/>
                                          </p:stCondLst>
                                        </p:cTn>
                                        <p:tgtEl>
                                          <p:spTgt spid="11"/>
                                        </p:tgtEl>
                                      </p:cBhvr>
                                      <p:to x="100000" y="100000"/>
                                    </p:animScale>
                                    <p:animScale>
                                      <p:cBhvr>
                                        <p:cTn id="24" dur="26">
                                          <p:stCondLst>
                                            <p:cond delay="1642"/>
                                          </p:stCondLst>
                                        </p:cTn>
                                        <p:tgtEl>
                                          <p:spTgt spid="11"/>
                                        </p:tgtEl>
                                      </p:cBhvr>
                                      <p:to x="100000" y="90000"/>
                                    </p:animScale>
                                    <p:animScale>
                                      <p:cBhvr>
                                        <p:cTn id="25" dur="166" decel="50000">
                                          <p:stCondLst>
                                            <p:cond delay="1668"/>
                                          </p:stCondLst>
                                        </p:cTn>
                                        <p:tgtEl>
                                          <p:spTgt spid="11"/>
                                        </p:tgtEl>
                                      </p:cBhvr>
                                      <p:to x="100000" y="100000"/>
                                    </p:animScale>
                                    <p:animScale>
                                      <p:cBhvr>
                                        <p:cTn id="26" dur="26">
                                          <p:stCondLst>
                                            <p:cond delay="1808"/>
                                          </p:stCondLst>
                                        </p:cTn>
                                        <p:tgtEl>
                                          <p:spTgt spid="11"/>
                                        </p:tgtEl>
                                      </p:cBhvr>
                                      <p:to x="100000" y="95000"/>
                                    </p:animScale>
                                    <p:animScale>
                                      <p:cBhvr>
                                        <p:cTn id="27" dur="166" decel="50000">
                                          <p:stCondLst>
                                            <p:cond delay="1834"/>
                                          </p:stCondLst>
                                        </p:cTn>
                                        <p:tgtEl>
                                          <p:spTgt spid="11"/>
                                        </p:tgtEl>
                                      </p:cBhvr>
                                      <p:to x="100000" y="100000"/>
                                    </p:animScale>
                                  </p:childTnLst>
                                </p:cTn>
                              </p:par>
                              <p:par>
                                <p:cTn id="28" presetID="26" presetClass="entr" presetSubtype="0" fill="hold" grpId="1"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down)">
                                      <p:cBhvr>
                                        <p:cTn id="30" dur="580">
                                          <p:stCondLst>
                                            <p:cond delay="0"/>
                                          </p:stCondLst>
                                        </p:cTn>
                                        <p:tgtEl>
                                          <p:spTgt spid="18"/>
                                        </p:tgtEl>
                                      </p:cBhvr>
                                    </p:animEffect>
                                    <p:anim calcmode="lin" valueType="num">
                                      <p:cBhvr>
                                        <p:cTn id="31"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36" dur="26">
                                          <p:stCondLst>
                                            <p:cond delay="650"/>
                                          </p:stCondLst>
                                        </p:cTn>
                                        <p:tgtEl>
                                          <p:spTgt spid="18"/>
                                        </p:tgtEl>
                                      </p:cBhvr>
                                      <p:to x="100000" y="60000"/>
                                    </p:animScale>
                                    <p:animScale>
                                      <p:cBhvr>
                                        <p:cTn id="37" dur="166" decel="50000">
                                          <p:stCondLst>
                                            <p:cond delay="676"/>
                                          </p:stCondLst>
                                        </p:cTn>
                                        <p:tgtEl>
                                          <p:spTgt spid="18"/>
                                        </p:tgtEl>
                                      </p:cBhvr>
                                      <p:to x="100000" y="100000"/>
                                    </p:animScale>
                                    <p:animScale>
                                      <p:cBhvr>
                                        <p:cTn id="38" dur="26">
                                          <p:stCondLst>
                                            <p:cond delay="1312"/>
                                          </p:stCondLst>
                                        </p:cTn>
                                        <p:tgtEl>
                                          <p:spTgt spid="18"/>
                                        </p:tgtEl>
                                      </p:cBhvr>
                                      <p:to x="100000" y="80000"/>
                                    </p:animScale>
                                    <p:animScale>
                                      <p:cBhvr>
                                        <p:cTn id="39" dur="166" decel="50000">
                                          <p:stCondLst>
                                            <p:cond delay="1338"/>
                                          </p:stCondLst>
                                        </p:cTn>
                                        <p:tgtEl>
                                          <p:spTgt spid="18"/>
                                        </p:tgtEl>
                                      </p:cBhvr>
                                      <p:to x="100000" y="100000"/>
                                    </p:animScale>
                                    <p:animScale>
                                      <p:cBhvr>
                                        <p:cTn id="40" dur="26">
                                          <p:stCondLst>
                                            <p:cond delay="1642"/>
                                          </p:stCondLst>
                                        </p:cTn>
                                        <p:tgtEl>
                                          <p:spTgt spid="18"/>
                                        </p:tgtEl>
                                      </p:cBhvr>
                                      <p:to x="100000" y="90000"/>
                                    </p:animScale>
                                    <p:animScale>
                                      <p:cBhvr>
                                        <p:cTn id="41" dur="166" decel="50000">
                                          <p:stCondLst>
                                            <p:cond delay="1668"/>
                                          </p:stCondLst>
                                        </p:cTn>
                                        <p:tgtEl>
                                          <p:spTgt spid="18"/>
                                        </p:tgtEl>
                                      </p:cBhvr>
                                      <p:to x="100000" y="100000"/>
                                    </p:animScale>
                                    <p:animScale>
                                      <p:cBhvr>
                                        <p:cTn id="42" dur="26">
                                          <p:stCondLst>
                                            <p:cond delay="1808"/>
                                          </p:stCondLst>
                                        </p:cTn>
                                        <p:tgtEl>
                                          <p:spTgt spid="18"/>
                                        </p:tgtEl>
                                      </p:cBhvr>
                                      <p:to x="100000" y="95000"/>
                                    </p:animScale>
                                    <p:animScale>
                                      <p:cBhvr>
                                        <p:cTn id="43" dur="166" decel="50000">
                                          <p:stCondLst>
                                            <p:cond delay="1834"/>
                                          </p:stCondLst>
                                        </p:cTn>
                                        <p:tgtEl>
                                          <p:spTgt spid="18"/>
                                        </p:tgtEl>
                                      </p:cBhvr>
                                      <p:to x="100000" y="100000"/>
                                    </p:animScale>
                                  </p:childTnLst>
                                </p:cTn>
                              </p:par>
                            </p:childTnLst>
                          </p:cTn>
                        </p:par>
                        <p:par>
                          <p:cTn id="44" fill="hold">
                            <p:stCondLst>
                              <p:cond delay="4000"/>
                            </p:stCondLst>
                            <p:childTnLst>
                              <p:par>
                                <p:cTn id="45" presetID="22" presetClass="entr" presetSubtype="4" fill="hold"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down)">
                                      <p:cBhvr>
                                        <p:cTn id="47" dur="500"/>
                                        <p:tgtEl>
                                          <p:spTgt spid="10"/>
                                        </p:tgtEl>
                                      </p:cBhvr>
                                    </p:animEffect>
                                  </p:childTnLst>
                                </p:cTn>
                              </p:par>
                            </p:childTnLst>
                          </p:cTn>
                        </p:par>
                        <p:par>
                          <p:cTn id="48" fill="hold">
                            <p:stCondLst>
                              <p:cond delay="4500"/>
                            </p:stCondLst>
                            <p:childTnLst>
                              <p:par>
                                <p:cTn id="49" presetID="22" presetClass="entr" presetSubtype="4" fill="hold"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ipe(down)">
                                      <p:cBhvr>
                                        <p:cTn id="51" dur="500"/>
                                        <p:tgtEl>
                                          <p:spTgt spid="15"/>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wipe(down)">
                                      <p:cBhvr>
                                        <p:cTn id="54" dur="500"/>
                                        <p:tgtEl>
                                          <p:spTgt spid="3"/>
                                        </p:tgtEl>
                                      </p:cBhvr>
                                    </p:animEffect>
                                  </p:childTnLst>
                                </p:cTn>
                              </p:par>
                            </p:childTnLst>
                          </p:cTn>
                        </p:par>
                        <p:par>
                          <p:cTn id="55" fill="hold">
                            <p:stCondLst>
                              <p:cond delay="5000"/>
                            </p:stCondLst>
                            <p:childTnLst>
                              <p:par>
                                <p:cTn id="56" presetID="26" presetClass="entr" presetSubtype="0" fill="hold" grpId="0" nodeType="after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wipe(down)">
                                      <p:cBhvr>
                                        <p:cTn id="58" dur="580">
                                          <p:stCondLst>
                                            <p:cond delay="0"/>
                                          </p:stCondLst>
                                        </p:cTn>
                                        <p:tgtEl>
                                          <p:spTgt spid="17"/>
                                        </p:tgtEl>
                                      </p:cBhvr>
                                    </p:animEffect>
                                    <p:anim calcmode="lin" valueType="num">
                                      <p:cBhvr>
                                        <p:cTn id="59"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64" dur="26">
                                          <p:stCondLst>
                                            <p:cond delay="650"/>
                                          </p:stCondLst>
                                        </p:cTn>
                                        <p:tgtEl>
                                          <p:spTgt spid="17"/>
                                        </p:tgtEl>
                                      </p:cBhvr>
                                      <p:to x="100000" y="60000"/>
                                    </p:animScale>
                                    <p:animScale>
                                      <p:cBhvr>
                                        <p:cTn id="65" dur="166" decel="50000">
                                          <p:stCondLst>
                                            <p:cond delay="676"/>
                                          </p:stCondLst>
                                        </p:cTn>
                                        <p:tgtEl>
                                          <p:spTgt spid="17"/>
                                        </p:tgtEl>
                                      </p:cBhvr>
                                      <p:to x="100000" y="100000"/>
                                    </p:animScale>
                                    <p:animScale>
                                      <p:cBhvr>
                                        <p:cTn id="66" dur="26">
                                          <p:stCondLst>
                                            <p:cond delay="1312"/>
                                          </p:stCondLst>
                                        </p:cTn>
                                        <p:tgtEl>
                                          <p:spTgt spid="17"/>
                                        </p:tgtEl>
                                      </p:cBhvr>
                                      <p:to x="100000" y="80000"/>
                                    </p:animScale>
                                    <p:animScale>
                                      <p:cBhvr>
                                        <p:cTn id="67" dur="166" decel="50000">
                                          <p:stCondLst>
                                            <p:cond delay="1338"/>
                                          </p:stCondLst>
                                        </p:cTn>
                                        <p:tgtEl>
                                          <p:spTgt spid="17"/>
                                        </p:tgtEl>
                                      </p:cBhvr>
                                      <p:to x="100000" y="100000"/>
                                    </p:animScale>
                                    <p:animScale>
                                      <p:cBhvr>
                                        <p:cTn id="68" dur="26">
                                          <p:stCondLst>
                                            <p:cond delay="1642"/>
                                          </p:stCondLst>
                                        </p:cTn>
                                        <p:tgtEl>
                                          <p:spTgt spid="17"/>
                                        </p:tgtEl>
                                      </p:cBhvr>
                                      <p:to x="100000" y="90000"/>
                                    </p:animScale>
                                    <p:animScale>
                                      <p:cBhvr>
                                        <p:cTn id="69" dur="166" decel="50000">
                                          <p:stCondLst>
                                            <p:cond delay="1668"/>
                                          </p:stCondLst>
                                        </p:cTn>
                                        <p:tgtEl>
                                          <p:spTgt spid="17"/>
                                        </p:tgtEl>
                                      </p:cBhvr>
                                      <p:to x="100000" y="100000"/>
                                    </p:animScale>
                                    <p:animScale>
                                      <p:cBhvr>
                                        <p:cTn id="70" dur="26">
                                          <p:stCondLst>
                                            <p:cond delay="1808"/>
                                          </p:stCondLst>
                                        </p:cTn>
                                        <p:tgtEl>
                                          <p:spTgt spid="17"/>
                                        </p:tgtEl>
                                      </p:cBhvr>
                                      <p:to x="100000" y="95000"/>
                                    </p:animScale>
                                    <p:animScale>
                                      <p:cBhvr>
                                        <p:cTn id="71" dur="166" decel="50000">
                                          <p:stCondLst>
                                            <p:cond delay="1834"/>
                                          </p:stCondLst>
                                        </p:cTn>
                                        <p:tgtEl>
                                          <p:spTgt spid="17"/>
                                        </p:tgtEl>
                                      </p:cBhvr>
                                      <p:to x="100000" y="100000"/>
                                    </p:animScale>
                                  </p:childTnLst>
                                </p:cTn>
                              </p:par>
                              <p:par>
                                <p:cTn id="72" presetID="26" presetClass="entr" presetSubtype="0" fill="hold" grpId="0" nodeType="with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wipe(down)">
                                      <p:cBhvr>
                                        <p:cTn id="74" dur="580">
                                          <p:stCondLst>
                                            <p:cond delay="0"/>
                                          </p:stCondLst>
                                        </p:cTn>
                                        <p:tgtEl>
                                          <p:spTgt spid="12"/>
                                        </p:tgtEl>
                                      </p:cBhvr>
                                    </p:animEffect>
                                    <p:anim calcmode="lin" valueType="num">
                                      <p:cBhvr>
                                        <p:cTn id="75"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80" dur="26">
                                          <p:stCondLst>
                                            <p:cond delay="650"/>
                                          </p:stCondLst>
                                        </p:cTn>
                                        <p:tgtEl>
                                          <p:spTgt spid="12"/>
                                        </p:tgtEl>
                                      </p:cBhvr>
                                      <p:to x="100000" y="60000"/>
                                    </p:animScale>
                                    <p:animScale>
                                      <p:cBhvr>
                                        <p:cTn id="81" dur="166" decel="50000">
                                          <p:stCondLst>
                                            <p:cond delay="676"/>
                                          </p:stCondLst>
                                        </p:cTn>
                                        <p:tgtEl>
                                          <p:spTgt spid="12"/>
                                        </p:tgtEl>
                                      </p:cBhvr>
                                      <p:to x="100000" y="100000"/>
                                    </p:animScale>
                                    <p:animScale>
                                      <p:cBhvr>
                                        <p:cTn id="82" dur="26">
                                          <p:stCondLst>
                                            <p:cond delay="1312"/>
                                          </p:stCondLst>
                                        </p:cTn>
                                        <p:tgtEl>
                                          <p:spTgt spid="12"/>
                                        </p:tgtEl>
                                      </p:cBhvr>
                                      <p:to x="100000" y="80000"/>
                                    </p:animScale>
                                    <p:animScale>
                                      <p:cBhvr>
                                        <p:cTn id="83" dur="166" decel="50000">
                                          <p:stCondLst>
                                            <p:cond delay="1338"/>
                                          </p:stCondLst>
                                        </p:cTn>
                                        <p:tgtEl>
                                          <p:spTgt spid="12"/>
                                        </p:tgtEl>
                                      </p:cBhvr>
                                      <p:to x="100000" y="100000"/>
                                    </p:animScale>
                                    <p:animScale>
                                      <p:cBhvr>
                                        <p:cTn id="84" dur="26">
                                          <p:stCondLst>
                                            <p:cond delay="1642"/>
                                          </p:stCondLst>
                                        </p:cTn>
                                        <p:tgtEl>
                                          <p:spTgt spid="12"/>
                                        </p:tgtEl>
                                      </p:cBhvr>
                                      <p:to x="100000" y="90000"/>
                                    </p:animScale>
                                    <p:animScale>
                                      <p:cBhvr>
                                        <p:cTn id="85" dur="166" decel="50000">
                                          <p:stCondLst>
                                            <p:cond delay="1668"/>
                                          </p:stCondLst>
                                        </p:cTn>
                                        <p:tgtEl>
                                          <p:spTgt spid="12"/>
                                        </p:tgtEl>
                                      </p:cBhvr>
                                      <p:to x="100000" y="100000"/>
                                    </p:animScale>
                                    <p:animScale>
                                      <p:cBhvr>
                                        <p:cTn id="86" dur="26">
                                          <p:stCondLst>
                                            <p:cond delay="1808"/>
                                          </p:stCondLst>
                                        </p:cTn>
                                        <p:tgtEl>
                                          <p:spTgt spid="12"/>
                                        </p:tgtEl>
                                      </p:cBhvr>
                                      <p:to x="100000" y="95000"/>
                                    </p:animScale>
                                    <p:animScale>
                                      <p:cBhvr>
                                        <p:cTn id="87" dur="166" decel="50000">
                                          <p:stCondLst>
                                            <p:cond delay="1834"/>
                                          </p:stCondLst>
                                        </p:cTn>
                                        <p:tgtEl>
                                          <p:spTgt spid="12"/>
                                        </p:tgtEl>
                                      </p:cBhvr>
                                      <p:to x="100000" y="100000"/>
                                    </p:animScale>
                                  </p:childTnLst>
                                </p:cTn>
                              </p:par>
                            </p:childTnLst>
                          </p:cTn>
                        </p:par>
                        <p:par>
                          <p:cTn id="88" fill="hold">
                            <p:stCondLst>
                              <p:cond delay="7000"/>
                            </p:stCondLst>
                            <p:childTnLst>
                              <p:par>
                                <p:cTn id="89" presetID="22" presetClass="entr" presetSubtype="4" fill="hold" nodeType="afterEffect">
                                  <p:stCondLst>
                                    <p:cond delay="0"/>
                                  </p:stCondLst>
                                  <p:childTnLst>
                                    <p:set>
                                      <p:cBhvr>
                                        <p:cTn id="90" dur="1" fill="hold">
                                          <p:stCondLst>
                                            <p:cond delay="0"/>
                                          </p:stCondLst>
                                        </p:cTn>
                                        <p:tgtEl>
                                          <p:spTgt spid="16"/>
                                        </p:tgtEl>
                                        <p:attrNameLst>
                                          <p:attrName>style.visibility</p:attrName>
                                        </p:attrNameLst>
                                      </p:cBhvr>
                                      <p:to>
                                        <p:strVal val="visible"/>
                                      </p:to>
                                    </p:set>
                                    <p:animEffect transition="in" filter="wipe(down)">
                                      <p:cBhvr>
                                        <p:cTn id="91" dur="500"/>
                                        <p:tgtEl>
                                          <p:spTgt spid="16"/>
                                        </p:tgtEl>
                                      </p:cBhvr>
                                    </p:animEffect>
                                  </p:childTnLst>
                                </p:cTn>
                              </p:par>
                            </p:childTnLst>
                          </p:cTn>
                        </p:par>
                        <p:par>
                          <p:cTn id="92" fill="hold">
                            <p:stCondLst>
                              <p:cond delay="7500"/>
                            </p:stCondLst>
                            <p:childTnLst>
                              <p:par>
                                <p:cTn id="93" presetID="16" presetClass="entr" presetSubtype="21" fill="hold" grpId="0" nodeType="after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barn(inVertical)">
                                      <p:cBhvr>
                                        <p:cTn id="95" dur="500"/>
                                        <p:tgtEl>
                                          <p:spTgt spid="21"/>
                                        </p:tgtEl>
                                      </p:cBhvr>
                                    </p:animEffect>
                                  </p:childTnLst>
                                </p:cTn>
                              </p:par>
                              <p:par>
                                <p:cTn id="96" presetID="16" presetClass="entr" presetSubtype="21" fill="hold" grpId="0" nodeType="withEffect">
                                  <p:stCondLst>
                                    <p:cond delay="0"/>
                                  </p:stCondLst>
                                  <p:childTnLst>
                                    <p:set>
                                      <p:cBhvr>
                                        <p:cTn id="97" dur="1" fill="hold">
                                          <p:stCondLst>
                                            <p:cond delay="0"/>
                                          </p:stCondLst>
                                        </p:cTn>
                                        <p:tgtEl>
                                          <p:spTgt spid="4"/>
                                        </p:tgtEl>
                                        <p:attrNameLst>
                                          <p:attrName>style.visibility</p:attrName>
                                        </p:attrNameLst>
                                      </p:cBhvr>
                                      <p:to>
                                        <p:strVal val="visible"/>
                                      </p:to>
                                    </p:set>
                                    <p:animEffect transition="in" filter="barn(inVertical)">
                                      <p:cBhvr>
                                        <p:cTn id="98" dur="500"/>
                                        <p:tgtEl>
                                          <p:spTgt spid="4"/>
                                        </p:tgtEl>
                                      </p:cBhvr>
                                    </p:animEffect>
                                  </p:childTnLst>
                                </p:cTn>
                              </p:par>
                            </p:childTnLst>
                          </p:cTn>
                        </p:par>
                        <p:par>
                          <p:cTn id="99" fill="hold">
                            <p:stCondLst>
                              <p:cond delay="8000"/>
                            </p:stCondLst>
                            <p:childTnLst>
                              <p:par>
                                <p:cTn id="100" presetID="26" presetClass="entr" presetSubtype="0" fill="hold" grpId="0" nodeType="afterEffect">
                                  <p:stCondLst>
                                    <p:cond delay="0"/>
                                  </p:stCondLst>
                                  <p:childTnLst>
                                    <p:set>
                                      <p:cBhvr>
                                        <p:cTn id="101" dur="1" fill="hold">
                                          <p:stCondLst>
                                            <p:cond delay="0"/>
                                          </p:stCondLst>
                                        </p:cTn>
                                        <p:tgtEl>
                                          <p:spTgt spid="29"/>
                                        </p:tgtEl>
                                        <p:attrNameLst>
                                          <p:attrName>style.visibility</p:attrName>
                                        </p:attrNameLst>
                                      </p:cBhvr>
                                      <p:to>
                                        <p:strVal val="visible"/>
                                      </p:to>
                                    </p:set>
                                    <p:animEffect transition="in" filter="wipe(down)">
                                      <p:cBhvr>
                                        <p:cTn id="102" dur="580">
                                          <p:stCondLst>
                                            <p:cond delay="0"/>
                                          </p:stCondLst>
                                        </p:cTn>
                                        <p:tgtEl>
                                          <p:spTgt spid="29"/>
                                        </p:tgtEl>
                                      </p:cBhvr>
                                    </p:animEffect>
                                    <p:anim calcmode="lin" valueType="num">
                                      <p:cBhvr>
                                        <p:cTn id="103"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108" dur="26">
                                          <p:stCondLst>
                                            <p:cond delay="650"/>
                                          </p:stCondLst>
                                        </p:cTn>
                                        <p:tgtEl>
                                          <p:spTgt spid="29"/>
                                        </p:tgtEl>
                                      </p:cBhvr>
                                      <p:to x="100000" y="60000"/>
                                    </p:animScale>
                                    <p:animScale>
                                      <p:cBhvr>
                                        <p:cTn id="109" dur="166" decel="50000">
                                          <p:stCondLst>
                                            <p:cond delay="676"/>
                                          </p:stCondLst>
                                        </p:cTn>
                                        <p:tgtEl>
                                          <p:spTgt spid="29"/>
                                        </p:tgtEl>
                                      </p:cBhvr>
                                      <p:to x="100000" y="100000"/>
                                    </p:animScale>
                                    <p:animScale>
                                      <p:cBhvr>
                                        <p:cTn id="110" dur="26">
                                          <p:stCondLst>
                                            <p:cond delay="1312"/>
                                          </p:stCondLst>
                                        </p:cTn>
                                        <p:tgtEl>
                                          <p:spTgt spid="29"/>
                                        </p:tgtEl>
                                      </p:cBhvr>
                                      <p:to x="100000" y="80000"/>
                                    </p:animScale>
                                    <p:animScale>
                                      <p:cBhvr>
                                        <p:cTn id="111" dur="166" decel="50000">
                                          <p:stCondLst>
                                            <p:cond delay="1338"/>
                                          </p:stCondLst>
                                        </p:cTn>
                                        <p:tgtEl>
                                          <p:spTgt spid="29"/>
                                        </p:tgtEl>
                                      </p:cBhvr>
                                      <p:to x="100000" y="100000"/>
                                    </p:animScale>
                                    <p:animScale>
                                      <p:cBhvr>
                                        <p:cTn id="112" dur="26">
                                          <p:stCondLst>
                                            <p:cond delay="1642"/>
                                          </p:stCondLst>
                                        </p:cTn>
                                        <p:tgtEl>
                                          <p:spTgt spid="29"/>
                                        </p:tgtEl>
                                      </p:cBhvr>
                                      <p:to x="100000" y="90000"/>
                                    </p:animScale>
                                    <p:animScale>
                                      <p:cBhvr>
                                        <p:cTn id="113" dur="166" decel="50000">
                                          <p:stCondLst>
                                            <p:cond delay="1668"/>
                                          </p:stCondLst>
                                        </p:cTn>
                                        <p:tgtEl>
                                          <p:spTgt spid="29"/>
                                        </p:tgtEl>
                                      </p:cBhvr>
                                      <p:to x="100000" y="100000"/>
                                    </p:animScale>
                                    <p:animScale>
                                      <p:cBhvr>
                                        <p:cTn id="114" dur="26">
                                          <p:stCondLst>
                                            <p:cond delay="1808"/>
                                          </p:stCondLst>
                                        </p:cTn>
                                        <p:tgtEl>
                                          <p:spTgt spid="29"/>
                                        </p:tgtEl>
                                      </p:cBhvr>
                                      <p:to x="100000" y="95000"/>
                                    </p:animScale>
                                    <p:animScale>
                                      <p:cBhvr>
                                        <p:cTn id="115" dur="166" decel="50000">
                                          <p:stCondLst>
                                            <p:cond delay="1834"/>
                                          </p:stCondLst>
                                        </p:cTn>
                                        <p:tgtEl>
                                          <p:spTgt spid="29"/>
                                        </p:tgtEl>
                                      </p:cBhvr>
                                      <p:to x="100000" y="100000"/>
                                    </p:animScale>
                                  </p:childTnLst>
                                </p:cTn>
                              </p:par>
                              <p:par>
                                <p:cTn id="116" presetID="26" presetClass="entr" presetSubtype="0" fill="hold" grpId="0" nodeType="withEffect">
                                  <p:stCondLst>
                                    <p:cond delay="0"/>
                                  </p:stCondLst>
                                  <p:childTnLst>
                                    <p:set>
                                      <p:cBhvr>
                                        <p:cTn id="117" dur="1" fill="hold">
                                          <p:stCondLst>
                                            <p:cond delay="0"/>
                                          </p:stCondLst>
                                        </p:cTn>
                                        <p:tgtEl>
                                          <p:spTgt spid="5"/>
                                        </p:tgtEl>
                                        <p:attrNameLst>
                                          <p:attrName>style.visibility</p:attrName>
                                        </p:attrNameLst>
                                      </p:cBhvr>
                                      <p:to>
                                        <p:strVal val="visible"/>
                                      </p:to>
                                    </p:set>
                                    <p:animEffect transition="in" filter="wipe(down)">
                                      <p:cBhvr>
                                        <p:cTn id="118" dur="580">
                                          <p:stCondLst>
                                            <p:cond delay="0"/>
                                          </p:stCondLst>
                                        </p:cTn>
                                        <p:tgtEl>
                                          <p:spTgt spid="5"/>
                                        </p:tgtEl>
                                      </p:cBhvr>
                                    </p:animEffect>
                                    <p:anim calcmode="lin" valueType="num">
                                      <p:cBhvr>
                                        <p:cTn id="119"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20"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21"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22"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3"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24" dur="26">
                                          <p:stCondLst>
                                            <p:cond delay="650"/>
                                          </p:stCondLst>
                                        </p:cTn>
                                        <p:tgtEl>
                                          <p:spTgt spid="5"/>
                                        </p:tgtEl>
                                      </p:cBhvr>
                                      <p:to x="100000" y="60000"/>
                                    </p:animScale>
                                    <p:animScale>
                                      <p:cBhvr>
                                        <p:cTn id="125" dur="166" decel="50000">
                                          <p:stCondLst>
                                            <p:cond delay="676"/>
                                          </p:stCondLst>
                                        </p:cTn>
                                        <p:tgtEl>
                                          <p:spTgt spid="5"/>
                                        </p:tgtEl>
                                      </p:cBhvr>
                                      <p:to x="100000" y="100000"/>
                                    </p:animScale>
                                    <p:animScale>
                                      <p:cBhvr>
                                        <p:cTn id="126" dur="26">
                                          <p:stCondLst>
                                            <p:cond delay="1312"/>
                                          </p:stCondLst>
                                        </p:cTn>
                                        <p:tgtEl>
                                          <p:spTgt spid="5"/>
                                        </p:tgtEl>
                                      </p:cBhvr>
                                      <p:to x="100000" y="80000"/>
                                    </p:animScale>
                                    <p:animScale>
                                      <p:cBhvr>
                                        <p:cTn id="127" dur="166" decel="50000">
                                          <p:stCondLst>
                                            <p:cond delay="1338"/>
                                          </p:stCondLst>
                                        </p:cTn>
                                        <p:tgtEl>
                                          <p:spTgt spid="5"/>
                                        </p:tgtEl>
                                      </p:cBhvr>
                                      <p:to x="100000" y="100000"/>
                                    </p:animScale>
                                    <p:animScale>
                                      <p:cBhvr>
                                        <p:cTn id="128" dur="26">
                                          <p:stCondLst>
                                            <p:cond delay="1642"/>
                                          </p:stCondLst>
                                        </p:cTn>
                                        <p:tgtEl>
                                          <p:spTgt spid="5"/>
                                        </p:tgtEl>
                                      </p:cBhvr>
                                      <p:to x="100000" y="90000"/>
                                    </p:animScale>
                                    <p:animScale>
                                      <p:cBhvr>
                                        <p:cTn id="129" dur="166" decel="50000">
                                          <p:stCondLst>
                                            <p:cond delay="1668"/>
                                          </p:stCondLst>
                                        </p:cTn>
                                        <p:tgtEl>
                                          <p:spTgt spid="5"/>
                                        </p:tgtEl>
                                      </p:cBhvr>
                                      <p:to x="100000" y="100000"/>
                                    </p:animScale>
                                    <p:animScale>
                                      <p:cBhvr>
                                        <p:cTn id="130" dur="26">
                                          <p:stCondLst>
                                            <p:cond delay="1808"/>
                                          </p:stCondLst>
                                        </p:cTn>
                                        <p:tgtEl>
                                          <p:spTgt spid="5"/>
                                        </p:tgtEl>
                                      </p:cBhvr>
                                      <p:to x="100000" y="95000"/>
                                    </p:animScale>
                                    <p:animScale>
                                      <p:cBhvr>
                                        <p:cTn id="131" dur="166" decel="50000">
                                          <p:stCondLst>
                                            <p:cond delay="1834"/>
                                          </p:stCondLst>
                                        </p:cTn>
                                        <p:tgtEl>
                                          <p:spTgt spid="5"/>
                                        </p:tgtEl>
                                      </p:cBhvr>
                                      <p:to x="100000" y="100000"/>
                                    </p:animScale>
                                  </p:childTnLst>
                                </p:cTn>
                              </p:par>
                            </p:childTnLst>
                          </p:cTn>
                        </p:par>
                        <p:par>
                          <p:cTn id="132" fill="hold">
                            <p:stCondLst>
                              <p:cond delay="10000"/>
                            </p:stCondLst>
                            <p:childTnLst>
                              <p:par>
                                <p:cTn id="133" presetID="22" presetClass="entr" presetSubtype="4" fill="hold" nodeType="afterEffect">
                                  <p:stCondLst>
                                    <p:cond delay="0"/>
                                  </p:stCondLst>
                                  <p:childTnLst>
                                    <p:set>
                                      <p:cBhvr>
                                        <p:cTn id="134" dur="1" fill="hold">
                                          <p:stCondLst>
                                            <p:cond delay="0"/>
                                          </p:stCondLst>
                                        </p:cTn>
                                        <p:tgtEl>
                                          <p:spTgt spid="25"/>
                                        </p:tgtEl>
                                        <p:attrNameLst>
                                          <p:attrName>style.visibility</p:attrName>
                                        </p:attrNameLst>
                                      </p:cBhvr>
                                      <p:to>
                                        <p:strVal val="visible"/>
                                      </p:to>
                                    </p:set>
                                    <p:animEffect transition="in" filter="wipe(down)">
                                      <p:cBhvr>
                                        <p:cTn id="135" dur="500"/>
                                        <p:tgtEl>
                                          <p:spTgt spid="25"/>
                                        </p:tgtEl>
                                      </p:cBhvr>
                                    </p:animEffect>
                                  </p:childTnLst>
                                </p:cTn>
                              </p:par>
                            </p:childTnLst>
                          </p:cTn>
                        </p:par>
                        <p:par>
                          <p:cTn id="136" fill="hold">
                            <p:stCondLst>
                              <p:cond delay="10500"/>
                            </p:stCondLst>
                            <p:childTnLst>
                              <p:par>
                                <p:cTn id="137" presetID="13" presetClass="entr" presetSubtype="16" fill="hold" grpId="0" nodeType="afterEffect">
                                  <p:stCondLst>
                                    <p:cond delay="0"/>
                                  </p:stCondLst>
                                  <p:childTnLst>
                                    <p:set>
                                      <p:cBhvr>
                                        <p:cTn id="138" dur="1" fill="hold">
                                          <p:stCondLst>
                                            <p:cond delay="0"/>
                                          </p:stCondLst>
                                        </p:cTn>
                                        <p:tgtEl>
                                          <p:spTgt spid="30"/>
                                        </p:tgtEl>
                                        <p:attrNameLst>
                                          <p:attrName>style.visibility</p:attrName>
                                        </p:attrNameLst>
                                      </p:cBhvr>
                                      <p:to>
                                        <p:strVal val="visible"/>
                                      </p:to>
                                    </p:set>
                                    <p:animEffect transition="in" filter="plus(in)">
                                      <p:cBhvr>
                                        <p:cTn id="139" dur="2000"/>
                                        <p:tgtEl>
                                          <p:spTgt spid="30"/>
                                        </p:tgtEl>
                                      </p:cBhvr>
                                    </p:animEffect>
                                  </p:childTnLst>
                                </p:cTn>
                              </p:par>
                              <p:par>
                                <p:cTn id="140" presetID="13" presetClass="entr" presetSubtype="16" fill="hold" grpId="0" nodeType="withEffect">
                                  <p:stCondLst>
                                    <p:cond delay="0"/>
                                  </p:stCondLst>
                                  <p:childTnLst>
                                    <p:set>
                                      <p:cBhvr>
                                        <p:cTn id="141" dur="1" fill="hold">
                                          <p:stCondLst>
                                            <p:cond delay="0"/>
                                          </p:stCondLst>
                                        </p:cTn>
                                        <p:tgtEl>
                                          <p:spTgt spid="6"/>
                                        </p:tgtEl>
                                        <p:attrNameLst>
                                          <p:attrName>style.visibility</p:attrName>
                                        </p:attrNameLst>
                                      </p:cBhvr>
                                      <p:to>
                                        <p:strVal val="visible"/>
                                      </p:to>
                                    </p:set>
                                    <p:animEffect transition="in" filter="plus(in)">
                                      <p:cBhvr>
                                        <p:cTn id="142" dur="2000"/>
                                        <p:tgtEl>
                                          <p:spTgt spid="6"/>
                                        </p:tgtEl>
                                      </p:cBhvr>
                                    </p:animEffect>
                                  </p:childTnLst>
                                </p:cTn>
                              </p:par>
                            </p:childTnLst>
                          </p:cTn>
                        </p:par>
                        <p:par>
                          <p:cTn id="143" fill="hold">
                            <p:stCondLst>
                              <p:cond delay="12500"/>
                            </p:stCondLst>
                            <p:childTnLst>
                              <p:par>
                                <p:cTn id="144" presetID="26" presetClass="entr" presetSubtype="0" fill="hold" grpId="0" nodeType="afterEffect">
                                  <p:stCondLst>
                                    <p:cond delay="0"/>
                                  </p:stCondLst>
                                  <p:childTnLst>
                                    <p:set>
                                      <p:cBhvr>
                                        <p:cTn id="145" dur="1" fill="hold">
                                          <p:stCondLst>
                                            <p:cond delay="0"/>
                                          </p:stCondLst>
                                        </p:cTn>
                                        <p:tgtEl>
                                          <p:spTgt spid="31"/>
                                        </p:tgtEl>
                                        <p:attrNameLst>
                                          <p:attrName>style.visibility</p:attrName>
                                        </p:attrNameLst>
                                      </p:cBhvr>
                                      <p:to>
                                        <p:strVal val="visible"/>
                                      </p:to>
                                    </p:set>
                                    <p:animEffect transition="in" filter="wipe(down)">
                                      <p:cBhvr>
                                        <p:cTn id="146" dur="580">
                                          <p:stCondLst>
                                            <p:cond delay="0"/>
                                          </p:stCondLst>
                                        </p:cTn>
                                        <p:tgtEl>
                                          <p:spTgt spid="31"/>
                                        </p:tgtEl>
                                      </p:cBhvr>
                                    </p:animEffect>
                                    <p:anim calcmode="lin" valueType="num">
                                      <p:cBhvr>
                                        <p:cTn id="147"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148"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149"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150"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151"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152" dur="26">
                                          <p:stCondLst>
                                            <p:cond delay="650"/>
                                          </p:stCondLst>
                                        </p:cTn>
                                        <p:tgtEl>
                                          <p:spTgt spid="31"/>
                                        </p:tgtEl>
                                      </p:cBhvr>
                                      <p:to x="100000" y="60000"/>
                                    </p:animScale>
                                    <p:animScale>
                                      <p:cBhvr>
                                        <p:cTn id="153" dur="166" decel="50000">
                                          <p:stCondLst>
                                            <p:cond delay="676"/>
                                          </p:stCondLst>
                                        </p:cTn>
                                        <p:tgtEl>
                                          <p:spTgt spid="31"/>
                                        </p:tgtEl>
                                      </p:cBhvr>
                                      <p:to x="100000" y="100000"/>
                                    </p:animScale>
                                    <p:animScale>
                                      <p:cBhvr>
                                        <p:cTn id="154" dur="26">
                                          <p:stCondLst>
                                            <p:cond delay="1312"/>
                                          </p:stCondLst>
                                        </p:cTn>
                                        <p:tgtEl>
                                          <p:spTgt spid="31"/>
                                        </p:tgtEl>
                                      </p:cBhvr>
                                      <p:to x="100000" y="80000"/>
                                    </p:animScale>
                                    <p:animScale>
                                      <p:cBhvr>
                                        <p:cTn id="155" dur="166" decel="50000">
                                          <p:stCondLst>
                                            <p:cond delay="1338"/>
                                          </p:stCondLst>
                                        </p:cTn>
                                        <p:tgtEl>
                                          <p:spTgt spid="31"/>
                                        </p:tgtEl>
                                      </p:cBhvr>
                                      <p:to x="100000" y="100000"/>
                                    </p:animScale>
                                    <p:animScale>
                                      <p:cBhvr>
                                        <p:cTn id="156" dur="26">
                                          <p:stCondLst>
                                            <p:cond delay="1642"/>
                                          </p:stCondLst>
                                        </p:cTn>
                                        <p:tgtEl>
                                          <p:spTgt spid="31"/>
                                        </p:tgtEl>
                                      </p:cBhvr>
                                      <p:to x="100000" y="90000"/>
                                    </p:animScale>
                                    <p:animScale>
                                      <p:cBhvr>
                                        <p:cTn id="157" dur="166" decel="50000">
                                          <p:stCondLst>
                                            <p:cond delay="1668"/>
                                          </p:stCondLst>
                                        </p:cTn>
                                        <p:tgtEl>
                                          <p:spTgt spid="31"/>
                                        </p:tgtEl>
                                      </p:cBhvr>
                                      <p:to x="100000" y="100000"/>
                                    </p:animScale>
                                    <p:animScale>
                                      <p:cBhvr>
                                        <p:cTn id="158" dur="26">
                                          <p:stCondLst>
                                            <p:cond delay="1808"/>
                                          </p:stCondLst>
                                        </p:cTn>
                                        <p:tgtEl>
                                          <p:spTgt spid="31"/>
                                        </p:tgtEl>
                                      </p:cBhvr>
                                      <p:to x="100000" y="95000"/>
                                    </p:animScale>
                                    <p:animScale>
                                      <p:cBhvr>
                                        <p:cTn id="159" dur="166" decel="50000">
                                          <p:stCondLst>
                                            <p:cond delay="1834"/>
                                          </p:stCondLst>
                                        </p:cTn>
                                        <p:tgtEl>
                                          <p:spTgt spid="31"/>
                                        </p:tgtEl>
                                      </p:cBhvr>
                                      <p:to x="100000" y="100000"/>
                                    </p:animScale>
                                  </p:childTnLst>
                                </p:cTn>
                              </p:par>
                              <p:par>
                                <p:cTn id="160" presetID="26" presetClass="entr" presetSubtype="0" fill="hold" grpId="0" nodeType="withEffect">
                                  <p:stCondLst>
                                    <p:cond delay="0"/>
                                  </p:stCondLst>
                                  <p:childTnLst>
                                    <p:set>
                                      <p:cBhvr>
                                        <p:cTn id="161" dur="1" fill="hold">
                                          <p:stCondLst>
                                            <p:cond delay="0"/>
                                          </p:stCondLst>
                                        </p:cTn>
                                        <p:tgtEl>
                                          <p:spTgt spid="9"/>
                                        </p:tgtEl>
                                        <p:attrNameLst>
                                          <p:attrName>style.visibility</p:attrName>
                                        </p:attrNameLst>
                                      </p:cBhvr>
                                      <p:to>
                                        <p:strVal val="visible"/>
                                      </p:to>
                                    </p:set>
                                    <p:animEffect transition="in" filter="wipe(down)">
                                      <p:cBhvr>
                                        <p:cTn id="162" dur="580">
                                          <p:stCondLst>
                                            <p:cond delay="0"/>
                                          </p:stCondLst>
                                        </p:cTn>
                                        <p:tgtEl>
                                          <p:spTgt spid="9"/>
                                        </p:tgtEl>
                                      </p:cBhvr>
                                    </p:animEffect>
                                    <p:anim calcmode="lin" valueType="num">
                                      <p:cBhvr>
                                        <p:cTn id="163"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64"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65"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66"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67"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68" dur="26">
                                          <p:stCondLst>
                                            <p:cond delay="650"/>
                                          </p:stCondLst>
                                        </p:cTn>
                                        <p:tgtEl>
                                          <p:spTgt spid="9"/>
                                        </p:tgtEl>
                                      </p:cBhvr>
                                      <p:to x="100000" y="60000"/>
                                    </p:animScale>
                                    <p:animScale>
                                      <p:cBhvr>
                                        <p:cTn id="169" dur="166" decel="50000">
                                          <p:stCondLst>
                                            <p:cond delay="676"/>
                                          </p:stCondLst>
                                        </p:cTn>
                                        <p:tgtEl>
                                          <p:spTgt spid="9"/>
                                        </p:tgtEl>
                                      </p:cBhvr>
                                      <p:to x="100000" y="100000"/>
                                    </p:animScale>
                                    <p:animScale>
                                      <p:cBhvr>
                                        <p:cTn id="170" dur="26">
                                          <p:stCondLst>
                                            <p:cond delay="1312"/>
                                          </p:stCondLst>
                                        </p:cTn>
                                        <p:tgtEl>
                                          <p:spTgt spid="9"/>
                                        </p:tgtEl>
                                      </p:cBhvr>
                                      <p:to x="100000" y="80000"/>
                                    </p:animScale>
                                    <p:animScale>
                                      <p:cBhvr>
                                        <p:cTn id="171" dur="166" decel="50000">
                                          <p:stCondLst>
                                            <p:cond delay="1338"/>
                                          </p:stCondLst>
                                        </p:cTn>
                                        <p:tgtEl>
                                          <p:spTgt spid="9"/>
                                        </p:tgtEl>
                                      </p:cBhvr>
                                      <p:to x="100000" y="100000"/>
                                    </p:animScale>
                                    <p:animScale>
                                      <p:cBhvr>
                                        <p:cTn id="172" dur="26">
                                          <p:stCondLst>
                                            <p:cond delay="1642"/>
                                          </p:stCondLst>
                                        </p:cTn>
                                        <p:tgtEl>
                                          <p:spTgt spid="9"/>
                                        </p:tgtEl>
                                      </p:cBhvr>
                                      <p:to x="100000" y="90000"/>
                                    </p:animScale>
                                    <p:animScale>
                                      <p:cBhvr>
                                        <p:cTn id="173" dur="166" decel="50000">
                                          <p:stCondLst>
                                            <p:cond delay="1668"/>
                                          </p:stCondLst>
                                        </p:cTn>
                                        <p:tgtEl>
                                          <p:spTgt spid="9"/>
                                        </p:tgtEl>
                                      </p:cBhvr>
                                      <p:to x="100000" y="100000"/>
                                    </p:animScale>
                                    <p:animScale>
                                      <p:cBhvr>
                                        <p:cTn id="174" dur="26">
                                          <p:stCondLst>
                                            <p:cond delay="1808"/>
                                          </p:stCondLst>
                                        </p:cTn>
                                        <p:tgtEl>
                                          <p:spTgt spid="9"/>
                                        </p:tgtEl>
                                      </p:cBhvr>
                                      <p:to x="100000" y="95000"/>
                                    </p:animScale>
                                    <p:animScale>
                                      <p:cBhvr>
                                        <p:cTn id="175"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7" grpId="0" animBg="1"/>
      <p:bldP spid="21" grpId="0" animBg="1"/>
      <p:bldP spid="29" grpId="0" animBg="1"/>
      <p:bldP spid="30" grpId="0" animBg="1"/>
      <p:bldP spid="31" grpId="0" animBg="1"/>
      <p:bldP spid="8" grpId="1"/>
      <p:bldP spid="18" grpId="1"/>
      <p:bldP spid="3" grpId="0"/>
      <p:bldP spid="12" grpId="0"/>
      <p:bldP spid="4" grpId="0"/>
      <p:bldP spid="5" grpId="0"/>
      <p:bldP spid="6"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722847" y="1729469"/>
            <a:ext cx="1901483" cy="3770263"/>
          </a:xfrm>
          <a:prstGeom prst="rect">
            <a:avLst/>
          </a:prstGeom>
          <a:noFill/>
        </p:spPr>
        <p:txBody>
          <a:bodyPr wrap="none" rtlCol="0">
            <a:spAutoFit/>
          </a:bodyPr>
          <a:lstStyle/>
          <a:p>
            <a:pPr algn="ctr"/>
            <a:r>
              <a:rPr kumimoji="1" lang="en-US" altLang="zh-CN" sz="23900" b="1" dirty="0">
                <a:solidFill>
                  <a:schemeClr val="bg1"/>
                </a:solidFill>
              </a:rPr>
              <a:t>2</a:t>
            </a:r>
            <a:endParaRPr kumimoji="1" lang="zh-CN" altLang="en-US" sz="23900" b="1" dirty="0">
              <a:solidFill>
                <a:schemeClr val="bg1"/>
              </a:solidFill>
            </a:endParaRPr>
          </a:p>
        </p:txBody>
      </p:sp>
      <p:sp>
        <p:nvSpPr>
          <p:cNvPr id="2" name="文本框 1"/>
          <p:cNvSpPr txBox="1"/>
          <p:nvPr/>
        </p:nvSpPr>
        <p:spPr>
          <a:xfrm>
            <a:off x="5156459" y="1864936"/>
            <a:ext cx="1034257" cy="523220"/>
          </a:xfrm>
          <a:prstGeom prst="rect">
            <a:avLst/>
          </a:prstGeom>
          <a:noFill/>
        </p:spPr>
        <p:txBody>
          <a:bodyPr wrap="none" rtlCol="0">
            <a:spAutoFit/>
          </a:bodyPr>
          <a:lstStyle/>
          <a:p>
            <a:pPr algn="ctr"/>
            <a:r>
              <a:rPr kumimoji="1" lang="en-US" altLang="zh-CN" sz="2800">
                <a:solidFill>
                  <a:schemeClr val="bg1"/>
                </a:solidFill>
              </a:rPr>
              <a:t>PART</a:t>
            </a:r>
            <a:endParaRPr kumimoji="1" lang="zh-CN" altLang="en-US" sz="2800" dirty="0">
              <a:solidFill>
                <a:schemeClr val="bg1"/>
              </a:solidFill>
            </a:endParaRPr>
          </a:p>
        </p:txBody>
      </p:sp>
      <p:sp>
        <p:nvSpPr>
          <p:cNvPr id="4" name="文本框 3"/>
          <p:cNvSpPr txBox="1"/>
          <p:nvPr/>
        </p:nvSpPr>
        <p:spPr>
          <a:xfrm>
            <a:off x="7242648" y="2922413"/>
            <a:ext cx="3535680" cy="1106805"/>
          </a:xfrm>
          <a:prstGeom prst="rect">
            <a:avLst/>
          </a:prstGeom>
          <a:noFill/>
        </p:spPr>
        <p:txBody>
          <a:bodyPr wrap="none" rtlCol="0">
            <a:spAutoFit/>
          </a:bodyPr>
          <a:lstStyle/>
          <a:p>
            <a:pPr algn="l"/>
            <a:r>
              <a:rPr lang="zh-CN" altLang="en-US" sz="6600" b="1" dirty="0">
                <a:solidFill>
                  <a:srgbClr val="FCCFD4"/>
                </a:solidFill>
                <a:effectLst>
                  <a:outerShdw blurRad="38100" dist="38100" dir="2700000" algn="tl">
                    <a:srgbClr val="000000">
                      <a:alpha val="43137"/>
                    </a:srgbClr>
                  </a:outerShdw>
                </a:effectLst>
                <a:latin typeface="微软雅黑" panose="020B0503020204020204" charset="-122"/>
                <a:ea typeface="微软雅黑" panose="020B0503020204020204" charset="-122"/>
                <a:sym typeface="+mn-ea"/>
              </a:rPr>
              <a:t>岗位理解</a:t>
            </a:r>
            <a:endParaRPr kumimoji="1" lang="zh-CN" altLang="en-US" sz="6600" b="1" dirty="0">
              <a:solidFill>
                <a:srgbClr val="FCCFD4"/>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Office 主题">
  <a:themeElements>
    <a:clrScheme name="自定义 86">
      <a:dk1>
        <a:srgbClr val="000000"/>
      </a:dk1>
      <a:lt1>
        <a:srgbClr val="FFFFFF"/>
      </a:lt1>
      <a:dk2>
        <a:srgbClr val="000000"/>
      </a:dk2>
      <a:lt2>
        <a:srgbClr val="FFFDFD"/>
      </a:lt2>
      <a:accent1>
        <a:srgbClr val="FAA0AA"/>
      </a:accent1>
      <a:accent2>
        <a:srgbClr val="F5E5E4"/>
      </a:accent2>
      <a:accent3>
        <a:srgbClr val="AACED2"/>
      </a:accent3>
      <a:accent4>
        <a:srgbClr val="009FB8"/>
      </a:accent4>
      <a:accent5>
        <a:srgbClr val="FFBBB3"/>
      </a:accent5>
      <a:accent6>
        <a:srgbClr val="515151"/>
      </a:accent6>
      <a:hlink>
        <a:srgbClr val="0563C1"/>
      </a:hlink>
      <a:folHlink>
        <a:srgbClr val="954F7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1338</Words>
  <Application>Microsoft Office PowerPoint</Application>
  <PresentationFormat>宽屏</PresentationFormat>
  <Paragraphs>174</Paragraphs>
  <Slides>21</Slides>
  <Notes>21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21</vt:i4>
      </vt:variant>
    </vt:vector>
  </HeadingPairs>
  <TitlesOfParts>
    <vt:vector size="30" baseType="lpstr">
      <vt:lpstr>Roboto condensed</vt:lpstr>
      <vt:lpstr>宋体</vt:lpstr>
      <vt:lpstr>微软雅黑</vt:lpstr>
      <vt:lpstr>造字工房力黑（非商用）常规体</vt:lpstr>
      <vt:lpstr>Arial</vt:lpstr>
      <vt:lpstr>Calibri</vt:lpstr>
      <vt:lpstr>Century Gothic</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天 下</cp:lastModifiedBy>
  <cp:revision>160</cp:revision>
  <dcterms:created xsi:type="dcterms:W3CDTF">2015-08-18T02:51:00Z</dcterms:created>
  <dcterms:modified xsi:type="dcterms:W3CDTF">2021-01-05T16:13:37Z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