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63" r:id="rId4"/>
    <p:sldId id="262" r:id="rId5"/>
    <p:sldId id="264" r:id="rId6"/>
    <p:sldId id="266" r:id="rId7"/>
    <p:sldId id="265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0424"/>
    <a:srgbClr val="200740"/>
    <a:srgbClr val="85012F"/>
    <a:srgbClr val="F4F3F0"/>
    <a:srgbClr val="86A7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9" autoAdjust="0"/>
    <p:restoredTop sz="94660"/>
  </p:normalViewPr>
  <p:slideViewPr>
    <p:cSldViewPr snapToGrid="0">
      <p:cViewPr varScale="1">
        <p:scale>
          <a:sx n="55" d="100"/>
          <a:sy n="55" d="100"/>
        </p:scale>
        <p:origin x="78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6155E-B085-473B-B2FA-1967C721C34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5B08A-ADF9-4733-BDAA-83DB56B80EF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5B08A-ADF9-4733-BDAA-83DB56B80EF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5B08A-ADF9-4733-BDAA-83DB56B80EF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5B08A-ADF9-4733-BDAA-83DB56B80EF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5B08A-ADF9-4733-BDAA-83DB56B80EF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5B08A-ADF9-4733-BDAA-83DB56B80EF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5B08A-ADF9-4733-BDAA-83DB56B80EF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5B08A-ADF9-4733-BDAA-83DB56B80EF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EB5E-D12F-4C41-A1EF-3FE57B87F03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65CA-C991-4F3A-9F0A-A9A550EF1F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EB5E-D12F-4C41-A1EF-3FE57B87F03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65CA-C991-4F3A-9F0A-A9A550EF1F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EB5E-D12F-4C41-A1EF-3FE57B87F03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65CA-C991-4F3A-9F0A-A9A550EF1F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EB5E-D12F-4C41-A1EF-3FE57B87F03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65CA-C991-4F3A-9F0A-A9A550EF1F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EB5E-D12F-4C41-A1EF-3FE57B87F03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65CA-C991-4F3A-9F0A-A9A550EF1F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EB5E-D12F-4C41-A1EF-3FE57B87F03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65CA-C991-4F3A-9F0A-A9A550EF1F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EB5E-D12F-4C41-A1EF-3FE57B87F03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65CA-C991-4F3A-9F0A-A9A550EF1F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EB5E-D12F-4C41-A1EF-3FE57B87F03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65CA-C991-4F3A-9F0A-A9A550EF1F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EB5E-D12F-4C41-A1EF-3FE57B87F03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65CA-C991-4F3A-9F0A-A9A550EF1F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EB5E-D12F-4C41-A1EF-3FE57B87F03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65CA-C991-4F3A-9F0A-A9A550EF1F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EB5E-D12F-4C41-A1EF-3FE57B87F03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65CA-C991-4F3A-9F0A-A9A550EF1F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012F">
            <a:alpha val="9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4EB5E-D12F-4C41-A1EF-3FE57B87F03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865CA-C991-4F3A-9F0A-A9A550EF1F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 rot="18350401">
            <a:off x="9030300" y="4734336"/>
            <a:ext cx="4888333" cy="1456649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 rot="16200000">
            <a:off x="-704850" y="704849"/>
            <a:ext cx="6858002" cy="5448300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994511" y="1019105"/>
            <a:ext cx="2718576" cy="1492216"/>
            <a:chOff x="239489" y="50801"/>
            <a:chExt cx="11502568" cy="6313713"/>
          </a:xfrm>
          <a:solidFill>
            <a:schemeClr val="bg1">
              <a:alpha val="47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16" name="矩形 15"/>
            <p:cNvSpPr/>
            <p:nvPr/>
          </p:nvSpPr>
          <p:spPr>
            <a:xfrm rot="19443222">
              <a:off x="239489" y="50801"/>
              <a:ext cx="5442857" cy="6531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19443222">
              <a:off x="5682346" y="50801"/>
              <a:ext cx="5442857" cy="6531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19443222">
              <a:off x="239489" y="972458"/>
              <a:ext cx="5442857" cy="6531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19443222">
              <a:off x="5682346" y="972458"/>
              <a:ext cx="5442857" cy="6531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 rot="19443222">
              <a:off x="239489" y="1894115"/>
              <a:ext cx="5442857" cy="6531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19443222">
              <a:off x="5682346" y="1894115"/>
              <a:ext cx="5442857" cy="6531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 rot="19443222">
              <a:off x="239489" y="2815772"/>
              <a:ext cx="5442857" cy="6531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 rot="19443222">
              <a:off x="5682346" y="2815772"/>
              <a:ext cx="5442857" cy="6531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 rot="19443222">
              <a:off x="239489" y="3737429"/>
              <a:ext cx="5442857" cy="6531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 rot="19443222">
              <a:off x="5682346" y="3737429"/>
              <a:ext cx="5442857" cy="6531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19443222">
              <a:off x="239489" y="4659086"/>
              <a:ext cx="5442857" cy="6531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 rot="19443222">
              <a:off x="5682346" y="4659086"/>
              <a:ext cx="5442857" cy="6531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856343" y="1103086"/>
              <a:ext cx="5442857" cy="6531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6299200" y="1103086"/>
              <a:ext cx="5442857" cy="6531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856343" y="2024743"/>
              <a:ext cx="5442857" cy="6531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299200" y="2024743"/>
              <a:ext cx="5442857" cy="6531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856343" y="2946400"/>
              <a:ext cx="5442857" cy="6531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299200" y="2946400"/>
              <a:ext cx="5442857" cy="6531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856343" y="3868057"/>
              <a:ext cx="5442857" cy="6531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6299200" y="3868057"/>
              <a:ext cx="5442857" cy="6531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856343" y="4789714"/>
              <a:ext cx="5442857" cy="6531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6299200" y="4789714"/>
              <a:ext cx="5442857" cy="6531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856343" y="5711371"/>
              <a:ext cx="5442857" cy="6531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6299200" y="5711371"/>
              <a:ext cx="5442857" cy="6531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矩形 27"/>
          <p:cNvSpPr/>
          <p:nvPr/>
        </p:nvSpPr>
        <p:spPr>
          <a:xfrm>
            <a:off x="5448301" y="3084584"/>
            <a:ext cx="6743700" cy="1456649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求职简历</a:t>
            </a:r>
          </a:p>
        </p:txBody>
      </p:sp>
      <p:sp>
        <p:nvSpPr>
          <p:cNvPr id="44" name="Freeform 13"/>
          <p:cNvSpPr>
            <a:spLocks noEditPoints="1"/>
          </p:cNvSpPr>
          <p:nvPr/>
        </p:nvSpPr>
        <p:spPr bwMode="auto">
          <a:xfrm>
            <a:off x="742155" y="1307945"/>
            <a:ext cx="3963988" cy="3030538"/>
          </a:xfrm>
          <a:custGeom>
            <a:avLst/>
            <a:gdLst>
              <a:gd name="T0" fmla="*/ 105 w 391"/>
              <a:gd name="T1" fmla="*/ 107 h 298"/>
              <a:gd name="T2" fmla="*/ 143 w 391"/>
              <a:gd name="T3" fmla="*/ 161 h 298"/>
              <a:gd name="T4" fmla="*/ 132 w 391"/>
              <a:gd name="T5" fmla="*/ 157 h 298"/>
              <a:gd name="T6" fmla="*/ 132 w 391"/>
              <a:gd name="T7" fmla="*/ 123 h 298"/>
              <a:gd name="T8" fmla="*/ 132 w 391"/>
              <a:gd name="T9" fmla="*/ 157 h 298"/>
              <a:gd name="T10" fmla="*/ 130 w 391"/>
              <a:gd name="T11" fmla="*/ 144 h 298"/>
              <a:gd name="T12" fmla="*/ 141 w 391"/>
              <a:gd name="T13" fmla="*/ 144 h 298"/>
              <a:gd name="T14" fmla="*/ 285 w 391"/>
              <a:gd name="T15" fmla="*/ 107 h 298"/>
              <a:gd name="T16" fmla="*/ 248 w 391"/>
              <a:gd name="T17" fmla="*/ 161 h 298"/>
              <a:gd name="T18" fmla="*/ 285 w 391"/>
              <a:gd name="T19" fmla="*/ 107 h 298"/>
              <a:gd name="T20" fmla="*/ 242 w 391"/>
              <a:gd name="T21" fmla="*/ 140 h 298"/>
              <a:gd name="T22" fmla="*/ 276 w 391"/>
              <a:gd name="T23" fmla="*/ 140 h 298"/>
              <a:gd name="T24" fmla="*/ 255 w 391"/>
              <a:gd name="T25" fmla="*/ 139 h 298"/>
              <a:gd name="T26" fmla="*/ 255 w 391"/>
              <a:gd name="T27" fmla="*/ 150 h 298"/>
              <a:gd name="T28" fmla="*/ 255 w 391"/>
              <a:gd name="T29" fmla="*/ 139 h 298"/>
              <a:gd name="T30" fmla="*/ 199 w 391"/>
              <a:gd name="T31" fmla="*/ 222 h 298"/>
              <a:gd name="T32" fmla="*/ 211 w 391"/>
              <a:gd name="T33" fmla="*/ 183 h 298"/>
              <a:gd name="T34" fmla="*/ 173 w 391"/>
              <a:gd name="T35" fmla="*/ 194 h 298"/>
              <a:gd name="T36" fmla="*/ 194 w 391"/>
              <a:gd name="T37" fmla="*/ 247 h 298"/>
              <a:gd name="T38" fmla="*/ 147 w 391"/>
              <a:gd name="T39" fmla="*/ 230 h 298"/>
              <a:gd name="T40" fmla="*/ 195 w 391"/>
              <a:gd name="T41" fmla="*/ 253 h 298"/>
              <a:gd name="T42" fmla="*/ 244 w 391"/>
              <a:gd name="T43" fmla="*/ 230 h 298"/>
              <a:gd name="T44" fmla="*/ 197 w 391"/>
              <a:gd name="T45" fmla="*/ 247 h 298"/>
              <a:gd name="T46" fmla="*/ 289 w 391"/>
              <a:gd name="T47" fmla="*/ 23 h 298"/>
              <a:gd name="T48" fmla="*/ 195 w 391"/>
              <a:gd name="T49" fmla="*/ 19 h 298"/>
              <a:gd name="T50" fmla="*/ 102 w 391"/>
              <a:gd name="T51" fmla="*/ 23 h 298"/>
              <a:gd name="T52" fmla="*/ 22 w 391"/>
              <a:gd name="T53" fmla="*/ 103 h 298"/>
              <a:gd name="T54" fmla="*/ 31 w 391"/>
              <a:gd name="T55" fmla="*/ 158 h 298"/>
              <a:gd name="T56" fmla="*/ 360 w 391"/>
              <a:gd name="T57" fmla="*/ 158 h 298"/>
              <a:gd name="T58" fmla="*/ 369 w 391"/>
              <a:gd name="T59" fmla="*/ 103 h 298"/>
              <a:gd name="T60" fmla="*/ 310 w 391"/>
              <a:gd name="T61" fmla="*/ 47 h 298"/>
              <a:gd name="T62" fmla="*/ 344 w 391"/>
              <a:gd name="T63" fmla="*/ 47 h 298"/>
              <a:gd name="T64" fmla="*/ 341 w 391"/>
              <a:gd name="T65" fmla="*/ 85 h 298"/>
              <a:gd name="T66" fmla="*/ 304 w 391"/>
              <a:gd name="T67" fmla="*/ 54 h 298"/>
              <a:gd name="T68" fmla="*/ 46 w 391"/>
              <a:gd name="T69" fmla="*/ 47 h 298"/>
              <a:gd name="T70" fmla="*/ 80 w 391"/>
              <a:gd name="T71" fmla="*/ 47 h 298"/>
              <a:gd name="T72" fmla="*/ 53 w 391"/>
              <a:gd name="T73" fmla="*/ 88 h 298"/>
              <a:gd name="T74" fmla="*/ 46 w 391"/>
              <a:gd name="T75" fmla="*/ 81 h 298"/>
              <a:gd name="T76" fmla="*/ 195 w 391"/>
              <a:gd name="T77" fmla="*/ 290 h 298"/>
              <a:gd name="T78" fmla="*/ 195 w 391"/>
              <a:gd name="T79" fmla="*/ 26 h 298"/>
              <a:gd name="T80" fmla="*/ 195 w 391"/>
              <a:gd name="T81" fmla="*/ 290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91" h="298">
                <a:moveTo>
                  <a:pt x="158" y="110"/>
                </a:moveTo>
                <a:cubicBezTo>
                  <a:pt x="148" y="95"/>
                  <a:pt x="124" y="94"/>
                  <a:pt x="105" y="107"/>
                </a:cubicBezTo>
                <a:cubicBezTo>
                  <a:pt x="87" y="120"/>
                  <a:pt x="80" y="143"/>
                  <a:pt x="90" y="157"/>
                </a:cubicBezTo>
                <a:cubicBezTo>
                  <a:pt x="101" y="172"/>
                  <a:pt x="124" y="174"/>
                  <a:pt x="143" y="161"/>
                </a:cubicBezTo>
                <a:cubicBezTo>
                  <a:pt x="162" y="148"/>
                  <a:pt x="169" y="125"/>
                  <a:pt x="158" y="110"/>
                </a:cubicBezTo>
                <a:close/>
                <a:moveTo>
                  <a:pt x="132" y="157"/>
                </a:moveTo>
                <a:cubicBezTo>
                  <a:pt x="123" y="157"/>
                  <a:pt x="115" y="150"/>
                  <a:pt x="115" y="140"/>
                </a:cubicBezTo>
                <a:cubicBezTo>
                  <a:pt x="115" y="131"/>
                  <a:pt x="123" y="123"/>
                  <a:pt x="132" y="123"/>
                </a:cubicBezTo>
                <a:cubicBezTo>
                  <a:pt x="141" y="123"/>
                  <a:pt x="149" y="131"/>
                  <a:pt x="149" y="140"/>
                </a:cubicBezTo>
                <a:cubicBezTo>
                  <a:pt x="149" y="150"/>
                  <a:pt x="141" y="157"/>
                  <a:pt x="132" y="157"/>
                </a:cubicBezTo>
                <a:close/>
                <a:moveTo>
                  <a:pt x="136" y="139"/>
                </a:moveTo>
                <a:cubicBezTo>
                  <a:pt x="133" y="139"/>
                  <a:pt x="130" y="141"/>
                  <a:pt x="130" y="144"/>
                </a:cubicBezTo>
                <a:cubicBezTo>
                  <a:pt x="130" y="147"/>
                  <a:pt x="133" y="150"/>
                  <a:pt x="136" y="150"/>
                </a:cubicBezTo>
                <a:cubicBezTo>
                  <a:pt x="139" y="150"/>
                  <a:pt x="141" y="147"/>
                  <a:pt x="141" y="144"/>
                </a:cubicBezTo>
                <a:cubicBezTo>
                  <a:pt x="141" y="141"/>
                  <a:pt x="139" y="139"/>
                  <a:pt x="136" y="139"/>
                </a:cubicBezTo>
                <a:close/>
                <a:moveTo>
                  <a:pt x="285" y="107"/>
                </a:moveTo>
                <a:cubicBezTo>
                  <a:pt x="267" y="94"/>
                  <a:pt x="243" y="95"/>
                  <a:pt x="233" y="110"/>
                </a:cubicBezTo>
                <a:cubicBezTo>
                  <a:pt x="222" y="125"/>
                  <a:pt x="229" y="148"/>
                  <a:pt x="248" y="161"/>
                </a:cubicBezTo>
                <a:cubicBezTo>
                  <a:pt x="267" y="174"/>
                  <a:pt x="290" y="172"/>
                  <a:pt x="301" y="157"/>
                </a:cubicBezTo>
                <a:cubicBezTo>
                  <a:pt x="311" y="143"/>
                  <a:pt x="304" y="120"/>
                  <a:pt x="285" y="107"/>
                </a:cubicBezTo>
                <a:close/>
                <a:moveTo>
                  <a:pt x="259" y="157"/>
                </a:moveTo>
                <a:cubicBezTo>
                  <a:pt x="249" y="157"/>
                  <a:pt x="242" y="150"/>
                  <a:pt x="242" y="140"/>
                </a:cubicBezTo>
                <a:cubicBezTo>
                  <a:pt x="242" y="131"/>
                  <a:pt x="249" y="123"/>
                  <a:pt x="259" y="123"/>
                </a:cubicBezTo>
                <a:cubicBezTo>
                  <a:pt x="268" y="123"/>
                  <a:pt x="276" y="131"/>
                  <a:pt x="276" y="140"/>
                </a:cubicBezTo>
                <a:cubicBezTo>
                  <a:pt x="276" y="150"/>
                  <a:pt x="268" y="157"/>
                  <a:pt x="259" y="157"/>
                </a:cubicBezTo>
                <a:close/>
                <a:moveTo>
                  <a:pt x="255" y="139"/>
                </a:moveTo>
                <a:cubicBezTo>
                  <a:pt x="252" y="139"/>
                  <a:pt x="249" y="141"/>
                  <a:pt x="249" y="144"/>
                </a:cubicBezTo>
                <a:cubicBezTo>
                  <a:pt x="249" y="147"/>
                  <a:pt x="252" y="150"/>
                  <a:pt x="255" y="150"/>
                </a:cubicBezTo>
                <a:cubicBezTo>
                  <a:pt x="258" y="150"/>
                  <a:pt x="260" y="147"/>
                  <a:pt x="260" y="144"/>
                </a:cubicBezTo>
                <a:cubicBezTo>
                  <a:pt x="260" y="141"/>
                  <a:pt x="258" y="139"/>
                  <a:pt x="255" y="139"/>
                </a:cubicBezTo>
                <a:close/>
                <a:moveTo>
                  <a:pt x="197" y="247"/>
                </a:moveTo>
                <a:cubicBezTo>
                  <a:pt x="197" y="244"/>
                  <a:pt x="198" y="222"/>
                  <a:pt x="199" y="222"/>
                </a:cubicBezTo>
                <a:cubicBezTo>
                  <a:pt x="218" y="194"/>
                  <a:pt x="218" y="194"/>
                  <a:pt x="218" y="194"/>
                </a:cubicBezTo>
                <a:cubicBezTo>
                  <a:pt x="221" y="189"/>
                  <a:pt x="217" y="183"/>
                  <a:pt x="211" y="183"/>
                </a:cubicBezTo>
                <a:cubicBezTo>
                  <a:pt x="179" y="183"/>
                  <a:pt x="179" y="183"/>
                  <a:pt x="179" y="183"/>
                </a:cubicBezTo>
                <a:cubicBezTo>
                  <a:pt x="174" y="183"/>
                  <a:pt x="170" y="189"/>
                  <a:pt x="173" y="194"/>
                </a:cubicBezTo>
                <a:cubicBezTo>
                  <a:pt x="173" y="194"/>
                  <a:pt x="188" y="215"/>
                  <a:pt x="192" y="222"/>
                </a:cubicBezTo>
                <a:cubicBezTo>
                  <a:pt x="192" y="222"/>
                  <a:pt x="194" y="244"/>
                  <a:pt x="194" y="247"/>
                </a:cubicBezTo>
                <a:cubicBezTo>
                  <a:pt x="188" y="246"/>
                  <a:pt x="165" y="237"/>
                  <a:pt x="161" y="234"/>
                </a:cubicBezTo>
                <a:cubicBezTo>
                  <a:pt x="156" y="231"/>
                  <a:pt x="152" y="231"/>
                  <a:pt x="147" y="230"/>
                </a:cubicBezTo>
                <a:cubicBezTo>
                  <a:pt x="150" y="234"/>
                  <a:pt x="153" y="237"/>
                  <a:pt x="158" y="240"/>
                </a:cubicBezTo>
                <a:cubicBezTo>
                  <a:pt x="163" y="243"/>
                  <a:pt x="194" y="255"/>
                  <a:pt x="195" y="253"/>
                </a:cubicBezTo>
                <a:cubicBezTo>
                  <a:pt x="197" y="255"/>
                  <a:pt x="227" y="243"/>
                  <a:pt x="233" y="240"/>
                </a:cubicBezTo>
                <a:cubicBezTo>
                  <a:pt x="238" y="237"/>
                  <a:pt x="241" y="234"/>
                  <a:pt x="244" y="230"/>
                </a:cubicBezTo>
                <a:cubicBezTo>
                  <a:pt x="239" y="231"/>
                  <a:pt x="235" y="231"/>
                  <a:pt x="230" y="234"/>
                </a:cubicBezTo>
                <a:cubicBezTo>
                  <a:pt x="225" y="237"/>
                  <a:pt x="203" y="246"/>
                  <a:pt x="197" y="247"/>
                </a:cubicBezTo>
                <a:close/>
                <a:moveTo>
                  <a:pt x="369" y="23"/>
                </a:moveTo>
                <a:cubicBezTo>
                  <a:pt x="347" y="0"/>
                  <a:pt x="311" y="0"/>
                  <a:pt x="289" y="23"/>
                </a:cubicBezTo>
                <a:cubicBezTo>
                  <a:pt x="275" y="36"/>
                  <a:pt x="275" y="36"/>
                  <a:pt x="275" y="36"/>
                </a:cubicBezTo>
                <a:cubicBezTo>
                  <a:pt x="251" y="25"/>
                  <a:pt x="224" y="19"/>
                  <a:pt x="195" y="19"/>
                </a:cubicBezTo>
                <a:cubicBezTo>
                  <a:pt x="166" y="19"/>
                  <a:pt x="139" y="25"/>
                  <a:pt x="116" y="36"/>
                </a:cubicBezTo>
                <a:cubicBezTo>
                  <a:pt x="102" y="23"/>
                  <a:pt x="102" y="23"/>
                  <a:pt x="102" y="23"/>
                </a:cubicBezTo>
                <a:cubicBezTo>
                  <a:pt x="80" y="0"/>
                  <a:pt x="44" y="0"/>
                  <a:pt x="22" y="23"/>
                </a:cubicBezTo>
                <a:cubicBezTo>
                  <a:pt x="0" y="45"/>
                  <a:pt x="0" y="81"/>
                  <a:pt x="22" y="103"/>
                </a:cubicBezTo>
                <a:cubicBezTo>
                  <a:pt x="38" y="118"/>
                  <a:pt x="38" y="118"/>
                  <a:pt x="38" y="118"/>
                </a:cubicBezTo>
                <a:cubicBezTo>
                  <a:pt x="33" y="131"/>
                  <a:pt x="31" y="144"/>
                  <a:pt x="31" y="158"/>
                </a:cubicBezTo>
                <a:cubicBezTo>
                  <a:pt x="31" y="236"/>
                  <a:pt x="104" y="298"/>
                  <a:pt x="195" y="298"/>
                </a:cubicBezTo>
                <a:cubicBezTo>
                  <a:pt x="286" y="298"/>
                  <a:pt x="360" y="236"/>
                  <a:pt x="360" y="158"/>
                </a:cubicBezTo>
                <a:cubicBezTo>
                  <a:pt x="360" y="144"/>
                  <a:pt x="358" y="131"/>
                  <a:pt x="353" y="118"/>
                </a:cubicBezTo>
                <a:cubicBezTo>
                  <a:pt x="369" y="103"/>
                  <a:pt x="369" y="103"/>
                  <a:pt x="369" y="103"/>
                </a:cubicBezTo>
                <a:cubicBezTo>
                  <a:pt x="391" y="81"/>
                  <a:pt x="391" y="45"/>
                  <a:pt x="369" y="23"/>
                </a:cubicBezTo>
                <a:close/>
                <a:moveTo>
                  <a:pt x="310" y="47"/>
                </a:moveTo>
                <a:cubicBezTo>
                  <a:pt x="315" y="43"/>
                  <a:pt x="321" y="40"/>
                  <a:pt x="327" y="40"/>
                </a:cubicBezTo>
                <a:cubicBezTo>
                  <a:pt x="334" y="40"/>
                  <a:pt x="340" y="43"/>
                  <a:pt x="344" y="47"/>
                </a:cubicBezTo>
                <a:cubicBezTo>
                  <a:pt x="354" y="57"/>
                  <a:pt x="354" y="72"/>
                  <a:pt x="344" y="81"/>
                </a:cubicBezTo>
                <a:cubicBezTo>
                  <a:pt x="341" y="85"/>
                  <a:pt x="341" y="85"/>
                  <a:pt x="341" y="85"/>
                </a:cubicBezTo>
                <a:cubicBezTo>
                  <a:pt x="337" y="88"/>
                  <a:pt x="337" y="88"/>
                  <a:pt x="337" y="88"/>
                </a:cubicBezTo>
                <a:cubicBezTo>
                  <a:pt x="328" y="75"/>
                  <a:pt x="317" y="63"/>
                  <a:pt x="304" y="54"/>
                </a:cubicBezTo>
                <a:lnTo>
                  <a:pt x="310" y="47"/>
                </a:lnTo>
                <a:close/>
                <a:moveTo>
                  <a:pt x="46" y="47"/>
                </a:moveTo>
                <a:cubicBezTo>
                  <a:pt x="51" y="43"/>
                  <a:pt x="57" y="40"/>
                  <a:pt x="63" y="40"/>
                </a:cubicBezTo>
                <a:cubicBezTo>
                  <a:pt x="70" y="40"/>
                  <a:pt x="76" y="43"/>
                  <a:pt x="80" y="47"/>
                </a:cubicBezTo>
                <a:cubicBezTo>
                  <a:pt x="87" y="54"/>
                  <a:pt x="87" y="54"/>
                  <a:pt x="87" y="54"/>
                </a:cubicBezTo>
                <a:cubicBezTo>
                  <a:pt x="74" y="63"/>
                  <a:pt x="62" y="75"/>
                  <a:pt x="53" y="88"/>
                </a:cubicBezTo>
                <a:cubicBezTo>
                  <a:pt x="50" y="85"/>
                  <a:pt x="50" y="85"/>
                  <a:pt x="50" y="85"/>
                </a:cubicBezTo>
                <a:cubicBezTo>
                  <a:pt x="46" y="81"/>
                  <a:pt x="46" y="81"/>
                  <a:pt x="46" y="81"/>
                </a:cubicBezTo>
                <a:cubicBezTo>
                  <a:pt x="37" y="72"/>
                  <a:pt x="37" y="57"/>
                  <a:pt x="46" y="47"/>
                </a:cubicBezTo>
                <a:close/>
                <a:moveTo>
                  <a:pt x="195" y="290"/>
                </a:moveTo>
                <a:cubicBezTo>
                  <a:pt x="109" y="290"/>
                  <a:pt x="38" y="231"/>
                  <a:pt x="38" y="158"/>
                </a:cubicBezTo>
                <a:cubicBezTo>
                  <a:pt x="38" y="86"/>
                  <a:pt x="109" y="26"/>
                  <a:pt x="195" y="26"/>
                </a:cubicBezTo>
                <a:cubicBezTo>
                  <a:pt x="282" y="26"/>
                  <a:pt x="353" y="86"/>
                  <a:pt x="353" y="158"/>
                </a:cubicBezTo>
                <a:cubicBezTo>
                  <a:pt x="353" y="231"/>
                  <a:pt x="282" y="290"/>
                  <a:pt x="195" y="290"/>
                </a:cubicBezTo>
                <a:close/>
              </a:path>
            </a:pathLst>
          </a:custGeom>
          <a:solidFill>
            <a:srgbClr val="8501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1" name="筷子兄弟-小苹果(电影《老男孩之猛龙过江》宣传曲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21293" y="1003145"/>
            <a:ext cx="609600" cy="609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84313" y="4678017"/>
            <a:ext cx="46912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汇报人：</a:t>
            </a:r>
            <a:r>
              <a:rPr lang="en-US" altLang="zh-CN"/>
              <a:t>xiazaii  </a:t>
            </a:r>
            <a:r>
              <a:rPr lang="zh-CN" altLang="en-US"/>
              <a:t>汇报时间：</a:t>
            </a:r>
            <a:r>
              <a:rPr lang="en-US" altLang="zh-CN"/>
              <a:t>XX</a:t>
            </a:r>
            <a:r>
              <a:rPr lang="zh-CN" altLang="en-US"/>
              <a:t>年</a:t>
            </a:r>
            <a:r>
              <a:rPr lang="en-US" altLang="zh-CN"/>
              <a:t>XX</a:t>
            </a:r>
            <a:r>
              <a:rPr lang="zh-CN" altLang="en-US"/>
              <a:t>月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5454648" y="0"/>
            <a:ext cx="2019301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550149" y="0"/>
            <a:ext cx="4641851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9" name="组合 4"/>
          <p:cNvGrpSpPr/>
          <p:nvPr/>
        </p:nvGrpSpPr>
        <p:grpSpPr bwMode="auto">
          <a:xfrm>
            <a:off x="5822950" y="203200"/>
            <a:ext cx="1873250" cy="504825"/>
            <a:chOff x="3212976" y="1208584"/>
            <a:chExt cx="1872208" cy="504056"/>
          </a:xfrm>
        </p:grpSpPr>
        <p:sp>
          <p:nvSpPr>
            <p:cNvPr id="10" name="圆角矩形 9"/>
            <p:cNvSpPr/>
            <p:nvPr/>
          </p:nvSpPr>
          <p:spPr>
            <a:xfrm>
              <a:off x="3212976" y="1208584"/>
              <a:ext cx="1726239" cy="504056"/>
            </a:xfrm>
            <a:prstGeom prst="roundRect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85012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基本信息</a:t>
              </a:r>
            </a:p>
          </p:txBody>
        </p:sp>
        <p:sp>
          <p:nvSpPr>
            <p:cNvPr id="11" name="椭圆 10"/>
            <p:cNvSpPr/>
            <p:nvPr/>
          </p:nvSpPr>
          <p:spPr>
            <a:xfrm>
              <a:off x="4793246" y="1308445"/>
              <a:ext cx="291938" cy="2932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4869404" y="1384529"/>
              <a:ext cx="144383" cy="141072"/>
            </a:xfrm>
            <a:prstGeom prst="ellipse">
              <a:avLst/>
            </a:prstGeom>
            <a:solidFill>
              <a:srgbClr val="8501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5822950" y="1304925"/>
            <a:ext cx="1654175" cy="50475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姓名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性别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身高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出生日期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婚姻状况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居住地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家庭电话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电子邮箱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7696200" y="1304925"/>
            <a:ext cx="2438400" cy="42780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</a:p>
          <a:p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</a:p>
          <a:p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</a:p>
          <a:p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XXXX-X-X</a:t>
            </a:r>
          </a:p>
          <a:p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</a:p>
          <a:p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以地为床，以天为被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停机了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很久不用了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……………@qq.com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591" y="520700"/>
            <a:ext cx="1662906" cy="1662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任意多边形 17"/>
          <p:cNvSpPr/>
          <p:nvPr/>
        </p:nvSpPr>
        <p:spPr>
          <a:xfrm rot="18350401">
            <a:off x="-2012913" y="2359038"/>
            <a:ext cx="9062412" cy="1456649"/>
          </a:xfrm>
          <a:custGeom>
            <a:avLst/>
            <a:gdLst>
              <a:gd name="connsiteX0" fmla="*/ 9062412 w 9062412"/>
              <a:gd name="connsiteY0" fmla="*/ 0 h 1456649"/>
              <a:gd name="connsiteX1" fmla="*/ 9062412 w 9062412"/>
              <a:gd name="connsiteY1" fmla="*/ 1077703 h 1456649"/>
              <a:gd name="connsiteX2" fmla="*/ 8537762 w 9062412"/>
              <a:gd name="connsiteY2" fmla="*/ 1456649 h 1456649"/>
              <a:gd name="connsiteX3" fmla="*/ 0 w 9062412"/>
              <a:gd name="connsiteY3" fmla="*/ 1456649 h 1456649"/>
              <a:gd name="connsiteX4" fmla="*/ 0 w 9062412"/>
              <a:gd name="connsiteY4" fmla="*/ 0 h 14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62412" h="1456649">
                <a:moveTo>
                  <a:pt x="9062412" y="0"/>
                </a:moveTo>
                <a:lnTo>
                  <a:pt x="9062412" y="1077703"/>
                </a:lnTo>
                <a:lnTo>
                  <a:pt x="8537762" y="1456649"/>
                </a:lnTo>
                <a:lnTo>
                  <a:pt x="0" y="145664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9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5454648" y="0"/>
            <a:ext cx="2019301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550149" y="0"/>
            <a:ext cx="4641851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" name="组合 4"/>
          <p:cNvGrpSpPr/>
          <p:nvPr/>
        </p:nvGrpSpPr>
        <p:grpSpPr bwMode="auto">
          <a:xfrm>
            <a:off x="5822950" y="203200"/>
            <a:ext cx="1873250" cy="504825"/>
            <a:chOff x="3212976" y="1208584"/>
            <a:chExt cx="1872208" cy="504056"/>
          </a:xfrm>
        </p:grpSpPr>
        <p:sp>
          <p:nvSpPr>
            <p:cNvPr id="8" name="圆角矩形 7"/>
            <p:cNvSpPr/>
            <p:nvPr/>
          </p:nvSpPr>
          <p:spPr>
            <a:xfrm>
              <a:off x="3212976" y="1208584"/>
              <a:ext cx="1726239" cy="504056"/>
            </a:xfrm>
            <a:prstGeom prst="roundRect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85012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教育经历</a:t>
              </a:r>
            </a:p>
          </p:txBody>
        </p:sp>
        <p:sp>
          <p:nvSpPr>
            <p:cNvPr id="9" name="椭圆 8"/>
            <p:cNvSpPr/>
            <p:nvPr/>
          </p:nvSpPr>
          <p:spPr>
            <a:xfrm>
              <a:off x="4793246" y="1308445"/>
              <a:ext cx="291938" cy="2932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4869404" y="1384529"/>
              <a:ext cx="144383" cy="141072"/>
            </a:xfrm>
            <a:prstGeom prst="ellipse">
              <a:avLst/>
            </a:prstGeom>
            <a:solidFill>
              <a:srgbClr val="8501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6226153" y="1297984"/>
            <a:ext cx="1398610" cy="136960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20XX.XX</a:t>
            </a:r>
          </a:p>
          <a:p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20XX.XX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7728413" y="1330378"/>
            <a:ext cx="3709082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语文体育老师教的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4"/>
          <p:cNvGrpSpPr/>
          <p:nvPr/>
        </p:nvGrpSpPr>
        <p:grpSpPr bwMode="auto">
          <a:xfrm>
            <a:off x="5822950" y="3429000"/>
            <a:ext cx="1873250" cy="504825"/>
            <a:chOff x="3212976" y="1208584"/>
            <a:chExt cx="1872208" cy="504056"/>
          </a:xfrm>
        </p:grpSpPr>
        <p:sp>
          <p:nvSpPr>
            <p:cNvPr id="14" name="圆角矩形 13"/>
            <p:cNvSpPr/>
            <p:nvPr/>
          </p:nvSpPr>
          <p:spPr>
            <a:xfrm>
              <a:off x="3212976" y="1208584"/>
              <a:ext cx="1726239" cy="504056"/>
            </a:xfrm>
            <a:prstGeom prst="roundRect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85012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工作经历</a:t>
              </a:r>
            </a:p>
          </p:txBody>
        </p:sp>
        <p:sp>
          <p:nvSpPr>
            <p:cNvPr id="15" name="椭圆 14"/>
            <p:cNvSpPr/>
            <p:nvPr/>
          </p:nvSpPr>
          <p:spPr>
            <a:xfrm>
              <a:off x="4793246" y="1308445"/>
              <a:ext cx="291938" cy="2932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4869404" y="1384529"/>
              <a:ext cx="144383" cy="141072"/>
            </a:xfrm>
            <a:prstGeom prst="ellipse">
              <a:avLst/>
            </a:prstGeom>
            <a:solidFill>
              <a:srgbClr val="8501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7728413" y="4523917"/>
            <a:ext cx="3709082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摆过地摊，卖过年货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做过销售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130964" y="4523917"/>
            <a:ext cx="1349336" cy="20467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20XX-XX</a:t>
            </a:r>
          </a:p>
          <a:p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20XX-XX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 rot="14151738">
            <a:off x="-2170387" y="2918015"/>
            <a:ext cx="8935027" cy="1456649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454648" y="0"/>
            <a:ext cx="2019301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550149" y="0"/>
            <a:ext cx="4641851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" name="组合 4"/>
          <p:cNvGrpSpPr/>
          <p:nvPr/>
        </p:nvGrpSpPr>
        <p:grpSpPr bwMode="auto">
          <a:xfrm>
            <a:off x="5822950" y="203200"/>
            <a:ext cx="1873250" cy="504825"/>
            <a:chOff x="3212976" y="1208584"/>
            <a:chExt cx="1872208" cy="504056"/>
          </a:xfrm>
        </p:grpSpPr>
        <p:sp>
          <p:nvSpPr>
            <p:cNvPr id="8" name="圆角矩形 7"/>
            <p:cNvSpPr/>
            <p:nvPr/>
          </p:nvSpPr>
          <p:spPr>
            <a:xfrm>
              <a:off x="3212976" y="1208584"/>
              <a:ext cx="1726239" cy="504056"/>
            </a:xfrm>
            <a:prstGeom prst="roundRect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85012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所得荣誉</a:t>
              </a:r>
            </a:p>
          </p:txBody>
        </p:sp>
        <p:sp>
          <p:nvSpPr>
            <p:cNvPr id="9" name="椭圆 8"/>
            <p:cNvSpPr/>
            <p:nvPr/>
          </p:nvSpPr>
          <p:spPr>
            <a:xfrm>
              <a:off x="4793246" y="1308445"/>
              <a:ext cx="291938" cy="2932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4869404" y="1384529"/>
              <a:ext cx="144383" cy="141072"/>
            </a:xfrm>
            <a:prstGeom prst="ellipse">
              <a:avLst/>
            </a:prstGeom>
            <a:solidFill>
              <a:srgbClr val="8501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44" name="TextBox 8"/>
          <p:cNvSpPr txBox="1">
            <a:spLocks noChangeArrowheads="1"/>
          </p:cNvSpPr>
          <p:nvPr/>
        </p:nvSpPr>
        <p:spPr bwMode="auto">
          <a:xfrm>
            <a:off x="6105563" y="1416261"/>
            <a:ext cx="1349336" cy="5539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20XX-XX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14"/>
          <p:cNvSpPr txBox="1"/>
          <p:nvPr/>
        </p:nvSpPr>
        <p:spPr>
          <a:xfrm>
            <a:off x="7572425" y="1285417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办公软件核心技能世界大赛中国区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学生组一等奖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36"/>
          <p:cNvSpPr txBox="1"/>
          <p:nvPr/>
        </p:nvSpPr>
        <p:spPr>
          <a:xfrm>
            <a:off x="7596627" y="2922157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办公软件核心技能世界大赛中国区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学生组二等奖</a:t>
            </a:r>
          </a:p>
        </p:txBody>
      </p:sp>
      <p:sp>
        <p:nvSpPr>
          <p:cNvPr id="47" name="TextBox 37"/>
          <p:cNvSpPr txBox="1"/>
          <p:nvPr/>
        </p:nvSpPr>
        <p:spPr>
          <a:xfrm>
            <a:off x="7647374" y="4737720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杯多媒体大赛三等奖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8"/>
          <p:cNvSpPr txBox="1">
            <a:spLocks noChangeArrowheads="1"/>
          </p:cNvSpPr>
          <p:nvPr/>
        </p:nvSpPr>
        <p:spPr bwMode="auto">
          <a:xfrm>
            <a:off x="6181763" y="3087362"/>
            <a:ext cx="1349336" cy="5539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20XX-XX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8"/>
          <p:cNvSpPr txBox="1">
            <a:spLocks noChangeArrowheads="1"/>
          </p:cNvSpPr>
          <p:nvPr/>
        </p:nvSpPr>
        <p:spPr bwMode="auto">
          <a:xfrm>
            <a:off x="6162713" y="4737720"/>
            <a:ext cx="1349336" cy="5539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20XX-XX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7696200" y="2128705"/>
            <a:ext cx="3013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（这奖谁去谁能得，你也可以。）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7773988" y="3693641"/>
            <a:ext cx="3013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（你也可以。）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7779270" y="5177418"/>
            <a:ext cx="3013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（这个奖是不小心得到的。）</a:t>
            </a:r>
          </a:p>
        </p:txBody>
      </p:sp>
      <p:sp>
        <p:nvSpPr>
          <p:cNvPr id="56" name="矩形 55"/>
          <p:cNvSpPr/>
          <p:nvPr/>
        </p:nvSpPr>
        <p:spPr>
          <a:xfrm rot="18350401">
            <a:off x="-2298663" y="2359038"/>
            <a:ext cx="9062412" cy="1456649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454648" y="0"/>
            <a:ext cx="2019301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550149" y="0"/>
            <a:ext cx="4800602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" name="组合 4"/>
          <p:cNvGrpSpPr/>
          <p:nvPr/>
        </p:nvGrpSpPr>
        <p:grpSpPr bwMode="auto">
          <a:xfrm>
            <a:off x="5822950" y="203200"/>
            <a:ext cx="1873250" cy="504825"/>
            <a:chOff x="3212976" y="1208584"/>
            <a:chExt cx="1872208" cy="504056"/>
          </a:xfrm>
        </p:grpSpPr>
        <p:sp>
          <p:nvSpPr>
            <p:cNvPr id="8" name="圆角矩形 7"/>
            <p:cNvSpPr/>
            <p:nvPr/>
          </p:nvSpPr>
          <p:spPr>
            <a:xfrm>
              <a:off x="3212976" y="1208584"/>
              <a:ext cx="1726239" cy="504056"/>
            </a:xfrm>
            <a:prstGeom prst="roundRect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85012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掌握技能</a:t>
              </a:r>
            </a:p>
          </p:txBody>
        </p:sp>
        <p:sp>
          <p:nvSpPr>
            <p:cNvPr id="9" name="椭圆 8"/>
            <p:cNvSpPr/>
            <p:nvPr/>
          </p:nvSpPr>
          <p:spPr>
            <a:xfrm>
              <a:off x="4793246" y="1308445"/>
              <a:ext cx="291938" cy="2932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4869404" y="1384529"/>
              <a:ext cx="144383" cy="141072"/>
            </a:xfrm>
            <a:prstGeom prst="ellipse">
              <a:avLst/>
            </a:prstGeom>
            <a:solidFill>
              <a:srgbClr val="8501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902872" y="1380763"/>
            <a:ext cx="3898828" cy="831862"/>
            <a:chOff x="8293159" y="1261447"/>
            <a:chExt cx="3898828" cy="831862"/>
          </a:xfrm>
        </p:grpSpPr>
        <p:grpSp>
          <p:nvGrpSpPr>
            <p:cNvPr id="12" name="组合 11"/>
            <p:cNvGrpSpPr/>
            <p:nvPr/>
          </p:nvGrpSpPr>
          <p:grpSpPr>
            <a:xfrm rot="10553107">
              <a:off x="8293159" y="1261447"/>
              <a:ext cx="831732" cy="831862"/>
              <a:chOff x="2491284" y="4670296"/>
              <a:chExt cx="1009724" cy="1009879"/>
            </a:xfrm>
          </p:grpSpPr>
          <p:sp>
            <p:nvSpPr>
              <p:cNvPr id="16" name="空心弧 15"/>
              <p:cNvSpPr/>
              <p:nvPr/>
            </p:nvSpPr>
            <p:spPr>
              <a:xfrm rot="16200000">
                <a:off x="2491284" y="4670296"/>
                <a:ext cx="1008112" cy="1008112"/>
              </a:xfrm>
              <a:prstGeom prst="blockArc">
                <a:avLst>
                  <a:gd name="adj1" fmla="val 10800000"/>
                  <a:gd name="adj2" fmla="val 6764416"/>
                  <a:gd name="adj3" fmla="val 10387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空心弧 16"/>
              <p:cNvSpPr/>
              <p:nvPr/>
            </p:nvSpPr>
            <p:spPr>
              <a:xfrm>
                <a:off x="2492896" y="4672063"/>
                <a:ext cx="1008112" cy="1008112"/>
              </a:xfrm>
              <a:prstGeom prst="blockArc">
                <a:avLst>
                  <a:gd name="adj1" fmla="val 10800000"/>
                  <a:gd name="adj2" fmla="val 6764416"/>
                  <a:gd name="adj3" fmla="val 10387"/>
                </a:avLst>
              </a:prstGeom>
              <a:solidFill>
                <a:srgbClr val="F4F3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TextBox 78"/>
            <p:cNvSpPr txBox="1"/>
            <p:nvPr/>
          </p:nvSpPr>
          <p:spPr>
            <a:xfrm>
              <a:off x="8362491" y="1486706"/>
              <a:ext cx="7824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80%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82"/>
            <p:cNvSpPr txBox="1"/>
            <p:nvPr/>
          </p:nvSpPr>
          <p:spPr>
            <a:xfrm>
              <a:off x="9167651" y="1329990"/>
              <a:ext cx="3024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Power point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TextBox 84"/>
            <p:cNvSpPr txBox="1"/>
            <p:nvPr/>
          </p:nvSpPr>
          <p:spPr>
            <a:xfrm>
              <a:off x="9167253" y="1675098"/>
              <a:ext cx="30243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掌握程度较好，有设计和创造作品能力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907336" y="3022993"/>
            <a:ext cx="3909381" cy="855248"/>
            <a:chOff x="8282208" y="2939047"/>
            <a:chExt cx="3909381" cy="855248"/>
          </a:xfrm>
        </p:grpSpPr>
        <p:grpSp>
          <p:nvGrpSpPr>
            <p:cNvPr id="19" name="组合 18"/>
            <p:cNvGrpSpPr/>
            <p:nvPr/>
          </p:nvGrpSpPr>
          <p:grpSpPr>
            <a:xfrm rot="1259340">
              <a:off x="8282208" y="2939047"/>
              <a:ext cx="855062" cy="855248"/>
              <a:chOff x="2639675" y="6106124"/>
              <a:chExt cx="716166" cy="716321"/>
            </a:xfrm>
          </p:grpSpPr>
          <p:sp>
            <p:nvSpPr>
              <p:cNvPr id="23" name="空心弧 22"/>
              <p:cNvSpPr/>
              <p:nvPr/>
            </p:nvSpPr>
            <p:spPr>
              <a:xfrm rot="4218217">
                <a:off x="2639675" y="6106124"/>
                <a:ext cx="714554" cy="714554"/>
              </a:xfrm>
              <a:prstGeom prst="blockArc">
                <a:avLst>
                  <a:gd name="adj1" fmla="val 10800000"/>
                  <a:gd name="adj2" fmla="val 6764416"/>
                  <a:gd name="adj3" fmla="val 10387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空心弧 23"/>
              <p:cNvSpPr/>
              <p:nvPr/>
            </p:nvSpPr>
            <p:spPr>
              <a:xfrm rot="9364213">
                <a:off x="2641287" y="6107891"/>
                <a:ext cx="714554" cy="714554"/>
              </a:xfrm>
              <a:prstGeom prst="blockArc">
                <a:avLst>
                  <a:gd name="adj1" fmla="val 12161371"/>
                  <a:gd name="adj2" fmla="val 6764416"/>
                  <a:gd name="adj3" fmla="val 10387"/>
                </a:avLst>
              </a:prstGeom>
              <a:solidFill>
                <a:srgbClr val="F4F3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TextBox 79"/>
            <p:cNvSpPr txBox="1"/>
            <p:nvPr/>
          </p:nvSpPr>
          <p:spPr>
            <a:xfrm>
              <a:off x="8375191" y="3180117"/>
              <a:ext cx="7824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70%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TextBox 83"/>
            <p:cNvSpPr txBox="1"/>
            <p:nvPr/>
          </p:nvSpPr>
          <p:spPr>
            <a:xfrm>
              <a:off x="9152236" y="3025346"/>
              <a:ext cx="3024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Excel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TextBox 85"/>
            <p:cNvSpPr txBox="1"/>
            <p:nvPr/>
          </p:nvSpPr>
          <p:spPr>
            <a:xfrm>
              <a:off x="9167253" y="3380172"/>
              <a:ext cx="30243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掌握程度较好，能熟练操作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903204" y="4651542"/>
            <a:ext cx="3913513" cy="874336"/>
            <a:chOff x="8252702" y="4786661"/>
            <a:chExt cx="3913513" cy="874336"/>
          </a:xfrm>
        </p:grpSpPr>
        <p:grpSp>
          <p:nvGrpSpPr>
            <p:cNvPr id="26" name="组合 25"/>
            <p:cNvGrpSpPr/>
            <p:nvPr/>
          </p:nvGrpSpPr>
          <p:grpSpPr>
            <a:xfrm rot="1955876">
              <a:off x="8252702" y="4786661"/>
              <a:ext cx="871366" cy="874336"/>
              <a:chOff x="2668136" y="7645984"/>
              <a:chExt cx="744166" cy="746702"/>
            </a:xfrm>
          </p:grpSpPr>
          <p:sp>
            <p:nvSpPr>
              <p:cNvPr id="30" name="空心弧 29"/>
              <p:cNvSpPr/>
              <p:nvPr/>
            </p:nvSpPr>
            <p:spPr>
              <a:xfrm rot="3208963">
                <a:off x="2668136" y="7645984"/>
                <a:ext cx="742554" cy="742554"/>
              </a:xfrm>
              <a:prstGeom prst="blockArc">
                <a:avLst>
                  <a:gd name="adj1" fmla="val 10800000"/>
                  <a:gd name="adj2" fmla="val 6764416"/>
                  <a:gd name="adj3" fmla="val 10387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空心弧 30"/>
              <p:cNvSpPr/>
              <p:nvPr/>
            </p:nvSpPr>
            <p:spPr>
              <a:xfrm rot="8767268">
                <a:off x="2669748" y="7650132"/>
                <a:ext cx="742554" cy="742554"/>
              </a:xfrm>
              <a:prstGeom prst="blockArc">
                <a:avLst>
                  <a:gd name="adj1" fmla="val 16142067"/>
                  <a:gd name="adj2" fmla="val 5375934"/>
                  <a:gd name="adj3" fmla="val 103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7" name="TextBox 80"/>
            <p:cNvSpPr txBox="1"/>
            <p:nvPr/>
          </p:nvSpPr>
          <p:spPr>
            <a:xfrm>
              <a:off x="8349791" y="5034763"/>
              <a:ext cx="7824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50%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TextBox 86"/>
            <p:cNvSpPr txBox="1"/>
            <p:nvPr/>
          </p:nvSpPr>
          <p:spPr>
            <a:xfrm>
              <a:off x="9141879" y="4933138"/>
              <a:ext cx="3024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Word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TextBox 87"/>
            <p:cNvSpPr txBox="1"/>
            <p:nvPr/>
          </p:nvSpPr>
          <p:spPr>
            <a:xfrm>
              <a:off x="9141879" y="5250787"/>
              <a:ext cx="30243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掌握程度较好，能熟练操作</a:t>
              </a: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8712899" y="2071413"/>
            <a:ext cx="3013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（吹牛的。。。。。。）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730389" y="3737816"/>
            <a:ext cx="3013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（吹牛的。。。。。。）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8746986" y="5402539"/>
            <a:ext cx="3013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（吹牛的。。。。。。）</a:t>
            </a:r>
          </a:p>
        </p:txBody>
      </p:sp>
      <p:sp>
        <p:nvSpPr>
          <p:cNvPr id="40" name="矩形 39"/>
          <p:cNvSpPr/>
          <p:nvPr/>
        </p:nvSpPr>
        <p:spPr>
          <a:xfrm rot="14151738">
            <a:off x="-2456137" y="2918015"/>
            <a:ext cx="8935027" cy="1456649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 rot="216722">
            <a:off x="4736746" y="501781"/>
            <a:ext cx="5468056" cy="1473592"/>
            <a:chOff x="4743449" y="436848"/>
            <a:chExt cx="5949950" cy="1603458"/>
          </a:xfrm>
        </p:grpSpPr>
        <p:grpSp>
          <p:nvGrpSpPr>
            <p:cNvPr id="5" name="组合 4"/>
            <p:cNvGrpSpPr/>
            <p:nvPr/>
          </p:nvGrpSpPr>
          <p:grpSpPr bwMode="auto">
            <a:xfrm rot="11317215">
              <a:off x="4743449" y="436848"/>
              <a:ext cx="5949950" cy="1603458"/>
              <a:chOff x="3212976" y="1208584"/>
              <a:chExt cx="1872208" cy="504056"/>
            </a:xfrm>
          </p:grpSpPr>
          <p:sp>
            <p:nvSpPr>
              <p:cNvPr id="6" name="圆角矩形 5"/>
              <p:cNvSpPr/>
              <p:nvPr/>
            </p:nvSpPr>
            <p:spPr>
              <a:xfrm>
                <a:off x="3212976" y="1208584"/>
                <a:ext cx="1726239" cy="504056"/>
              </a:xfrm>
              <a:prstGeom prst="roundRect">
                <a:avLst/>
              </a:prstGeom>
              <a:solidFill>
                <a:schemeClr val="bg1">
                  <a:alpha val="84000"/>
                </a:schemeClr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 dirty="0">
                  <a:solidFill>
                    <a:srgbClr val="85012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4793246" y="1308445"/>
                <a:ext cx="291938" cy="2932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4869404" y="1384529"/>
                <a:ext cx="144383" cy="141072"/>
              </a:xfrm>
              <a:prstGeom prst="ellipse">
                <a:avLst/>
              </a:prstGeom>
              <a:solidFill>
                <a:srgbClr val="8501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 rot="522092">
              <a:off x="6217983" y="765510"/>
              <a:ext cx="39348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b="1" dirty="0">
                  <a:solidFill>
                    <a:srgbClr val="85012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应聘职位</a:t>
              </a: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4693570" y="3569167"/>
            <a:ext cx="59710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“财务经理</a:t>
            </a:r>
          </a:p>
        </p:txBody>
      </p:sp>
      <p:sp>
        <p:nvSpPr>
          <p:cNvPr id="17" name="矩形 16"/>
          <p:cNvSpPr/>
          <p:nvPr/>
        </p:nvSpPr>
        <p:spPr>
          <a:xfrm rot="18350401">
            <a:off x="-2584413" y="2359038"/>
            <a:ext cx="9062412" cy="1456649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 rot="16200000">
            <a:off x="-704851" y="704849"/>
            <a:ext cx="6858002" cy="5448300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Freeform 13"/>
          <p:cNvSpPr>
            <a:spLocks noEditPoints="1"/>
          </p:cNvSpPr>
          <p:nvPr/>
        </p:nvSpPr>
        <p:spPr bwMode="auto">
          <a:xfrm>
            <a:off x="742155" y="1307945"/>
            <a:ext cx="3963988" cy="3030538"/>
          </a:xfrm>
          <a:custGeom>
            <a:avLst/>
            <a:gdLst>
              <a:gd name="T0" fmla="*/ 105 w 391"/>
              <a:gd name="T1" fmla="*/ 107 h 298"/>
              <a:gd name="T2" fmla="*/ 143 w 391"/>
              <a:gd name="T3" fmla="*/ 161 h 298"/>
              <a:gd name="T4" fmla="*/ 132 w 391"/>
              <a:gd name="T5" fmla="*/ 157 h 298"/>
              <a:gd name="T6" fmla="*/ 132 w 391"/>
              <a:gd name="T7" fmla="*/ 123 h 298"/>
              <a:gd name="T8" fmla="*/ 132 w 391"/>
              <a:gd name="T9" fmla="*/ 157 h 298"/>
              <a:gd name="T10" fmla="*/ 130 w 391"/>
              <a:gd name="T11" fmla="*/ 144 h 298"/>
              <a:gd name="T12" fmla="*/ 141 w 391"/>
              <a:gd name="T13" fmla="*/ 144 h 298"/>
              <a:gd name="T14" fmla="*/ 285 w 391"/>
              <a:gd name="T15" fmla="*/ 107 h 298"/>
              <a:gd name="T16" fmla="*/ 248 w 391"/>
              <a:gd name="T17" fmla="*/ 161 h 298"/>
              <a:gd name="T18" fmla="*/ 285 w 391"/>
              <a:gd name="T19" fmla="*/ 107 h 298"/>
              <a:gd name="T20" fmla="*/ 242 w 391"/>
              <a:gd name="T21" fmla="*/ 140 h 298"/>
              <a:gd name="T22" fmla="*/ 276 w 391"/>
              <a:gd name="T23" fmla="*/ 140 h 298"/>
              <a:gd name="T24" fmla="*/ 255 w 391"/>
              <a:gd name="T25" fmla="*/ 139 h 298"/>
              <a:gd name="T26" fmla="*/ 255 w 391"/>
              <a:gd name="T27" fmla="*/ 150 h 298"/>
              <a:gd name="T28" fmla="*/ 255 w 391"/>
              <a:gd name="T29" fmla="*/ 139 h 298"/>
              <a:gd name="T30" fmla="*/ 199 w 391"/>
              <a:gd name="T31" fmla="*/ 222 h 298"/>
              <a:gd name="T32" fmla="*/ 211 w 391"/>
              <a:gd name="T33" fmla="*/ 183 h 298"/>
              <a:gd name="T34" fmla="*/ 173 w 391"/>
              <a:gd name="T35" fmla="*/ 194 h 298"/>
              <a:gd name="T36" fmla="*/ 194 w 391"/>
              <a:gd name="T37" fmla="*/ 247 h 298"/>
              <a:gd name="T38" fmla="*/ 147 w 391"/>
              <a:gd name="T39" fmla="*/ 230 h 298"/>
              <a:gd name="T40" fmla="*/ 195 w 391"/>
              <a:gd name="T41" fmla="*/ 253 h 298"/>
              <a:gd name="T42" fmla="*/ 244 w 391"/>
              <a:gd name="T43" fmla="*/ 230 h 298"/>
              <a:gd name="T44" fmla="*/ 197 w 391"/>
              <a:gd name="T45" fmla="*/ 247 h 298"/>
              <a:gd name="T46" fmla="*/ 289 w 391"/>
              <a:gd name="T47" fmla="*/ 23 h 298"/>
              <a:gd name="T48" fmla="*/ 195 w 391"/>
              <a:gd name="T49" fmla="*/ 19 h 298"/>
              <a:gd name="T50" fmla="*/ 102 w 391"/>
              <a:gd name="T51" fmla="*/ 23 h 298"/>
              <a:gd name="T52" fmla="*/ 22 w 391"/>
              <a:gd name="T53" fmla="*/ 103 h 298"/>
              <a:gd name="T54" fmla="*/ 31 w 391"/>
              <a:gd name="T55" fmla="*/ 158 h 298"/>
              <a:gd name="T56" fmla="*/ 360 w 391"/>
              <a:gd name="T57" fmla="*/ 158 h 298"/>
              <a:gd name="T58" fmla="*/ 369 w 391"/>
              <a:gd name="T59" fmla="*/ 103 h 298"/>
              <a:gd name="T60" fmla="*/ 310 w 391"/>
              <a:gd name="T61" fmla="*/ 47 h 298"/>
              <a:gd name="T62" fmla="*/ 344 w 391"/>
              <a:gd name="T63" fmla="*/ 47 h 298"/>
              <a:gd name="T64" fmla="*/ 341 w 391"/>
              <a:gd name="T65" fmla="*/ 85 h 298"/>
              <a:gd name="T66" fmla="*/ 304 w 391"/>
              <a:gd name="T67" fmla="*/ 54 h 298"/>
              <a:gd name="T68" fmla="*/ 46 w 391"/>
              <a:gd name="T69" fmla="*/ 47 h 298"/>
              <a:gd name="T70" fmla="*/ 80 w 391"/>
              <a:gd name="T71" fmla="*/ 47 h 298"/>
              <a:gd name="T72" fmla="*/ 53 w 391"/>
              <a:gd name="T73" fmla="*/ 88 h 298"/>
              <a:gd name="T74" fmla="*/ 46 w 391"/>
              <a:gd name="T75" fmla="*/ 81 h 298"/>
              <a:gd name="T76" fmla="*/ 195 w 391"/>
              <a:gd name="T77" fmla="*/ 290 h 298"/>
              <a:gd name="T78" fmla="*/ 195 w 391"/>
              <a:gd name="T79" fmla="*/ 26 h 298"/>
              <a:gd name="T80" fmla="*/ 195 w 391"/>
              <a:gd name="T81" fmla="*/ 290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91" h="298">
                <a:moveTo>
                  <a:pt x="158" y="110"/>
                </a:moveTo>
                <a:cubicBezTo>
                  <a:pt x="148" y="95"/>
                  <a:pt x="124" y="94"/>
                  <a:pt x="105" y="107"/>
                </a:cubicBezTo>
                <a:cubicBezTo>
                  <a:pt x="87" y="120"/>
                  <a:pt x="80" y="143"/>
                  <a:pt x="90" y="157"/>
                </a:cubicBezTo>
                <a:cubicBezTo>
                  <a:pt x="101" y="172"/>
                  <a:pt x="124" y="174"/>
                  <a:pt x="143" y="161"/>
                </a:cubicBezTo>
                <a:cubicBezTo>
                  <a:pt x="162" y="148"/>
                  <a:pt x="169" y="125"/>
                  <a:pt x="158" y="110"/>
                </a:cubicBezTo>
                <a:close/>
                <a:moveTo>
                  <a:pt x="132" y="157"/>
                </a:moveTo>
                <a:cubicBezTo>
                  <a:pt x="123" y="157"/>
                  <a:pt x="115" y="150"/>
                  <a:pt x="115" y="140"/>
                </a:cubicBezTo>
                <a:cubicBezTo>
                  <a:pt x="115" y="131"/>
                  <a:pt x="123" y="123"/>
                  <a:pt x="132" y="123"/>
                </a:cubicBezTo>
                <a:cubicBezTo>
                  <a:pt x="141" y="123"/>
                  <a:pt x="149" y="131"/>
                  <a:pt x="149" y="140"/>
                </a:cubicBezTo>
                <a:cubicBezTo>
                  <a:pt x="149" y="150"/>
                  <a:pt x="141" y="157"/>
                  <a:pt x="132" y="157"/>
                </a:cubicBezTo>
                <a:close/>
                <a:moveTo>
                  <a:pt x="136" y="139"/>
                </a:moveTo>
                <a:cubicBezTo>
                  <a:pt x="133" y="139"/>
                  <a:pt x="130" y="141"/>
                  <a:pt x="130" y="144"/>
                </a:cubicBezTo>
                <a:cubicBezTo>
                  <a:pt x="130" y="147"/>
                  <a:pt x="133" y="150"/>
                  <a:pt x="136" y="150"/>
                </a:cubicBezTo>
                <a:cubicBezTo>
                  <a:pt x="139" y="150"/>
                  <a:pt x="141" y="147"/>
                  <a:pt x="141" y="144"/>
                </a:cubicBezTo>
                <a:cubicBezTo>
                  <a:pt x="141" y="141"/>
                  <a:pt x="139" y="139"/>
                  <a:pt x="136" y="139"/>
                </a:cubicBezTo>
                <a:close/>
                <a:moveTo>
                  <a:pt x="285" y="107"/>
                </a:moveTo>
                <a:cubicBezTo>
                  <a:pt x="267" y="94"/>
                  <a:pt x="243" y="95"/>
                  <a:pt x="233" y="110"/>
                </a:cubicBezTo>
                <a:cubicBezTo>
                  <a:pt x="222" y="125"/>
                  <a:pt x="229" y="148"/>
                  <a:pt x="248" y="161"/>
                </a:cubicBezTo>
                <a:cubicBezTo>
                  <a:pt x="267" y="174"/>
                  <a:pt x="290" y="172"/>
                  <a:pt x="301" y="157"/>
                </a:cubicBezTo>
                <a:cubicBezTo>
                  <a:pt x="311" y="143"/>
                  <a:pt x="304" y="120"/>
                  <a:pt x="285" y="107"/>
                </a:cubicBezTo>
                <a:close/>
                <a:moveTo>
                  <a:pt x="259" y="157"/>
                </a:moveTo>
                <a:cubicBezTo>
                  <a:pt x="249" y="157"/>
                  <a:pt x="242" y="150"/>
                  <a:pt x="242" y="140"/>
                </a:cubicBezTo>
                <a:cubicBezTo>
                  <a:pt x="242" y="131"/>
                  <a:pt x="249" y="123"/>
                  <a:pt x="259" y="123"/>
                </a:cubicBezTo>
                <a:cubicBezTo>
                  <a:pt x="268" y="123"/>
                  <a:pt x="276" y="131"/>
                  <a:pt x="276" y="140"/>
                </a:cubicBezTo>
                <a:cubicBezTo>
                  <a:pt x="276" y="150"/>
                  <a:pt x="268" y="157"/>
                  <a:pt x="259" y="157"/>
                </a:cubicBezTo>
                <a:close/>
                <a:moveTo>
                  <a:pt x="255" y="139"/>
                </a:moveTo>
                <a:cubicBezTo>
                  <a:pt x="252" y="139"/>
                  <a:pt x="249" y="141"/>
                  <a:pt x="249" y="144"/>
                </a:cubicBezTo>
                <a:cubicBezTo>
                  <a:pt x="249" y="147"/>
                  <a:pt x="252" y="150"/>
                  <a:pt x="255" y="150"/>
                </a:cubicBezTo>
                <a:cubicBezTo>
                  <a:pt x="258" y="150"/>
                  <a:pt x="260" y="147"/>
                  <a:pt x="260" y="144"/>
                </a:cubicBezTo>
                <a:cubicBezTo>
                  <a:pt x="260" y="141"/>
                  <a:pt x="258" y="139"/>
                  <a:pt x="255" y="139"/>
                </a:cubicBezTo>
                <a:close/>
                <a:moveTo>
                  <a:pt x="197" y="247"/>
                </a:moveTo>
                <a:cubicBezTo>
                  <a:pt x="197" y="244"/>
                  <a:pt x="198" y="222"/>
                  <a:pt x="199" y="222"/>
                </a:cubicBezTo>
                <a:cubicBezTo>
                  <a:pt x="218" y="194"/>
                  <a:pt x="218" y="194"/>
                  <a:pt x="218" y="194"/>
                </a:cubicBezTo>
                <a:cubicBezTo>
                  <a:pt x="221" y="189"/>
                  <a:pt x="217" y="183"/>
                  <a:pt x="211" y="183"/>
                </a:cubicBezTo>
                <a:cubicBezTo>
                  <a:pt x="179" y="183"/>
                  <a:pt x="179" y="183"/>
                  <a:pt x="179" y="183"/>
                </a:cubicBezTo>
                <a:cubicBezTo>
                  <a:pt x="174" y="183"/>
                  <a:pt x="170" y="189"/>
                  <a:pt x="173" y="194"/>
                </a:cubicBezTo>
                <a:cubicBezTo>
                  <a:pt x="173" y="194"/>
                  <a:pt x="188" y="215"/>
                  <a:pt x="192" y="222"/>
                </a:cubicBezTo>
                <a:cubicBezTo>
                  <a:pt x="192" y="222"/>
                  <a:pt x="194" y="244"/>
                  <a:pt x="194" y="247"/>
                </a:cubicBezTo>
                <a:cubicBezTo>
                  <a:pt x="188" y="246"/>
                  <a:pt x="165" y="237"/>
                  <a:pt x="161" y="234"/>
                </a:cubicBezTo>
                <a:cubicBezTo>
                  <a:pt x="156" y="231"/>
                  <a:pt x="152" y="231"/>
                  <a:pt x="147" y="230"/>
                </a:cubicBezTo>
                <a:cubicBezTo>
                  <a:pt x="150" y="234"/>
                  <a:pt x="153" y="237"/>
                  <a:pt x="158" y="240"/>
                </a:cubicBezTo>
                <a:cubicBezTo>
                  <a:pt x="163" y="243"/>
                  <a:pt x="194" y="255"/>
                  <a:pt x="195" y="253"/>
                </a:cubicBezTo>
                <a:cubicBezTo>
                  <a:pt x="197" y="255"/>
                  <a:pt x="227" y="243"/>
                  <a:pt x="233" y="240"/>
                </a:cubicBezTo>
                <a:cubicBezTo>
                  <a:pt x="238" y="237"/>
                  <a:pt x="241" y="234"/>
                  <a:pt x="244" y="230"/>
                </a:cubicBezTo>
                <a:cubicBezTo>
                  <a:pt x="239" y="231"/>
                  <a:pt x="235" y="231"/>
                  <a:pt x="230" y="234"/>
                </a:cubicBezTo>
                <a:cubicBezTo>
                  <a:pt x="225" y="237"/>
                  <a:pt x="203" y="246"/>
                  <a:pt x="197" y="247"/>
                </a:cubicBezTo>
                <a:close/>
                <a:moveTo>
                  <a:pt x="369" y="23"/>
                </a:moveTo>
                <a:cubicBezTo>
                  <a:pt x="347" y="0"/>
                  <a:pt x="311" y="0"/>
                  <a:pt x="289" y="23"/>
                </a:cubicBezTo>
                <a:cubicBezTo>
                  <a:pt x="275" y="36"/>
                  <a:pt x="275" y="36"/>
                  <a:pt x="275" y="36"/>
                </a:cubicBezTo>
                <a:cubicBezTo>
                  <a:pt x="251" y="25"/>
                  <a:pt x="224" y="19"/>
                  <a:pt x="195" y="19"/>
                </a:cubicBezTo>
                <a:cubicBezTo>
                  <a:pt x="166" y="19"/>
                  <a:pt x="139" y="25"/>
                  <a:pt x="116" y="36"/>
                </a:cubicBezTo>
                <a:cubicBezTo>
                  <a:pt x="102" y="23"/>
                  <a:pt x="102" y="23"/>
                  <a:pt x="102" y="23"/>
                </a:cubicBezTo>
                <a:cubicBezTo>
                  <a:pt x="80" y="0"/>
                  <a:pt x="44" y="0"/>
                  <a:pt x="22" y="23"/>
                </a:cubicBezTo>
                <a:cubicBezTo>
                  <a:pt x="0" y="45"/>
                  <a:pt x="0" y="81"/>
                  <a:pt x="22" y="103"/>
                </a:cubicBezTo>
                <a:cubicBezTo>
                  <a:pt x="38" y="118"/>
                  <a:pt x="38" y="118"/>
                  <a:pt x="38" y="118"/>
                </a:cubicBezTo>
                <a:cubicBezTo>
                  <a:pt x="33" y="131"/>
                  <a:pt x="31" y="144"/>
                  <a:pt x="31" y="158"/>
                </a:cubicBezTo>
                <a:cubicBezTo>
                  <a:pt x="31" y="236"/>
                  <a:pt x="104" y="298"/>
                  <a:pt x="195" y="298"/>
                </a:cubicBezTo>
                <a:cubicBezTo>
                  <a:pt x="286" y="298"/>
                  <a:pt x="360" y="236"/>
                  <a:pt x="360" y="158"/>
                </a:cubicBezTo>
                <a:cubicBezTo>
                  <a:pt x="360" y="144"/>
                  <a:pt x="358" y="131"/>
                  <a:pt x="353" y="118"/>
                </a:cubicBezTo>
                <a:cubicBezTo>
                  <a:pt x="369" y="103"/>
                  <a:pt x="369" y="103"/>
                  <a:pt x="369" y="103"/>
                </a:cubicBezTo>
                <a:cubicBezTo>
                  <a:pt x="391" y="81"/>
                  <a:pt x="391" y="45"/>
                  <a:pt x="369" y="23"/>
                </a:cubicBezTo>
                <a:close/>
                <a:moveTo>
                  <a:pt x="310" y="47"/>
                </a:moveTo>
                <a:cubicBezTo>
                  <a:pt x="315" y="43"/>
                  <a:pt x="321" y="40"/>
                  <a:pt x="327" y="40"/>
                </a:cubicBezTo>
                <a:cubicBezTo>
                  <a:pt x="334" y="40"/>
                  <a:pt x="340" y="43"/>
                  <a:pt x="344" y="47"/>
                </a:cubicBezTo>
                <a:cubicBezTo>
                  <a:pt x="354" y="57"/>
                  <a:pt x="354" y="72"/>
                  <a:pt x="344" y="81"/>
                </a:cubicBezTo>
                <a:cubicBezTo>
                  <a:pt x="341" y="85"/>
                  <a:pt x="341" y="85"/>
                  <a:pt x="341" y="85"/>
                </a:cubicBezTo>
                <a:cubicBezTo>
                  <a:pt x="337" y="88"/>
                  <a:pt x="337" y="88"/>
                  <a:pt x="337" y="88"/>
                </a:cubicBezTo>
                <a:cubicBezTo>
                  <a:pt x="328" y="75"/>
                  <a:pt x="317" y="63"/>
                  <a:pt x="304" y="54"/>
                </a:cubicBezTo>
                <a:lnTo>
                  <a:pt x="310" y="47"/>
                </a:lnTo>
                <a:close/>
                <a:moveTo>
                  <a:pt x="46" y="47"/>
                </a:moveTo>
                <a:cubicBezTo>
                  <a:pt x="51" y="43"/>
                  <a:pt x="57" y="40"/>
                  <a:pt x="63" y="40"/>
                </a:cubicBezTo>
                <a:cubicBezTo>
                  <a:pt x="70" y="40"/>
                  <a:pt x="76" y="43"/>
                  <a:pt x="80" y="47"/>
                </a:cubicBezTo>
                <a:cubicBezTo>
                  <a:pt x="87" y="54"/>
                  <a:pt x="87" y="54"/>
                  <a:pt x="87" y="54"/>
                </a:cubicBezTo>
                <a:cubicBezTo>
                  <a:pt x="74" y="63"/>
                  <a:pt x="62" y="75"/>
                  <a:pt x="53" y="88"/>
                </a:cubicBezTo>
                <a:cubicBezTo>
                  <a:pt x="50" y="85"/>
                  <a:pt x="50" y="85"/>
                  <a:pt x="50" y="85"/>
                </a:cubicBezTo>
                <a:cubicBezTo>
                  <a:pt x="46" y="81"/>
                  <a:pt x="46" y="81"/>
                  <a:pt x="46" y="81"/>
                </a:cubicBezTo>
                <a:cubicBezTo>
                  <a:pt x="37" y="72"/>
                  <a:pt x="37" y="57"/>
                  <a:pt x="46" y="47"/>
                </a:cubicBezTo>
                <a:close/>
                <a:moveTo>
                  <a:pt x="195" y="290"/>
                </a:moveTo>
                <a:cubicBezTo>
                  <a:pt x="109" y="290"/>
                  <a:pt x="38" y="231"/>
                  <a:pt x="38" y="158"/>
                </a:cubicBezTo>
                <a:cubicBezTo>
                  <a:pt x="38" y="86"/>
                  <a:pt x="109" y="26"/>
                  <a:pt x="195" y="26"/>
                </a:cubicBezTo>
                <a:cubicBezTo>
                  <a:pt x="282" y="26"/>
                  <a:pt x="353" y="86"/>
                  <a:pt x="353" y="158"/>
                </a:cubicBezTo>
                <a:cubicBezTo>
                  <a:pt x="353" y="231"/>
                  <a:pt x="282" y="290"/>
                  <a:pt x="195" y="290"/>
                </a:cubicBezTo>
                <a:close/>
              </a:path>
            </a:pathLst>
          </a:custGeom>
          <a:solidFill>
            <a:srgbClr val="8501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6190456" y="2151725"/>
            <a:ext cx="5162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紫色熊猫简约创意个人简历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宽屏</PresentationFormat>
  <Paragraphs>96</Paragraphs>
  <Slides>7</Slides>
  <Notes>7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紫色熊猫简约创意个人简历PPT模板</dc:title>
  <dc:creator/>
  <cp:lastModifiedBy>天 下</cp:lastModifiedBy>
  <cp:revision>39</cp:revision>
  <dcterms:created xsi:type="dcterms:W3CDTF">2014-06-11T14:48:00Z</dcterms:created>
  <dcterms:modified xsi:type="dcterms:W3CDTF">2021-01-05T16:13:38Z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