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3.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7"/>
  </p:notesMasterIdLst>
  <p:handoutMasterIdLst>
    <p:handoutMasterId r:id="rId18"/>
  </p:handoutMasterIdLst>
  <p:sldIdLst>
    <p:sldId id="325" r:id="rId2"/>
    <p:sldId id="323" r:id="rId3"/>
    <p:sldId id="324" r:id="rId4"/>
    <p:sldId id="347" r:id="rId5"/>
    <p:sldId id="348" r:id="rId6"/>
    <p:sldId id="349" r:id="rId7"/>
    <p:sldId id="350" r:id="rId8"/>
    <p:sldId id="351" r:id="rId9"/>
    <p:sldId id="352" r:id="rId10"/>
    <p:sldId id="353" r:id="rId11"/>
    <p:sldId id="354" r:id="rId12"/>
    <p:sldId id="355" r:id="rId13"/>
    <p:sldId id="357" r:id="rId14"/>
    <p:sldId id="358" r:id="rId15"/>
    <p:sldId id="343" r:id="rId16"/>
  </p:sldIdLst>
  <p:sldSz cx="10801350" cy="6480175"/>
  <p:notesSz cx="6858000" cy="9144000"/>
  <p:embeddedFontLst>
    <p:embeddedFont>
      <p:font typeface="站酷文艺体" panose="02010600030101010101" charset="-122"/>
      <p:regular r:id="rId19"/>
    </p:embeddedFont>
    <p:embeddedFont>
      <p:font typeface="Calibri" panose="020F0502020204030204" pitchFamily="34" charset="0"/>
      <p:regular r:id="rId20"/>
      <p:bold r:id="rId21"/>
      <p:italic r:id="rId22"/>
      <p:boldItalic r:id="rId23"/>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36">
          <p15:clr>
            <a:srgbClr val="A4A3A4"/>
          </p15:clr>
        </p15:guide>
        <p15:guide id="2" pos="340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E1E0E0"/>
    <a:srgbClr val="FF9817"/>
    <a:srgbClr val="A6A6A6"/>
    <a:srgbClr val="F79515"/>
    <a:srgbClr val="3CB19B"/>
    <a:srgbClr val="3CB1AA"/>
    <a:srgbClr val="61AB92"/>
    <a:srgbClr val="5E9891"/>
    <a:srgbClr val="5BB1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108" y="324"/>
      </p:cViewPr>
      <p:guideLst>
        <p:guide orient="horz" pos="2036"/>
        <p:guide pos="340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2021/1/6</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思源黑体 CN Normal" panose="020B0400000000000000" charset="-122"/>
                <a:ea typeface="思源黑体 CN Normal" panose="020B0400000000000000" charset="-122"/>
                <a:cs typeface="思源黑体 CN Normal" panose="020B0400000000000000" charset="-122"/>
              </a:defRPr>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思源黑体 CN Normal" panose="020B0400000000000000" charset="-122"/>
                <a:ea typeface="思源黑体 CN Normal" panose="020B0400000000000000" charset="-122"/>
                <a:cs typeface="思源黑体 CN Normal" panose="020B0400000000000000" charset="-122"/>
              </a:defRPr>
            </a:lvl1pPr>
          </a:lstStyle>
          <a:p>
            <a:fld id="{DEAA6A68-0EB0-4211-9BA1-8BC8BA962E8D}"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571500" y="685800"/>
            <a:ext cx="5715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思源黑体 CN Normal" panose="020B0400000000000000" charset="-122"/>
                <a:ea typeface="思源黑体 CN Normal" panose="020B0400000000000000" charset="-122"/>
                <a:cs typeface="思源黑体 CN Normal" panose="020B0400000000000000" charset="-122"/>
              </a:defRPr>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思源黑体 CN Normal" panose="020B0400000000000000" charset="-122"/>
                <a:ea typeface="思源黑体 CN Normal" panose="020B0400000000000000" charset="-122"/>
                <a:cs typeface="思源黑体 CN Normal" panose="020B0400000000000000" charset="-122"/>
              </a:defRPr>
            </a:lvl1pPr>
          </a:lstStyle>
          <a:p>
            <a:fld id="{5F11AE35-1DF0-4D2A-AC3B-20EBDD1DB537}"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思源黑体 CN Normal" panose="020B0400000000000000" charset="-122"/>
        <a:ea typeface="思源黑体 CN Normal" panose="020B0400000000000000" charset="-122"/>
        <a:cs typeface="思源黑体 CN Normal" panose="020B0400000000000000" charset="-122"/>
      </a:defRPr>
    </a:lvl1pPr>
    <a:lvl2pPr marL="457200" algn="l" defTabSz="914400" rtl="0" eaLnBrk="1" latinLnBrk="0" hangingPunct="1">
      <a:defRPr sz="1200" kern="1200">
        <a:solidFill>
          <a:schemeClr val="tx1"/>
        </a:solidFill>
        <a:latin typeface="思源黑体 CN Normal" panose="020B0400000000000000" charset="-122"/>
        <a:ea typeface="思源黑体 CN Normal" panose="020B0400000000000000" charset="-122"/>
        <a:cs typeface="思源黑体 CN Normal" panose="020B0400000000000000" charset="-122"/>
      </a:defRPr>
    </a:lvl2pPr>
    <a:lvl3pPr marL="914400" algn="l" defTabSz="914400" rtl="0" eaLnBrk="1" latinLnBrk="0" hangingPunct="1">
      <a:defRPr sz="1200" kern="1200">
        <a:solidFill>
          <a:schemeClr val="tx1"/>
        </a:solidFill>
        <a:latin typeface="思源黑体 CN Normal" panose="020B0400000000000000" charset="-122"/>
        <a:ea typeface="思源黑体 CN Normal" panose="020B0400000000000000" charset="-122"/>
        <a:cs typeface="思源黑体 CN Normal" panose="020B0400000000000000" charset="-122"/>
      </a:defRPr>
    </a:lvl3pPr>
    <a:lvl4pPr marL="1371600" algn="l" defTabSz="914400" rtl="0" eaLnBrk="1" latinLnBrk="0" hangingPunct="1">
      <a:defRPr sz="1200" kern="1200">
        <a:solidFill>
          <a:schemeClr val="tx1"/>
        </a:solidFill>
        <a:latin typeface="思源黑体 CN Normal" panose="020B0400000000000000" charset="-122"/>
        <a:ea typeface="思源黑体 CN Normal" panose="020B0400000000000000" charset="-122"/>
        <a:cs typeface="思源黑体 CN Normal" panose="020B0400000000000000" charset="-122"/>
      </a:defRPr>
    </a:lvl4pPr>
    <a:lvl5pPr marL="1828800" algn="l" defTabSz="914400" rtl="0" eaLnBrk="1" latinLnBrk="0" hangingPunct="1">
      <a:defRPr sz="1200" kern="1200">
        <a:solidFill>
          <a:schemeClr val="tx1"/>
        </a:solidFill>
        <a:latin typeface="思源黑体 CN Normal" panose="020B0400000000000000" charset="-122"/>
        <a:ea typeface="思源黑体 CN Normal" panose="020B0400000000000000" charset="-122"/>
        <a:cs typeface="思源黑体 CN Normal" panose="020B0400000000000000" charset="-122"/>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810101" y="2013055"/>
            <a:ext cx="9181148" cy="1389038"/>
          </a:xfrm>
        </p:spPr>
        <p:txBody>
          <a:bodyPr/>
          <a:lstStyle/>
          <a:p>
            <a:r>
              <a:rPr lang="zh-CN" altLang="en-US"/>
              <a:t>单击此处编辑母版标题样式</a:t>
            </a:r>
          </a:p>
        </p:txBody>
      </p:sp>
      <p:sp>
        <p:nvSpPr>
          <p:cNvPr id="3" name="副标题 2"/>
          <p:cNvSpPr>
            <a:spLocks noGrp="1"/>
          </p:cNvSpPr>
          <p:nvPr>
            <p:ph type="subTitle" idx="1"/>
          </p:nvPr>
        </p:nvSpPr>
        <p:spPr>
          <a:xfrm>
            <a:off x="1620203" y="3672099"/>
            <a:ext cx="7560945" cy="1656045"/>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7272D93A-2E87-41AA-AFB2-5BA3DB11C2E9}"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3F0C697-95C2-4A28-A2BD-284144B657BB}" type="slidenum">
              <a:rPr lang="zh-CN" altLang="en-US" smtClean="0"/>
              <a:t>‹#›</a:t>
            </a:fld>
            <a:endParaRPr lang="zh-CN" altLang="en-US"/>
          </a:p>
        </p:txBody>
      </p:sp>
    </p:spTree>
  </p:cSld>
  <p:clrMapOvr>
    <a:masterClrMapping/>
  </p:clrMapOvr>
  <p:transition advClick="0" advTm="0">
    <p:push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272D93A-2E87-41AA-AFB2-5BA3DB11C2E9}"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3F0C697-95C2-4A28-A2BD-284144B657BB}" type="slidenum">
              <a:rPr lang="zh-CN" altLang="en-US" smtClean="0"/>
              <a:t>‹#›</a:t>
            </a:fld>
            <a:endParaRPr lang="zh-CN" altLang="en-US"/>
          </a:p>
        </p:txBody>
      </p:sp>
    </p:spTree>
  </p:cSld>
  <p:clrMapOvr>
    <a:masterClrMapping/>
  </p:clrMapOvr>
  <p:transition advClick="0" advTm="0">
    <p:push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830979" y="259508"/>
            <a:ext cx="2430304" cy="5529149"/>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540067" y="259508"/>
            <a:ext cx="7110889" cy="5529149"/>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272D93A-2E87-41AA-AFB2-5BA3DB11C2E9}"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3F0C697-95C2-4A28-A2BD-284144B657BB}" type="slidenum">
              <a:rPr lang="zh-CN" altLang="en-US" smtClean="0"/>
              <a:t>‹#›</a:t>
            </a:fld>
            <a:endParaRPr lang="zh-CN" altLang="en-US"/>
          </a:p>
        </p:txBody>
      </p:sp>
    </p:spTree>
  </p:cSld>
  <p:clrMapOvr>
    <a:masterClrMapping/>
  </p:clrMapOvr>
  <p:transition advClick="0" advTm="0">
    <p:push di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272D93A-2E87-41AA-AFB2-5BA3DB11C2E9}"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3F0C697-95C2-4A28-A2BD-284144B657BB}" type="slidenum">
              <a:rPr lang="zh-CN" altLang="en-US" smtClean="0"/>
              <a:t>‹#›</a:t>
            </a:fld>
            <a:endParaRPr lang="zh-CN" altLang="en-US"/>
          </a:p>
        </p:txBody>
      </p:sp>
    </p:spTree>
  </p:cSld>
  <p:clrMapOvr>
    <a:masterClrMapping/>
  </p:clrMapOvr>
  <p:transition advClick="0" advTm="0">
    <p:push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53232" y="4164113"/>
            <a:ext cx="9181148" cy="128703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853232" y="2746575"/>
            <a:ext cx="9181148" cy="1417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7272D93A-2E87-41AA-AFB2-5BA3DB11C2E9}"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3F0C697-95C2-4A28-A2BD-284144B657BB}" type="slidenum">
              <a:rPr lang="zh-CN" altLang="en-US" smtClean="0"/>
              <a:t>‹#›</a:t>
            </a:fld>
            <a:endParaRPr lang="zh-CN" altLang="en-US"/>
          </a:p>
        </p:txBody>
      </p:sp>
    </p:spTree>
  </p:cSld>
  <p:clrMapOvr>
    <a:masterClrMapping/>
  </p:clrMapOvr>
  <p:transition advClick="0" advTm="0">
    <p:push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540068" y="1512041"/>
            <a:ext cx="4770596" cy="42766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5490686" y="1512041"/>
            <a:ext cx="4770596" cy="42766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7272D93A-2E87-41AA-AFB2-5BA3DB11C2E9}"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3F0C697-95C2-4A28-A2BD-284144B657BB}" type="slidenum">
              <a:rPr lang="zh-CN" altLang="en-US" smtClean="0"/>
              <a:t>‹#›</a:t>
            </a:fld>
            <a:endParaRPr lang="zh-CN" altLang="en-US"/>
          </a:p>
        </p:txBody>
      </p:sp>
    </p:spTree>
  </p:cSld>
  <p:clrMapOvr>
    <a:masterClrMapping/>
  </p:clrMapOvr>
  <p:transition advClick="0" advTm="0">
    <p:push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540068" y="1450540"/>
            <a:ext cx="4772472" cy="6045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540068" y="2055056"/>
            <a:ext cx="4772472" cy="373360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5486936" y="1450540"/>
            <a:ext cx="4774347" cy="6045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5486936" y="2055056"/>
            <a:ext cx="4774347" cy="373360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7272D93A-2E87-41AA-AFB2-5BA3DB11C2E9}" type="datetimeFigureOut">
              <a:rPr lang="zh-CN" altLang="en-US" smtClean="0"/>
              <a:t>2021/1/6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3F0C697-95C2-4A28-A2BD-284144B657BB}" type="slidenum">
              <a:rPr lang="zh-CN" altLang="en-US" smtClean="0"/>
              <a:t>‹#›</a:t>
            </a:fld>
            <a:endParaRPr lang="zh-CN" altLang="en-US"/>
          </a:p>
        </p:txBody>
      </p:sp>
    </p:spTree>
  </p:cSld>
  <p:clrMapOvr>
    <a:masterClrMapping/>
  </p:clrMapOvr>
  <p:transition advClick="0" advTm="0">
    <p:push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7272D93A-2E87-41AA-AFB2-5BA3DB11C2E9}"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3F0C697-95C2-4A28-A2BD-284144B657BB}" type="slidenum">
              <a:rPr lang="zh-CN" altLang="en-US" smtClean="0"/>
              <a:t>‹#›</a:t>
            </a:fld>
            <a:endParaRPr lang="zh-CN" altLang="en-US"/>
          </a:p>
        </p:txBody>
      </p:sp>
    </p:spTree>
  </p:cSld>
  <p:clrMapOvr>
    <a:masterClrMapping/>
  </p:clrMapOvr>
  <p:transition advClick="0" advTm="0">
    <p:push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272D93A-2E87-41AA-AFB2-5BA3DB11C2E9}"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3F0C697-95C2-4A28-A2BD-284144B657BB}" type="slidenum">
              <a:rPr lang="zh-CN" altLang="en-US" smtClean="0"/>
              <a:t>‹#›</a:t>
            </a:fld>
            <a:endParaRPr lang="zh-CN" altLang="en-US"/>
          </a:p>
        </p:txBody>
      </p:sp>
    </p:spTree>
  </p:cSld>
  <p:clrMapOvr>
    <a:masterClrMapping/>
  </p:clrMapOvr>
  <p:transition advClick="0" advTm="0">
    <p:push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540068" y="258007"/>
            <a:ext cx="3553570" cy="109803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223028" y="258007"/>
            <a:ext cx="6038255" cy="55306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540068" y="1356037"/>
            <a:ext cx="3553570" cy="443262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7272D93A-2E87-41AA-AFB2-5BA3DB11C2E9}"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3F0C697-95C2-4A28-A2BD-284144B657BB}" type="slidenum">
              <a:rPr lang="zh-CN" altLang="en-US" smtClean="0"/>
              <a:t>‹#›</a:t>
            </a:fld>
            <a:endParaRPr lang="zh-CN" altLang="en-US"/>
          </a:p>
        </p:txBody>
      </p:sp>
    </p:spTree>
  </p:cSld>
  <p:clrMapOvr>
    <a:masterClrMapping/>
  </p:clrMapOvr>
  <p:transition advClick="0" advTm="0">
    <p:push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117140" y="4536122"/>
            <a:ext cx="6480810" cy="535515"/>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117140" y="579016"/>
            <a:ext cx="6480810" cy="388810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117140" y="5071637"/>
            <a:ext cx="6480810" cy="76052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7272D93A-2E87-41AA-AFB2-5BA3DB11C2E9}"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3F0C697-95C2-4A28-A2BD-284144B657BB}" type="slidenum">
              <a:rPr lang="zh-CN" altLang="en-US" smtClean="0"/>
              <a:t>‹#›</a:t>
            </a:fld>
            <a:endParaRPr lang="zh-CN" altLang="en-US"/>
          </a:p>
        </p:txBody>
      </p:sp>
    </p:spTree>
  </p:cSld>
  <p:clrMapOvr>
    <a:masterClrMapping/>
  </p:clrMapOvr>
  <p:transition advClick="0" advTm="0">
    <p:push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4"/>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540068" y="259508"/>
            <a:ext cx="9721215" cy="1080029"/>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540068" y="1512041"/>
            <a:ext cx="9721215" cy="4276616"/>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540067" y="6006163"/>
            <a:ext cx="2520315" cy="345009"/>
          </a:xfrm>
          <a:prstGeom prst="rect">
            <a:avLst/>
          </a:prstGeom>
        </p:spPr>
        <p:txBody>
          <a:bodyPr vert="horz" lIns="91440" tIns="45720" rIns="91440" bIns="45720" rtlCol="0" anchor="ctr"/>
          <a:lstStyle>
            <a:lvl1pPr algn="l">
              <a:defRPr sz="1200">
                <a:solidFill>
                  <a:schemeClr val="tx1">
                    <a:tint val="75000"/>
                  </a:schemeClr>
                </a:solidFill>
                <a:latin typeface="思源黑体 CN Normal" panose="020B0400000000000000" charset="-122"/>
                <a:ea typeface="思源黑体 CN Normal" panose="020B0400000000000000" charset="-122"/>
                <a:cs typeface="思源黑体 CN Normal" panose="020B0400000000000000" charset="-122"/>
              </a:defRPr>
            </a:lvl1pPr>
          </a:lstStyle>
          <a:p>
            <a:fld id="{7272D93A-2E87-41AA-AFB2-5BA3DB11C2E9}" type="datetimeFigureOut">
              <a:rPr lang="zh-CN" altLang="en-US" smtClean="0"/>
              <a:t>2021/1/6</a:t>
            </a:fld>
            <a:endParaRPr lang="zh-CN" altLang="en-US"/>
          </a:p>
        </p:txBody>
      </p:sp>
      <p:sp>
        <p:nvSpPr>
          <p:cNvPr id="5" name="页脚占位符 4"/>
          <p:cNvSpPr>
            <a:spLocks noGrp="1"/>
          </p:cNvSpPr>
          <p:nvPr>
            <p:ph type="ftr" sz="quarter" idx="3"/>
          </p:nvPr>
        </p:nvSpPr>
        <p:spPr>
          <a:xfrm>
            <a:off x="3690461" y="6006163"/>
            <a:ext cx="3420428" cy="345009"/>
          </a:xfrm>
          <a:prstGeom prst="rect">
            <a:avLst/>
          </a:prstGeom>
        </p:spPr>
        <p:txBody>
          <a:bodyPr vert="horz" lIns="91440" tIns="45720" rIns="91440" bIns="45720" rtlCol="0" anchor="ctr"/>
          <a:lstStyle>
            <a:lvl1pPr algn="ctr">
              <a:defRPr sz="1200">
                <a:solidFill>
                  <a:schemeClr val="tx1">
                    <a:tint val="75000"/>
                  </a:schemeClr>
                </a:solidFill>
                <a:latin typeface="思源黑体 CN Normal" panose="020B0400000000000000" charset="-122"/>
                <a:ea typeface="思源黑体 CN Normal" panose="020B0400000000000000" charset="-122"/>
                <a:cs typeface="思源黑体 CN Normal" panose="020B0400000000000000" charset="-122"/>
              </a:defRPr>
            </a:lvl1pPr>
          </a:lstStyle>
          <a:p>
            <a:endParaRPr lang="zh-CN" altLang="en-US"/>
          </a:p>
        </p:txBody>
      </p:sp>
      <p:sp>
        <p:nvSpPr>
          <p:cNvPr id="6" name="灯片编号占位符 5"/>
          <p:cNvSpPr>
            <a:spLocks noGrp="1"/>
          </p:cNvSpPr>
          <p:nvPr>
            <p:ph type="sldNum" sz="quarter" idx="4"/>
          </p:nvPr>
        </p:nvSpPr>
        <p:spPr>
          <a:xfrm>
            <a:off x="7740968" y="6006163"/>
            <a:ext cx="2520315" cy="345009"/>
          </a:xfrm>
          <a:prstGeom prst="rect">
            <a:avLst/>
          </a:prstGeom>
        </p:spPr>
        <p:txBody>
          <a:bodyPr vert="horz" lIns="91440" tIns="45720" rIns="91440" bIns="45720" rtlCol="0" anchor="ctr"/>
          <a:lstStyle>
            <a:lvl1pPr algn="r">
              <a:defRPr sz="1200">
                <a:solidFill>
                  <a:schemeClr val="tx1">
                    <a:tint val="75000"/>
                  </a:schemeClr>
                </a:solidFill>
                <a:latin typeface="思源黑体 CN Normal" panose="020B0400000000000000" charset="-122"/>
                <a:ea typeface="思源黑体 CN Normal" panose="020B0400000000000000" charset="-122"/>
                <a:cs typeface="思源黑体 CN Normal" panose="020B0400000000000000" charset="-122"/>
              </a:defRPr>
            </a:lvl1pPr>
          </a:lstStyle>
          <a:p>
            <a:fld id="{53F0C697-95C2-4A28-A2BD-284144B657B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advClick="0" advTm="0">
    <p:push dir="d"/>
  </p:transition>
  <p:txStyles>
    <p:titleStyle>
      <a:lvl1pPr algn="ctr" defTabSz="914400" rtl="0" eaLnBrk="1" latinLnBrk="0" hangingPunct="1">
        <a:spcBef>
          <a:spcPct val="0"/>
        </a:spcBef>
        <a:buNone/>
        <a:defRPr sz="4400" kern="1200">
          <a:solidFill>
            <a:schemeClr val="tx1"/>
          </a:solidFill>
          <a:latin typeface="思源黑体 CN Normal" panose="020B0400000000000000" charset="-122"/>
          <a:ea typeface="思源黑体 CN Normal" panose="020B0400000000000000" charset="-122"/>
          <a:cs typeface="思源黑体 CN Normal" panose="020B0400000000000000" charset="-122"/>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思源黑体 CN Normal" panose="020B0400000000000000" charset="-122"/>
          <a:ea typeface="思源黑体 CN Normal" panose="020B0400000000000000" charset="-122"/>
          <a:cs typeface="思源黑体 CN Normal" panose="020B0400000000000000" charset="-122"/>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思源黑体 CN Normal" panose="020B0400000000000000" charset="-122"/>
          <a:ea typeface="思源黑体 CN Normal" panose="020B0400000000000000" charset="-122"/>
          <a:cs typeface="思源黑体 CN Normal" panose="020B0400000000000000" charset="-122"/>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思源黑体 CN Normal" panose="020B0400000000000000" charset="-122"/>
          <a:ea typeface="思源黑体 CN Normal" panose="020B0400000000000000" charset="-122"/>
          <a:cs typeface="思源黑体 CN Normal" panose="020B0400000000000000" charset="-122"/>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思源黑体 CN Normal" panose="020B0400000000000000" charset="-122"/>
          <a:ea typeface="思源黑体 CN Normal" panose="020B0400000000000000" charset="-122"/>
          <a:cs typeface="思源黑体 CN Normal" panose="020B0400000000000000" charset="-122"/>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思源黑体 CN Normal" panose="020B0400000000000000" charset="-122"/>
          <a:ea typeface="思源黑体 CN Normal" panose="020B0400000000000000" charset="-122"/>
          <a:cs typeface="思源黑体 CN Normal" panose="020B0400000000000000" charset="-122"/>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slideLayout" Target="../slideLayouts/slideLayout12.xml"/><Relationship Id="rId1" Type="http://schemas.openxmlformats.org/officeDocument/2006/relationships/tags" Target="../tags/tag12.xml"/><Relationship Id="rId6" Type="http://schemas.openxmlformats.org/officeDocument/2006/relationships/image" Target="../media/image6.png"/><Relationship Id="rId5" Type="http://schemas.openxmlformats.org/officeDocument/2006/relationships/image" Target="../media/image8.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8" Type="http://schemas.openxmlformats.org/officeDocument/2006/relationships/tags" Target="../tags/tag20.xml"/><Relationship Id="rId13" Type="http://schemas.openxmlformats.org/officeDocument/2006/relationships/slideLayout" Target="../slideLayouts/slideLayout12.xml"/><Relationship Id="rId3" Type="http://schemas.openxmlformats.org/officeDocument/2006/relationships/tags" Target="../tags/tag15.xml"/><Relationship Id="rId7" Type="http://schemas.openxmlformats.org/officeDocument/2006/relationships/tags" Target="../tags/tag19.xml"/><Relationship Id="rId12" Type="http://schemas.openxmlformats.org/officeDocument/2006/relationships/tags" Target="../tags/tag24.xml"/><Relationship Id="rId2" Type="http://schemas.openxmlformats.org/officeDocument/2006/relationships/tags" Target="../tags/tag14.xml"/><Relationship Id="rId16" Type="http://schemas.openxmlformats.org/officeDocument/2006/relationships/image" Target="../media/image5.png"/><Relationship Id="rId1" Type="http://schemas.openxmlformats.org/officeDocument/2006/relationships/tags" Target="../tags/tag13.xml"/><Relationship Id="rId6" Type="http://schemas.openxmlformats.org/officeDocument/2006/relationships/tags" Target="../tags/tag18.xml"/><Relationship Id="rId11" Type="http://schemas.openxmlformats.org/officeDocument/2006/relationships/tags" Target="../tags/tag23.xml"/><Relationship Id="rId5" Type="http://schemas.openxmlformats.org/officeDocument/2006/relationships/tags" Target="../tags/tag17.xml"/><Relationship Id="rId15" Type="http://schemas.openxmlformats.org/officeDocument/2006/relationships/image" Target="../media/image6.png"/><Relationship Id="rId10" Type="http://schemas.openxmlformats.org/officeDocument/2006/relationships/tags" Target="../tags/tag22.xml"/><Relationship Id="rId4" Type="http://schemas.openxmlformats.org/officeDocument/2006/relationships/tags" Target="../tags/tag16.xml"/><Relationship Id="rId9" Type="http://schemas.openxmlformats.org/officeDocument/2006/relationships/tags" Target="../tags/tag21.xml"/><Relationship Id="rId1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3.xml"/><Relationship Id="rId7" Type="http://schemas.openxmlformats.org/officeDocument/2006/relationships/image" Target="../media/image2.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notesSlide" Target="../notesSlides/notesSlide2.xml"/><Relationship Id="rId5" Type="http://schemas.openxmlformats.org/officeDocument/2006/relationships/slideLayout" Target="../slideLayouts/slideLayout12.xml"/><Relationship Id="rId4" Type="http://schemas.openxmlformats.org/officeDocument/2006/relationships/tags" Target="../tags/tag4.xml"/><Relationship Id="rId9"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slideLayout" Target="../slideLayouts/slideLayout12.xml"/><Relationship Id="rId1" Type="http://schemas.openxmlformats.org/officeDocument/2006/relationships/tags" Target="../tags/tag5.xml"/><Relationship Id="rId6" Type="http://schemas.openxmlformats.org/officeDocument/2006/relationships/image" Target="../media/image6.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slideLayout" Target="../slideLayouts/slideLayout12.xml"/><Relationship Id="rId1" Type="http://schemas.openxmlformats.org/officeDocument/2006/relationships/tags" Target="../tags/tag6.xml"/><Relationship Id="rId6" Type="http://schemas.openxmlformats.org/officeDocument/2006/relationships/image" Target="../media/image6.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9.xml"/><Relationship Id="rId7" Type="http://schemas.openxmlformats.org/officeDocument/2006/relationships/image" Target="../media/image2.pn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notesSlide" Target="../notesSlides/notesSlide3.xml"/><Relationship Id="rId5" Type="http://schemas.openxmlformats.org/officeDocument/2006/relationships/slideLayout" Target="../slideLayouts/slideLayout12.xml"/><Relationship Id="rId4" Type="http://schemas.openxmlformats.org/officeDocument/2006/relationships/tags" Target="../tags/tag10.xml"/><Relationship Id="rId9"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slideLayout" Target="../slideLayouts/slideLayout12.xml"/><Relationship Id="rId1" Type="http://schemas.openxmlformats.org/officeDocument/2006/relationships/tags" Target="../tags/tag11.xml"/><Relationship Id="rId6" Type="http://schemas.openxmlformats.org/officeDocument/2006/relationships/image" Target="../media/image6.png"/><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30" name="图片 29" descr="c3a003a5279afdaf92a16de7e32fd6a4"/>
          <p:cNvPicPr>
            <a:picLocks noChangeAspect="1"/>
          </p:cNvPicPr>
          <p:nvPr/>
        </p:nvPicPr>
        <p:blipFill>
          <a:blip r:embed="rId3"/>
          <a:stretch>
            <a:fillRect/>
          </a:stretch>
        </p:blipFill>
        <p:spPr>
          <a:xfrm>
            <a:off x="-635" y="-3810"/>
            <a:ext cx="10806430" cy="6460490"/>
          </a:xfrm>
          <a:prstGeom prst="rect">
            <a:avLst/>
          </a:prstGeom>
        </p:spPr>
      </p:pic>
      <p:pic>
        <p:nvPicPr>
          <p:cNvPr id="9" name="图片 8" descr="形状 1"/>
          <p:cNvPicPr>
            <a:picLocks noChangeAspect="1"/>
          </p:cNvPicPr>
          <p:nvPr/>
        </p:nvPicPr>
        <p:blipFill>
          <a:blip r:embed="rId4"/>
          <a:stretch>
            <a:fillRect/>
          </a:stretch>
        </p:blipFill>
        <p:spPr>
          <a:xfrm>
            <a:off x="6626225" y="-8255"/>
            <a:ext cx="4179570" cy="6470015"/>
          </a:xfrm>
          <a:prstGeom prst="rect">
            <a:avLst/>
          </a:prstGeom>
        </p:spPr>
      </p:pic>
      <p:pic>
        <p:nvPicPr>
          <p:cNvPr id="11" name="图片 10" descr="形状 4"/>
          <p:cNvPicPr>
            <a:picLocks noChangeAspect="1"/>
          </p:cNvPicPr>
          <p:nvPr/>
        </p:nvPicPr>
        <p:blipFill>
          <a:blip r:embed="rId5"/>
          <a:stretch>
            <a:fillRect/>
          </a:stretch>
        </p:blipFill>
        <p:spPr>
          <a:xfrm>
            <a:off x="8357235" y="635"/>
            <a:ext cx="2433955" cy="6477000"/>
          </a:xfrm>
          <a:prstGeom prst="rect">
            <a:avLst/>
          </a:prstGeom>
        </p:spPr>
      </p:pic>
      <p:pic>
        <p:nvPicPr>
          <p:cNvPr id="12" name="图片 11" descr="形状 2"/>
          <p:cNvPicPr>
            <a:picLocks noChangeAspect="1"/>
          </p:cNvPicPr>
          <p:nvPr/>
        </p:nvPicPr>
        <p:blipFill>
          <a:blip r:embed="rId6"/>
          <a:stretch>
            <a:fillRect/>
          </a:stretch>
        </p:blipFill>
        <p:spPr>
          <a:xfrm>
            <a:off x="-635" y="635"/>
            <a:ext cx="1402715" cy="1779270"/>
          </a:xfrm>
          <a:prstGeom prst="rect">
            <a:avLst/>
          </a:prstGeom>
        </p:spPr>
      </p:pic>
      <p:pic>
        <p:nvPicPr>
          <p:cNvPr id="13" name="图片 12" descr="圆角矩形 1 拷贝"/>
          <p:cNvPicPr>
            <a:picLocks noChangeAspect="1"/>
          </p:cNvPicPr>
          <p:nvPr/>
        </p:nvPicPr>
        <p:blipFill>
          <a:blip r:embed="rId7"/>
          <a:stretch>
            <a:fillRect/>
          </a:stretch>
        </p:blipFill>
        <p:spPr>
          <a:xfrm>
            <a:off x="-635" y="1411605"/>
            <a:ext cx="629920" cy="760730"/>
          </a:xfrm>
          <a:prstGeom prst="rect">
            <a:avLst/>
          </a:prstGeom>
        </p:spPr>
      </p:pic>
      <p:sp>
        <p:nvSpPr>
          <p:cNvPr id="31" name="矩形 30"/>
          <p:cNvSpPr/>
          <p:nvPr/>
        </p:nvSpPr>
        <p:spPr>
          <a:xfrm>
            <a:off x="3816985" y="3046730"/>
            <a:ext cx="2663825" cy="360045"/>
          </a:xfrm>
          <a:prstGeom prst="rect">
            <a:avLst/>
          </a:prstGeom>
          <a:solidFill>
            <a:schemeClr val="tx1">
              <a:lumMod val="75000"/>
              <a:lumOff val="25000"/>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Normal" panose="020B0400000000000000" charset="-122"/>
              <a:ea typeface="思源黑体 CN Normal" panose="020B0400000000000000" charset="-122"/>
              <a:cs typeface="思源黑体 CN Normal" panose="020B0400000000000000" charset="-122"/>
            </a:endParaRPr>
          </a:p>
        </p:txBody>
      </p:sp>
      <p:grpSp>
        <p:nvGrpSpPr>
          <p:cNvPr id="34" name="组合 33"/>
          <p:cNvGrpSpPr/>
          <p:nvPr/>
        </p:nvGrpSpPr>
        <p:grpSpPr>
          <a:xfrm>
            <a:off x="913765" y="1572895"/>
            <a:ext cx="6431280" cy="2536190"/>
            <a:chOff x="1439" y="2477"/>
            <a:chExt cx="10128" cy="3994"/>
          </a:xfrm>
        </p:grpSpPr>
        <p:sp>
          <p:nvSpPr>
            <p:cNvPr id="27" name="文本框 26"/>
            <p:cNvSpPr txBox="1"/>
            <p:nvPr/>
          </p:nvSpPr>
          <p:spPr>
            <a:xfrm>
              <a:off x="1549" y="5891"/>
              <a:ext cx="7026" cy="580"/>
            </a:xfrm>
            <a:prstGeom prst="rect">
              <a:avLst/>
            </a:prstGeom>
            <a:noFill/>
          </p:spPr>
          <p:txBody>
            <a:bodyPr wrap="square" rtlCol="0">
              <a:spAutoFit/>
            </a:bodyPr>
            <a:lstStyle/>
            <a:p>
              <a:r>
                <a:rPr lang="zh-CN" altLang="en-US">
                  <a:solidFill>
                    <a:schemeClr val="tx1">
                      <a:lumMod val="75000"/>
                      <a:lumOff val="25000"/>
                    </a:schemeClr>
                  </a:solidFill>
                  <a:latin typeface="站酷文艺体" panose="02000603000000000000" charset="-122"/>
                  <a:ea typeface="站酷文艺体" panose="02000603000000000000" charset="-122"/>
                  <a:cs typeface="站酷文艺体" panose="02000603000000000000" charset="-122"/>
                </a:rPr>
                <a:t>汇报人：</a:t>
              </a:r>
              <a:r>
                <a:rPr lang="en-US" altLang="zh-CN">
                  <a:solidFill>
                    <a:schemeClr val="tx1">
                      <a:lumMod val="75000"/>
                      <a:lumOff val="25000"/>
                    </a:schemeClr>
                  </a:solidFill>
                  <a:latin typeface="站酷文艺体" panose="02000603000000000000" charset="-122"/>
                  <a:ea typeface="站酷文艺体" panose="02000603000000000000" charset="-122"/>
                  <a:cs typeface="站酷文艺体" panose="02000603000000000000" charset="-122"/>
                </a:rPr>
                <a:t>xiazaii      </a:t>
              </a:r>
              <a:r>
                <a:rPr lang="zh-CN" altLang="en-US">
                  <a:solidFill>
                    <a:schemeClr val="tx1">
                      <a:lumMod val="75000"/>
                      <a:lumOff val="25000"/>
                    </a:schemeClr>
                  </a:solidFill>
                  <a:latin typeface="站酷文艺体" panose="02000603000000000000" charset="-122"/>
                  <a:ea typeface="站酷文艺体" panose="02000603000000000000" charset="-122"/>
                  <a:cs typeface="站酷文艺体" panose="02000603000000000000" charset="-122"/>
                </a:rPr>
                <a:t>部门：设计部</a:t>
              </a:r>
            </a:p>
          </p:txBody>
        </p:sp>
        <p:grpSp>
          <p:nvGrpSpPr>
            <p:cNvPr id="33" name="组合 32"/>
            <p:cNvGrpSpPr/>
            <p:nvPr/>
          </p:nvGrpSpPr>
          <p:grpSpPr>
            <a:xfrm>
              <a:off x="1439" y="2477"/>
              <a:ext cx="10128" cy="2908"/>
              <a:chOff x="1439" y="2477"/>
              <a:chExt cx="10128" cy="2908"/>
            </a:xfrm>
          </p:grpSpPr>
          <p:sp>
            <p:nvSpPr>
              <p:cNvPr id="19" name="文本框 18"/>
              <p:cNvSpPr txBox="1"/>
              <p:nvPr/>
            </p:nvSpPr>
            <p:spPr>
              <a:xfrm>
                <a:off x="1439" y="2477"/>
                <a:ext cx="2498" cy="1210"/>
              </a:xfrm>
              <a:prstGeom prst="rect">
                <a:avLst/>
              </a:prstGeom>
              <a:noFill/>
            </p:spPr>
            <p:txBody>
              <a:bodyPr wrap="square" rtlCol="0">
                <a:spAutoFit/>
              </a:bodyPr>
              <a:lstStyle/>
              <a:p>
                <a:r>
                  <a:rPr lang="en-US" altLang="zh-CN" sz="4400">
                    <a:solidFill>
                      <a:schemeClr val="tx1">
                        <a:lumMod val="75000"/>
                        <a:lumOff val="25000"/>
                      </a:schemeClr>
                    </a:solidFill>
                    <a:latin typeface="站酷文艺体" panose="02000603000000000000" charset="-122"/>
                    <a:ea typeface="站酷文艺体" panose="02000603000000000000" charset="-122"/>
                    <a:cs typeface="思源黑体 CN Normal" panose="020B0400000000000000" charset="-122"/>
                  </a:rPr>
                  <a:t>202X</a:t>
                </a:r>
              </a:p>
            </p:txBody>
          </p:sp>
          <p:cxnSp>
            <p:nvCxnSpPr>
              <p:cNvPr id="21" name="直接连接符 20"/>
              <p:cNvCxnSpPr/>
              <p:nvPr/>
            </p:nvCxnSpPr>
            <p:spPr>
              <a:xfrm flipH="1">
                <a:off x="3937" y="2623"/>
                <a:ext cx="360" cy="858"/>
              </a:xfrm>
              <a:prstGeom prst="line">
                <a:avLst/>
              </a:prstGeom>
              <a:ln w="28575">
                <a:solidFill>
                  <a:schemeClr val="tx1">
                    <a:lumMod val="75000"/>
                    <a:lumOff val="25000"/>
                  </a:schemeClr>
                </a:solidFill>
              </a:ln>
            </p:spPr>
            <p:style>
              <a:lnRef idx="3">
                <a:schemeClr val="dk1"/>
              </a:lnRef>
              <a:fillRef idx="0">
                <a:schemeClr val="dk1"/>
              </a:fillRef>
              <a:effectRef idx="2">
                <a:schemeClr val="dk1"/>
              </a:effectRef>
              <a:fontRef idx="minor">
                <a:schemeClr val="tx1"/>
              </a:fontRef>
            </p:style>
          </p:cxnSp>
          <p:sp>
            <p:nvSpPr>
              <p:cNvPr id="18" name="文本框 17"/>
              <p:cNvSpPr txBox="1"/>
              <p:nvPr/>
            </p:nvSpPr>
            <p:spPr>
              <a:xfrm>
                <a:off x="1439" y="3933"/>
                <a:ext cx="10128" cy="1452"/>
              </a:xfrm>
              <a:prstGeom prst="rect">
                <a:avLst/>
              </a:prstGeom>
              <a:noFill/>
            </p:spPr>
            <p:txBody>
              <a:bodyPr wrap="square" rtlCol="0">
                <a:spAutoFit/>
              </a:bodyPr>
              <a:lstStyle/>
              <a:p>
                <a:r>
                  <a:rPr lang="zh-CN" altLang="en-US" sz="5400">
                    <a:solidFill>
                      <a:schemeClr val="tx1">
                        <a:lumMod val="75000"/>
                        <a:lumOff val="25000"/>
                      </a:schemeClr>
                    </a:solidFill>
                    <a:latin typeface="站酷文艺体" panose="02000603000000000000" charset="-122"/>
                    <a:ea typeface="站酷文艺体" panose="02000603000000000000" charset="-122"/>
                    <a:cs typeface="思源黑体 CN Normal" panose="020B0400000000000000" charset="-122"/>
                  </a:rPr>
                  <a:t>个人简历</a:t>
                </a:r>
                <a:r>
                  <a:rPr lang="en-US" altLang="zh-CN" sz="5400">
                    <a:solidFill>
                      <a:schemeClr val="tx1">
                        <a:lumMod val="75000"/>
                        <a:lumOff val="25000"/>
                      </a:schemeClr>
                    </a:solidFill>
                    <a:latin typeface="站酷文艺体" panose="02000603000000000000" charset="-122"/>
                    <a:ea typeface="站酷文艺体" panose="02000603000000000000" charset="-122"/>
                    <a:cs typeface="思源黑体 CN Normal" panose="020B0400000000000000" charset="-122"/>
                  </a:rPr>
                  <a:t>PPT</a:t>
                </a:r>
                <a:r>
                  <a:rPr lang="zh-CN" altLang="en-US" sz="5400">
                    <a:solidFill>
                      <a:schemeClr val="tx1">
                        <a:lumMod val="75000"/>
                        <a:lumOff val="25000"/>
                      </a:schemeClr>
                    </a:solidFill>
                    <a:latin typeface="站酷文艺体" panose="02000603000000000000" charset="-122"/>
                    <a:ea typeface="站酷文艺体" panose="02000603000000000000" charset="-122"/>
                    <a:cs typeface="思源黑体 CN Normal" panose="020B0400000000000000" charset="-122"/>
                  </a:rPr>
                  <a:t>模板</a:t>
                </a:r>
              </a:p>
            </p:txBody>
          </p:sp>
        </p:grpSp>
      </p:grpSp>
      <p:sp>
        <p:nvSpPr>
          <p:cNvPr id="32" name="等腰三角形 31"/>
          <p:cNvSpPr/>
          <p:nvPr/>
        </p:nvSpPr>
        <p:spPr>
          <a:xfrm>
            <a:off x="-635" y="4420235"/>
            <a:ext cx="2679700" cy="2057400"/>
          </a:xfrm>
          <a:prstGeom prst="triangle">
            <a:avLst>
              <a:gd name="adj" fmla="val 0"/>
            </a:avLst>
          </a:prstGeom>
          <a:solidFill>
            <a:srgbClr val="E1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Normal" panose="020B0400000000000000" charset="-122"/>
              <a:ea typeface="思源黑体 CN Normal" panose="020B0400000000000000" charset="-122"/>
              <a:cs typeface="思源黑体 CN Normal" panose="020B0400000000000000" charset="-122"/>
            </a:endParaRPr>
          </a:p>
        </p:txBody>
      </p:sp>
    </p:spTree>
  </p:cSld>
  <p:clrMapOvr>
    <a:masterClrMapping/>
  </p:clrMapOvr>
  <mc:AlternateContent xmlns:mc="http://schemas.openxmlformats.org/markup-compatibility/2006" xmlns:p14="http://schemas.microsoft.com/office/powerpoint/2010/main">
    <mc:Choice Requires="p14">
      <p:transition spd="slow" p14:dur="1750" advClick="0" advTm="0">
        <p:randomBar dir="vert"/>
      </p:transition>
    </mc:Choice>
    <mc:Fallback xmlns="">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barn(inVertical)">
                                      <p:cBhvr>
                                        <p:cTn id="1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descr="c3a003a5279afdaf92a16de7e32fd6a4"/>
          <p:cNvPicPr>
            <a:picLocks noChangeAspect="1"/>
          </p:cNvPicPr>
          <p:nvPr/>
        </p:nvPicPr>
        <p:blipFill>
          <a:blip r:embed="rId2"/>
          <a:stretch>
            <a:fillRect/>
          </a:stretch>
        </p:blipFill>
        <p:spPr>
          <a:xfrm>
            <a:off x="-2540" y="9525"/>
            <a:ext cx="10806430" cy="6460490"/>
          </a:xfrm>
          <a:prstGeom prst="rect">
            <a:avLst/>
          </a:prstGeom>
        </p:spPr>
      </p:pic>
      <p:pic>
        <p:nvPicPr>
          <p:cNvPr id="3" name="图片 2" descr="形状 2 拷贝 3"/>
          <p:cNvPicPr>
            <a:picLocks noChangeAspect="1"/>
          </p:cNvPicPr>
          <p:nvPr/>
        </p:nvPicPr>
        <p:blipFill>
          <a:blip r:embed="rId3"/>
          <a:stretch>
            <a:fillRect/>
          </a:stretch>
        </p:blipFill>
        <p:spPr>
          <a:xfrm>
            <a:off x="9349740" y="9525"/>
            <a:ext cx="1454150" cy="1813560"/>
          </a:xfrm>
          <a:prstGeom prst="rect">
            <a:avLst/>
          </a:prstGeom>
        </p:spPr>
      </p:pic>
      <p:pic>
        <p:nvPicPr>
          <p:cNvPr id="13" name="图片 12" descr="圆角矩形 1 拷贝"/>
          <p:cNvPicPr>
            <a:picLocks noChangeAspect="1"/>
          </p:cNvPicPr>
          <p:nvPr/>
        </p:nvPicPr>
        <p:blipFill>
          <a:blip r:embed="rId4"/>
          <a:stretch>
            <a:fillRect/>
          </a:stretch>
        </p:blipFill>
        <p:spPr>
          <a:xfrm flipH="1">
            <a:off x="10173970" y="1481455"/>
            <a:ext cx="629920" cy="760730"/>
          </a:xfrm>
          <a:prstGeom prst="rect">
            <a:avLst/>
          </a:prstGeom>
        </p:spPr>
      </p:pic>
      <p:grpSp>
        <p:nvGrpSpPr>
          <p:cNvPr id="59" name="Group 58"/>
          <p:cNvGrpSpPr/>
          <p:nvPr/>
        </p:nvGrpSpPr>
        <p:grpSpPr>
          <a:xfrm>
            <a:off x="867002" y="1390566"/>
            <a:ext cx="4374190" cy="663736"/>
            <a:chOff x="643467" y="1947984"/>
            <a:chExt cx="4045562" cy="629355"/>
          </a:xfrm>
        </p:grpSpPr>
        <p:sp>
          <p:nvSpPr>
            <p:cNvPr id="31" name="Right Arrow 30"/>
            <p:cNvSpPr/>
            <p:nvPr/>
          </p:nvSpPr>
          <p:spPr>
            <a:xfrm>
              <a:off x="1003098" y="1947984"/>
              <a:ext cx="3685931" cy="629355"/>
            </a:xfrm>
            <a:prstGeom prst="rightArrow">
              <a:avLst>
                <a:gd name="adj1" fmla="val 54891"/>
                <a:gd name="adj2" fmla="val 58152"/>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110" dirty="0">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endParaRPr>
            </a:p>
          </p:txBody>
        </p:sp>
        <p:sp>
          <p:nvSpPr>
            <p:cNvPr id="36" name="Flowchart: Manual Operation 35"/>
            <p:cNvSpPr/>
            <p:nvPr/>
          </p:nvSpPr>
          <p:spPr>
            <a:xfrm rot="10800000">
              <a:off x="643467" y="2089868"/>
              <a:ext cx="1123849" cy="345114"/>
            </a:xfrm>
            <a:prstGeom prst="flowChartManualOperation">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110" dirty="0">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endParaRPr>
            </a:p>
          </p:txBody>
        </p:sp>
      </p:grpSp>
      <p:grpSp>
        <p:nvGrpSpPr>
          <p:cNvPr id="60" name="Group 59"/>
          <p:cNvGrpSpPr/>
          <p:nvPr/>
        </p:nvGrpSpPr>
        <p:grpSpPr>
          <a:xfrm>
            <a:off x="1341101" y="2269569"/>
            <a:ext cx="3618822" cy="663737"/>
            <a:chOff x="1093007" y="2577339"/>
            <a:chExt cx="3431368" cy="629356"/>
          </a:xfrm>
        </p:grpSpPr>
        <p:sp>
          <p:nvSpPr>
            <p:cNvPr id="43" name="Right Arrow 42"/>
            <p:cNvSpPr/>
            <p:nvPr/>
          </p:nvSpPr>
          <p:spPr>
            <a:xfrm>
              <a:off x="1452637" y="2577339"/>
              <a:ext cx="3071738" cy="629356"/>
            </a:xfrm>
            <a:prstGeom prst="rightArrow">
              <a:avLst>
                <a:gd name="adj1" fmla="val 54891"/>
                <a:gd name="adj2" fmla="val 58152"/>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110" dirty="0">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endParaRPr>
            </a:p>
          </p:txBody>
        </p:sp>
        <p:sp>
          <p:nvSpPr>
            <p:cNvPr id="44" name="Flowchart: Manual Operation 43"/>
            <p:cNvSpPr/>
            <p:nvPr/>
          </p:nvSpPr>
          <p:spPr>
            <a:xfrm rot="10800000">
              <a:off x="1093007" y="2719223"/>
              <a:ext cx="1123849" cy="345115"/>
            </a:xfrm>
            <a:prstGeom prst="flowChartManualOperation">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110" dirty="0">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endParaRPr>
            </a:p>
          </p:txBody>
        </p:sp>
      </p:grpSp>
      <p:grpSp>
        <p:nvGrpSpPr>
          <p:cNvPr id="48" name="Group 47"/>
          <p:cNvGrpSpPr/>
          <p:nvPr/>
        </p:nvGrpSpPr>
        <p:grpSpPr>
          <a:xfrm>
            <a:off x="1815197" y="3136550"/>
            <a:ext cx="2883546" cy="663737"/>
            <a:chOff x="-982317" y="1123950"/>
            <a:chExt cx="3986335" cy="1066800"/>
          </a:xfrm>
        </p:grpSpPr>
        <p:sp>
          <p:nvSpPr>
            <p:cNvPr id="49" name="Right Arrow 48"/>
            <p:cNvSpPr/>
            <p:nvPr/>
          </p:nvSpPr>
          <p:spPr>
            <a:xfrm>
              <a:off x="-372717" y="1123950"/>
              <a:ext cx="3376735" cy="1066800"/>
            </a:xfrm>
            <a:prstGeom prst="rightArrow">
              <a:avLst>
                <a:gd name="adj1" fmla="val 54891"/>
                <a:gd name="adj2" fmla="val 58152"/>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110" dirty="0">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endParaRPr>
            </a:p>
          </p:txBody>
        </p:sp>
        <p:sp>
          <p:nvSpPr>
            <p:cNvPr id="50" name="Flowchart: Manual Operation 49"/>
            <p:cNvSpPr/>
            <p:nvPr/>
          </p:nvSpPr>
          <p:spPr>
            <a:xfrm rot="10800000">
              <a:off x="-982317" y="1364453"/>
              <a:ext cx="1905000" cy="584993"/>
            </a:xfrm>
            <a:prstGeom prst="flowChartManualOperation">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110" dirty="0">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endParaRPr>
            </a:p>
          </p:txBody>
        </p:sp>
      </p:grpSp>
      <p:grpSp>
        <p:nvGrpSpPr>
          <p:cNvPr id="53" name="Group 52"/>
          <p:cNvGrpSpPr/>
          <p:nvPr/>
        </p:nvGrpSpPr>
        <p:grpSpPr>
          <a:xfrm>
            <a:off x="2301297" y="4078208"/>
            <a:ext cx="2173084" cy="663737"/>
            <a:chOff x="304800" y="1123950"/>
            <a:chExt cx="3492723" cy="1066800"/>
          </a:xfrm>
          <a:solidFill>
            <a:srgbClr val="404040"/>
          </a:solidFill>
        </p:grpSpPr>
        <p:sp>
          <p:nvSpPr>
            <p:cNvPr id="54" name="Right Arrow 53"/>
            <p:cNvSpPr/>
            <p:nvPr/>
          </p:nvSpPr>
          <p:spPr>
            <a:xfrm>
              <a:off x="1143000" y="1123950"/>
              <a:ext cx="2654523" cy="1066800"/>
            </a:xfrm>
            <a:prstGeom prst="rightArrow">
              <a:avLst>
                <a:gd name="adj1" fmla="val 54891"/>
                <a:gd name="adj2" fmla="val 5815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110" dirty="0">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endParaRPr>
            </a:p>
          </p:txBody>
        </p:sp>
        <p:sp>
          <p:nvSpPr>
            <p:cNvPr id="55" name="Flowchart: Manual Operation 54"/>
            <p:cNvSpPr/>
            <p:nvPr/>
          </p:nvSpPr>
          <p:spPr>
            <a:xfrm rot="10800000">
              <a:off x="304800" y="1364453"/>
              <a:ext cx="1905000" cy="584993"/>
            </a:xfrm>
            <a:prstGeom prst="flowChartManualOperati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110" dirty="0">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endParaRPr>
            </a:p>
          </p:txBody>
        </p:sp>
      </p:grpSp>
      <p:sp>
        <p:nvSpPr>
          <p:cNvPr id="61" name="Text Placeholder 3"/>
          <p:cNvSpPr txBox="1"/>
          <p:nvPr/>
        </p:nvSpPr>
        <p:spPr>
          <a:xfrm>
            <a:off x="4634058" y="1576371"/>
            <a:ext cx="456455" cy="292131"/>
          </a:xfrm>
          <a:prstGeom prst="rect">
            <a:avLst/>
          </a:prstGeom>
        </p:spPr>
        <p:txBody>
          <a:bodyPr wrap="none" lIns="0" tIns="0" rIns="0" bIns="0" anchor="ctr" anchorCtr="0">
            <a:no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964565">
              <a:spcBef>
                <a:spcPct val="20000"/>
              </a:spcBef>
              <a:defRPr/>
            </a:pPr>
            <a:r>
              <a:rPr lang="en-US" sz="1900" dirty="0">
                <a:solidFill>
                  <a:schemeClr val="bg1"/>
                </a:solidFill>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rPr>
              <a:t>01</a:t>
            </a:r>
          </a:p>
        </p:txBody>
      </p:sp>
      <p:sp>
        <p:nvSpPr>
          <p:cNvPr id="62" name="Text Placeholder 3"/>
          <p:cNvSpPr txBox="1"/>
          <p:nvPr/>
        </p:nvSpPr>
        <p:spPr>
          <a:xfrm>
            <a:off x="4342744" y="2451189"/>
            <a:ext cx="456455" cy="292131"/>
          </a:xfrm>
          <a:prstGeom prst="rect">
            <a:avLst/>
          </a:prstGeom>
        </p:spPr>
        <p:txBody>
          <a:bodyPr wrap="none" lIns="0" tIns="0" rIns="0" bIns="0" anchor="ctr" anchorCtr="0">
            <a:no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964565">
              <a:spcBef>
                <a:spcPct val="20000"/>
              </a:spcBef>
              <a:defRPr/>
            </a:pPr>
            <a:r>
              <a:rPr lang="en-US" sz="1900" dirty="0">
                <a:solidFill>
                  <a:schemeClr val="bg1"/>
                </a:solidFill>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rPr>
              <a:t>02</a:t>
            </a:r>
          </a:p>
        </p:txBody>
      </p:sp>
      <p:sp>
        <p:nvSpPr>
          <p:cNvPr id="63" name="Text Placeholder 3"/>
          <p:cNvSpPr txBox="1"/>
          <p:nvPr/>
        </p:nvSpPr>
        <p:spPr>
          <a:xfrm>
            <a:off x="3984167" y="3321933"/>
            <a:ext cx="456455" cy="292131"/>
          </a:xfrm>
          <a:prstGeom prst="rect">
            <a:avLst/>
          </a:prstGeom>
        </p:spPr>
        <p:txBody>
          <a:bodyPr wrap="none" lIns="0" tIns="0" rIns="0" bIns="0" anchor="ctr" anchorCtr="0">
            <a:no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964565">
              <a:spcBef>
                <a:spcPct val="20000"/>
              </a:spcBef>
              <a:defRPr/>
            </a:pPr>
            <a:r>
              <a:rPr lang="en-US" sz="1900" dirty="0">
                <a:solidFill>
                  <a:schemeClr val="bg1"/>
                </a:solidFill>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rPr>
              <a:t>03</a:t>
            </a:r>
          </a:p>
        </p:txBody>
      </p:sp>
      <p:sp>
        <p:nvSpPr>
          <p:cNvPr id="64" name="Text Placeholder 3"/>
          <p:cNvSpPr txBox="1"/>
          <p:nvPr/>
        </p:nvSpPr>
        <p:spPr>
          <a:xfrm>
            <a:off x="3861876" y="4258553"/>
            <a:ext cx="456455" cy="292131"/>
          </a:xfrm>
          <a:prstGeom prst="rect">
            <a:avLst/>
          </a:prstGeom>
        </p:spPr>
        <p:txBody>
          <a:bodyPr wrap="none" lIns="0" tIns="0" rIns="0" bIns="0" anchor="ctr" anchorCtr="0">
            <a:no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964565">
              <a:spcBef>
                <a:spcPct val="20000"/>
              </a:spcBef>
              <a:defRPr/>
            </a:pPr>
            <a:r>
              <a:rPr lang="en-US" sz="1900" dirty="0">
                <a:solidFill>
                  <a:schemeClr val="bg1"/>
                </a:solidFill>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rPr>
              <a:t>04</a:t>
            </a:r>
          </a:p>
        </p:txBody>
      </p:sp>
      <p:grpSp>
        <p:nvGrpSpPr>
          <p:cNvPr id="85" name="Group 68"/>
          <p:cNvGrpSpPr>
            <a:grpSpLocks noChangeAspect="1"/>
          </p:cNvGrpSpPr>
          <p:nvPr/>
        </p:nvGrpSpPr>
        <p:grpSpPr>
          <a:xfrm>
            <a:off x="8743119" y="2488210"/>
            <a:ext cx="528751" cy="513609"/>
            <a:chOff x="6595471" y="2476529"/>
            <a:chExt cx="723797" cy="703077"/>
          </a:xfrm>
        </p:grpSpPr>
        <p:sp>
          <p:nvSpPr>
            <p:cNvPr id="86" name="Oval 85"/>
            <p:cNvSpPr/>
            <p:nvPr/>
          </p:nvSpPr>
          <p:spPr>
            <a:xfrm>
              <a:off x="6595471" y="2476529"/>
              <a:ext cx="723797" cy="703077"/>
            </a:xfrm>
            <a:prstGeom prst="ellipse">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955" dirty="0">
                <a:solidFill>
                  <a:schemeClr val="accent3">
                    <a:lumMod val="50000"/>
                  </a:schemeClr>
                </a:solidFill>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endParaRPr>
            </a:p>
          </p:txBody>
        </p:sp>
        <p:sp>
          <p:nvSpPr>
            <p:cNvPr id="88" name="Freeform 245"/>
            <p:cNvSpPr/>
            <p:nvPr/>
          </p:nvSpPr>
          <p:spPr bwMode="auto">
            <a:xfrm>
              <a:off x="6791563" y="2662261"/>
              <a:ext cx="331612" cy="331612"/>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ln>
          </p:spPr>
          <p:txBody>
            <a:bodyPr vert="horz" wrap="square" lIns="96435" tIns="48218" rIns="96435" bIns="48218" numCol="1" anchor="t" anchorCtr="0" compatLnSpc="1"/>
            <a:lstStyle/>
            <a:p>
              <a:pPr>
                <a:lnSpc>
                  <a:spcPct val="120000"/>
                </a:lnSpc>
              </a:pPr>
              <a:endParaRPr lang="en-US" sz="2110" dirty="0">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endParaRPr>
            </a:p>
          </p:txBody>
        </p:sp>
      </p:grpSp>
      <p:grpSp>
        <p:nvGrpSpPr>
          <p:cNvPr id="89" name="Group 69"/>
          <p:cNvGrpSpPr>
            <a:grpSpLocks noChangeAspect="1"/>
          </p:cNvGrpSpPr>
          <p:nvPr/>
        </p:nvGrpSpPr>
        <p:grpSpPr>
          <a:xfrm>
            <a:off x="8743119" y="4261141"/>
            <a:ext cx="528751" cy="513609"/>
            <a:chOff x="6595471" y="3484651"/>
            <a:chExt cx="723797" cy="703077"/>
          </a:xfrm>
        </p:grpSpPr>
        <p:sp>
          <p:nvSpPr>
            <p:cNvPr id="91" name="Oval 90"/>
            <p:cNvSpPr/>
            <p:nvPr/>
          </p:nvSpPr>
          <p:spPr>
            <a:xfrm>
              <a:off x="6595471" y="3484651"/>
              <a:ext cx="723797" cy="703077"/>
            </a:xfrm>
            <a:prstGeom prst="ellipse">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3375" dirty="0">
                <a:solidFill>
                  <a:schemeClr val="accent5">
                    <a:lumMod val="50000"/>
                  </a:schemeClr>
                </a:solidFill>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endParaRPr>
            </a:p>
          </p:txBody>
        </p:sp>
        <p:sp>
          <p:nvSpPr>
            <p:cNvPr id="92" name="Freeform 91"/>
            <p:cNvSpPr>
              <a:spLocks noEditPoints="1"/>
            </p:cNvSpPr>
            <p:nvPr/>
          </p:nvSpPr>
          <p:spPr bwMode="auto">
            <a:xfrm>
              <a:off x="6809049" y="3619502"/>
              <a:ext cx="296640" cy="433374"/>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ln>
          </p:spPr>
          <p:txBody>
            <a:bodyPr vert="horz" wrap="square" lIns="96435" tIns="48218" rIns="96435" bIns="48218" numCol="1" anchor="t" anchorCtr="0" compatLnSpc="1"/>
            <a:lstStyle/>
            <a:p>
              <a:pPr>
                <a:lnSpc>
                  <a:spcPct val="120000"/>
                </a:lnSpc>
              </a:pPr>
              <a:endParaRPr lang="en-US" sz="2110" dirty="0">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endParaRPr>
            </a:p>
          </p:txBody>
        </p:sp>
      </p:grpSp>
      <p:grpSp>
        <p:nvGrpSpPr>
          <p:cNvPr id="111" name="Group 67"/>
          <p:cNvGrpSpPr>
            <a:grpSpLocks noChangeAspect="1"/>
          </p:cNvGrpSpPr>
          <p:nvPr/>
        </p:nvGrpSpPr>
        <p:grpSpPr>
          <a:xfrm>
            <a:off x="8743119" y="1529990"/>
            <a:ext cx="528751" cy="513609"/>
            <a:chOff x="8049780" y="1468406"/>
            <a:chExt cx="723797" cy="703077"/>
          </a:xfrm>
        </p:grpSpPr>
        <p:sp>
          <p:nvSpPr>
            <p:cNvPr id="112" name="Oval 111"/>
            <p:cNvSpPr/>
            <p:nvPr/>
          </p:nvSpPr>
          <p:spPr>
            <a:xfrm>
              <a:off x="8049780" y="1468406"/>
              <a:ext cx="723797" cy="703077"/>
            </a:xfrm>
            <a:prstGeom prst="ellipse">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530" b="1" dirty="0">
                <a:solidFill>
                  <a:schemeClr val="accent2">
                    <a:lumMod val="50000"/>
                  </a:schemeClr>
                </a:solidFill>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endParaRPr>
            </a:p>
          </p:txBody>
        </p:sp>
        <p:sp>
          <p:nvSpPr>
            <p:cNvPr id="113" name="Freeform 217"/>
            <p:cNvSpPr>
              <a:spLocks noEditPoints="1"/>
            </p:cNvSpPr>
            <p:nvPr/>
          </p:nvSpPr>
          <p:spPr bwMode="auto">
            <a:xfrm>
              <a:off x="8222238" y="1677864"/>
              <a:ext cx="378880" cy="284161"/>
            </a:xfrm>
            <a:custGeom>
              <a:avLst/>
              <a:gdLst/>
              <a:ahLst/>
              <a:cxnLst>
                <a:cxn ang="0">
                  <a:pos x="78" y="58"/>
                </a:cxn>
                <a:cxn ang="0">
                  <a:pos x="0" y="58"/>
                </a:cxn>
                <a:cxn ang="0">
                  <a:pos x="0" y="0"/>
                </a:cxn>
                <a:cxn ang="0">
                  <a:pos x="5" y="0"/>
                </a:cxn>
                <a:cxn ang="0">
                  <a:pos x="5" y="53"/>
                </a:cxn>
                <a:cxn ang="0">
                  <a:pos x="78" y="53"/>
                </a:cxn>
                <a:cxn ang="0">
                  <a:pos x="78" y="58"/>
                </a:cxn>
                <a:cxn ang="0">
                  <a:pos x="73" y="22"/>
                </a:cxn>
                <a:cxn ang="0">
                  <a:pos x="71" y="23"/>
                </a:cxn>
                <a:cxn ang="0">
                  <a:pos x="66" y="18"/>
                </a:cxn>
                <a:cxn ang="0">
                  <a:pos x="42" y="42"/>
                </a:cxn>
                <a:cxn ang="0">
                  <a:pos x="40" y="42"/>
                </a:cxn>
                <a:cxn ang="0">
                  <a:pos x="31" y="34"/>
                </a:cxn>
                <a:cxn ang="0">
                  <a:pos x="16" y="49"/>
                </a:cxn>
                <a:cxn ang="0">
                  <a:pos x="8" y="42"/>
                </a:cxn>
                <a:cxn ang="0">
                  <a:pos x="30" y="20"/>
                </a:cxn>
                <a:cxn ang="0">
                  <a:pos x="32" y="20"/>
                </a:cxn>
                <a:cxn ang="0">
                  <a:pos x="41" y="29"/>
                </a:cxn>
                <a:cxn ang="0">
                  <a:pos x="59" y="11"/>
                </a:cxn>
                <a:cxn ang="0">
                  <a:pos x="54" y="6"/>
                </a:cxn>
                <a:cxn ang="0">
                  <a:pos x="55" y="4"/>
                </a:cxn>
                <a:cxn ang="0">
                  <a:pos x="71" y="4"/>
                </a:cxn>
                <a:cxn ang="0">
                  <a:pos x="73" y="6"/>
                </a:cxn>
                <a:cxn ang="0">
                  <a:pos x="73" y="22"/>
                </a:cxn>
              </a:cxnLst>
              <a:rect l="0" t="0" r="r" b="b"/>
              <a:pathLst>
                <a:path w="78" h="58">
                  <a:moveTo>
                    <a:pt x="78" y="58"/>
                  </a:moveTo>
                  <a:cubicBezTo>
                    <a:pt x="0" y="58"/>
                    <a:pt x="0" y="58"/>
                    <a:pt x="0" y="58"/>
                  </a:cubicBezTo>
                  <a:cubicBezTo>
                    <a:pt x="0" y="0"/>
                    <a:pt x="0" y="0"/>
                    <a:pt x="0" y="0"/>
                  </a:cubicBezTo>
                  <a:cubicBezTo>
                    <a:pt x="5" y="0"/>
                    <a:pt x="5" y="0"/>
                    <a:pt x="5" y="0"/>
                  </a:cubicBezTo>
                  <a:cubicBezTo>
                    <a:pt x="5" y="53"/>
                    <a:pt x="5" y="53"/>
                    <a:pt x="5" y="53"/>
                  </a:cubicBezTo>
                  <a:cubicBezTo>
                    <a:pt x="78" y="53"/>
                    <a:pt x="78" y="53"/>
                    <a:pt x="78" y="53"/>
                  </a:cubicBezTo>
                  <a:lnTo>
                    <a:pt x="78" y="58"/>
                  </a:lnTo>
                  <a:close/>
                  <a:moveTo>
                    <a:pt x="73" y="22"/>
                  </a:moveTo>
                  <a:cubicBezTo>
                    <a:pt x="73" y="23"/>
                    <a:pt x="71" y="24"/>
                    <a:pt x="71" y="23"/>
                  </a:cubicBezTo>
                  <a:cubicBezTo>
                    <a:pt x="66" y="18"/>
                    <a:pt x="66" y="18"/>
                    <a:pt x="66" y="18"/>
                  </a:cubicBezTo>
                  <a:cubicBezTo>
                    <a:pt x="42" y="42"/>
                    <a:pt x="42" y="42"/>
                    <a:pt x="42" y="42"/>
                  </a:cubicBezTo>
                  <a:cubicBezTo>
                    <a:pt x="41" y="43"/>
                    <a:pt x="41" y="43"/>
                    <a:pt x="40" y="42"/>
                  </a:cubicBezTo>
                  <a:cubicBezTo>
                    <a:pt x="31" y="34"/>
                    <a:pt x="31" y="34"/>
                    <a:pt x="31" y="34"/>
                  </a:cubicBezTo>
                  <a:cubicBezTo>
                    <a:pt x="16" y="49"/>
                    <a:pt x="16" y="49"/>
                    <a:pt x="16" y="49"/>
                  </a:cubicBezTo>
                  <a:cubicBezTo>
                    <a:pt x="8" y="42"/>
                    <a:pt x="8" y="42"/>
                    <a:pt x="8" y="42"/>
                  </a:cubicBezTo>
                  <a:cubicBezTo>
                    <a:pt x="30" y="20"/>
                    <a:pt x="30" y="20"/>
                    <a:pt x="30" y="20"/>
                  </a:cubicBezTo>
                  <a:cubicBezTo>
                    <a:pt x="31" y="19"/>
                    <a:pt x="32" y="19"/>
                    <a:pt x="32" y="20"/>
                  </a:cubicBezTo>
                  <a:cubicBezTo>
                    <a:pt x="41" y="29"/>
                    <a:pt x="41" y="29"/>
                    <a:pt x="41" y="29"/>
                  </a:cubicBezTo>
                  <a:cubicBezTo>
                    <a:pt x="59" y="11"/>
                    <a:pt x="59" y="11"/>
                    <a:pt x="59" y="11"/>
                  </a:cubicBezTo>
                  <a:cubicBezTo>
                    <a:pt x="54" y="6"/>
                    <a:pt x="54" y="6"/>
                    <a:pt x="54" y="6"/>
                  </a:cubicBezTo>
                  <a:cubicBezTo>
                    <a:pt x="53" y="6"/>
                    <a:pt x="54" y="4"/>
                    <a:pt x="55" y="4"/>
                  </a:cubicBezTo>
                  <a:cubicBezTo>
                    <a:pt x="71" y="4"/>
                    <a:pt x="71" y="4"/>
                    <a:pt x="71" y="4"/>
                  </a:cubicBezTo>
                  <a:cubicBezTo>
                    <a:pt x="72" y="4"/>
                    <a:pt x="73" y="5"/>
                    <a:pt x="73" y="6"/>
                  </a:cubicBezTo>
                  <a:lnTo>
                    <a:pt x="73" y="22"/>
                  </a:lnTo>
                  <a:close/>
                </a:path>
              </a:pathLst>
            </a:custGeom>
            <a:solidFill>
              <a:schemeClr val="bg1"/>
            </a:solidFill>
            <a:ln w="9525">
              <a:noFill/>
              <a:round/>
            </a:ln>
          </p:spPr>
          <p:txBody>
            <a:bodyPr vert="horz" wrap="square" lIns="96435" tIns="48218" rIns="96435" bIns="48218" numCol="1" anchor="t" anchorCtr="0" compatLnSpc="1"/>
            <a:lstStyle/>
            <a:p>
              <a:pPr>
                <a:lnSpc>
                  <a:spcPct val="120000"/>
                </a:lnSpc>
              </a:pPr>
              <a:endParaRPr lang="en-US" sz="2110" dirty="0">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endParaRPr>
            </a:p>
          </p:txBody>
        </p:sp>
      </p:grpSp>
      <p:grpSp>
        <p:nvGrpSpPr>
          <p:cNvPr id="117" name="Group 75"/>
          <p:cNvGrpSpPr>
            <a:grpSpLocks noChangeAspect="1"/>
          </p:cNvGrpSpPr>
          <p:nvPr/>
        </p:nvGrpSpPr>
        <p:grpSpPr>
          <a:xfrm>
            <a:off x="8743119" y="3388010"/>
            <a:ext cx="528751" cy="513609"/>
            <a:chOff x="8049780" y="2476530"/>
            <a:chExt cx="723797" cy="703077"/>
          </a:xfrm>
        </p:grpSpPr>
        <p:sp>
          <p:nvSpPr>
            <p:cNvPr id="118" name="Oval 117"/>
            <p:cNvSpPr/>
            <p:nvPr/>
          </p:nvSpPr>
          <p:spPr>
            <a:xfrm>
              <a:off x="8049780" y="2476530"/>
              <a:ext cx="723797" cy="703077"/>
            </a:xfrm>
            <a:prstGeom prst="ellipse">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955" dirty="0">
                <a:solidFill>
                  <a:schemeClr val="accent4">
                    <a:lumMod val="50000"/>
                  </a:schemeClr>
                </a:solidFill>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endParaRPr>
            </a:p>
          </p:txBody>
        </p:sp>
        <p:sp>
          <p:nvSpPr>
            <p:cNvPr id="119" name="Freeform 56"/>
            <p:cNvSpPr>
              <a:spLocks noEditPoints="1"/>
            </p:cNvSpPr>
            <p:nvPr/>
          </p:nvSpPr>
          <p:spPr bwMode="auto">
            <a:xfrm>
              <a:off x="8238857" y="2655247"/>
              <a:ext cx="345642" cy="345642"/>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ln>
          </p:spPr>
          <p:txBody>
            <a:bodyPr vert="horz" wrap="square" lIns="96435" tIns="48218" rIns="96435" bIns="48218" numCol="1" anchor="t" anchorCtr="0" compatLnSpc="1"/>
            <a:lstStyle/>
            <a:p>
              <a:pPr>
                <a:lnSpc>
                  <a:spcPct val="120000"/>
                </a:lnSpc>
              </a:pPr>
              <a:endParaRPr lang="en-US" sz="2110" dirty="0">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endParaRPr>
            </a:p>
          </p:txBody>
        </p:sp>
      </p:grpSp>
      <p:grpSp>
        <p:nvGrpSpPr>
          <p:cNvPr id="17" name="组合 16"/>
          <p:cNvGrpSpPr/>
          <p:nvPr/>
        </p:nvGrpSpPr>
        <p:grpSpPr>
          <a:xfrm>
            <a:off x="6162040" y="1473835"/>
            <a:ext cx="2421890" cy="727075"/>
            <a:chOff x="9529" y="2886"/>
            <a:chExt cx="3814" cy="1145"/>
          </a:xfrm>
        </p:grpSpPr>
        <p:sp>
          <p:nvSpPr>
            <p:cNvPr id="2" name="矩形 1"/>
            <p:cNvSpPr/>
            <p:nvPr/>
          </p:nvSpPr>
          <p:spPr>
            <a:xfrm>
              <a:off x="11043" y="2886"/>
              <a:ext cx="2301" cy="493"/>
            </a:xfrm>
            <a:prstGeom prst="rect">
              <a:avLst/>
            </a:prstGeom>
          </p:spPr>
          <p:txBody>
            <a:bodyPr wrap="square" lIns="67376" tIns="33688" rIns="67376" bIns="33688">
              <a:spAutoFit/>
            </a:bodyPr>
            <a:lstStyle/>
            <a:p>
              <a:pPr>
                <a:spcBef>
                  <a:spcPct val="0"/>
                </a:spcBef>
                <a:buFont typeface="Arial" panose="020B0604020202020204" pitchFamily="34" charset="0"/>
                <a:buNone/>
              </a:pPr>
              <a:r>
                <a:rPr lang="zh-CN" altLang="en-US" sz="1600" b="1" dirty="0">
                  <a:solidFill>
                    <a:schemeClr val="tx1">
                      <a:lumMod val="65000"/>
                      <a:lumOff val="35000"/>
                    </a:schemeClr>
                  </a:solidFill>
                  <a:latin typeface="思源黑体 CN Normal" panose="020B0400000000000000" charset="-122"/>
                  <a:ea typeface="思源黑体 CN Regular" panose="020B0500000000000000" charset="-122"/>
                  <a:cs typeface="Arial" panose="020B0604020202020204" pitchFamily="34" charset="0"/>
                  <a:sym typeface="Arial" panose="020B0604020202020204" pitchFamily="34" charset="0"/>
                </a:rPr>
                <a:t>点击输入标题</a:t>
              </a:r>
            </a:p>
          </p:txBody>
        </p:sp>
        <p:sp>
          <p:nvSpPr>
            <p:cNvPr id="37" name="矩形 36"/>
            <p:cNvSpPr/>
            <p:nvPr/>
          </p:nvSpPr>
          <p:spPr>
            <a:xfrm>
              <a:off x="9529" y="3441"/>
              <a:ext cx="3758" cy="590"/>
            </a:xfrm>
            <a:prstGeom prst="rect">
              <a:avLst/>
            </a:prstGeom>
          </p:spPr>
          <p:txBody>
            <a:bodyPr wrap="square" lIns="67382" tIns="33691" rIns="67382" bIns="33691">
              <a:spAutoFit/>
            </a:bodyPr>
            <a:lstStyle/>
            <a:p>
              <a:pPr algn="r"/>
              <a:r>
                <a:rPr lang="zh-CN" altLang="en-US" sz="1000" dirty="0">
                  <a:solidFill>
                    <a:schemeClr val="tx1">
                      <a:lumMod val="65000"/>
                      <a:lumOff val="35000"/>
                    </a:schemeClr>
                  </a:solidFill>
                  <a:latin typeface="思源黑体 CN Normal" panose="020B0400000000000000" charset="-122"/>
                  <a:ea typeface="思源黑体 CN Regular" panose="020B0500000000000000" charset="-122"/>
                  <a:cs typeface="思源黑体 CN Normal" panose="020B0400000000000000" charset="-122"/>
                  <a:sym typeface="Arial" panose="020B0604020202020204" pitchFamily="34" charset="0"/>
                </a:rPr>
                <a:t>点击输入图表的描述说明，点击输入图表的描述说明</a:t>
              </a:r>
            </a:p>
          </p:txBody>
        </p:sp>
      </p:grpSp>
      <p:grpSp>
        <p:nvGrpSpPr>
          <p:cNvPr id="15" name="组合 14"/>
          <p:cNvGrpSpPr/>
          <p:nvPr/>
        </p:nvGrpSpPr>
        <p:grpSpPr>
          <a:xfrm>
            <a:off x="6162040" y="2358390"/>
            <a:ext cx="2421890" cy="727075"/>
            <a:chOff x="9757" y="4217"/>
            <a:chExt cx="3814" cy="1145"/>
          </a:xfrm>
        </p:grpSpPr>
        <p:sp>
          <p:nvSpPr>
            <p:cNvPr id="4" name="矩形 3"/>
            <p:cNvSpPr/>
            <p:nvPr/>
          </p:nvSpPr>
          <p:spPr>
            <a:xfrm>
              <a:off x="11271" y="4217"/>
              <a:ext cx="2301" cy="493"/>
            </a:xfrm>
            <a:prstGeom prst="rect">
              <a:avLst/>
            </a:prstGeom>
          </p:spPr>
          <p:txBody>
            <a:bodyPr wrap="square" lIns="67376" tIns="33688" rIns="67376" bIns="33688">
              <a:spAutoFit/>
            </a:bodyPr>
            <a:lstStyle/>
            <a:p>
              <a:pPr>
                <a:spcBef>
                  <a:spcPct val="0"/>
                </a:spcBef>
                <a:buFont typeface="Arial" panose="020B0604020202020204" pitchFamily="34" charset="0"/>
                <a:buNone/>
              </a:pPr>
              <a:r>
                <a:rPr lang="zh-CN" altLang="en-US" sz="1600" b="1" dirty="0">
                  <a:solidFill>
                    <a:schemeClr val="tx1">
                      <a:lumMod val="65000"/>
                      <a:lumOff val="35000"/>
                    </a:schemeClr>
                  </a:solidFill>
                  <a:latin typeface="思源黑体 CN Normal" panose="020B0400000000000000" charset="-122"/>
                  <a:ea typeface="思源黑体 CN Regular" panose="020B0500000000000000" charset="-122"/>
                  <a:cs typeface="Arial" panose="020B0604020202020204" pitchFamily="34" charset="0"/>
                  <a:sym typeface="Arial" panose="020B0604020202020204" pitchFamily="34" charset="0"/>
                </a:rPr>
                <a:t>点击输入标题</a:t>
              </a:r>
            </a:p>
          </p:txBody>
        </p:sp>
        <p:sp>
          <p:nvSpPr>
            <p:cNvPr id="5" name="矩形 4"/>
            <p:cNvSpPr/>
            <p:nvPr/>
          </p:nvSpPr>
          <p:spPr>
            <a:xfrm>
              <a:off x="9757" y="4772"/>
              <a:ext cx="3758" cy="590"/>
            </a:xfrm>
            <a:prstGeom prst="rect">
              <a:avLst/>
            </a:prstGeom>
          </p:spPr>
          <p:txBody>
            <a:bodyPr wrap="square" lIns="67382" tIns="33691" rIns="67382" bIns="33691">
              <a:spAutoFit/>
            </a:bodyPr>
            <a:lstStyle/>
            <a:p>
              <a:pPr algn="r"/>
              <a:r>
                <a:rPr lang="zh-CN" altLang="en-US" sz="1000" dirty="0">
                  <a:solidFill>
                    <a:schemeClr val="tx1">
                      <a:lumMod val="65000"/>
                      <a:lumOff val="35000"/>
                    </a:schemeClr>
                  </a:solidFill>
                  <a:latin typeface="思源黑体 CN Normal" panose="020B0400000000000000" charset="-122"/>
                  <a:ea typeface="思源黑体 CN Regular" panose="020B0500000000000000" charset="-122"/>
                  <a:cs typeface="思源黑体 CN Normal" panose="020B0400000000000000" charset="-122"/>
                  <a:sym typeface="Arial" panose="020B0604020202020204" pitchFamily="34" charset="0"/>
                </a:rPr>
                <a:t>点击输入图表的描述说明，点击输入图表的描述说明</a:t>
              </a:r>
            </a:p>
          </p:txBody>
        </p:sp>
      </p:grpSp>
      <p:grpSp>
        <p:nvGrpSpPr>
          <p:cNvPr id="14" name="组合 13"/>
          <p:cNvGrpSpPr/>
          <p:nvPr/>
        </p:nvGrpSpPr>
        <p:grpSpPr>
          <a:xfrm>
            <a:off x="6162040" y="3242945"/>
            <a:ext cx="2421890" cy="727075"/>
            <a:chOff x="9814" y="5565"/>
            <a:chExt cx="3814" cy="1145"/>
          </a:xfrm>
        </p:grpSpPr>
        <p:sp>
          <p:nvSpPr>
            <p:cNvPr id="8" name="矩形 7"/>
            <p:cNvSpPr/>
            <p:nvPr/>
          </p:nvSpPr>
          <p:spPr>
            <a:xfrm>
              <a:off x="11328" y="5565"/>
              <a:ext cx="2301" cy="493"/>
            </a:xfrm>
            <a:prstGeom prst="rect">
              <a:avLst/>
            </a:prstGeom>
          </p:spPr>
          <p:txBody>
            <a:bodyPr wrap="square" lIns="67376" tIns="33688" rIns="67376" bIns="33688">
              <a:spAutoFit/>
            </a:bodyPr>
            <a:lstStyle/>
            <a:p>
              <a:pPr>
                <a:spcBef>
                  <a:spcPct val="0"/>
                </a:spcBef>
                <a:buFont typeface="Arial" panose="020B0604020202020204" pitchFamily="34" charset="0"/>
                <a:buNone/>
              </a:pPr>
              <a:r>
                <a:rPr lang="zh-CN" altLang="en-US" sz="1600" b="1" dirty="0">
                  <a:solidFill>
                    <a:schemeClr val="tx1">
                      <a:lumMod val="65000"/>
                      <a:lumOff val="35000"/>
                    </a:schemeClr>
                  </a:solidFill>
                  <a:latin typeface="思源黑体 CN Normal" panose="020B0400000000000000" charset="-122"/>
                  <a:ea typeface="思源黑体 CN Regular" panose="020B0500000000000000" charset="-122"/>
                  <a:cs typeface="Arial" panose="020B0604020202020204" pitchFamily="34" charset="0"/>
                  <a:sym typeface="Arial" panose="020B0604020202020204" pitchFamily="34" charset="0"/>
                </a:rPr>
                <a:t>点击输入标题</a:t>
              </a:r>
            </a:p>
          </p:txBody>
        </p:sp>
        <p:sp>
          <p:nvSpPr>
            <p:cNvPr id="9" name="矩形 8"/>
            <p:cNvSpPr/>
            <p:nvPr/>
          </p:nvSpPr>
          <p:spPr>
            <a:xfrm>
              <a:off x="9814" y="6120"/>
              <a:ext cx="3758" cy="590"/>
            </a:xfrm>
            <a:prstGeom prst="rect">
              <a:avLst/>
            </a:prstGeom>
          </p:spPr>
          <p:txBody>
            <a:bodyPr wrap="square" lIns="67382" tIns="33691" rIns="67382" bIns="33691">
              <a:spAutoFit/>
            </a:bodyPr>
            <a:lstStyle/>
            <a:p>
              <a:pPr algn="r"/>
              <a:r>
                <a:rPr lang="zh-CN" altLang="en-US" sz="1000" dirty="0">
                  <a:solidFill>
                    <a:schemeClr val="tx1">
                      <a:lumMod val="65000"/>
                      <a:lumOff val="35000"/>
                    </a:schemeClr>
                  </a:solidFill>
                  <a:latin typeface="思源黑体 CN Normal" panose="020B0400000000000000" charset="-122"/>
                  <a:ea typeface="思源黑体 CN Regular" panose="020B0500000000000000" charset="-122"/>
                  <a:cs typeface="思源黑体 CN Normal" panose="020B0400000000000000" charset="-122"/>
                  <a:sym typeface="Arial" panose="020B0604020202020204" pitchFamily="34" charset="0"/>
                </a:rPr>
                <a:t>点击输入图表的描述说明，点击输入图表的描述说明</a:t>
              </a:r>
            </a:p>
          </p:txBody>
        </p:sp>
      </p:grpSp>
      <p:grpSp>
        <p:nvGrpSpPr>
          <p:cNvPr id="12" name="组合 11"/>
          <p:cNvGrpSpPr/>
          <p:nvPr/>
        </p:nvGrpSpPr>
        <p:grpSpPr>
          <a:xfrm>
            <a:off x="6162040" y="4127500"/>
            <a:ext cx="2421890" cy="727075"/>
            <a:chOff x="9814" y="7064"/>
            <a:chExt cx="3814" cy="1145"/>
          </a:xfrm>
        </p:grpSpPr>
        <p:sp>
          <p:nvSpPr>
            <p:cNvPr id="10" name="矩形 9"/>
            <p:cNvSpPr/>
            <p:nvPr/>
          </p:nvSpPr>
          <p:spPr>
            <a:xfrm>
              <a:off x="11328" y="7064"/>
              <a:ext cx="2301" cy="493"/>
            </a:xfrm>
            <a:prstGeom prst="rect">
              <a:avLst/>
            </a:prstGeom>
          </p:spPr>
          <p:txBody>
            <a:bodyPr wrap="square" lIns="67376" tIns="33688" rIns="67376" bIns="33688">
              <a:spAutoFit/>
            </a:bodyPr>
            <a:lstStyle/>
            <a:p>
              <a:pPr>
                <a:spcBef>
                  <a:spcPct val="0"/>
                </a:spcBef>
                <a:buFont typeface="Arial" panose="020B0604020202020204" pitchFamily="34" charset="0"/>
                <a:buNone/>
              </a:pPr>
              <a:r>
                <a:rPr lang="zh-CN" altLang="en-US" sz="1600" b="1" dirty="0">
                  <a:solidFill>
                    <a:schemeClr val="tx1">
                      <a:lumMod val="65000"/>
                      <a:lumOff val="35000"/>
                    </a:schemeClr>
                  </a:solidFill>
                  <a:latin typeface="思源黑体 CN Normal" panose="020B0400000000000000" charset="-122"/>
                  <a:ea typeface="思源黑体 CN Regular" panose="020B0500000000000000" charset="-122"/>
                  <a:cs typeface="Arial" panose="020B0604020202020204" pitchFamily="34" charset="0"/>
                  <a:sym typeface="Arial" panose="020B0604020202020204" pitchFamily="34" charset="0"/>
                </a:rPr>
                <a:t>点击输入标题</a:t>
              </a:r>
            </a:p>
          </p:txBody>
        </p:sp>
        <p:sp>
          <p:nvSpPr>
            <p:cNvPr id="11" name="矩形 10"/>
            <p:cNvSpPr/>
            <p:nvPr/>
          </p:nvSpPr>
          <p:spPr>
            <a:xfrm>
              <a:off x="9814" y="7619"/>
              <a:ext cx="3758" cy="590"/>
            </a:xfrm>
            <a:prstGeom prst="rect">
              <a:avLst/>
            </a:prstGeom>
          </p:spPr>
          <p:txBody>
            <a:bodyPr wrap="square" lIns="67382" tIns="33691" rIns="67382" bIns="33691">
              <a:spAutoFit/>
            </a:bodyPr>
            <a:lstStyle/>
            <a:p>
              <a:pPr algn="r"/>
              <a:r>
                <a:rPr lang="zh-CN" altLang="en-US" sz="1000" dirty="0">
                  <a:solidFill>
                    <a:schemeClr val="tx1">
                      <a:lumMod val="65000"/>
                      <a:lumOff val="35000"/>
                    </a:schemeClr>
                  </a:solidFill>
                  <a:latin typeface="思源黑体 CN Normal" panose="020B0400000000000000" charset="-122"/>
                  <a:ea typeface="思源黑体 CN Regular" panose="020B0500000000000000" charset="-122"/>
                  <a:cs typeface="思源黑体 CN Normal" panose="020B0400000000000000" charset="-122"/>
                  <a:sym typeface="Arial" panose="020B0604020202020204" pitchFamily="34" charset="0"/>
                </a:rPr>
                <a:t>点击输入图表的描述说明，点击输入图表的描述说明</a:t>
              </a:r>
            </a:p>
          </p:txBody>
        </p:sp>
      </p:gr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ppt_w</p:attrName>
                                        </p:attrNameLst>
                                      </p:cBhvr>
                                      <p:tavLst>
                                        <p:tav tm="0">
                                          <p:val>
                                            <p:fltVal val="0"/>
                                          </p:val>
                                        </p:tav>
                                        <p:tav tm="100000">
                                          <p:val>
                                            <p:strVal val="#ppt_w"/>
                                          </p:val>
                                        </p:tav>
                                      </p:tavLst>
                                    </p:anim>
                                    <p:anim calcmode="lin" valueType="num">
                                      <p:cBhvr>
                                        <p:cTn id="8" dur="1000" fill="hold"/>
                                        <p:tgtEl>
                                          <p:spTgt spid="17"/>
                                        </p:tgtEl>
                                        <p:attrNameLst>
                                          <p:attrName>ppt_h</p:attrName>
                                        </p:attrNameLst>
                                      </p:cBhvr>
                                      <p:tavLst>
                                        <p:tav tm="0">
                                          <p:val>
                                            <p:fltVal val="0"/>
                                          </p:val>
                                        </p:tav>
                                        <p:tav tm="100000">
                                          <p:val>
                                            <p:strVal val="#ppt_h"/>
                                          </p:val>
                                        </p:tav>
                                      </p:tavLst>
                                    </p:anim>
                                    <p:anim calcmode="lin" valueType="num">
                                      <p:cBhvr>
                                        <p:cTn id="9" dur="1000" fill="hold"/>
                                        <p:tgtEl>
                                          <p:spTgt spid="17"/>
                                        </p:tgtEl>
                                        <p:attrNameLst>
                                          <p:attrName>style.rotation</p:attrName>
                                        </p:attrNameLst>
                                      </p:cBhvr>
                                      <p:tavLst>
                                        <p:tav tm="0">
                                          <p:val>
                                            <p:fltVal val="90"/>
                                          </p:val>
                                        </p:tav>
                                        <p:tav tm="100000">
                                          <p:val>
                                            <p:fltVal val="0"/>
                                          </p:val>
                                        </p:tav>
                                      </p:tavLst>
                                    </p:anim>
                                    <p:animEffect transition="in" filter="fade">
                                      <p:cBhvr>
                                        <p:cTn id="10" dur="1000"/>
                                        <p:tgtEl>
                                          <p:spTgt spid="17"/>
                                        </p:tgtEl>
                                      </p:cBhvr>
                                    </p:animEffect>
                                  </p:childTnLst>
                                </p:cTn>
                              </p:par>
                              <p:par>
                                <p:cTn id="11" presetID="3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p:cTn id="13" dur="1000" fill="hold"/>
                                        <p:tgtEl>
                                          <p:spTgt spid="14"/>
                                        </p:tgtEl>
                                        <p:attrNameLst>
                                          <p:attrName>ppt_w</p:attrName>
                                        </p:attrNameLst>
                                      </p:cBhvr>
                                      <p:tavLst>
                                        <p:tav tm="0">
                                          <p:val>
                                            <p:fltVal val="0"/>
                                          </p:val>
                                        </p:tav>
                                        <p:tav tm="100000">
                                          <p:val>
                                            <p:strVal val="#ppt_w"/>
                                          </p:val>
                                        </p:tav>
                                      </p:tavLst>
                                    </p:anim>
                                    <p:anim calcmode="lin" valueType="num">
                                      <p:cBhvr>
                                        <p:cTn id="14" dur="1000" fill="hold"/>
                                        <p:tgtEl>
                                          <p:spTgt spid="14"/>
                                        </p:tgtEl>
                                        <p:attrNameLst>
                                          <p:attrName>ppt_h</p:attrName>
                                        </p:attrNameLst>
                                      </p:cBhvr>
                                      <p:tavLst>
                                        <p:tav tm="0">
                                          <p:val>
                                            <p:fltVal val="0"/>
                                          </p:val>
                                        </p:tav>
                                        <p:tav tm="100000">
                                          <p:val>
                                            <p:strVal val="#ppt_h"/>
                                          </p:val>
                                        </p:tav>
                                      </p:tavLst>
                                    </p:anim>
                                    <p:anim calcmode="lin" valueType="num">
                                      <p:cBhvr>
                                        <p:cTn id="15" dur="1000" fill="hold"/>
                                        <p:tgtEl>
                                          <p:spTgt spid="14"/>
                                        </p:tgtEl>
                                        <p:attrNameLst>
                                          <p:attrName>style.rotation</p:attrName>
                                        </p:attrNameLst>
                                      </p:cBhvr>
                                      <p:tavLst>
                                        <p:tav tm="0">
                                          <p:val>
                                            <p:fltVal val="90"/>
                                          </p:val>
                                        </p:tav>
                                        <p:tav tm="100000">
                                          <p:val>
                                            <p:fltVal val="0"/>
                                          </p:val>
                                        </p:tav>
                                      </p:tavLst>
                                    </p:anim>
                                    <p:animEffect transition="in" filter="fade">
                                      <p:cBhvr>
                                        <p:cTn id="16" dur="1000"/>
                                        <p:tgtEl>
                                          <p:spTgt spid="14"/>
                                        </p:tgtEl>
                                      </p:cBhvr>
                                    </p:animEffect>
                                  </p:childTnLst>
                                </p:cTn>
                              </p:par>
                              <p:par>
                                <p:cTn id="17" presetID="3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1000" fill="hold"/>
                                        <p:tgtEl>
                                          <p:spTgt spid="12"/>
                                        </p:tgtEl>
                                        <p:attrNameLst>
                                          <p:attrName>ppt_w</p:attrName>
                                        </p:attrNameLst>
                                      </p:cBhvr>
                                      <p:tavLst>
                                        <p:tav tm="0">
                                          <p:val>
                                            <p:fltVal val="0"/>
                                          </p:val>
                                        </p:tav>
                                        <p:tav tm="100000">
                                          <p:val>
                                            <p:strVal val="#ppt_w"/>
                                          </p:val>
                                        </p:tav>
                                      </p:tavLst>
                                    </p:anim>
                                    <p:anim calcmode="lin" valueType="num">
                                      <p:cBhvr>
                                        <p:cTn id="20" dur="1000" fill="hold"/>
                                        <p:tgtEl>
                                          <p:spTgt spid="12"/>
                                        </p:tgtEl>
                                        <p:attrNameLst>
                                          <p:attrName>ppt_h</p:attrName>
                                        </p:attrNameLst>
                                      </p:cBhvr>
                                      <p:tavLst>
                                        <p:tav tm="0">
                                          <p:val>
                                            <p:fltVal val="0"/>
                                          </p:val>
                                        </p:tav>
                                        <p:tav tm="100000">
                                          <p:val>
                                            <p:strVal val="#ppt_h"/>
                                          </p:val>
                                        </p:tav>
                                      </p:tavLst>
                                    </p:anim>
                                    <p:anim calcmode="lin" valueType="num">
                                      <p:cBhvr>
                                        <p:cTn id="21" dur="1000" fill="hold"/>
                                        <p:tgtEl>
                                          <p:spTgt spid="12"/>
                                        </p:tgtEl>
                                        <p:attrNameLst>
                                          <p:attrName>style.rotation</p:attrName>
                                        </p:attrNameLst>
                                      </p:cBhvr>
                                      <p:tavLst>
                                        <p:tav tm="0">
                                          <p:val>
                                            <p:fltVal val="90"/>
                                          </p:val>
                                        </p:tav>
                                        <p:tav tm="100000">
                                          <p:val>
                                            <p:fltVal val="0"/>
                                          </p:val>
                                        </p:tav>
                                      </p:tavLst>
                                    </p:anim>
                                    <p:animEffect transition="in" filter="fade">
                                      <p:cBhvr>
                                        <p:cTn id="22" dur="1000"/>
                                        <p:tgtEl>
                                          <p:spTgt spid="12"/>
                                        </p:tgtEl>
                                      </p:cBhvr>
                                    </p:animEffect>
                                  </p:childTnLst>
                                </p:cTn>
                              </p:par>
                              <p:par>
                                <p:cTn id="23" presetID="31"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p:cTn id="25" dur="1000" fill="hold"/>
                                        <p:tgtEl>
                                          <p:spTgt spid="15"/>
                                        </p:tgtEl>
                                        <p:attrNameLst>
                                          <p:attrName>ppt_w</p:attrName>
                                        </p:attrNameLst>
                                      </p:cBhvr>
                                      <p:tavLst>
                                        <p:tav tm="0">
                                          <p:val>
                                            <p:fltVal val="0"/>
                                          </p:val>
                                        </p:tav>
                                        <p:tav tm="100000">
                                          <p:val>
                                            <p:strVal val="#ppt_w"/>
                                          </p:val>
                                        </p:tav>
                                      </p:tavLst>
                                    </p:anim>
                                    <p:anim calcmode="lin" valueType="num">
                                      <p:cBhvr>
                                        <p:cTn id="26" dur="1000" fill="hold"/>
                                        <p:tgtEl>
                                          <p:spTgt spid="15"/>
                                        </p:tgtEl>
                                        <p:attrNameLst>
                                          <p:attrName>ppt_h</p:attrName>
                                        </p:attrNameLst>
                                      </p:cBhvr>
                                      <p:tavLst>
                                        <p:tav tm="0">
                                          <p:val>
                                            <p:fltVal val="0"/>
                                          </p:val>
                                        </p:tav>
                                        <p:tav tm="100000">
                                          <p:val>
                                            <p:strVal val="#ppt_h"/>
                                          </p:val>
                                        </p:tav>
                                      </p:tavLst>
                                    </p:anim>
                                    <p:anim calcmode="lin" valueType="num">
                                      <p:cBhvr>
                                        <p:cTn id="27" dur="1000" fill="hold"/>
                                        <p:tgtEl>
                                          <p:spTgt spid="15"/>
                                        </p:tgtEl>
                                        <p:attrNameLst>
                                          <p:attrName>style.rotation</p:attrName>
                                        </p:attrNameLst>
                                      </p:cBhvr>
                                      <p:tavLst>
                                        <p:tav tm="0">
                                          <p:val>
                                            <p:fltVal val="90"/>
                                          </p:val>
                                        </p:tav>
                                        <p:tav tm="100000">
                                          <p:val>
                                            <p:fltVal val="0"/>
                                          </p:val>
                                        </p:tav>
                                      </p:tavLst>
                                    </p:anim>
                                    <p:animEffect transition="in" filter="fade">
                                      <p:cBhvr>
                                        <p:cTn id="28" dur="1000"/>
                                        <p:tgtEl>
                                          <p:spTgt spid="15"/>
                                        </p:tgtEl>
                                      </p:cBhvr>
                                    </p:animEffect>
                                  </p:childTnLst>
                                </p:cTn>
                              </p:par>
                            </p:childTnLst>
                          </p:cTn>
                        </p:par>
                        <p:par>
                          <p:cTn id="29" fill="hold">
                            <p:stCondLst>
                              <p:cond delay="1000"/>
                            </p:stCondLst>
                            <p:childTnLst>
                              <p:par>
                                <p:cTn id="30" presetID="22" presetClass="entr" presetSubtype="8" fill="hold" nodeType="afterEffect">
                                  <p:stCondLst>
                                    <p:cond delay="0"/>
                                  </p:stCondLst>
                                  <p:childTnLst>
                                    <p:set>
                                      <p:cBhvr>
                                        <p:cTn id="31" dur="1" fill="hold">
                                          <p:stCondLst>
                                            <p:cond delay="0"/>
                                          </p:stCondLst>
                                        </p:cTn>
                                        <p:tgtEl>
                                          <p:spTgt spid="59"/>
                                        </p:tgtEl>
                                        <p:attrNameLst>
                                          <p:attrName>style.visibility</p:attrName>
                                        </p:attrNameLst>
                                      </p:cBhvr>
                                      <p:to>
                                        <p:strVal val="visible"/>
                                      </p:to>
                                    </p:set>
                                    <p:animEffect transition="in" filter="wipe(left)">
                                      <p:cBhvr>
                                        <p:cTn id="32" dur="500"/>
                                        <p:tgtEl>
                                          <p:spTgt spid="59"/>
                                        </p:tgtEl>
                                      </p:cBhvr>
                                    </p:animEffect>
                                  </p:childTnLst>
                                </p:cTn>
                              </p:par>
                            </p:childTnLst>
                          </p:cTn>
                        </p:par>
                        <p:par>
                          <p:cTn id="33" fill="hold">
                            <p:stCondLst>
                              <p:cond delay="1500"/>
                            </p:stCondLst>
                            <p:childTnLst>
                              <p:par>
                                <p:cTn id="34" presetID="53" presetClass="entr" presetSubtype="16" fill="hold" grpId="0" nodeType="afterEffect">
                                  <p:stCondLst>
                                    <p:cond delay="0"/>
                                  </p:stCondLst>
                                  <p:childTnLst>
                                    <p:set>
                                      <p:cBhvr>
                                        <p:cTn id="35" dur="1" fill="hold">
                                          <p:stCondLst>
                                            <p:cond delay="0"/>
                                          </p:stCondLst>
                                        </p:cTn>
                                        <p:tgtEl>
                                          <p:spTgt spid="61"/>
                                        </p:tgtEl>
                                        <p:attrNameLst>
                                          <p:attrName>style.visibility</p:attrName>
                                        </p:attrNameLst>
                                      </p:cBhvr>
                                      <p:to>
                                        <p:strVal val="visible"/>
                                      </p:to>
                                    </p:set>
                                    <p:anim calcmode="lin" valueType="num">
                                      <p:cBhvr>
                                        <p:cTn id="36" dur="500" fill="hold"/>
                                        <p:tgtEl>
                                          <p:spTgt spid="61"/>
                                        </p:tgtEl>
                                        <p:attrNameLst>
                                          <p:attrName>ppt_w</p:attrName>
                                        </p:attrNameLst>
                                      </p:cBhvr>
                                      <p:tavLst>
                                        <p:tav tm="0">
                                          <p:val>
                                            <p:fltVal val="0"/>
                                          </p:val>
                                        </p:tav>
                                        <p:tav tm="100000">
                                          <p:val>
                                            <p:strVal val="#ppt_w"/>
                                          </p:val>
                                        </p:tav>
                                      </p:tavLst>
                                    </p:anim>
                                    <p:anim calcmode="lin" valueType="num">
                                      <p:cBhvr>
                                        <p:cTn id="37" dur="500" fill="hold"/>
                                        <p:tgtEl>
                                          <p:spTgt spid="61"/>
                                        </p:tgtEl>
                                        <p:attrNameLst>
                                          <p:attrName>ppt_h</p:attrName>
                                        </p:attrNameLst>
                                      </p:cBhvr>
                                      <p:tavLst>
                                        <p:tav tm="0">
                                          <p:val>
                                            <p:fltVal val="0"/>
                                          </p:val>
                                        </p:tav>
                                        <p:tav tm="100000">
                                          <p:val>
                                            <p:strVal val="#ppt_h"/>
                                          </p:val>
                                        </p:tav>
                                      </p:tavLst>
                                    </p:anim>
                                    <p:animEffect transition="in" filter="fade">
                                      <p:cBhvr>
                                        <p:cTn id="38" dur="500"/>
                                        <p:tgtEl>
                                          <p:spTgt spid="61"/>
                                        </p:tgtEl>
                                      </p:cBhvr>
                                    </p:animEffect>
                                  </p:childTnLst>
                                </p:cTn>
                              </p:par>
                            </p:childTnLst>
                          </p:cTn>
                        </p:par>
                        <p:par>
                          <p:cTn id="39" fill="hold">
                            <p:stCondLst>
                              <p:cond delay="2000"/>
                            </p:stCondLst>
                            <p:childTnLst>
                              <p:par>
                                <p:cTn id="40" presetID="53" presetClass="entr" presetSubtype="16" fill="hold" nodeType="afterEffect">
                                  <p:stCondLst>
                                    <p:cond delay="0"/>
                                  </p:stCondLst>
                                  <p:childTnLst>
                                    <p:set>
                                      <p:cBhvr>
                                        <p:cTn id="41" dur="1" fill="hold">
                                          <p:stCondLst>
                                            <p:cond delay="0"/>
                                          </p:stCondLst>
                                        </p:cTn>
                                        <p:tgtEl>
                                          <p:spTgt spid="111"/>
                                        </p:tgtEl>
                                        <p:attrNameLst>
                                          <p:attrName>style.visibility</p:attrName>
                                        </p:attrNameLst>
                                      </p:cBhvr>
                                      <p:to>
                                        <p:strVal val="visible"/>
                                      </p:to>
                                    </p:set>
                                    <p:anim calcmode="lin" valueType="num">
                                      <p:cBhvr>
                                        <p:cTn id="42" dur="500" fill="hold"/>
                                        <p:tgtEl>
                                          <p:spTgt spid="111"/>
                                        </p:tgtEl>
                                        <p:attrNameLst>
                                          <p:attrName>ppt_w</p:attrName>
                                        </p:attrNameLst>
                                      </p:cBhvr>
                                      <p:tavLst>
                                        <p:tav tm="0">
                                          <p:val>
                                            <p:fltVal val="0"/>
                                          </p:val>
                                        </p:tav>
                                        <p:tav tm="100000">
                                          <p:val>
                                            <p:strVal val="#ppt_w"/>
                                          </p:val>
                                        </p:tav>
                                      </p:tavLst>
                                    </p:anim>
                                    <p:anim calcmode="lin" valueType="num">
                                      <p:cBhvr>
                                        <p:cTn id="43" dur="500" fill="hold"/>
                                        <p:tgtEl>
                                          <p:spTgt spid="111"/>
                                        </p:tgtEl>
                                        <p:attrNameLst>
                                          <p:attrName>ppt_h</p:attrName>
                                        </p:attrNameLst>
                                      </p:cBhvr>
                                      <p:tavLst>
                                        <p:tav tm="0">
                                          <p:val>
                                            <p:fltVal val="0"/>
                                          </p:val>
                                        </p:tav>
                                        <p:tav tm="100000">
                                          <p:val>
                                            <p:strVal val="#ppt_h"/>
                                          </p:val>
                                        </p:tav>
                                      </p:tavLst>
                                    </p:anim>
                                    <p:animEffect transition="in" filter="fade">
                                      <p:cBhvr>
                                        <p:cTn id="44" dur="500"/>
                                        <p:tgtEl>
                                          <p:spTgt spid="111"/>
                                        </p:tgtEl>
                                      </p:cBhvr>
                                    </p:animEffect>
                                  </p:childTnLst>
                                </p:cTn>
                              </p:par>
                            </p:childTnLst>
                          </p:cTn>
                        </p:par>
                        <p:par>
                          <p:cTn id="45" fill="hold">
                            <p:stCondLst>
                              <p:cond delay="2500"/>
                            </p:stCondLst>
                            <p:childTnLst>
                              <p:par>
                                <p:cTn id="46" presetID="22" presetClass="entr" presetSubtype="8"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wipe(left)">
                                      <p:cBhvr>
                                        <p:cTn id="48" dur="500"/>
                                        <p:tgtEl>
                                          <p:spTgt spid="60"/>
                                        </p:tgtEl>
                                      </p:cBhvr>
                                    </p:animEffect>
                                  </p:childTnLst>
                                </p:cTn>
                              </p:par>
                            </p:childTnLst>
                          </p:cTn>
                        </p:par>
                        <p:par>
                          <p:cTn id="49" fill="hold">
                            <p:stCondLst>
                              <p:cond delay="3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3500"/>
                            </p:stCondLst>
                            <p:childTnLst>
                              <p:par>
                                <p:cTn id="56" presetID="53" presetClass="entr" presetSubtype="16" fill="hold" nodeType="afterEffect">
                                  <p:stCondLst>
                                    <p:cond delay="0"/>
                                  </p:stCondLst>
                                  <p:childTnLst>
                                    <p:set>
                                      <p:cBhvr>
                                        <p:cTn id="57" dur="1" fill="hold">
                                          <p:stCondLst>
                                            <p:cond delay="0"/>
                                          </p:stCondLst>
                                        </p:cTn>
                                        <p:tgtEl>
                                          <p:spTgt spid="85"/>
                                        </p:tgtEl>
                                        <p:attrNameLst>
                                          <p:attrName>style.visibility</p:attrName>
                                        </p:attrNameLst>
                                      </p:cBhvr>
                                      <p:to>
                                        <p:strVal val="visible"/>
                                      </p:to>
                                    </p:set>
                                    <p:anim calcmode="lin" valueType="num">
                                      <p:cBhvr>
                                        <p:cTn id="58" dur="500" fill="hold"/>
                                        <p:tgtEl>
                                          <p:spTgt spid="85"/>
                                        </p:tgtEl>
                                        <p:attrNameLst>
                                          <p:attrName>ppt_w</p:attrName>
                                        </p:attrNameLst>
                                      </p:cBhvr>
                                      <p:tavLst>
                                        <p:tav tm="0">
                                          <p:val>
                                            <p:fltVal val="0"/>
                                          </p:val>
                                        </p:tav>
                                        <p:tav tm="100000">
                                          <p:val>
                                            <p:strVal val="#ppt_w"/>
                                          </p:val>
                                        </p:tav>
                                      </p:tavLst>
                                    </p:anim>
                                    <p:anim calcmode="lin" valueType="num">
                                      <p:cBhvr>
                                        <p:cTn id="59" dur="500" fill="hold"/>
                                        <p:tgtEl>
                                          <p:spTgt spid="85"/>
                                        </p:tgtEl>
                                        <p:attrNameLst>
                                          <p:attrName>ppt_h</p:attrName>
                                        </p:attrNameLst>
                                      </p:cBhvr>
                                      <p:tavLst>
                                        <p:tav tm="0">
                                          <p:val>
                                            <p:fltVal val="0"/>
                                          </p:val>
                                        </p:tav>
                                        <p:tav tm="100000">
                                          <p:val>
                                            <p:strVal val="#ppt_h"/>
                                          </p:val>
                                        </p:tav>
                                      </p:tavLst>
                                    </p:anim>
                                    <p:animEffect transition="in" filter="fade">
                                      <p:cBhvr>
                                        <p:cTn id="60" dur="500"/>
                                        <p:tgtEl>
                                          <p:spTgt spid="85"/>
                                        </p:tgtEl>
                                      </p:cBhvr>
                                    </p:animEffect>
                                  </p:childTnLst>
                                </p:cTn>
                              </p:par>
                            </p:childTnLst>
                          </p:cTn>
                        </p:par>
                        <p:par>
                          <p:cTn id="61" fill="hold">
                            <p:stCondLst>
                              <p:cond delay="4000"/>
                            </p:stCondLst>
                            <p:childTnLst>
                              <p:par>
                                <p:cTn id="62" presetID="22" presetClass="entr" presetSubtype="8" fill="hold"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wipe(left)">
                                      <p:cBhvr>
                                        <p:cTn id="64" dur="500"/>
                                        <p:tgtEl>
                                          <p:spTgt spid="48"/>
                                        </p:tgtEl>
                                      </p:cBhvr>
                                    </p:animEffect>
                                  </p:childTnLst>
                                </p:cTn>
                              </p:par>
                            </p:childTnLst>
                          </p:cTn>
                        </p:par>
                        <p:par>
                          <p:cTn id="65" fill="hold">
                            <p:stCondLst>
                              <p:cond delay="4500"/>
                            </p:stCondLst>
                            <p:childTnLst>
                              <p:par>
                                <p:cTn id="66" presetID="53" presetClass="entr" presetSubtype="16"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 calcmode="lin" valueType="num">
                                      <p:cBhvr>
                                        <p:cTn id="68" dur="500" fill="hold"/>
                                        <p:tgtEl>
                                          <p:spTgt spid="63"/>
                                        </p:tgtEl>
                                        <p:attrNameLst>
                                          <p:attrName>ppt_w</p:attrName>
                                        </p:attrNameLst>
                                      </p:cBhvr>
                                      <p:tavLst>
                                        <p:tav tm="0">
                                          <p:val>
                                            <p:fltVal val="0"/>
                                          </p:val>
                                        </p:tav>
                                        <p:tav tm="100000">
                                          <p:val>
                                            <p:strVal val="#ppt_w"/>
                                          </p:val>
                                        </p:tav>
                                      </p:tavLst>
                                    </p:anim>
                                    <p:anim calcmode="lin" valueType="num">
                                      <p:cBhvr>
                                        <p:cTn id="69" dur="500" fill="hold"/>
                                        <p:tgtEl>
                                          <p:spTgt spid="63"/>
                                        </p:tgtEl>
                                        <p:attrNameLst>
                                          <p:attrName>ppt_h</p:attrName>
                                        </p:attrNameLst>
                                      </p:cBhvr>
                                      <p:tavLst>
                                        <p:tav tm="0">
                                          <p:val>
                                            <p:fltVal val="0"/>
                                          </p:val>
                                        </p:tav>
                                        <p:tav tm="100000">
                                          <p:val>
                                            <p:strVal val="#ppt_h"/>
                                          </p:val>
                                        </p:tav>
                                      </p:tavLst>
                                    </p:anim>
                                    <p:animEffect transition="in" filter="fade">
                                      <p:cBhvr>
                                        <p:cTn id="70" dur="500"/>
                                        <p:tgtEl>
                                          <p:spTgt spid="63"/>
                                        </p:tgtEl>
                                      </p:cBhvr>
                                    </p:animEffect>
                                  </p:childTnLst>
                                </p:cTn>
                              </p:par>
                            </p:childTnLst>
                          </p:cTn>
                        </p:par>
                        <p:par>
                          <p:cTn id="71" fill="hold">
                            <p:stCondLst>
                              <p:cond delay="5000"/>
                            </p:stCondLst>
                            <p:childTnLst>
                              <p:par>
                                <p:cTn id="72" presetID="53" presetClass="entr" presetSubtype="16" fill="hold" nodeType="after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500"/>
                            </p:stCondLst>
                            <p:childTnLst>
                              <p:par>
                                <p:cTn id="78" presetID="22" presetClass="entr" presetSubtype="8"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wipe(left)">
                                      <p:cBhvr>
                                        <p:cTn id="80" dur="500"/>
                                        <p:tgtEl>
                                          <p:spTgt spid="53"/>
                                        </p:tgtEl>
                                      </p:cBhvr>
                                    </p:animEffect>
                                  </p:childTnLst>
                                </p:cTn>
                              </p:par>
                            </p:childTnLst>
                          </p:cTn>
                        </p:par>
                        <p:par>
                          <p:cTn id="81" fill="hold">
                            <p:stCondLst>
                              <p:cond delay="6000"/>
                            </p:stCondLst>
                            <p:childTnLst>
                              <p:par>
                                <p:cTn id="82" presetID="53" presetClass="entr" presetSubtype="16"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 calcmode="lin" valueType="num">
                                      <p:cBhvr>
                                        <p:cTn id="84" dur="500" fill="hold"/>
                                        <p:tgtEl>
                                          <p:spTgt spid="64"/>
                                        </p:tgtEl>
                                        <p:attrNameLst>
                                          <p:attrName>ppt_w</p:attrName>
                                        </p:attrNameLst>
                                      </p:cBhvr>
                                      <p:tavLst>
                                        <p:tav tm="0">
                                          <p:val>
                                            <p:fltVal val="0"/>
                                          </p:val>
                                        </p:tav>
                                        <p:tav tm="100000">
                                          <p:val>
                                            <p:strVal val="#ppt_w"/>
                                          </p:val>
                                        </p:tav>
                                      </p:tavLst>
                                    </p:anim>
                                    <p:anim calcmode="lin" valueType="num">
                                      <p:cBhvr>
                                        <p:cTn id="85" dur="500" fill="hold"/>
                                        <p:tgtEl>
                                          <p:spTgt spid="64"/>
                                        </p:tgtEl>
                                        <p:attrNameLst>
                                          <p:attrName>ppt_h</p:attrName>
                                        </p:attrNameLst>
                                      </p:cBhvr>
                                      <p:tavLst>
                                        <p:tav tm="0">
                                          <p:val>
                                            <p:fltVal val="0"/>
                                          </p:val>
                                        </p:tav>
                                        <p:tav tm="100000">
                                          <p:val>
                                            <p:strVal val="#ppt_h"/>
                                          </p:val>
                                        </p:tav>
                                      </p:tavLst>
                                    </p:anim>
                                    <p:animEffect transition="in" filter="fade">
                                      <p:cBhvr>
                                        <p:cTn id="86" dur="500"/>
                                        <p:tgtEl>
                                          <p:spTgt spid="64"/>
                                        </p:tgtEl>
                                      </p:cBhvr>
                                    </p:animEffect>
                                  </p:childTnLst>
                                </p:cTn>
                              </p:par>
                            </p:childTnLst>
                          </p:cTn>
                        </p:par>
                        <p:par>
                          <p:cTn id="87" fill="hold">
                            <p:stCondLst>
                              <p:cond delay="6500"/>
                            </p:stCondLst>
                            <p:childTnLst>
                              <p:par>
                                <p:cTn id="88" presetID="53" presetClass="entr" presetSubtype="16" fill="hold" nodeType="afterEffect">
                                  <p:stCondLst>
                                    <p:cond delay="0"/>
                                  </p:stCondLst>
                                  <p:childTnLst>
                                    <p:set>
                                      <p:cBhvr>
                                        <p:cTn id="89" dur="1" fill="hold">
                                          <p:stCondLst>
                                            <p:cond delay="0"/>
                                          </p:stCondLst>
                                        </p:cTn>
                                        <p:tgtEl>
                                          <p:spTgt spid="89"/>
                                        </p:tgtEl>
                                        <p:attrNameLst>
                                          <p:attrName>style.visibility</p:attrName>
                                        </p:attrNameLst>
                                      </p:cBhvr>
                                      <p:to>
                                        <p:strVal val="visible"/>
                                      </p:to>
                                    </p:set>
                                    <p:anim calcmode="lin" valueType="num">
                                      <p:cBhvr>
                                        <p:cTn id="90" dur="500" fill="hold"/>
                                        <p:tgtEl>
                                          <p:spTgt spid="89"/>
                                        </p:tgtEl>
                                        <p:attrNameLst>
                                          <p:attrName>ppt_w</p:attrName>
                                        </p:attrNameLst>
                                      </p:cBhvr>
                                      <p:tavLst>
                                        <p:tav tm="0">
                                          <p:val>
                                            <p:fltVal val="0"/>
                                          </p:val>
                                        </p:tav>
                                        <p:tav tm="100000">
                                          <p:val>
                                            <p:strVal val="#ppt_w"/>
                                          </p:val>
                                        </p:tav>
                                      </p:tavLst>
                                    </p:anim>
                                    <p:anim calcmode="lin" valueType="num">
                                      <p:cBhvr>
                                        <p:cTn id="91" dur="500" fill="hold"/>
                                        <p:tgtEl>
                                          <p:spTgt spid="89"/>
                                        </p:tgtEl>
                                        <p:attrNameLst>
                                          <p:attrName>ppt_h</p:attrName>
                                        </p:attrNameLst>
                                      </p:cBhvr>
                                      <p:tavLst>
                                        <p:tav tm="0">
                                          <p:val>
                                            <p:fltVal val="0"/>
                                          </p:val>
                                        </p:tav>
                                        <p:tav tm="100000">
                                          <p:val>
                                            <p:strVal val="#ppt_h"/>
                                          </p:val>
                                        </p:tav>
                                      </p:tavLst>
                                    </p:anim>
                                    <p:animEffect transition="in" filter="fade">
                                      <p:cBhvr>
                                        <p:cTn id="92"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p:bldP spid="63" grpId="0"/>
      <p:bldP spid="6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descr="c3a003a5279afdaf92a16de7e32fd6a4"/>
          <p:cNvPicPr>
            <a:picLocks noChangeAspect="1"/>
          </p:cNvPicPr>
          <p:nvPr/>
        </p:nvPicPr>
        <p:blipFill>
          <a:blip r:embed="rId2"/>
          <a:stretch>
            <a:fillRect/>
          </a:stretch>
        </p:blipFill>
        <p:spPr>
          <a:xfrm>
            <a:off x="-2540" y="9525"/>
            <a:ext cx="10806430" cy="6460490"/>
          </a:xfrm>
          <a:prstGeom prst="rect">
            <a:avLst/>
          </a:prstGeom>
        </p:spPr>
      </p:pic>
      <p:grpSp>
        <p:nvGrpSpPr>
          <p:cNvPr id="2" name="4086cdaa-01db-4197-84fe-e9915ad9ba64"/>
          <p:cNvGrpSpPr>
            <a:grpSpLocks noChangeAspect="1"/>
          </p:cNvGrpSpPr>
          <p:nvPr/>
        </p:nvGrpSpPr>
        <p:grpSpPr>
          <a:xfrm>
            <a:off x="1162050" y="1153795"/>
            <a:ext cx="8677910" cy="4301490"/>
            <a:chOff x="1193800" y="1825327"/>
            <a:chExt cx="7538381" cy="3736103"/>
          </a:xfrm>
        </p:grpSpPr>
        <p:grpSp>
          <p:nvGrpSpPr>
            <p:cNvPr id="10" name="Group 2"/>
            <p:cNvGrpSpPr/>
            <p:nvPr/>
          </p:nvGrpSpPr>
          <p:grpSpPr>
            <a:xfrm>
              <a:off x="1566840" y="1825327"/>
              <a:ext cx="6797784" cy="1260659"/>
              <a:chOff x="939106" y="2291843"/>
              <a:chExt cx="7741930" cy="1260659"/>
            </a:xfrm>
          </p:grpSpPr>
          <p:grpSp>
            <p:nvGrpSpPr>
              <p:cNvPr id="4" name="Group 9"/>
              <p:cNvGrpSpPr/>
              <p:nvPr/>
            </p:nvGrpSpPr>
            <p:grpSpPr>
              <a:xfrm>
                <a:off x="3751830" y="2346465"/>
                <a:ext cx="2178601" cy="1191137"/>
                <a:chOff x="5159943" y="311519"/>
                <a:chExt cx="2178601" cy="1191137"/>
              </a:xfrm>
            </p:grpSpPr>
            <p:sp>
              <p:nvSpPr>
                <p:cNvPr id="26" name="îŝḷîḓé-TextBox 10"/>
                <p:cNvSpPr txBox="1"/>
                <p:nvPr/>
              </p:nvSpPr>
              <p:spPr>
                <a:xfrm>
                  <a:off x="5159943" y="596923"/>
                  <a:ext cx="2178601" cy="905733"/>
                </a:xfrm>
                <a:prstGeom prst="rect">
                  <a:avLst/>
                </a:prstGeom>
                <a:noFill/>
              </p:spPr>
              <p:txBody>
                <a:bodyPr wrap="square" lIns="0" tIns="0" rIns="0" bIns="0" anchor="ctr" anchorCtr="1">
                  <a:normAutofit/>
                </a:bodyPr>
                <a:lstStyle>
                  <a:defPPr>
                    <a:defRPr lang="zh-CN"/>
                  </a:defPPr>
                  <a:lvl1pPr algn="ctr">
                    <a:lnSpc>
                      <a:spcPts val="2000"/>
                    </a:lnSpc>
                    <a:defRPr sz="1000">
                      <a:solidFill>
                        <a:schemeClr val="tx1">
                          <a:lumMod val="85000"/>
                          <a:lumOff val="15000"/>
                        </a:schemeClr>
                      </a:solidFill>
                    </a:defRPr>
                  </a:lvl1pPr>
                </a:lstStyle>
                <a:p>
                  <a:r>
                    <a:rPr lang="zh-CN" altLang="en-US" dirty="0">
                      <a:latin typeface="思源黑体 CN Normal" panose="020B0400000000000000" charset="-122"/>
                      <a:ea typeface="思源黑体 CN Normal" panose="020B0400000000000000" charset="-122"/>
                      <a:cs typeface="思源黑体 CN Normal" panose="020B0400000000000000" charset="-122"/>
                    </a:rPr>
                    <a:t>请在此处添加具体内容，文字尽量言简意赅，简单说明即可，不必过于繁琐，注意版面美观度。</a:t>
                  </a:r>
                  <a:endParaRPr lang="en-US" altLang="zh-CN" dirty="0">
                    <a:latin typeface="思源黑体 CN Normal" panose="020B0400000000000000" charset="-122"/>
                    <a:ea typeface="思源黑体 CN Normal" panose="020B0400000000000000" charset="-122"/>
                    <a:cs typeface="思源黑体 CN Normal" panose="020B0400000000000000" charset="-122"/>
                  </a:endParaRPr>
                </a:p>
              </p:txBody>
            </p:sp>
            <p:sp>
              <p:nvSpPr>
                <p:cNvPr id="27" name="îŝḷîḓé-Rectangle 11"/>
                <p:cNvSpPr/>
                <p:nvPr/>
              </p:nvSpPr>
              <p:spPr>
                <a:xfrm>
                  <a:off x="5238757" y="311519"/>
                  <a:ext cx="2020976" cy="325410"/>
                </a:xfrm>
                <a:prstGeom prst="rect">
                  <a:avLst/>
                </a:prstGeom>
              </p:spPr>
              <p:txBody>
                <a:bodyPr wrap="none" lIns="0" tIns="0" rIns="0" bIns="0" anchor="ctr" anchorCtr="1">
                  <a:normAutofit/>
                </a:bodyPr>
                <a:lstStyle/>
                <a:p>
                  <a:pPr defTabSz="913765"/>
                  <a:r>
                    <a:rPr lang="zh-CN" altLang="en-US" dirty="0">
                      <a:solidFill>
                        <a:schemeClr val="tx1">
                          <a:lumMod val="85000"/>
                          <a:lumOff val="15000"/>
                        </a:schemeClr>
                      </a:solidFill>
                      <a:latin typeface="思源黑体 CN Normal" panose="020B0400000000000000" charset="-122"/>
                      <a:ea typeface="思源黑体 CN Normal" panose="020B0400000000000000" charset="-122"/>
                      <a:cs typeface="思源黑体 CN Normal" panose="020B0400000000000000" charset="-122"/>
                    </a:rPr>
                    <a:t>添加标题</a:t>
                  </a:r>
                </a:p>
              </p:txBody>
            </p:sp>
          </p:grpSp>
          <p:grpSp>
            <p:nvGrpSpPr>
              <p:cNvPr id="17" name="Group 12"/>
              <p:cNvGrpSpPr/>
              <p:nvPr/>
            </p:nvGrpSpPr>
            <p:grpSpPr>
              <a:xfrm>
                <a:off x="6464317" y="2291843"/>
                <a:ext cx="2216719" cy="1260659"/>
                <a:chOff x="5130007" y="256897"/>
                <a:chExt cx="2216719" cy="1260659"/>
              </a:xfrm>
            </p:grpSpPr>
            <p:sp>
              <p:nvSpPr>
                <p:cNvPr id="24" name="îŝḷîḓé-TextBox 13"/>
                <p:cNvSpPr txBox="1"/>
                <p:nvPr/>
              </p:nvSpPr>
              <p:spPr>
                <a:xfrm>
                  <a:off x="5130007" y="614369"/>
                  <a:ext cx="2216719" cy="903187"/>
                </a:xfrm>
                <a:prstGeom prst="rect">
                  <a:avLst/>
                </a:prstGeom>
                <a:noFill/>
              </p:spPr>
              <p:txBody>
                <a:bodyPr wrap="square" lIns="0" tIns="0" rIns="0" bIns="0" anchor="ctr" anchorCtr="1">
                  <a:normAutofit/>
                </a:bodyPr>
                <a:lstStyle>
                  <a:defPPr>
                    <a:defRPr lang="zh-CN"/>
                  </a:defPPr>
                  <a:lvl1pPr algn="ctr">
                    <a:lnSpc>
                      <a:spcPts val="2000"/>
                    </a:lnSpc>
                    <a:defRPr sz="1000">
                      <a:solidFill>
                        <a:schemeClr val="tx1">
                          <a:lumMod val="85000"/>
                          <a:lumOff val="15000"/>
                        </a:schemeClr>
                      </a:solidFill>
                    </a:defRPr>
                  </a:lvl1pPr>
                </a:lstStyle>
                <a:p>
                  <a:r>
                    <a:rPr lang="zh-CN" altLang="en-US" dirty="0">
                      <a:latin typeface="思源黑体 CN Normal" panose="020B0400000000000000" charset="-122"/>
                      <a:ea typeface="思源黑体 CN Normal" panose="020B0400000000000000" charset="-122"/>
                      <a:cs typeface="思源黑体 CN Normal" panose="020B0400000000000000" charset="-122"/>
                    </a:rPr>
                    <a:t>请在此处添加具体内容，文字尽量言简意赅，简单说明即可，不必过于繁琐，注意版面美观度。</a:t>
                  </a:r>
                  <a:endParaRPr lang="en-US" altLang="zh-CN" dirty="0">
                    <a:latin typeface="思源黑体 CN Normal" panose="020B0400000000000000" charset="-122"/>
                    <a:ea typeface="思源黑体 CN Normal" panose="020B0400000000000000" charset="-122"/>
                    <a:cs typeface="思源黑体 CN Normal" panose="020B0400000000000000" charset="-122"/>
                  </a:endParaRPr>
                </a:p>
              </p:txBody>
            </p:sp>
            <p:sp>
              <p:nvSpPr>
                <p:cNvPr id="25" name="îŝḷîḓé-Rectangle 14"/>
                <p:cNvSpPr/>
                <p:nvPr/>
              </p:nvSpPr>
              <p:spPr>
                <a:xfrm>
                  <a:off x="5219896" y="256897"/>
                  <a:ext cx="2020976" cy="325410"/>
                </a:xfrm>
                <a:prstGeom prst="rect">
                  <a:avLst/>
                </a:prstGeom>
              </p:spPr>
              <p:txBody>
                <a:bodyPr wrap="none" lIns="0" tIns="0" rIns="0" bIns="0" anchor="ctr" anchorCtr="1">
                  <a:normAutofit/>
                </a:bodyPr>
                <a:lstStyle/>
                <a:p>
                  <a:pPr defTabSz="913765"/>
                  <a:r>
                    <a:rPr lang="zh-CN" altLang="en-US" dirty="0">
                      <a:solidFill>
                        <a:schemeClr val="tx1">
                          <a:lumMod val="85000"/>
                          <a:lumOff val="15000"/>
                        </a:schemeClr>
                      </a:solidFill>
                      <a:latin typeface="思源黑体 CN Normal" panose="020B0400000000000000" charset="-122"/>
                      <a:ea typeface="思源黑体 CN Normal" panose="020B0400000000000000" charset="-122"/>
                      <a:cs typeface="思源黑体 CN Normal" panose="020B0400000000000000" charset="-122"/>
                    </a:rPr>
                    <a:t>添加标题</a:t>
                  </a:r>
                </a:p>
              </p:txBody>
            </p:sp>
          </p:grpSp>
          <p:grpSp>
            <p:nvGrpSpPr>
              <p:cNvPr id="19" name="Group 22"/>
              <p:cNvGrpSpPr/>
              <p:nvPr/>
            </p:nvGrpSpPr>
            <p:grpSpPr>
              <a:xfrm>
                <a:off x="939106" y="2323030"/>
                <a:ext cx="2210984" cy="1214797"/>
                <a:chOff x="5221439" y="288084"/>
                <a:chExt cx="2210984" cy="1214797"/>
              </a:xfrm>
            </p:grpSpPr>
            <p:sp>
              <p:nvSpPr>
                <p:cNvPr id="20" name="îŝḷîḓé-TextBox 24"/>
                <p:cNvSpPr txBox="1"/>
                <p:nvPr/>
              </p:nvSpPr>
              <p:spPr>
                <a:xfrm>
                  <a:off x="5221439" y="582307"/>
                  <a:ext cx="2210984" cy="920574"/>
                </a:xfrm>
                <a:prstGeom prst="rect">
                  <a:avLst/>
                </a:prstGeom>
                <a:noFill/>
              </p:spPr>
              <p:txBody>
                <a:bodyPr wrap="square" lIns="0" tIns="0" rIns="0" bIns="0" anchor="ctr" anchorCtr="1">
                  <a:normAutofit/>
                </a:bodyPr>
                <a:lstStyle/>
                <a:p>
                  <a:pPr algn="ctr">
                    <a:lnSpc>
                      <a:spcPts val="2000"/>
                    </a:lnSpc>
                  </a:pPr>
                  <a:r>
                    <a:rPr lang="zh-CN" altLang="en-US" sz="1000" dirty="0">
                      <a:solidFill>
                        <a:schemeClr val="tx1">
                          <a:lumMod val="85000"/>
                          <a:lumOff val="15000"/>
                        </a:schemeClr>
                      </a:solidFill>
                      <a:latin typeface="思源黑体 CN Normal" panose="020B0400000000000000" charset="-122"/>
                      <a:ea typeface="思源黑体 CN Normal" panose="020B0400000000000000" charset="-122"/>
                      <a:cs typeface="思源黑体 CN Normal" panose="020B0400000000000000" charset="-122"/>
                    </a:rPr>
                    <a:t>请在此处添加具体内容，文字尽量言简意赅，简单说明即可，不必过于繁琐，注意版面美观度。</a:t>
                  </a:r>
                  <a:endParaRPr lang="en-US" altLang="zh-CN" sz="1000" dirty="0">
                    <a:solidFill>
                      <a:schemeClr val="tx1">
                        <a:lumMod val="85000"/>
                        <a:lumOff val="15000"/>
                      </a:schemeClr>
                    </a:solidFill>
                    <a:latin typeface="思源黑体 CN Normal" panose="020B0400000000000000" charset="-122"/>
                    <a:ea typeface="思源黑体 CN Normal" panose="020B0400000000000000" charset="-122"/>
                    <a:cs typeface="思源黑体 CN Normal" panose="020B0400000000000000" charset="-122"/>
                  </a:endParaRPr>
                </a:p>
              </p:txBody>
            </p:sp>
            <p:sp>
              <p:nvSpPr>
                <p:cNvPr id="21" name="iS1ide-Rectangle 28"/>
                <p:cNvSpPr/>
                <p:nvPr/>
              </p:nvSpPr>
              <p:spPr>
                <a:xfrm>
                  <a:off x="5305343" y="288084"/>
                  <a:ext cx="2020976" cy="325410"/>
                </a:xfrm>
                <a:prstGeom prst="rect">
                  <a:avLst/>
                </a:prstGeom>
              </p:spPr>
              <p:txBody>
                <a:bodyPr wrap="none" lIns="0" tIns="0" rIns="0" bIns="0" anchor="ctr" anchorCtr="1">
                  <a:normAutofit/>
                </a:bodyPr>
                <a:lstStyle/>
                <a:p>
                  <a:pPr defTabSz="913765"/>
                  <a:r>
                    <a:rPr lang="zh-CN" altLang="en-US" dirty="0">
                      <a:solidFill>
                        <a:schemeClr val="tx1">
                          <a:lumMod val="85000"/>
                          <a:lumOff val="15000"/>
                        </a:schemeClr>
                      </a:solidFill>
                      <a:latin typeface="思源黑体 CN Normal" panose="020B0400000000000000" charset="-122"/>
                      <a:ea typeface="思源黑体 CN Normal" panose="020B0400000000000000" charset="-122"/>
                      <a:cs typeface="思源黑体 CN Normal" panose="020B0400000000000000" charset="-122"/>
                    </a:rPr>
                    <a:t>添加标题</a:t>
                  </a:r>
                </a:p>
              </p:txBody>
            </p:sp>
          </p:grpSp>
        </p:grpSp>
        <p:cxnSp>
          <p:nvCxnSpPr>
            <p:cNvPr id="12" name="iS1ide-Straight Connector 27"/>
            <p:cNvCxnSpPr/>
            <p:nvPr/>
          </p:nvCxnSpPr>
          <p:spPr>
            <a:xfrm flipV="1">
              <a:off x="2672120" y="3140968"/>
              <a:ext cx="0" cy="842068"/>
            </a:xfrm>
            <a:prstGeom prst="line">
              <a:avLst/>
            </a:prstGeom>
            <a:ln w="12700">
              <a:solidFill>
                <a:srgbClr val="A6A6A6"/>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5" name="iS1ide-Freeform: Shape 18"/>
            <p:cNvSpPr/>
            <p:nvPr/>
          </p:nvSpPr>
          <p:spPr>
            <a:xfrm flipV="1">
              <a:off x="1193800" y="3906937"/>
              <a:ext cx="3006345" cy="1654493"/>
            </a:xfrm>
            <a:custGeom>
              <a:avLst/>
              <a:gdLst>
                <a:gd name="connsiteX0" fmla="*/ 0 w 3390900"/>
                <a:gd name="connsiteY0" fmla="*/ 0 h 1695450"/>
                <a:gd name="connsiteX1" fmla="*/ 3390900 w 3390900"/>
                <a:gd name="connsiteY1" fmla="*/ 0 h 1695450"/>
                <a:gd name="connsiteX2" fmla="*/ 1695450 w 3390900"/>
                <a:gd name="connsiteY2" fmla="*/ 1695450 h 1695450"/>
                <a:gd name="connsiteX3" fmla="*/ 0 w 3390900"/>
                <a:gd name="connsiteY3" fmla="*/ 0 h 1695450"/>
              </a:gdLst>
              <a:ahLst/>
              <a:cxnLst>
                <a:cxn ang="0">
                  <a:pos x="connsiteX0" y="connsiteY0"/>
                </a:cxn>
                <a:cxn ang="0">
                  <a:pos x="connsiteX1" y="connsiteY1"/>
                </a:cxn>
                <a:cxn ang="0">
                  <a:pos x="connsiteX2" y="connsiteY2"/>
                </a:cxn>
                <a:cxn ang="0">
                  <a:pos x="connsiteX3" y="connsiteY3"/>
                </a:cxn>
              </a:cxnLst>
              <a:rect l="l" t="t" r="r" b="b"/>
              <a:pathLst>
                <a:path w="3390900" h="1695450">
                  <a:moveTo>
                    <a:pt x="0" y="0"/>
                  </a:moveTo>
                  <a:lnTo>
                    <a:pt x="3390900" y="0"/>
                  </a:lnTo>
                  <a:cubicBezTo>
                    <a:pt x="3390900" y="936371"/>
                    <a:pt x="2631821" y="1695450"/>
                    <a:pt x="1695450" y="1695450"/>
                  </a:cubicBezTo>
                  <a:cubicBezTo>
                    <a:pt x="759079" y="1695450"/>
                    <a:pt x="0" y="936371"/>
                    <a:pt x="0" y="0"/>
                  </a:cubicBezTo>
                  <a:close/>
                </a:path>
              </a:pathLst>
            </a:custGeom>
            <a:solidFill>
              <a:srgbClr val="A6A6A6">
                <a:alpha val="85000"/>
              </a:srgb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FFFF"/>
                </a:solidFill>
                <a:effectLst/>
                <a:uLnTx/>
                <a:uFillTx/>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endParaRPr>
            </a:p>
          </p:txBody>
        </p:sp>
        <p:sp>
          <p:nvSpPr>
            <p:cNvPr id="14" name="iS1ide-Freeform: Shape 19"/>
            <p:cNvSpPr/>
            <p:nvPr/>
          </p:nvSpPr>
          <p:spPr>
            <a:xfrm flipV="1">
              <a:off x="3459819" y="3906937"/>
              <a:ext cx="3006345" cy="1654493"/>
            </a:xfrm>
            <a:custGeom>
              <a:avLst/>
              <a:gdLst>
                <a:gd name="connsiteX0" fmla="*/ 0 w 3390900"/>
                <a:gd name="connsiteY0" fmla="*/ 0 h 1695450"/>
                <a:gd name="connsiteX1" fmla="*/ 3390900 w 3390900"/>
                <a:gd name="connsiteY1" fmla="*/ 0 h 1695450"/>
                <a:gd name="connsiteX2" fmla="*/ 1695450 w 3390900"/>
                <a:gd name="connsiteY2" fmla="*/ 1695450 h 1695450"/>
                <a:gd name="connsiteX3" fmla="*/ 0 w 3390900"/>
                <a:gd name="connsiteY3" fmla="*/ 0 h 1695450"/>
              </a:gdLst>
              <a:ahLst/>
              <a:cxnLst>
                <a:cxn ang="0">
                  <a:pos x="connsiteX0" y="connsiteY0"/>
                </a:cxn>
                <a:cxn ang="0">
                  <a:pos x="connsiteX1" y="connsiteY1"/>
                </a:cxn>
                <a:cxn ang="0">
                  <a:pos x="connsiteX2" y="connsiteY2"/>
                </a:cxn>
                <a:cxn ang="0">
                  <a:pos x="connsiteX3" y="connsiteY3"/>
                </a:cxn>
              </a:cxnLst>
              <a:rect l="l" t="t" r="r" b="b"/>
              <a:pathLst>
                <a:path w="3390900" h="1695450">
                  <a:moveTo>
                    <a:pt x="0" y="0"/>
                  </a:moveTo>
                  <a:lnTo>
                    <a:pt x="3390900" y="0"/>
                  </a:lnTo>
                  <a:cubicBezTo>
                    <a:pt x="3390900" y="936371"/>
                    <a:pt x="2631821" y="1695450"/>
                    <a:pt x="1695450" y="1695450"/>
                  </a:cubicBezTo>
                  <a:cubicBezTo>
                    <a:pt x="759079" y="1695450"/>
                    <a:pt x="0" y="936371"/>
                    <a:pt x="0" y="0"/>
                  </a:cubicBezTo>
                  <a:close/>
                </a:path>
              </a:pathLst>
            </a:custGeom>
            <a:solidFill>
              <a:srgbClr val="262626">
                <a:alpha val="85000"/>
              </a:srgb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FFFF"/>
                </a:solidFill>
                <a:effectLst/>
                <a:uLnTx/>
                <a:uFillTx/>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endParaRPr>
            </a:p>
          </p:txBody>
        </p:sp>
        <p:sp>
          <p:nvSpPr>
            <p:cNvPr id="15" name="iS1ide-Freeform: Shape 20"/>
            <p:cNvSpPr/>
            <p:nvPr/>
          </p:nvSpPr>
          <p:spPr>
            <a:xfrm flipV="1">
              <a:off x="5725836" y="3906937"/>
              <a:ext cx="3006345" cy="1654493"/>
            </a:xfrm>
            <a:custGeom>
              <a:avLst/>
              <a:gdLst>
                <a:gd name="connsiteX0" fmla="*/ 0 w 3390900"/>
                <a:gd name="connsiteY0" fmla="*/ 0 h 1695450"/>
                <a:gd name="connsiteX1" fmla="*/ 3390900 w 3390900"/>
                <a:gd name="connsiteY1" fmla="*/ 0 h 1695450"/>
                <a:gd name="connsiteX2" fmla="*/ 1695450 w 3390900"/>
                <a:gd name="connsiteY2" fmla="*/ 1695450 h 1695450"/>
                <a:gd name="connsiteX3" fmla="*/ 0 w 3390900"/>
                <a:gd name="connsiteY3" fmla="*/ 0 h 1695450"/>
              </a:gdLst>
              <a:ahLst/>
              <a:cxnLst>
                <a:cxn ang="0">
                  <a:pos x="connsiteX0" y="connsiteY0"/>
                </a:cxn>
                <a:cxn ang="0">
                  <a:pos x="connsiteX1" y="connsiteY1"/>
                </a:cxn>
                <a:cxn ang="0">
                  <a:pos x="connsiteX2" y="connsiteY2"/>
                </a:cxn>
                <a:cxn ang="0">
                  <a:pos x="connsiteX3" y="connsiteY3"/>
                </a:cxn>
              </a:cxnLst>
              <a:rect l="l" t="t" r="r" b="b"/>
              <a:pathLst>
                <a:path w="3390900" h="1695450">
                  <a:moveTo>
                    <a:pt x="0" y="0"/>
                  </a:moveTo>
                  <a:lnTo>
                    <a:pt x="3390900" y="0"/>
                  </a:lnTo>
                  <a:cubicBezTo>
                    <a:pt x="3390900" y="936371"/>
                    <a:pt x="2631821" y="1695450"/>
                    <a:pt x="1695450" y="1695450"/>
                  </a:cubicBezTo>
                  <a:cubicBezTo>
                    <a:pt x="759079" y="1695450"/>
                    <a:pt x="0" y="936371"/>
                    <a:pt x="0" y="0"/>
                  </a:cubicBezTo>
                  <a:close/>
                </a:path>
              </a:pathLst>
            </a:custGeom>
            <a:solidFill>
              <a:srgbClr val="A6A6A6">
                <a:alpha val="85000"/>
              </a:srgb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FFFF"/>
                </a:solidFill>
                <a:effectLst/>
                <a:uLnTx/>
                <a:uFillTx/>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endParaRPr>
            </a:p>
          </p:txBody>
        </p:sp>
        <p:cxnSp>
          <p:nvCxnSpPr>
            <p:cNvPr id="18" name="iS1ide-Straight Connector 23"/>
            <p:cNvCxnSpPr/>
            <p:nvPr/>
          </p:nvCxnSpPr>
          <p:spPr>
            <a:xfrm flipV="1">
              <a:off x="7183676" y="3140968"/>
              <a:ext cx="0" cy="842068"/>
            </a:xfrm>
            <a:prstGeom prst="line">
              <a:avLst/>
            </a:prstGeom>
            <a:ln w="12700">
              <a:solidFill>
                <a:srgbClr val="A6A6A6"/>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2" name="iS1ide-Straight Connector 26"/>
            <p:cNvCxnSpPr/>
            <p:nvPr/>
          </p:nvCxnSpPr>
          <p:spPr>
            <a:xfrm flipV="1">
              <a:off x="4993005" y="3140968"/>
              <a:ext cx="0" cy="842068"/>
            </a:xfrm>
            <a:prstGeom prst="line">
              <a:avLst/>
            </a:prstGeom>
            <a:ln w="12700">
              <a:solidFill>
                <a:srgbClr val="262626"/>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3" name="iS1ide-Freeform: Shape 85"/>
            <p:cNvSpPr/>
            <p:nvPr/>
          </p:nvSpPr>
          <p:spPr bwMode="auto">
            <a:xfrm>
              <a:off x="6943494" y="4522241"/>
              <a:ext cx="509753" cy="430778"/>
            </a:xfrm>
            <a:custGeom>
              <a:avLst/>
              <a:gdLst>
                <a:gd name="connsiteX0" fmla="*/ 46038 w 338138"/>
                <a:gd name="connsiteY0" fmla="*/ 261938 h 285751"/>
                <a:gd name="connsiteX1" fmla="*/ 38100 w 338138"/>
                <a:gd name="connsiteY1" fmla="*/ 270670 h 285751"/>
                <a:gd name="connsiteX2" fmla="*/ 46038 w 338138"/>
                <a:gd name="connsiteY2" fmla="*/ 279402 h 285751"/>
                <a:gd name="connsiteX3" fmla="*/ 53976 w 338138"/>
                <a:gd name="connsiteY3" fmla="*/ 270670 h 285751"/>
                <a:gd name="connsiteX4" fmla="*/ 46038 w 338138"/>
                <a:gd name="connsiteY4" fmla="*/ 261938 h 285751"/>
                <a:gd name="connsiteX5" fmla="*/ 288131 w 338138"/>
                <a:gd name="connsiteY5" fmla="*/ 184150 h 285751"/>
                <a:gd name="connsiteX6" fmla="*/ 277812 w 338138"/>
                <a:gd name="connsiteY6" fmla="*/ 194469 h 285751"/>
                <a:gd name="connsiteX7" fmla="*/ 288131 w 338138"/>
                <a:gd name="connsiteY7" fmla="*/ 204788 h 285751"/>
                <a:gd name="connsiteX8" fmla="*/ 298450 w 338138"/>
                <a:gd name="connsiteY8" fmla="*/ 194469 h 285751"/>
                <a:gd name="connsiteX9" fmla="*/ 288131 w 338138"/>
                <a:gd name="connsiteY9" fmla="*/ 184150 h 285751"/>
                <a:gd name="connsiteX10" fmla="*/ 19050 w 338138"/>
                <a:gd name="connsiteY10" fmla="*/ 165100 h 285751"/>
                <a:gd name="connsiteX11" fmla="*/ 19050 w 338138"/>
                <a:gd name="connsiteY11" fmla="*/ 242888 h 285751"/>
                <a:gd name="connsiteX12" fmla="*/ 73025 w 338138"/>
                <a:gd name="connsiteY12" fmla="*/ 242888 h 285751"/>
                <a:gd name="connsiteX13" fmla="*/ 73025 w 338138"/>
                <a:gd name="connsiteY13" fmla="*/ 165100 h 285751"/>
                <a:gd name="connsiteX14" fmla="*/ 12010 w 338138"/>
                <a:gd name="connsiteY14" fmla="*/ 141288 h 285751"/>
                <a:gd name="connsiteX15" fmla="*/ 81400 w 338138"/>
                <a:gd name="connsiteY15" fmla="*/ 141288 h 285751"/>
                <a:gd name="connsiteX16" fmla="*/ 92075 w 338138"/>
                <a:gd name="connsiteY16" fmla="*/ 153107 h 285751"/>
                <a:gd name="connsiteX17" fmla="*/ 92075 w 338138"/>
                <a:gd name="connsiteY17" fmla="*/ 273932 h 285751"/>
                <a:gd name="connsiteX18" fmla="*/ 81400 w 338138"/>
                <a:gd name="connsiteY18" fmla="*/ 285751 h 285751"/>
                <a:gd name="connsiteX19" fmla="*/ 12010 w 338138"/>
                <a:gd name="connsiteY19" fmla="*/ 285751 h 285751"/>
                <a:gd name="connsiteX20" fmla="*/ 0 w 338138"/>
                <a:gd name="connsiteY20" fmla="*/ 273932 h 285751"/>
                <a:gd name="connsiteX21" fmla="*/ 0 w 338138"/>
                <a:gd name="connsiteY21" fmla="*/ 153107 h 285751"/>
                <a:gd name="connsiteX22" fmla="*/ 12010 w 338138"/>
                <a:gd name="connsiteY22" fmla="*/ 141288 h 285751"/>
                <a:gd name="connsiteX23" fmla="*/ 55002 w 338138"/>
                <a:gd name="connsiteY23" fmla="*/ 82550 h 285751"/>
                <a:gd name="connsiteX24" fmla="*/ 175185 w 338138"/>
                <a:gd name="connsiteY24" fmla="*/ 82550 h 285751"/>
                <a:gd name="connsiteX25" fmla="*/ 193675 w 338138"/>
                <a:gd name="connsiteY25" fmla="*/ 99703 h 285751"/>
                <a:gd name="connsiteX26" fmla="*/ 193675 w 338138"/>
                <a:gd name="connsiteY26" fmla="*/ 268597 h 285751"/>
                <a:gd name="connsiteX27" fmla="*/ 175185 w 338138"/>
                <a:gd name="connsiteY27" fmla="*/ 285750 h 285751"/>
                <a:gd name="connsiteX28" fmla="*/ 107830 w 338138"/>
                <a:gd name="connsiteY28" fmla="*/ 285750 h 285751"/>
                <a:gd name="connsiteX29" fmla="*/ 109151 w 338138"/>
                <a:gd name="connsiteY29" fmla="*/ 276514 h 285751"/>
                <a:gd name="connsiteX30" fmla="*/ 109151 w 338138"/>
                <a:gd name="connsiteY30" fmla="*/ 273875 h 285751"/>
                <a:gd name="connsiteX31" fmla="*/ 115754 w 338138"/>
                <a:gd name="connsiteY31" fmla="*/ 275194 h 285751"/>
                <a:gd name="connsiteX32" fmla="*/ 124999 w 338138"/>
                <a:gd name="connsiteY32" fmla="*/ 264639 h 285751"/>
                <a:gd name="connsiteX33" fmla="*/ 115754 w 338138"/>
                <a:gd name="connsiteY33" fmla="*/ 254083 h 285751"/>
                <a:gd name="connsiteX34" fmla="*/ 109151 w 338138"/>
                <a:gd name="connsiteY34" fmla="*/ 256722 h 285751"/>
                <a:gd name="connsiteX35" fmla="*/ 109151 w 338138"/>
                <a:gd name="connsiteY35" fmla="*/ 235610 h 285751"/>
                <a:gd name="connsiteX36" fmla="*/ 168582 w 338138"/>
                <a:gd name="connsiteY36" fmla="*/ 235610 h 285751"/>
                <a:gd name="connsiteX37" fmla="*/ 168582 w 338138"/>
                <a:gd name="connsiteY37" fmla="*/ 110259 h 285751"/>
                <a:gd name="connsiteX38" fmla="*/ 61606 w 338138"/>
                <a:gd name="connsiteY38" fmla="*/ 110259 h 285751"/>
                <a:gd name="connsiteX39" fmla="*/ 61606 w 338138"/>
                <a:gd name="connsiteY39" fmla="*/ 126093 h 285751"/>
                <a:gd name="connsiteX40" fmla="*/ 36512 w 338138"/>
                <a:gd name="connsiteY40" fmla="*/ 126093 h 285751"/>
                <a:gd name="connsiteX41" fmla="*/ 36512 w 338138"/>
                <a:gd name="connsiteY41" fmla="*/ 99703 h 285751"/>
                <a:gd name="connsiteX42" fmla="*/ 55002 w 338138"/>
                <a:gd name="connsiteY42" fmla="*/ 82550 h 285751"/>
                <a:gd name="connsiteX43" fmla="*/ 102729 w 338138"/>
                <a:gd name="connsiteY43" fmla="*/ 0 h 285751"/>
                <a:gd name="connsiteX44" fmla="*/ 305260 w 338138"/>
                <a:gd name="connsiteY44" fmla="*/ 0 h 285751"/>
                <a:gd name="connsiteX45" fmla="*/ 338138 w 338138"/>
                <a:gd name="connsiteY45" fmla="*/ 34237 h 285751"/>
                <a:gd name="connsiteX46" fmla="*/ 338138 w 338138"/>
                <a:gd name="connsiteY46" fmla="*/ 188306 h 285751"/>
                <a:gd name="connsiteX47" fmla="*/ 305260 w 338138"/>
                <a:gd name="connsiteY47" fmla="*/ 221226 h 285751"/>
                <a:gd name="connsiteX48" fmla="*/ 234242 w 338138"/>
                <a:gd name="connsiteY48" fmla="*/ 221226 h 285751"/>
                <a:gd name="connsiteX49" fmla="*/ 234242 w 338138"/>
                <a:gd name="connsiteY49" fmla="*/ 243612 h 285751"/>
                <a:gd name="connsiteX50" fmla="*/ 265806 w 338138"/>
                <a:gd name="connsiteY50" fmla="*/ 243612 h 285751"/>
                <a:gd name="connsiteX51" fmla="*/ 277642 w 338138"/>
                <a:gd name="connsiteY51" fmla="*/ 256780 h 285751"/>
                <a:gd name="connsiteX52" fmla="*/ 277642 w 338138"/>
                <a:gd name="connsiteY52" fmla="*/ 272582 h 285751"/>
                <a:gd name="connsiteX53" fmla="*/ 265806 w 338138"/>
                <a:gd name="connsiteY53" fmla="*/ 285750 h 285751"/>
                <a:gd name="connsiteX54" fmla="*/ 205309 w 338138"/>
                <a:gd name="connsiteY54" fmla="*/ 285750 h 285751"/>
                <a:gd name="connsiteX55" fmla="*/ 210570 w 338138"/>
                <a:gd name="connsiteY55" fmla="*/ 269948 h 285751"/>
                <a:gd name="connsiteX56" fmla="*/ 210570 w 338138"/>
                <a:gd name="connsiteY56" fmla="*/ 213325 h 285751"/>
                <a:gd name="connsiteX57" fmla="*/ 210570 w 338138"/>
                <a:gd name="connsiteY57" fmla="*/ 172504 h 285751"/>
                <a:gd name="connsiteX58" fmla="*/ 296054 w 338138"/>
                <a:gd name="connsiteY58" fmla="*/ 172504 h 285751"/>
                <a:gd name="connsiteX59" fmla="*/ 309205 w 338138"/>
                <a:gd name="connsiteY59" fmla="*/ 159335 h 285751"/>
                <a:gd name="connsiteX60" fmla="*/ 309205 w 338138"/>
                <a:gd name="connsiteY60" fmla="*/ 39504 h 285751"/>
                <a:gd name="connsiteX61" fmla="*/ 296054 w 338138"/>
                <a:gd name="connsiteY61" fmla="*/ 27653 h 285751"/>
                <a:gd name="connsiteX62" fmla="*/ 110620 w 338138"/>
                <a:gd name="connsiteY62" fmla="*/ 27653 h 285751"/>
                <a:gd name="connsiteX63" fmla="*/ 98783 w 338138"/>
                <a:gd name="connsiteY63" fmla="*/ 39504 h 285751"/>
                <a:gd name="connsiteX64" fmla="*/ 98783 w 338138"/>
                <a:gd name="connsiteY64" fmla="*/ 65841 h 285751"/>
                <a:gd name="connsiteX65" fmla="*/ 69850 w 338138"/>
                <a:gd name="connsiteY65" fmla="*/ 65841 h 285751"/>
                <a:gd name="connsiteX66" fmla="*/ 69850 w 338138"/>
                <a:gd name="connsiteY66" fmla="*/ 34237 h 285751"/>
                <a:gd name="connsiteX67" fmla="*/ 102729 w 338138"/>
                <a:gd name="connsiteY67" fmla="*/ 0 h 285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38138" h="285751">
                  <a:moveTo>
                    <a:pt x="46038" y="261938"/>
                  </a:moveTo>
                  <a:cubicBezTo>
                    <a:pt x="41654" y="261938"/>
                    <a:pt x="38100" y="265847"/>
                    <a:pt x="38100" y="270670"/>
                  </a:cubicBezTo>
                  <a:cubicBezTo>
                    <a:pt x="38100" y="275493"/>
                    <a:pt x="41654" y="279402"/>
                    <a:pt x="46038" y="279402"/>
                  </a:cubicBezTo>
                  <a:cubicBezTo>
                    <a:pt x="50422" y="279402"/>
                    <a:pt x="53976" y="275493"/>
                    <a:pt x="53976" y="270670"/>
                  </a:cubicBezTo>
                  <a:cubicBezTo>
                    <a:pt x="53976" y="265847"/>
                    <a:pt x="50422" y="261938"/>
                    <a:pt x="46038" y="261938"/>
                  </a:cubicBezTo>
                  <a:close/>
                  <a:moveTo>
                    <a:pt x="288131" y="184150"/>
                  </a:moveTo>
                  <a:cubicBezTo>
                    <a:pt x="282432" y="184150"/>
                    <a:pt x="277812" y="188770"/>
                    <a:pt x="277812" y="194469"/>
                  </a:cubicBezTo>
                  <a:cubicBezTo>
                    <a:pt x="277812" y="200168"/>
                    <a:pt x="282432" y="204788"/>
                    <a:pt x="288131" y="204788"/>
                  </a:cubicBezTo>
                  <a:cubicBezTo>
                    <a:pt x="293830" y="204788"/>
                    <a:pt x="298450" y="200168"/>
                    <a:pt x="298450" y="194469"/>
                  </a:cubicBezTo>
                  <a:cubicBezTo>
                    <a:pt x="298450" y="188770"/>
                    <a:pt x="293830" y="184150"/>
                    <a:pt x="288131" y="184150"/>
                  </a:cubicBezTo>
                  <a:close/>
                  <a:moveTo>
                    <a:pt x="19050" y="165100"/>
                  </a:moveTo>
                  <a:lnTo>
                    <a:pt x="19050" y="242888"/>
                  </a:lnTo>
                  <a:lnTo>
                    <a:pt x="73025" y="242888"/>
                  </a:lnTo>
                  <a:lnTo>
                    <a:pt x="73025" y="165100"/>
                  </a:lnTo>
                  <a:close/>
                  <a:moveTo>
                    <a:pt x="12010" y="141288"/>
                  </a:moveTo>
                  <a:cubicBezTo>
                    <a:pt x="12010" y="141288"/>
                    <a:pt x="12010" y="141288"/>
                    <a:pt x="81400" y="141288"/>
                  </a:cubicBezTo>
                  <a:cubicBezTo>
                    <a:pt x="86738" y="141288"/>
                    <a:pt x="92075" y="146541"/>
                    <a:pt x="92075" y="153107"/>
                  </a:cubicBezTo>
                  <a:cubicBezTo>
                    <a:pt x="92075" y="153107"/>
                    <a:pt x="92075" y="153107"/>
                    <a:pt x="92075" y="273932"/>
                  </a:cubicBezTo>
                  <a:cubicBezTo>
                    <a:pt x="92075" y="280498"/>
                    <a:pt x="86738" y="285751"/>
                    <a:pt x="81400" y="285751"/>
                  </a:cubicBezTo>
                  <a:cubicBezTo>
                    <a:pt x="81400" y="285751"/>
                    <a:pt x="81400" y="285751"/>
                    <a:pt x="12010" y="285751"/>
                  </a:cubicBezTo>
                  <a:cubicBezTo>
                    <a:pt x="5337" y="285751"/>
                    <a:pt x="0" y="280498"/>
                    <a:pt x="0" y="273932"/>
                  </a:cubicBezTo>
                  <a:cubicBezTo>
                    <a:pt x="0" y="273932"/>
                    <a:pt x="0" y="273932"/>
                    <a:pt x="0" y="153107"/>
                  </a:cubicBezTo>
                  <a:cubicBezTo>
                    <a:pt x="0" y="146541"/>
                    <a:pt x="5337" y="141288"/>
                    <a:pt x="12010" y="141288"/>
                  </a:cubicBezTo>
                  <a:close/>
                  <a:moveTo>
                    <a:pt x="55002" y="82550"/>
                  </a:moveTo>
                  <a:cubicBezTo>
                    <a:pt x="55002" y="82550"/>
                    <a:pt x="55002" y="82550"/>
                    <a:pt x="175185" y="82550"/>
                  </a:cubicBezTo>
                  <a:cubicBezTo>
                    <a:pt x="185751" y="82550"/>
                    <a:pt x="193675" y="90467"/>
                    <a:pt x="193675" y="99703"/>
                  </a:cubicBezTo>
                  <a:cubicBezTo>
                    <a:pt x="193675" y="99703"/>
                    <a:pt x="193675" y="99703"/>
                    <a:pt x="193675" y="268597"/>
                  </a:cubicBezTo>
                  <a:cubicBezTo>
                    <a:pt x="193675" y="277833"/>
                    <a:pt x="185751" y="285750"/>
                    <a:pt x="175185" y="285750"/>
                  </a:cubicBezTo>
                  <a:cubicBezTo>
                    <a:pt x="175185" y="285750"/>
                    <a:pt x="175185" y="285750"/>
                    <a:pt x="107830" y="285750"/>
                  </a:cubicBezTo>
                  <a:cubicBezTo>
                    <a:pt x="109151" y="283111"/>
                    <a:pt x="109151" y="280472"/>
                    <a:pt x="109151" y="276514"/>
                  </a:cubicBezTo>
                  <a:cubicBezTo>
                    <a:pt x="109151" y="276514"/>
                    <a:pt x="109151" y="276514"/>
                    <a:pt x="109151" y="273875"/>
                  </a:cubicBezTo>
                  <a:cubicBezTo>
                    <a:pt x="110471" y="273875"/>
                    <a:pt x="113113" y="275194"/>
                    <a:pt x="115754" y="275194"/>
                  </a:cubicBezTo>
                  <a:cubicBezTo>
                    <a:pt x="121037" y="275194"/>
                    <a:pt x="124999" y="271236"/>
                    <a:pt x="124999" y="264639"/>
                  </a:cubicBezTo>
                  <a:cubicBezTo>
                    <a:pt x="124999" y="259361"/>
                    <a:pt x="121037" y="254083"/>
                    <a:pt x="115754" y="254083"/>
                  </a:cubicBezTo>
                  <a:cubicBezTo>
                    <a:pt x="113113" y="254083"/>
                    <a:pt x="110471" y="255402"/>
                    <a:pt x="109151" y="256722"/>
                  </a:cubicBezTo>
                  <a:cubicBezTo>
                    <a:pt x="109151" y="256722"/>
                    <a:pt x="109151" y="256722"/>
                    <a:pt x="109151" y="235610"/>
                  </a:cubicBezTo>
                  <a:cubicBezTo>
                    <a:pt x="109151" y="235610"/>
                    <a:pt x="109151" y="235610"/>
                    <a:pt x="168582" y="235610"/>
                  </a:cubicBezTo>
                  <a:cubicBezTo>
                    <a:pt x="168582" y="235610"/>
                    <a:pt x="168582" y="235610"/>
                    <a:pt x="168582" y="110259"/>
                  </a:cubicBezTo>
                  <a:cubicBezTo>
                    <a:pt x="168582" y="110259"/>
                    <a:pt x="168582" y="110259"/>
                    <a:pt x="61606" y="110259"/>
                  </a:cubicBezTo>
                  <a:cubicBezTo>
                    <a:pt x="61606" y="110259"/>
                    <a:pt x="61606" y="110259"/>
                    <a:pt x="61606" y="126093"/>
                  </a:cubicBezTo>
                  <a:cubicBezTo>
                    <a:pt x="61606" y="126093"/>
                    <a:pt x="61606" y="126093"/>
                    <a:pt x="36512" y="126093"/>
                  </a:cubicBezTo>
                  <a:cubicBezTo>
                    <a:pt x="36512" y="126093"/>
                    <a:pt x="36512" y="126093"/>
                    <a:pt x="36512" y="99703"/>
                  </a:cubicBezTo>
                  <a:cubicBezTo>
                    <a:pt x="36512" y="90467"/>
                    <a:pt x="45757" y="82550"/>
                    <a:pt x="55002" y="82550"/>
                  </a:cubicBezTo>
                  <a:close/>
                  <a:moveTo>
                    <a:pt x="102729" y="0"/>
                  </a:moveTo>
                  <a:cubicBezTo>
                    <a:pt x="102729" y="0"/>
                    <a:pt x="102729" y="0"/>
                    <a:pt x="305260" y="0"/>
                  </a:cubicBezTo>
                  <a:cubicBezTo>
                    <a:pt x="323672" y="0"/>
                    <a:pt x="338138" y="15802"/>
                    <a:pt x="338138" y="34237"/>
                  </a:cubicBezTo>
                  <a:cubicBezTo>
                    <a:pt x="338138" y="34237"/>
                    <a:pt x="338138" y="34237"/>
                    <a:pt x="338138" y="188306"/>
                  </a:cubicBezTo>
                  <a:cubicBezTo>
                    <a:pt x="338138" y="206741"/>
                    <a:pt x="323672" y="221226"/>
                    <a:pt x="305260" y="221226"/>
                  </a:cubicBezTo>
                  <a:cubicBezTo>
                    <a:pt x="305260" y="221226"/>
                    <a:pt x="305260" y="221226"/>
                    <a:pt x="234242" y="221226"/>
                  </a:cubicBezTo>
                  <a:cubicBezTo>
                    <a:pt x="234242" y="221226"/>
                    <a:pt x="234242" y="221226"/>
                    <a:pt x="234242" y="243612"/>
                  </a:cubicBezTo>
                  <a:cubicBezTo>
                    <a:pt x="234242" y="243612"/>
                    <a:pt x="234242" y="243612"/>
                    <a:pt x="265806" y="243612"/>
                  </a:cubicBezTo>
                  <a:cubicBezTo>
                    <a:pt x="272381" y="243612"/>
                    <a:pt x="277642" y="250196"/>
                    <a:pt x="277642" y="256780"/>
                  </a:cubicBezTo>
                  <a:cubicBezTo>
                    <a:pt x="277642" y="256780"/>
                    <a:pt x="277642" y="256780"/>
                    <a:pt x="277642" y="272582"/>
                  </a:cubicBezTo>
                  <a:cubicBezTo>
                    <a:pt x="277642" y="280483"/>
                    <a:pt x="272381" y="285750"/>
                    <a:pt x="265806" y="285750"/>
                  </a:cubicBezTo>
                  <a:cubicBezTo>
                    <a:pt x="265806" y="285750"/>
                    <a:pt x="265806" y="285750"/>
                    <a:pt x="205309" y="285750"/>
                  </a:cubicBezTo>
                  <a:cubicBezTo>
                    <a:pt x="207940" y="280483"/>
                    <a:pt x="209255" y="275216"/>
                    <a:pt x="210570" y="269948"/>
                  </a:cubicBezTo>
                  <a:cubicBezTo>
                    <a:pt x="210570" y="268632"/>
                    <a:pt x="210570" y="213325"/>
                    <a:pt x="210570" y="213325"/>
                  </a:cubicBezTo>
                  <a:cubicBezTo>
                    <a:pt x="210570" y="213325"/>
                    <a:pt x="210570" y="213325"/>
                    <a:pt x="210570" y="172504"/>
                  </a:cubicBezTo>
                  <a:cubicBezTo>
                    <a:pt x="210570" y="172504"/>
                    <a:pt x="210570" y="172504"/>
                    <a:pt x="296054" y="172504"/>
                  </a:cubicBezTo>
                  <a:cubicBezTo>
                    <a:pt x="303945" y="172504"/>
                    <a:pt x="309205" y="165920"/>
                    <a:pt x="309205" y="159335"/>
                  </a:cubicBezTo>
                  <a:cubicBezTo>
                    <a:pt x="309205" y="159335"/>
                    <a:pt x="309205" y="159335"/>
                    <a:pt x="309205" y="39504"/>
                  </a:cubicBezTo>
                  <a:cubicBezTo>
                    <a:pt x="309205" y="32920"/>
                    <a:pt x="303945" y="27653"/>
                    <a:pt x="296054" y="27653"/>
                  </a:cubicBezTo>
                  <a:cubicBezTo>
                    <a:pt x="296054" y="27653"/>
                    <a:pt x="296054" y="27653"/>
                    <a:pt x="110620" y="27653"/>
                  </a:cubicBezTo>
                  <a:cubicBezTo>
                    <a:pt x="104044" y="27653"/>
                    <a:pt x="98783" y="32920"/>
                    <a:pt x="98783" y="39504"/>
                  </a:cubicBezTo>
                  <a:cubicBezTo>
                    <a:pt x="98783" y="39504"/>
                    <a:pt x="98783" y="39504"/>
                    <a:pt x="98783" y="65841"/>
                  </a:cubicBezTo>
                  <a:cubicBezTo>
                    <a:pt x="98783" y="65841"/>
                    <a:pt x="98783" y="65841"/>
                    <a:pt x="69850" y="65841"/>
                  </a:cubicBezTo>
                  <a:cubicBezTo>
                    <a:pt x="69850" y="65841"/>
                    <a:pt x="69850" y="65841"/>
                    <a:pt x="69850" y="34237"/>
                  </a:cubicBezTo>
                  <a:cubicBezTo>
                    <a:pt x="69850" y="15802"/>
                    <a:pt x="84317" y="0"/>
                    <a:pt x="102729" y="0"/>
                  </a:cubicBezTo>
                  <a:close/>
                </a:path>
              </a:pathLst>
            </a:custGeom>
            <a:solidFill>
              <a:schemeClr val="bg1"/>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endParaRPr>
            </a:p>
          </p:txBody>
        </p:sp>
        <p:sp>
          <p:nvSpPr>
            <p:cNvPr id="28" name="iS1ide-Freeform: Shape 86"/>
            <p:cNvSpPr>
              <a:spLocks noChangeAspect="1"/>
            </p:cNvSpPr>
            <p:nvPr/>
          </p:nvSpPr>
          <p:spPr bwMode="auto">
            <a:xfrm>
              <a:off x="4711876" y="4487110"/>
              <a:ext cx="592896" cy="501040"/>
            </a:xfrm>
            <a:custGeom>
              <a:avLst/>
              <a:gdLst>
                <a:gd name="connsiteX0" fmla="*/ 46038 w 338138"/>
                <a:gd name="connsiteY0" fmla="*/ 261938 h 285751"/>
                <a:gd name="connsiteX1" fmla="*/ 38100 w 338138"/>
                <a:gd name="connsiteY1" fmla="*/ 270670 h 285751"/>
                <a:gd name="connsiteX2" fmla="*/ 46038 w 338138"/>
                <a:gd name="connsiteY2" fmla="*/ 279402 h 285751"/>
                <a:gd name="connsiteX3" fmla="*/ 53976 w 338138"/>
                <a:gd name="connsiteY3" fmla="*/ 270670 h 285751"/>
                <a:gd name="connsiteX4" fmla="*/ 46038 w 338138"/>
                <a:gd name="connsiteY4" fmla="*/ 261938 h 285751"/>
                <a:gd name="connsiteX5" fmla="*/ 288131 w 338138"/>
                <a:gd name="connsiteY5" fmla="*/ 184150 h 285751"/>
                <a:gd name="connsiteX6" fmla="*/ 277812 w 338138"/>
                <a:gd name="connsiteY6" fmla="*/ 194469 h 285751"/>
                <a:gd name="connsiteX7" fmla="*/ 288131 w 338138"/>
                <a:gd name="connsiteY7" fmla="*/ 204788 h 285751"/>
                <a:gd name="connsiteX8" fmla="*/ 298450 w 338138"/>
                <a:gd name="connsiteY8" fmla="*/ 194469 h 285751"/>
                <a:gd name="connsiteX9" fmla="*/ 288131 w 338138"/>
                <a:gd name="connsiteY9" fmla="*/ 184150 h 285751"/>
                <a:gd name="connsiteX10" fmla="*/ 19050 w 338138"/>
                <a:gd name="connsiteY10" fmla="*/ 165100 h 285751"/>
                <a:gd name="connsiteX11" fmla="*/ 19050 w 338138"/>
                <a:gd name="connsiteY11" fmla="*/ 242888 h 285751"/>
                <a:gd name="connsiteX12" fmla="*/ 73025 w 338138"/>
                <a:gd name="connsiteY12" fmla="*/ 242888 h 285751"/>
                <a:gd name="connsiteX13" fmla="*/ 73025 w 338138"/>
                <a:gd name="connsiteY13" fmla="*/ 165100 h 285751"/>
                <a:gd name="connsiteX14" fmla="*/ 12010 w 338138"/>
                <a:gd name="connsiteY14" fmla="*/ 141288 h 285751"/>
                <a:gd name="connsiteX15" fmla="*/ 81400 w 338138"/>
                <a:gd name="connsiteY15" fmla="*/ 141288 h 285751"/>
                <a:gd name="connsiteX16" fmla="*/ 92075 w 338138"/>
                <a:gd name="connsiteY16" fmla="*/ 153107 h 285751"/>
                <a:gd name="connsiteX17" fmla="*/ 92075 w 338138"/>
                <a:gd name="connsiteY17" fmla="*/ 273932 h 285751"/>
                <a:gd name="connsiteX18" fmla="*/ 81400 w 338138"/>
                <a:gd name="connsiteY18" fmla="*/ 285751 h 285751"/>
                <a:gd name="connsiteX19" fmla="*/ 12010 w 338138"/>
                <a:gd name="connsiteY19" fmla="*/ 285751 h 285751"/>
                <a:gd name="connsiteX20" fmla="*/ 0 w 338138"/>
                <a:gd name="connsiteY20" fmla="*/ 273932 h 285751"/>
                <a:gd name="connsiteX21" fmla="*/ 0 w 338138"/>
                <a:gd name="connsiteY21" fmla="*/ 153107 h 285751"/>
                <a:gd name="connsiteX22" fmla="*/ 12010 w 338138"/>
                <a:gd name="connsiteY22" fmla="*/ 141288 h 285751"/>
                <a:gd name="connsiteX23" fmla="*/ 55002 w 338138"/>
                <a:gd name="connsiteY23" fmla="*/ 82550 h 285751"/>
                <a:gd name="connsiteX24" fmla="*/ 175185 w 338138"/>
                <a:gd name="connsiteY24" fmla="*/ 82550 h 285751"/>
                <a:gd name="connsiteX25" fmla="*/ 193675 w 338138"/>
                <a:gd name="connsiteY25" fmla="*/ 99703 h 285751"/>
                <a:gd name="connsiteX26" fmla="*/ 193675 w 338138"/>
                <a:gd name="connsiteY26" fmla="*/ 268597 h 285751"/>
                <a:gd name="connsiteX27" fmla="*/ 175185 w 338138"/>
                <a:gd name="connsiteY27" fmla="*/ 285750 h 285751"/>
                <a:gd name="connsiteX28" fmla="*/ 107830 w 338138"/>
                <a:gd name="connsiteY28" fmla="*/ 285750 h 285751"/>
                <a:gd name="connsiteX29" fmla="*/ 109151 w 338138"/>
                <a:gd name="connsiteY29" fmla="*/ 276514 h 285751"/>
                <a:gd name="connsiteX30" fmla="*/ 109151 w 338138"/>
                <a:gd name="connsiteY30" fmla="*/ 273875 h 285751"/>
                <a:gd name="connsiteX31" fmla="*/ 115754 w 338138"/>
                <a:gd name="connsiteY31" fmla="*/ 275194 h 285751"/>
                <a:gd name="connsiteX32" fmla="*/ 124999 w 338138"/>
                <a:gd name="connsiteY32" fmla="*/ 264639 h 285751"/>
                <a:gd name="connsiteX33" fmla="*/ 115754 w 338138"/>
                <a:gd name="connsiteY33" fmla="*/ 254083 h 285751"/>
                <a:gd name="connsiteX34" fmla="*/ 109151 w 338138"/>
                <a:gd name="connsiteY34" fmla="*/ 256722 h 285751"/>
                <a:gd name="connsiteX35" fmla="*/ 109151 w 338138"/>
                <a:gd name="connsiteY35" fmla="*/ 235610 h 285751"/>
                <a:gd name="connsiteX36" fmla="*/ 168582 w 338138"/>
                <a:gd name="connsiteY36" fmla="*/ 235610 h 285751"/>
                <a:gd name="connsiteX37" fmla="*/ 168582 w 338138"/>
                <a:gd name="connsiteY37" fmla="*/ 110259 h 285751"/>
                <a:gd name="connsiteX38" fmla="*/ 61606 w 338138"/>
                <a:gd name="connsiteY38" fmla="*/ 110259 h 285751"/>
                <a:gd name="connsiteX39" fmla="*/ 61606 w 338138"/>
                <a:gd name="connsiteY39" fmla="*/ 126093 h 285751"/>
                <a:gd name="connsiteX40" fmla="*/ 36512 w 338138"/>
                <a:gd name="connsiteY40" fmla="*/ 126093 h 285751"/>
                <a:gd name="connsiteX41" fmla="*/ 36512 w 338138"/>
                <a:gd name="connsiteY41" fmla="*/ 99703 h 285751"/>
                <a:gd name="connsiteX42" fmla="*/ 55002 w 338138"/>
                <a:gd name="connsiteY42" fmla="*/ 82550 h 285751"/>
                <a:gd name="connsiteX43" fmla="*/ 102729 w 338138"/>
                <a:gd name="connsiteY43" fmla="*/ 0 h 285751"/>
                <a:gd name="connsiteX44" fmla="*/ 305260 w 338138"/>
                <a:gd name="connsiteY44" fmla="*/ 0 h 285751"/>
                <a:gd name="connsiteX45" fmla="*/ 338138 w 338138"/>
                <a:gd name="connsiteY45" fmla="*/ 34237 h 285751"/>
                <a:gd name="connsiteX46" fmla="*/ 338138 w 338138"/>
                <a:gd name="connsiteY46" fmla="*/ 188306 h 285751"/>
                <a:gd name="connsiteX47" fmla="*/ 305260 w 338138"/>
                <a:gd name="connsiteY47" fmla="*/ 221226 h 285751"/>
                <a:gd name="connsiteX48" fmla="*/ 234242 w 338138"/>
                <a:gd name="connsiteY48" fmla="*/ 221226 h 285751"/>
                <a:gd name="connsiteX49" fmla="*/ 234242 w 338138"/>
                <a:gd name="connsiteY49" fmla="*/ 243612 h 285751"/>
                <a:gd name="connsiteX50" fmla="*/ 265806 w 338138"/>
                <a:gd name="connsiteY50" fmla="*/ 243612 h 285751"/>
                <a:gd name="connsiteX51" fmla="*/ 277642 w 338138"/>
                <a:gd name="connsiteY51" fmla="*/ 256780 h 285751"/>
                <a:gd name="connsiteX52" fmla="*/ 277642 w 338138"/>
                <a:gd name="connsiteY52" fmla="*/ 272582 h 285751"/>
                <a:gd name="connsiteX53" fmla="*/ 265806 w 338138"/>
                <a:gd name="connsiteY53" fmla="*/ 285750 h 285751"/>
                <a:gd name="connsiteX54" fmla="*/ 205309 w 338138"/>
                <a:gd name="connsiteY54" fmla="*/ 285750 h 285751"/>
                <a:gd name="connsiteX55" fmla="*/ 210570 w 338138"/>
                <a:gd name="connsiteY55" fmla="*/ 269948 h 285751"/>
                <a:gd name="connsiteX56" fmla="*/ 210570 w 338138"/>
                <a:gd name="connsiteY56" fmla="*/ 213325 h 285751"/>
                <a:gd name="connsiteX57" fmla="*/ 210570 w 338138"/>
                <a:gd name="connsiteY57" fmla="*/ 172504 h 285751"/>
                <a:gd name="connsiteX58" fmla="*/ 296054 w 338138"/>
                <a:gd name="connsiteY58" fmla="*/ 172504 h 285751"/>
                <a:gd name="connsiteX59" fmla="*/ 309205 w 338138"/>
                <a:gd name="connsiteY59" fmla="*/ 159335 h 285751"/>
                <a:gd name="connsiteX60" fmla="*/ 309205 w 338138"/>
                <a:gd name="connsiteY60" fmla="*/ 39504 h 285751"/>
                <a:gd name="connsiteX61" fmla="*/ 296054 w 338138"/>
                <a:gd name="connsiteY61" fmla="*/ 27653 h 285751"/>
                <a:gd name="connsiteX62" fmla="*/ 110620 w 338138"/>
                <a:gd name="connsiteY62" fmla="*/ 27653 h 285751"/>
                <a:gd name="connsiteX63" fmla="*/ 98783 w 338138"/>
                <a:gd name="connsiteY63" fmla="*/ 39504 h 285751"/>
                <a:gd name="connsiteX64" fmla="*/ 98783 w 338138"/>
                <a:gd name="connsiteY64" fmla="*/ 65841 h 285751"/>
                <a:gd name="connsiteX65" fmla="*/ 69850 w 338138"/>
                <a:gd name="connsiteY65" fmla="*/ 65841 h 285751"/>
                <a:gd name="connsiteX66" fmla="*/ 69850 w 338138"/>
                <a:gd name="connsiteY66" fmla="*/ 34237 h 285751"/>
                <a:gd name="connsiteX67" fmla="*/ 102729 w 338138"/>
                <a:gd name="connsiteY67" fmla="*/ 0 h 285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38138" h="285751">
                  <a:moveTo>
                    <a:pt x="46038" y="261938"/>
                  </a:moveTo>
                  <a:cubicBezTo>
                    <a:pt x="41654" y="261938"/>
                    <a:pt x="38100" y="265847"/>
                    <a:pt x="38100" y="270670"/>
                  </a:cubicBezTo>
                  <a:cubicBezTo>
                    <a:pt x="38100" y="275493"/>
                    <a:pt x="41654" y="279402"/>
                    <a:pt x="46038" y="279402"/>
                  </a:cubicBezTo>
                  <a:cubicBezTo>
                    <a:pt x="50422" y="279402"/>
                    <a:pt x="53976" y="275493"/>
                    <a:pt x="53976" y="270670"/>
                  </a:cubicBezTo>
                  <a:cubicBezTo>
                    <a:pt x="53976" y="265847"/>
                    <a:pt x="50422" y="261938"/>
                    <a:pt x="46038" y="261938"/>
                  </a:cubicBezTo>
                  <a:close/>
                  <a:moveTo>
                    <a:pt x="288131" y="184150"/>
                  </a:moveTo>
                  <a:cubicBezTo>
                    <a:pt x="282432" y="184150"/>
                    <a:pt x="277812" y="188770"/>
                    <a:pt x="277812" y="194469"/>
                  </a:cubicBezTo>
                  <a:cubicBezTo>
                    <a:pt x="277812" y="200168"/>
                    <a:pt x="282432" y="204788"/>
                    <a:pt x="288131" y="204788"/>
                  </a:cubicBezTo>
                  <a:cubicBezTo>
                    <a:pt x="293830" y="204788"/>
                    <a:pt x="298450" y="200168"/>
                    <a:pt x="298450" y="194469"/>
                  </a:cubicBezTo>
                  <a:cubicBezTo>
                    <a:pt x="298450" y="188770"/>
                    <a:pt x="293830" y="184150"/>
                    <a:pt x="288131" y="184150"/>
                  </a:cubicBezTo>
                  <a:close/>
                  <a:moveTo>
                    <a:pt x="19050" y="165100"/>
                  </a:moveTo>
                  <a:lnTo>
                    <a:pt x="19050" y="242888"/>
                  </a:lnTo>
                  <a:lnTo>
                    <a:pt x="73025" y="242888"/>
                  </a:lnTo>
                  <a:lnTo>
                    <a:pt x="73025" y="165100"/>
                  </a:lnTo>
                  <a:close/>
                  <a:moveTo>
                    <a:pt x="12010" y="141288"/>
                  </a:moveTo>
                  <a:cubicBezTo>
                    <a:pt x="12010" y="141288"/>
                    <a:pt x="12010" y="141288"/>
                    <a:pt x="81400" y="141288"/>
                  </a:cubicBezTo>
                  <a:cubicBezTo>
                    <a:pt x="86738" y="141288"/>
                    <a:pt x="92075" y="146541"/>
                    <a:pt x="92075" y="153107"/>
                  </a:cubicBezTo>
                  <a:cubicBezTo>
                    <a:pt x="92075" y="153107"/>
                    <a:pt x="92075" y="153107"/>
                    <a:pt x="92075" y="273932"/>
                  </a:cubicBezTo>
                  <a:cubicBezTo>
                    <a:pt x="92075" y="280498"/>
                    <a:pt x="86738" y="285751"/>
                    <a:pt x="81400" y="285751"/>
                  </a:cubicBezTo>
                  <a:cubicBezTo>
                    <a:pt x="81400" y="285751"/>
                    <a:pt x="81400" y="285751"/>
                    <a:pt x="12010" y="285751"/>
                  </a:cubicBezTo>
                  <a:cubicBezTo>
                    <a:pt x="5337" y="285751"/>
                    <a:pt x="0" y="280498"/>
                    <a:pt x="0" y="273932"/>
                  </a:cubicBezTo>
                  <a:cubicBezTo>
                    <a:pt x="0" y="273932"/>
                    <a:pt x="0" y="273932"/>
                    <a:pt x="0" y="153107"/>
                  </a:cubicBezTo>
                  <a:cubicBezTo>
                    <a:pt x="0" y="146541"/>
                    <a:pt x="5337" y="141288"/>
                    <a:pt x="12010" y="141288"/>
                  </a:cubicBezTo>
                  <a:close/>
                  <a:moveTo>
                    <a:pt x="55002" y="82550"/>
                  </a:moveTo>
                  <a:cubicBezTo>
                    <a:pt x="55002" y="82550"/>
                    <a:pt x="55002" y="82550"/>
                    <a:pt x="175185" y="82550"/>
                  </a:cubicBezTo>
                  <a:cubicBezTo>
                    <a:pt x="185751" y="82550"/>
                    <a:pt x="193675" y="90467"/>
                    <a:pt x="193675" y="99703"/>
                  </a:cubicBezTo>
                  <a:cubicBezTo>
                    <a:pt x="193675" y="99703"/>
                    <a:pt x="193675" y="99703"/>
                    <a:pt x="193675" y="268597"/>
                  </a:cubicBezTo>
                  <a:cubicBezTo>
                    <a:pt x="193675" y="277833"/>
                    <a:pt x="185751" y="285750"/>
                    <a:pt x="175185" y="285750"/>
                  </a:cubicBezTo>
                  <a:cubicBezTo>
                    <a:pt x="175185" y="285750"/>
                    <a:pt x="175185" y="285750"/>
                    <a:pt x="107830" y="285750"/>
                  </a:cubicBezTo>
                  <a:cubicBezTo>
                    <a:pt x="109151" y="283111"/>
                    <a:pt x="109151" y="280472"/>
                    <a:pt x="109151" y="276514"/>
                  </a:cubicBezTo>
                  <a:cubicBezTo>
                    <a:pt x="109151" y="276514"/>
                    <a:pt x="109151" y="276514"/>
                    <a:pt x="109151" y="273875"/>
                  </a:cubicBezTo>
                  <a:cubicBezTo>
                    <a:pt x="110471" y="273875"/>
                    <a:pt x="113113" y="275194"/>
                    <a:pt x="115754" y="275194"/>
                  </a:cubicBezTo>
                  <a:cubicBezTo>
                    <a:pt x="121037" y="275194"/>
                    <a:pt x="124999" y="271236"/>
                    <a:pt x="124999" y="264639"/>
                  </a:cubicBezTo>
                  <a:cubicBezTo>
                    <a:pt x="124999" y="259361"/>
                    <a:pt x="121037" y="254083"/>
                    <a:pt x="115754" y="254083"/>
                  </a:cubicBezTo>
                  <a:cubicBezTo>
                    <a:pt x="113113" y="254083"/>
                    <a:pt x="110471" y="255402"/>
                    <a:pt x="109151" y="256722"/>
                  </a:cubicBezTo>
                  <a:cubicBezTo>
                    <a:pt x="109151" y="256722"/>
                    <a:pt x="109151" y="256722"/>
                    <a:pt x="109151" y="235610"/>
                  </a:cubicBezTo>
                  <a:cubicBezTo>
                    <a:pt x="109151" y="235610"/>
                    <a:pt x="109151" y="235610"/>
                    <a:pt x="168582" y="235610"/>
                  </a:cubicBezTo>
                  <a:cubicBezTo>
                    <a:pt x="168582" y="235610"/>
                    <a:pt x="168582" y="235610"/>
                    <a:pt x="168582" y="110259"/>
                  </a:cubicBezTo>
                  <a:cubicBezTo>
                    <a:pt x="168582" y="110259"/>
                    <a:pt x="168582" y="110259"/>
                    <a:pt x="61606" y="110259"/>
                  </a:cubicBezTo>
                  <a:cubicBezTo>
                    <a:pt x="61606" y="110259"/>
                    <a:pt x="61606" y="110259"/>
                    <a:pt x="61606" y="126093"/>
                  </a:cubicBezTo>
                  <a:cubicBezTo>
                    <a:pt x="61606" y="126093"/>
                    <a:pt x="61606" y="126093"/>
                    <a:pt x="36512" y="126093"/>
                  </a:cubicBezTo>
                  <a:cubicBezTo>
                    <a:pt x="36512" y="126093"/>
                    <a:pt x="36512" y="126093"/>
                    <a:pt x="36512" y="99703"/>
                  </a:cubicBezTo>
                  <a:cubicBezTo>
                    <a:pt x="36512" y="90467"/>
                    <a:pt x="45757" y="82550"/>
                    <a:pt x="55002" y="82550"/>
                  </a:cubicBezTo>
                  <a:close/>
                  <a:moveTo>
                    <a:pt x="102729" y="0"/>
                  </a:moveTo>
                  <a:cubicBezTo>
                    <a:pt x="102729" y="0"/>
                    <a:pt x="102729" y="0"/>
                    <a:pt x="305260" y="0"/>
                  </a:cubicBezTo>
                  <a:cubicBezTo>
                    <a:pt x="323672" y="0"/>
                    <a:pt x="338138" y="15802"/>
                    <a:pt x="338138" y="34237"/>
                  </a:cubicBezTo>
                  <a:cubicBezTo>
                    <a:pt x="338138" y="34237"/>
                    <a:pt x="338138" y="34237"/>
                    <a:pt x="338138" y="188306"/>
                  </a:cubicBezTo>
                  <a:cubicBezTo>
                    <a:pt x="338138" y="206741"/>
                    <a:pt x="323672" y="221226"/>
                    <a:pt x="305260" y="221226"/>
                  </a:cubicBezTo>
                  <a:cubicBezTo>
                    <a:pt x="305260" y="221226"/>
                    <a:pt x="305260" y="221226"/>
                    <a:pt x="234242" y="221226"/>
                  </a:cubicBezTo>
                  <a:cubicBezTo>
                    <a:pt x="234242" y="221226"/>
                    <a:pt x="234242" y="221226"/>
                    <a:pt x="234242" y="243612"/>
                  </a:cubicBezTo>
                  <a:cubicBezTo>
                    <a:pt x="234242" y="243612"/>
                    <a:pt x="234242" y="243612"/>
                    <a:pt x="265806" y="243612"/>
                  </a:cubicBezTo>
                  <a:cubicBezTo>
                    <a:pt x="272381" y="243612"/>
                    <a:pt x="277642" y="250196"/>
                    <a:pt x="277642" y="256780"/>
                  </a:cubicBezTo>
                  <a:cubicBezTo>
                    <a:pt x="277642" y="256780"/>
                    <a:pt x="277642" y="256780"/>
                    <a:pt x="277642" y="272582"/>
                  </a:cubicBezTo>
                  <a:cubicBezTo>
                    <a:pt x="277642" y="280483"/>
                    <a:pt x="272381" y="285750"/>
                    <a:pt x="265806" y="285750"/>
                  </a:cubicBezTo>
                  <a:cubicBezTo>
                    <a:pt x="265806" y="285750"/>
                    <a:pt x="265806" y="285750"/>
                    <a:pt x="205309" y="285750"/>
                  </a:cubicBezTo>
                  <a:cubicBezTo>
                    <a:pt x="207940" y="280483"/>
                    <a:pt x="209255" y="275216"/>
                    <a:pt x="210570" y="269948"/>
                  </a:cubicBezTo>
                  <a:cubicBezTo>
                    <a:pt x="210570" y="268632"/>
                    <a:pt x="210570" y="213325"/>
                    <a:pt x="210570" y="213325"/>
                  </a:cubicBezTo>
                  <a:cubicBezTo>
                    <a:pt x="210570" y="213325"/>
                    <a:pt x="210570" y="213325"/>
                    <a:pt x="210570" y="172504"/>
                  </a:cubicBezTo>
                  <a:cubicBezTo>
                    <a:pt x="210570" y="172504"/>
                    <a:pt x="210570" y="172504"/>
                    <a:pt x="296054" y="172504"/>
                  </a:cubicBezTo>
                  <a:cubicBezTo>
                    <a:pt x="303945" y="172504"/>
                    <a:pt x="309205" y="165920"/>
                    <a:pt x="309205" y="159335"/>
                  </a:cubicBezTo>
                  <a:cubicBezTo>
                    <a:pt x="309205" y="159335"/>
                    <a:pt x="309205" y="159335"/>
                    <a:pt x="309205" y="39504"/>
                  </a:cubicBezTo>
                  <a:cubicBezTo>
                    <a:pt x="309205" y="32920"/>
                    <a:pt x="303945" y="27653"/>
                    <a:pt x="296054" y="27653"/>
                  </a:cubicBezTo>
                  <a:cubicBezTo>
                    <a:pt x="296054" y="27653"/>
                    <a:pt x="296054" y="27653"/>
                    <a:pt x="110620" y="27653"/>
                  </a:cubicBezTo>
                  <a:cubicBezTo>
                    <a:pt x="104044" y="27653"/>
                    <a:pt x="98783" y="32920"/>
                    <a:pt x="98783" y="39504"/>
                  </a:cubicBezTo>
                  <a:cubicBezTo>
                    <a:pt x="98783" y="39504"/>
                    <a:pt x="98783" y="39504"/>
                    <a:pt x="98783" y="65841"/>
                  </a:cubicBezTo>
                  <a:cubicBezTo>
                    <a:pt x="98783" y="65841"/>
                    <a:pt x="98783" y="65841"/>
                    <a:pt x="69850" y="65841"/>
                  </a:cubicBezTo>
                  <a:cubicBezTo>
                    <a:pt x="69850" y="65841"/>
                    <a:pt x="69850" y="65841"/>
                    <a:pt x="69850" y="34237"/>
                  </a:cubicBezTo>
                  <a:cubicBezTo>
                    <a:pt x="69850" y="15802"/>
                    <a:pt x="84317" y="0"/>
                    <a:pt x="102729" y="0"/>
                  </a:cubicBezTo>
                  <a:close/>
                </a:path>
              </a:pathLst>
            </a:custGeom>
            <a:solidFill>
              <a:schemeClr val="bg1"/>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endParaRPr>
            </a:p>
          </p:txBody>
        </p:sp>
        <p:sp>
          <p:nvSpPr>
            <p:cNvPr id="29" name="iS1ide-Freeform: Shape 87"/>
            <p:cNvSpPr/>
            <p:nvPr/>
          </p:nvSpPr>
          <p:spPr bwMode="auto">
            <a:xfrm>
              <a:off x="2388711" y="4498130"/>
              <a:ext cx="566817" cy="479001"/>
            </a:xfrm>
            <a:custGeom>
              <a:avLst/>
              <a:gdLst>
                <a:gd name="connsiteX0" fmla="*/ 46038 w 338138"/>
                <a:gd name="connsiteY0" fmla="*/ 261938 h 285751"/>
                <a:gd name="connsiteX1" fmla="*/ 38100 w 338138"/>
                <a:gd name="connsiteY1" fmla="*/ 270670 h 285751"/>
                <a:gd name="connsiteX2" fmla="*/ 46038 w 338138"/>
                <a:gd name="connsiteY2" fmla="*/ 279402 h 285751"/>
                <a:gd name="connsiteX3" fmla="*/ 53976 w 338138"/>
                <a:gd name="connsiteY3" fmla="*/ 270670 h 285751"/>
                <a:gd name="connsiteX4" fmla="*/ 46038 w 338138"/>
                <a:gd name="connsiteY4" fmla="*/ 261938 h 285751"/>
                <a:gd name="connsiteX5" fmla="*/ 288131 w 338138"/>
                <a:gd name="connsiteY5" fmla="*/ 184150 h 285751"/>
                <a:gd name="connsiteX6" fmla="*/ 277812 w 338138"/>
                <a:gd name="connsiteY6" fmla="*/ 194469 h 285751"/>
                <a:gd name="connsiteX7" fmla="*/ 288131 w 338138"/>
                <a:gd name="connsiteY7" fmla="*/ 204788 h 285751"/>
                <a:gd name="connsiteX8" fmla="*/ 298450 w 338138"/>
                <a:gd name="connsiteY8" fmla="*/ 194469 h 285751"/>
                <a:gd name="connsiteX9" fmla="*/ 288131 w 338138"/>
                <a:gd name="connsiteY9" fmla="*/ 184150 h 285751"/>
                <a:gd name="connsiteX10" fmla="*/ 19050 w 338138"/>
                <a:gd name="connsiteY10" fmla="*/ 165100 h 285751"/>
                <a:gd name="connsiteX11" fmla="*/ 19050 w 338138"/>
                <a:gd name="connsiteY11" fmla="*/ 242888 h 285751"/>
                <a:gd name="connsiteX12" fmla="*/ 73025 w 338138"/>
                <a:gd name="connsiteY12" fmla="*/ 242888 h 285751"/>
                <a:gd name="connsiteX13" fmla="*/ 73025 w 338138"/>
                <a:gd name="connsiteY13" fmla="*/ 165100 h 285751"/>
                <a:gd name="connsiteX14" fmla="*/ 12010 w 338138"/>
                <a:gd name="connsiteY14" fmla="*/ 141288 h 285751"/>
                <a:gd name="connsiteX15" fmla="*/ 81400 w 338138"/>
                <a:gd name="connsiteY15" fmla="*/ 141288 h 285751"/>
                <a:gd name="connsiteX16" fmla="*/ 92075 w 338138"/>
                <a:gd name="connsiteY16" fmla="*/ 153107 h 285751"/>
                <a:gd name="connsiteX17" fmla="*/ 92075 w 338138"/>
                <a:gd name="connsiteY17" fmla="*/ 273932 h 285751"/>
                <a:gd name="connsiteX18" fmla="*/ 81400 w 338138"/>
                <a:gd name="connsiteY18" fmla="*/ 285751 h 285751"/>
                <a:gd name="connsiteX19" fmla="*/ 12010 w 338138"/>
                <a:gd name="connsiteY19" fmla="*/ 285751 h 285751"/>
                <a:gd name="connsiteX20" fmla="*/ 0 w 338138"/>
                <a:gd name="connsiteY20" fmla="*/ 273932 h 285751"/>
                <a:gd name="connsiteX21" fmla="*/ 0 w 338138"/>
                <a:gd name="connsiteY21" fmla="*/ 153107 h 285751"/>
                <a:gd name="connsiteX22" fmla="*/ 12010 w 338138"/>
                <a:gd name="connsiteY22" fmla="*/ 141288 h 285751"/>
                <a:gd name="connsiteX23" fmla="*/ 55002 w 338138"/>
                <a:gd name="connsiteY23" fmla="*/ 82550 h 285751"/>
                <a:gd name="connsiteX24" fmla="*/ 175185 w 338138"/>
                <a:gd name="connsiteY24" fmla="*/ 82550 h 285751"/>
                <a:gd name="connsiteX25" fmla="*/ 193675 w 338138"/>
                <a:gd name="connsiteY25" fmla="*/ 99703 h 285751"/>
                <a:gd name="connsiteX26" fmla="*/ 193675 w 338138"/>
                <a:gd name="connsiteY26" fmla="*/ 268597 h 285751"/>
                <a:gd name="connsiteX27" fmla="*/ 175185 w 338138"/>
                <a:gd name="connsiteY27" fmla="*/ 285750 h 285751"/>
                <a:gd name="connsiteX28" fmla="*/ 107830 w 338138"/>
                <a:gd name="connsiteY28" fmla="*/ 285750 h 285751"/>
                <a:gd name="connsiteX29" fmla="*/ 109151 w 338138"/>
                <a:gd name="connsiteY29" fmla="*/ 276514 h 285751"/>
                <a:gd name="connsiteX30" fmla="*/ 109151 w 338138"/>
                <a:gd name="connsiteY30" fmla="*/ 273875 h 285751"/>
                <a:gd name="connsiteX31" fmla="*/ 115754 w 338138"/>
                <a:gd name="connsiteY31" fmla="*/ 275194 h 285751"/>
                <a:gd name="connsiteX32" fmla="*/ 124999 w 338138"/>
                <a:gd name="connsiteY32" fmla="*/ 264639 h 285751"/>
                <a:gd name="connsiteX33" fmla="*/ 115754 w 338138"/>
                <a:gd name="connsiteY33" fmla="*/ 254083 h 285751"/>
                <a:gd name="connsiteX34" fmla="*/ 109151 w 338138"/>
                <a:gd name="connsiteY34" fmla="*/ 256722 h 285751"/>
                <a:gd name="connsiteX35" fmla="*/ 109151 w 338138"/>
                <a:gd name="connsiteY35" fmla="*/ 235610 h 285751"/>
                <a:gd name="connsiteX36" fmla="*/ 168582 w 338138"/>
                <a:gd name="connsiteY36" fmla="*/ 235610 h 285751"/>
                <a:gd name="connsiteX37" fmla="*/ 168582 w 338138"/>
                <a:gd name="connsiteY37" fmla="*/ 110259 h 285751"/>
                <a:gd name="connsiteX38" fmla="*/ 61606 w 338138"/>
                <a:gd name="connsiteY38" fmla="*/ 110259 h 285751"/>
                <a:gd name="connsiteX39" fmla="*/ 61606 w 338138"/>
                <a:gd name="connsiteY39" fmla="*/ 126093 h 285751"/>
                <a:gd name="connsiteX40" fmla="*/ 36512 w 338138"/>
                <a:gd name="connsiteY40" fmla="*/ 126093 h 285751"/>
                <a:gd name="connsiteX41" fmla="*/ 36512 w 338138"/>
                <a:gd name="connsiteY41" fmla="*/ 99703 h 285751"/>
                <a:gd name="connsiteX42" fmla="*/ 55002 w 338138"/>
                <a:gd name="connsiteY42" fmla="*/ 82550 h 285751"/>
                <a:gd name="connsiteX43" fmla="*/ 102729 w 338138"/>
                <a:gd name="connsiteY43" fmla="*/ 0 h 285751"/>
                <a:gd name="connsiteX44" fmla="*/ 305260 w 338138"/>
                <a:gd name="connsiteY44" fmla="*/ 0 h 285751"/>
                <a:gd name="connsiteX45" fmla="*/ 338138 w 338138"/>
                <a:gd name="connsiteY45" fmla="*/ 34237 h 285751"/>
                <a:gd name="connsiteX46" fmla="*/ 338138 w 338138"/>
                <a:gd name="connsiteY46" fmla="*/ 188306 h 285751"/>
                <a:gd name="connsiteX47" fmla="*/ 305260 w 338138"/>
                <a:gd name="connsiteY47" fmla="*/ 221226 h 285751"/>
                <a:gd name="connsiteX48" fmla="*/ 234242 w 338138"/>
                <a:gd name="connsiteY48" fmla="*/ 221226 h 285751"/>
                <a:gd name="connsiteX49" fmla="*/ 234242 w 338138"/>
                <a:gd name="connsiteY49" fmla="*/ 243612 h 285751"/>
                <a:gd name="connsiteX50" fmla="*/ 265806 w 338138"/>
                <a:gd name="connsiteY50" fmla="*/ 243612 h 285751"/>
                <a:gd name="connsiteX51" fmla="*/ 277642 w 338138"/>
                <a:gd name="connsiteY51" fmla="*/ 256780 h 285751"/>
                <a:gd name="connsiteX52" fmla="*/ 277642 w 338138"/>
                <a:gd name="connsiteY52" fmla="*/ 272582 h 285751"/>
                <a:gd name="connsiteX53" fmla="*/ 265806 w 338138"/>
                <a:gd name="connsiteY53" fmla="*/ 285750 h 285751"/>
                <a:gd name="connsiteX54" fmla="*/ 205309 w 338138"/>
                <a:gd name="connsiteY54" fmla="*/ 285750 h 285751"/>
                <a:gd name="connsiteX55" fmla="*/ 210570 w 338138"/>
                <a:gd name="connsiteY55" fmla="*/ 269948 h 285751"/>
                <a:gd name="connsiteX56" fmla="*/ 210570 w 338138"/>
                <a:gd name="connsiteY56" fmla="*/ 213325 h 285751"/>
                <a:gd name="connsiteX57" fmla="*/ 210570 w 338138"/>
                <a:gd name="connsiteY57" fmla="*/ 172504 h 285751"/>
                <a:gd name="connsiteX58" fmla="*/ 296054 w 338138"/>
                <a:gd name="connsiteY58" fmla="*/ 172504 h 285751"/>
                <a:gd name="connsiteX59" fmla="*/ 309205 w 338138"/>
                <a:gd name="connsiteY59" fmla="*/ 159335 h 285751"/>
                <a:gd name="connsiteX60" fmla="*/ 309205 w 338138"/>
                <a:gd name="connsiteY60" fmla="*/ 39504 h 285751"/>
                <a:gd name="connsiteX61" fmla="*/ 296054 w 338138"/>
                <a:gd name="connsiteY61" fmla="*/ 27653 h 285751"/>
                <a:gd name="connsiteX62" fmla="*/ 110620 w 338138"/>
                <a:gd name="connsiteY62" fmla="*/ 27653 h 285751"/>
                <a:gd name="connsiteX63" fmla="*/ 98783 w 338138"/>
                <a:gd name="connsiteY63" fmla="*/ 39504 h 285751"/>
                <a:gd name="connsiteX64" fmla="*/ 98783 w 338138"/>
                <a:gd name="connsiteY64" fmla="*/ 65841 h 285751"/>
                <a:gd name="connsiteX65" fmla="*/ 69850 w 338138"/>
                <a:gd name="connsiteY65" fmla="*/ 65841 h 285751"/>
                <a:gd name="connsiteX66" fmla="*/ 69850 w 338138"/>
                <a:gd name="connsiteY66" fmla="*/ 34237 h 285751"/>
                <a:gd name="connsiteX67" fmla="*/ 102729 w 338138"/>
                <a:gd name="connsiteY67" fmla="*/ 0 h 285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38138" h="285751">
                  <a:moveTo>
                    <a:pt x="46038" y="261938"/>
                  </a:moveTo>
                  <a:cubicBezTo>
                    <a:pt x="41654" y="261938"/>
                    <a:pt x="38100" y="265847"/>
                    <a:pt x="38100" y="270670"/>
                  </a:cubicBezTo>
                  <a:cubicBezTo>
                    <a:pt x="38100" y="275493"/>
                    <a:pt x="41654" y="279402"/>
                    <a:pt x="46038" y="279402"/>
                  </a:cubicBezTo>
                  <a:cubicBezTo>
                    <a:pt x="50422" y="279402"/>
                    <a:pt x="53976" y="275493"/>
                    <a:pt x="53976" y="270670"/>
                  </a:cubicBezTo>
                  <a:cubicBezTo>
                    <a:pt x="53976" y="265847"/>
                    <a:pt x="50422" y="261938"/>
                    <a:pt x="46038" y="261938"/>
                  </a:cubicBezTo>
                  <a:close/>
                  <a:moveTo>
                    <a:pt x="288131" y="184150"/>
                  </a:moveTo>
                  <a:cubicBezTo>
                    <a:pt x="282432" y="184150"/>
                    <a:pt x="277812" y="188770"/>
                    <a:pt x="277812" y="194469"/>
                  </a:cubicBezTo>
                  <a:cubicBezTo>
                    <a:pt x="277812" y="200168"/>
                    <a:pt x="282432" y="204788"/>
                    <a:pt x="288131" y="204788"/>
                  </a:cubicBezTo>
                  <a:cubicBezTo>
                    <a:pt x="293830" y="204788"/>
                    <a:pt x="298450" y="200168"/>
                    <a:pt x="298450" y="194469"/>
                  </a:cubicBezTo>
                  <a:cubicBezTo>
                    <a:pt x="298450" y="188770"/>
                    <a:pt x="293830" y="184150"/>
                    <a:pt x="288131" y="184150"/>
                  </a:cubicBezTo>
                  <a:close/>
                  <a:moveTo>
                    <a:pt x="19050" y="165100"/>
                  </a:moveTo>
                  <a:lnTo>
                    <a:pt x="19050" y="242888"/>
                  </a:lnTo>
                  <a:lnTo>
                    <a:pt x="73025" y="242888"/>
                  </a:lnTo>
                  <a:lnTo>
                    <a:pt x="73025" y="165100"/>
                  </a:lnTo>
                  <a:close/>
                  <a:moveTo>
                    <a:pt x="12010" y="141288"/>
                  </a:moveTo>
                  <a:cubicBezTo>
                    <a:pt x="12010" y="141288"/>
                    <a:pt x="12010" y="141288"/>
                    <a:pt x="81400" y="141288"/>
                  </a:cubicBezTo>
                  <a:cubicBezTo>
                    <a:pt x="86738" y="141288"/>
                    <a:pt x="92075" y="146541"/>
                    <a:pt x="92075" y="153107"/>
                  </a:cubicBezTo>
                  <a:cubicBezTo>
                    <a:pt x="92075" y="153107"/>
                    <a:pt x="92075" y="153107"/>
                    <a:pt x="92075" y="273932"/>
                  </a:cubicBezTo>
                  <a:cubicBezTo>
                    <a:pt x="92075" y="280498"/>
                    <a:pt x="86738" y="285751"/>
                    <a:pt x="81400" y="285751"/>
                  </a:cubicBezTo>
                  <a:cubicBezTo>
                    <a:pt x="81400" y="285751"/>
                    <a:pt x="81400" y="285751"/>
                    <a:pt x="12010" y="285751"/>
                  </a:cubicBezTo>
                  <a:cubicBezTo>
                    <a:pt x="5337" y="285751"/>
                    <a:pt x="0" y="280498"/>
                    <a:pt x="0" y="273932"/>
                  </a:cubicBezTo>
                  <a:cubicBezTo>
                    <a:pt x="0" y="273932"/>
                    <a:pt x="0" y="273932"/>
                    <a:pt x="0" y="153107"/>
                  </a:cubicBezTo>
                  <a:cubicBezTo>
                    <a:pt x="0" y="146541"/>
                    <a:pt x="5337" y="141288"/>
                    <a:pt x="12010" y="141288"/>
                  </a:cubicBezTo>
                  <a:close/>
                  <a:moveTo>
                    <a:pt x="55002" y="82550"/>
                  </a:moveTo>
                  <a:cubicBezTo>
                    <a:pt x="55002" y="82550"/>
                    <a:pt x="55002" y="82550"/>
                    <a:pt x="175185" y="82550"/>
                  </a:cubicBezTo>
                  <a:cubicBezTo>
                    <a:pt x="185751" y="82550"/>
                    <a:pt x="193675" y="90467"/>
                    <a:pt x="193675" y="99703"/>
                  </a:cubicBezTo>
                  <a:cubicBezTo>
                    <a:pt x="193675" y="99703"/>
                    <a:pt x="193675" y="99703"/>
                    <a:pt x="193675" y="268597"/>
                  </a:cubicBezTo>
                  <a:cubicBezTo>
                    <a:pt x="193675" y="277833"/>
                    <a:pt x="185751" y="285750"/>
                    <a:pt x="175185" y="285750"/>
                  </a:cubicBezTo>
                  <a:cubicBezTo>
                    <a:pt x="175185" y="285750"/>
                    <a:pt x="175185" y="285750"/>
                    <a:pt x="107830" y="285750"/>
                  </a:cubicBezTo>
                  <a:cubicBezTo>
                    <a:pt x="109151" y="283111"/>
                    <a:pt x="109151" y="280472"/>
                    <a:pt x="109151" y="276514"/>
                  </a:cubicBezTo>
                  <a:cubicBezTo>
                    <a:pt x="109151" y="276514"/>
                    <a:pt x="109151" y="276514"/>
                    <a:pt x="109151" y="273875"/>
                  </a:cubicBezTo>
                  <a:cubicBezTo>
                    <a:pt x="110471" y="273875"/>
                    <a:pt x="113113" y="275194"/>
                    <a:pt x="115754" y="275194"/>
                  </a:cubicBezTo>
                  <a:cubicBezTo>
                    <a:pt x="121037" y="275194"/>
                    <a:pt x="124999" y="271236"/>
                    <a:pt x="124999" y="264639"/>
                  </a:cubicBezTo>
                  <a:cubicBezTo>
                    <a:pt x="124999" y="259361"/>
                    <a:pt x="121037" y="254083"/>
                    <a:pt x="115754" y="254083"/>
                  </a:cubicBezTo>
                  <a:cubicBezTo>
                    <a:pt x="113113" y="254083"/>
                    <a:pt x="110471" y="255402"/>
                    <a:pt x="109151" y="256722"/>
                  </a:cubicBezTo>
                  <a:cubicBezTo>
                    <a:pt x="109151" y="256722"/>
                    <a:pt x="109151" y="256722"/>
                    <a:pt x="109151" y="235610"/>
                  </a:cubicBezTo>
                  <a:cubicBezTo>
                    <a:pt x="109151" y="235610"/>
                    <a:pt x="109151" y="235610"/>
                    <a:pt x="168582" y="235610"/>
                  </a:cubicBezTo>
                  <a:cubicBezTo>
                    <a:pt x="168582" y="235610"/>
                    <a:pt x="168582" y="235610"/>
                    <a:pt x="168582" y="110259"/>
                  </a:cubicBezTo>
                  <a:cubicBezTo>
                    <a:pt x="168582" y="110259"/>
                    <a:pt x="168582" y="110259"/>
                    <a:pt x="61606" y="110259"/>
                  </a:cubicBezTo>
                  <a:cubicBezTo>
                    <a:pt x="61606" y="110259"/>
                    <a:pt x="61606" y="110259"/>
                    <a:pt x="61606" y="126093"/>
                  </a:cubicBezTo>
                  <a:cubicBezTo>
                    <a:pt x="61606" y="126093"/>
                    <a:pt x="61606" y="126093"/>
                    <a:pt x="36512" y="126093"/>
                  </a:cubicBezTo>
                  <a:cubicBezTo>
                    <a:pt x="36512" y="126093"/>
                    <a:pt x="36512" y="126093"/>
                    <a:pt x="36512" y="99703"/>
                  </a:cubicBezTo>
                  <a:cubicBezTo>
                    <a:pt x="36512" y="90467"/>
                    <a:pt x="45757" y="82550"/>
                    <a:pt x="55002" y="82550"/>
                  </a:cubicBezTo>
                  <a:close/>
                  <a:moveTo>
                    <a:pt x="102729" y="0"/>
                  </a:moveTo>
                  <a:cubicBezTo>
                    <a:pt x="102729" y="0"/>
                    <a:pt x="102729" y="0"/>
                    <a:pt x="305260" y="0"/>
                  </a:cubicBezTo>
                  <a:cubicBezTo>
                    <a:pt x="323672" y="0"/>
                    <a:pt x="338138" y="15802"/>
                    <a:pt x="338138" y="34237"/>
                  </a:cubicBezTo>
                  <a:cubicBezTo>
                    <a:pt x="338138" y="34237"/>
                    <a:pt x="338138" y="34237"/>
                    <a:pt x="338138" y="188306"/>
                  </a:cubicBezTo>
                  <a:cubicBezTo>
                    <a:pt x="338138" y="206741"/>
                    <a:pt x="323672" y="221226"/>
                    <a:pt x="305260" y="221226"/>
                  </a:cubicBezTo>
                  <a:cubicBezTo>
                    <a:pt x="305260" y="221226"/>
                    <a:pt x="305260" y="221226"/>
                    <a:pt x="234242" y="221226"/>
                  </a:cubicBezTo>
                  <a:cubicBezTo>
                    <a:pt x="234242" y="221226"/>
                    <a:pt x="234242" y="221226"/>
                    <a:pt x="234242" y="243612"/>
                  </a:cubicBezTo>
                  <a:cubicBezTo>
                    <a:pt x="234242" y="243612"/>
                    <a:pt x="234242" y="243612"/>
                    <a:pt x="265806" y="243612"/>
                  </a:cubicBezTo>
                  <a:cubicBezTo>
                    <a:pt x="272381" y="243612"/>
                    <a:pt x="277642" y="250196"/>
                    <a:pt x="277642" y="256780"/>
                  </a:cubicBezTo>
                  <a:cubicBezTo>
                    <a:pt x="277642" y="256780"/>
                    <a:pt x="277642" y="256780"/>
                    <a:pt x="277642" y="272582"/>
                  </a:cubicBezTo>
                  <a:cubicBezTo>
                    <a:pt x="277642" y="280483"/>
                    <a:pt x="272381" y="285750"/>
                    <a:pt x="265806" y="285750"/>
                  </a:cubicBezTo>
                  <a:cubicBezTo>
                    <a:pt x="265806" y="285750"/>
                    <a:pt x="265806" y="285750"/>
                    <a:pt x="205309" y="285750"/>
                  </a:cubicBezTo>
                  <a:cubicBezTo>
                    <a:pt x="207940" y="280483"/>
                    <a:pt x="209255" y="275216"/>
                    <a:pt x="210570" y="269948"/>
                  </a:cubicBezTo>
                  <a:cubicBezTo>
                    <a:pt x="210570" y="268632"/>
                    <a:pt x="210570" y="213325"/>
                    <a:pt x="210570" y="213325"/>
                  </a:cubicBezTo>
                  <a:cubicBezTo>
                    <a:pt x="210570" y="213325"/>
                    <a:pt x="210570" y="213325"/>
                    <a:pt x="210570" y="172504"/>
                  </a:cubicBezTo>
                  <a:cubicBezTo>
                    <a:pt x="210570" y="172504"/>
                    <a:pt x="210570" y="172504"/>
                    <a:pt x="296054" y="172504"/>
                  </a:cubicBezTo>
                  <a:cubicBezTo>
                    <a:pt x="303945" y="172504"/>
                    <a:pt x="309205" y="165920"/>
                    <a:pt x="309205" y="159335"/>
                  </a:cubicBezTo>
                  <a:cubicBezTo>
                    <a:pt x="309205" y="159335"/>
                    <a:pt x="309205" y="159335"/>
                    <a:pt x="309205" y="39504"/>
                  </a:cubicBezTo>
                  <a:cubicBezTo>
                    <a:pt x="309205" y="32920"/>
                    <a:pt x="303945" y="27653"/>
                    <a:pt x="296054" y="27653"/>
                  </a:cubicBezTo>
                  <a:cubicBezTo>
                    <a:pt x="296054" y="27653"/>
                    <a:pt x="296054" y="27653"/>
                    <a:pt x="110620" y="27653"/>
                  </a:cubicBezTo>
                  <a:cubicBezTo>
                    <a:pt x="104044" y="27653"/>
                    <a:pt x="98783" y="32920"/>
                    <a:pt x="98783" y="39504"/>
                  </a:cubicBezTo>
                  <a:cubicBezTo>
                    <a:pt x="98783" y="39504"/>
                    <a:pt x="98783" y="39504"/>
                    <a:pt x="98783" y="65841"/>
                  </a:cubicBezTo>
                  <a:cubicBezTo>
                    <a:pt x="98783" y="65841"/>
                    <a:pt x="98783" y="65841"/>
                    <a:pt x="69850" y="65841"/>
                  </a:cubicBezTo>
                  <a:cubicBezTo>
                    <a:pt x="69850" y="65841"/>
                    <a:pt x="69850" y="65841"/>
                    <a:pt x="69850" y="34237"/>
                  </a:cubicBezTo>
                  <a:cubicBezTo>
                    <a:pt x="69850" y="15802"/>
                    <a:pt x="84317" y="0"/>
                    <a:pt x="102729" y="0"/>
                  </a:cubicBezTo>
                  <a:close/>
                </a:path>
              </a:pathLst>
            </a:custGeom>
            <a:solidFill>
              <a:schemeClr val="bg1"/>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endParaRPr>
            </a:p>
          </p:txBody>
        </p:sp>
      </p:grpSp>
      <p:sp>
        <p:nvSpPr>
          <p:cNvPr id="32" name="等腰三角形 31"/>
          <p:cNvSpPr/>
          <p:nvPr/>
        </p:nvSpPr>
        <p:spPr>
          <a:xfrm>
            <a:off x="-635" y="4412615"/>
            <a:ext cx="2679700" cy="2057400"/>
          </a:xfrm>
          <a:prstGeom prst="triangle">
            <a:avLst>
              <a:gd name="adj" fmla="val 0"/>
            </a:avLst>
          </a:prstGeom>
          <a:solidFill>
            <a:srgbClr val="E1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Normal" panose="020B0400000000000000" charset="-122"/>
              <a:ea typeface="思源黑体 CN Normal" panose="020B0400000000000000" charset="-122"/>
              <a:cs typeface="思源黑体 CN Normal" panose="020B0400000000000000" charset="-122"/>
            </a:endParaRPr>
          </a:p>
        </p:txBody>
      </p:sp>
      <p:pic>
        <p:nvPicPr>
          <p:cNvPr id="6" name="图片 5" descr="形状 2"/>
          <p:cNvPicPr>
            <a:picLocks noChangeAspect="1"/>
          </p:cNvPicPr>
          <p:nvPr/>
        </p:nvPicPr>
        <p:blipFill>
          <a:blip r:embed="rId3"/>
          <a:stretch>
            <a:fillRect/>
          </a:stretch>
        </p:blipFill>
        <p:spPr>
          <a:xfrm>
            <a:off x="-635" y="635"/>
            <a:ext cx="1402715" cy="1779270"/>
          </a:xfrm>
          <a:prstGeom prst="rect">
            <a:avLst/>
          </a:prstGeom>
        </p:spPr>
      </p:pic>
      <p:pic>
        <p:nvPicPr>
          <p:cNvPr id="30" name="图片 29" descr="圆角矩形 1 拷贝"/>
          <p:cNvPicPr>
            <a:picLocks noChangeAspect="1"/>
          </p:cNvPicPr>
          <p:nvPr/>
        </p:nvPicPr>
        <p:blipFill>
          <a:blip r:embed="rId4"/>
          <a:stretch>
            <a:fillRect/>
          </a:stretch>
        </p:blipFill>
        <p:spPr>
          <a:xfrm>
            <a:off x="-635" y="1411605"/>
            <a:ext cx="629920" cy="76073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descr="c3a003a5279afdaf92a16de7e32fd6a4"/>
          <p:cNvPicPr>
            <a:picLocks noChangeAspect="1"/>
          </p:cNvPicPr>
          <p:nvPr/>
        </p:nvPicPr>
        <p:blipFill>
          <a:blip r:embed="rId3"/>
          <a:stretch>
            <a:fillRect/>
          </a:stretch>
        </p:blipFill>
        <p:spPr>
          <a:xfrm>
            <a:off x="-2540" y="9525"/>
            <a:ext cx="10806430" cy="6460490"/>
          </a:xfrm>
          <a:prstGeom prst="rect">
            <a:avLst/>
          </a:prstGeom>
        </p:spPr>
      </p:pic>
      <p:pic>
        <p:nvPicPr>
          <p:cNvPr id="2" name="图片 1" descr="矩形 8"/>
          <p:cNvPicPr>
            <a:picLocks noChangeAspect="1"/>
          </p:cNvPicPr>
          <p:nvPr/>
        </p:nvPicPr>
        <p:blipFill>
          <a:blip r:embed="rId4"/>
          <a:stretch>
            <a:fillRect/>
          </a:stretch>
        </p:blipFill>
        <p:spPr>
          <a:xfrm>
            <a:off x="-11430" y="2272983"/>
            <a:ext cx="3283585" cy="1737995"/>
          </a:xfrm>
          <a:prstGeom prst="rect">
            <a:avLst/>
          </a:prstGeom>
        </p:spPr>
      </p:pic>
      <p:pic>
        <p:nvPicPr>
          <p:cNvPr id="3" name="图片 2" descr="形状 2 拷贝 3"/>
          <p:cNvPicPr>
            <a:picLocks noChangeAspect="1"/>
          </p:cNvPicPr>
          <p:nvPr/>
        </p:nvPicPr>
        <p:blipFill>
          <a:blip r:embed="rId5"/>
          <a:stretch>
            <a:fillRect/>
          </a:stretch>
        </p:blipFill>
        <p:spPr>
          <a:xfrm>
            <a:off x="9349740" y="9525"/>
            <a:ext cx="1454150" cy="1813560"/>
          </a:xfrm>
          <a:prstGeom prst="rect">
            <a:avLst/>
          </a:prstGeom>
        </p:spPr>
      </p:pic>
      <p:pic>
        <p:nvPicPr>
          <p:cNvPr id="13" name="图片 12" descr="圆角矩形 1 拷贝"/>
          <p:cNvPicPr>
            <a:picLocks noChangeAspect="1"/>
          </p:cNvPicPr>
          <p:nvPr/>
        </p:nvPicPr>
        <p:blipFill>
          <a:blip r:embed="rId6"/>
          <a:stretch>
            <a:fillRect/>
          </a:stretch>
        </p:blipFill>
        <p:spPr>
          <a:xfrm flipH="1">
            <a:off x="10173970" y="1481455"/>
            <a:ext cx="629920" cy="760730"/>
          </a:xfrm>
          <a:prstGeom prst="rect">
            <a:avLst/>
          </a:prstGeom>
        </p:spPr>
      </p:pic>
      <p:grpSp>
        <p:nvGrpSpPr>
          <p:cNvPr id="6" name="组合 5"/>
          <p:cNvGrpSpPr/>
          <p:nvPr/>
        </p:nvGrpSpPr>
        <p:grpSpPr>
          <a:xfrm>
            <a:off x="4946015" y="2209165"/>
            <a:ext cx="4486910" cy="1865630"/>
            <a:chOff x="7789" y="3404"/>
            <a:chExt cx="7066" cy="2938"/>
          </a:xfrm>
        </p:grpSpPr>
        <p:grpSp>
          <p:nvGrpSpPr>
            <p:cNvPr id="50" name="组合 49"/>
            <p:cNvGrpSpPr/>
            <p:nvPr/>
          </p:nvGrpSpPr>
          <p:grpSpPr>
            <a:xfrm flipV="1">
              <a:off x="7789" y="4372"/>
              <a:ext cx="7066" cy="161"/>
              <a:chOff x="4818" y="4990"/>
              <a:chExt cx="9664" cy="220"/>
            </a:xfrm>
          </p:grpSpPr>
          <p:pic>
            <p:nvPicPr>
              <p:cNvPr id="46" name="图片 45" descr="形状 2"/>
              <p:cNvPicPr>
                <a:picLocks noChangeAspect="1"/>
              </p:cNvPicPr>
              <p:nvPr/>
            </p:nvPicPr>
            <p:blipFill>
              <a:blip r:embed="rId7"/>
              <a:stretch>
                <a:fillRect/>
              </a:stretch>
            </p:blipFill>
            <p:spPr>
              <a:xfrm>
                <a:off x="4818" y="5083"/>
                <a:ext cx="9581" cy="36"/>
              </a:xfrm>
              <a:prstGeom prst="rect">
                <a:avLst/>
              </a:prstGeom>
            </p:spPr>
          </p:pic>
          <p:sp>
            <p:nvSpPr>
              <p:cNvPr id="47" name="流程图: 联系 46"/>
              <p:cNvSpPr/>
              <p:nvPr/>
            </p:nvSpPr>
            <p:spPr>
              <a:xfrm>
                <a:off x="4818" y="4990"/>
                <a:ext cx="221" cy="221"/>
              </a:xfrm>
              <a:prstGeom prst="flowChartConnector">
                <a:avLst/>
              </a:prstGeom>
              <a:solidFill>
                <a:srgbClr val="8C8C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Normal" panose="020B0400000000000000" charset="-122"/>
                  <a:ea typeface="思源黑体 CN Normal" panose="020B0400000000000000" charset="-122"/>
                  <a:cs typeface="思源黑体 CN Normal" panose="020B0400000000000000" charset="-122"/>
                </a:endParaRPr>
              </a:p>
            </p:txBody>
          </p:sp>
          <p:sp>
            <p:nvSpPr>
              <p:cNvPr id="48" name="流程图: 联系 47"/>
              <p:cNvSpPr/>
              <p:nvPr/>
            </p:nvSpPr>
            <p:spPr>
              <a:xfrm>
                <a:off x="14262" y="4990"/>
                <a:ext cx="221" cy="221"/>
              </a:xfrm>
              <a:prstGeom prst="flowChartConnector">
                <a:avLst/>
              </a:prstGeom>
              <a:solidFill>
                <a:srgbClr val="8C8C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Normal" panose="020B0400000000000000" charset="-122"/>
                  <a:ea typeface="思源黑体 CN Normal" panose="020B0400000000000000" charset="-122"/>
                  <a:cs typeface="思源黑体 CN Normal" panose="020B0400000000000000" charset="-122"/>
                </a:endParaRPr>
              </a:p>
            </p:txBody>
          </p:sp>
        </p:grpSp>
        <p:sp>
          <p:nvSpPr>
            <p:cNvPr id="12" name="MH_SubTitle_1"/>
            <p:cNvSpPr txBox="1"/>
            <p:nvPr>
              <p:custDataLst>
                <p:tags r:id="rId1"/>
              </p:custDataLst>
            </p:nvPr>
          </p:nvSpPr>
          <p:spPr>
            <a:xfrm flipH="1">
              <a:off x="9195" y="3404"/>
              <a:ext cx="3606" cy="581"/>
            </a:xfrm>
            <a:prstGeom prst="rect">
              <a:avLst/>
            </a:prstGeom>
            <a:noFill/>
          </p:spPr>
          <p:txBody>
            <a:bodyPr wrap="square" lIns="0" tIns="0" rIns="0" bIns="0" anchor="t" anchorCtr="0">
              <a:spAutoFit/>
            </a:bodyPr>
            <a:lstStyle/>
            <a:p>
              <a:r>
                <a:rPr lang="zh-CN" altLang="en-US" sz="24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rPr>
                <a:t>请输入您的标题</a:t>
              </a:r>
            </a:p>
          </p:txBody>
        </p:sp>
        <p:sp>
          <p:nvSpPr>
            <p:cNvPr id="4" name="TextBox 11"/>
            <p:cNvSpPr txBox="1"/>
            <p:nvPr/>
          </p:nvSpPr>
          <p:spPr>
            <a:xfrm>
              <a:off x="7830" y="4842"/>
              <a:ext cx="6864" cy="1501"/>
            </a:xfrm>
            <a:prstGeom prst="rect">
              <a:avLst/>
            </a:prstGeom>
            <a:noFill/>
          </p:spPr>
          <p:txBody>
            <a:bodyPr wrap="square" rtlCol="0">
              <a:spAutoFit/>
            </a:bodyPr>
            <a:lstStyle/>
            <a:p>
              <a:pPr marL="0" lvl="1" indent="0" algn="ctr">
                <a:buFont typeface="Arial" panose="020B0604020202020204" pitchFamily="34" charset="0"/>
                <a:buNone/>
              </a:pPr>
              <a:r>
                <a:rPr lang="zh-CN" altLang="en-US" sz="1400" dirty="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rPr>
                <a:t>添加相关标题文字添加相关标题文字添加相关标题文字添加相关标题文字添加相关标题文字添加相关标题文字添加相关标题文字添加相关标题文字添加相关标题文字</a:t>
              </a:r>
            </a:p>
          </p:txBody>
        </p:sp>
      </p:grpSp>
      <p:sp>
        <p:nvSpPr>
          <p:cNvPr id="5" name="文本框 4"/>
          <p:cNvSpPr txBox="1"/>
          <p:nvPr/>
        </p:nvSpPr>
        <p:spPr>
          <a:xfrm>
            <a:off x="1144270" y="2680970"/>
            <a:ext cx="972185" cy="922020"/>
          </a:xfrm>
          <a:prstGeom prst="rect">
            <a:avLst/>
          </a:prstGeom>
          <a:noFill/>
        </p:spPr>
        <p:txBody>
          <a:bodyPr wrap="square" rtlCol="0">
            <a:spAutoFit/>
          </a:bodyPr>
          <a:lstStyle/>
          <a:p>
            <a:r>
              <a:rPr lang="en-US" altLang="zh-CN" sz="5400">
                <a:solidFill>
                  <a:schemeClr val="bg1"/>
                </a:solidFill>
                <a:latin typeface="思源黑体 CN Normal" panose="020B0400000000000000" charset="-122"/>
                <a:ea typeface="思源黑体 CN Normal" panose="020B0400000000000000" charset="-122"/>
                <a:cs typeface="思源黑体 CN Normal" panose="020B0400000000000000" charset="-122"/>
              </a:rPr>
              <a:t>04</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randombar(horizont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ppt_w</p:attrName>
                                        </p:attrNameLst>
                                      </p:cBhvr>
                                      <p:tavLst>
                                        <p:tav tm="0">
                                          <p:val>
                                            <p:fltVal val="0"/>
                                          </p:val>
                                        </p:tav>
                                        <p:tav tm="100000">
                                          <p:val>
                                            <p:strVal val="#ppt_w"/>
                                          </p:val>
                                        </p:tav>
                                      </p:tavLst>
                                    </p:anim>
                                    <p:anim calcmode="lin" valueType="num">
                                      <p:cBhvr>
                                        <p:cTn id="20" dur="1000" fill="hold"/>
                                        <p:tgtEl>
                                          <p:spTgt spid="6"/>
                                        </p:tgtEl>
                                        <p:attrNameLst>
                                          <p:attrName>ppt_h</p:attrName>
                                        </p:attrNameLst>
                                      </p:cBhvr>
                                      <p:tavLst>
                                        <p:tav tm="0">
                                          <p:val>
                                            <p:fltVal val="0"/>
                                          </p:val>
                                        </p:tav>
                                        <p:tav tm="100000">
                                          <p:val>
                                            <p:strVal val="#ppt_h"/>
                                          </p:val>
                                        </p:tav>
                                      </p:tavLst>
                                    </p:anim>
                                    <p:anim calcmode="lin" valueType="num">
                                      <p:cBhvr>
                                        <p:cTn id="21" dur="1000" fill="hold"/>
                                        <p:tgtEl>
                                          <p:spTgt spid="6"/>
                                        </p:tgtEl>
                                        <p:attrNameLst>
                                          <p:attrName>style.rotation</p:attrName>
                                        </p:attrNameLst>
                                      </p:cBhvr>
                                      <p:tavLst>
                                        <p:tav tm="0">
                                          <p:val>
                                            <p:fltVal val="90"/>
                                          </p:val>
                                        </p:tav>
                                        <p:tav tm="100000">
                                          <p:val>
                                            <p:fltVal val="0"/>
                                          </p:val>
                                        </p:tav>
                                      </p:tavLst>
                                    </p:anim>
                                    <p:animEffect transition="in" filter="fade">
                                      <p:cBhvr>
                                        <p:cTn id="2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descr="c3a003a5279afdaf92a16de7e32fd6a4"/>
          <p:cNvPicPr>
            <a:picLocks noChangeAspect="1"/>
          </p:cNvPicPr>
          <p:nvPr/>
        </p:nvPicPr>
        <p:blipFill>
          <a:blip r:embed="rId14"/>
          <a:stretch>
            <a:fillRect/>
          </a:stretch>
        </p:blipFill>
        <p:spPr>
          <a:xfrm>
            <a:off x="-2540" y="10160"/>
            <a:ext cx="10806430" cy="6460490"/>
          </a:xfrm>
          <a:prstGeom prst="rect">
            <a:avLst/>
          </a:prstGeom>
        </p:spPr>
      </p:pic>
      <p:pic>
        <p:nvPicPr>
          <p:cNvPr id="13" name="图片 12" descr="圆角矩形 1 拷贝"/>
          <p:cNvPicPr>
            <a:picLocks noChangeAspect="1"/>
          </p:cNvPicPr>
          <p:nvPr/>
        </p:nvPicPr>
        <p:blipFill>
          <a:blip r:embed="rId15"/>
          <a:stretch>
            <a:fillRect/>
          </a:stretch>
        </p:blipFill>
        <p:spPr>
          <a:xfrm flipH="1">
            <a:off x="10173970" y="1481455"/>
            <a:ext cx="629920" cy="760730"/>
          </a:xfrm>
          <a:prstGeom prst="rect">
            <a:avLst/>
          </a:prstGeom>
        </p:spPr>
      </p:pic>
      <p:sp>
        <p:nvSpPr>
          <p:cNvPr id="2" name="Donut 37"/>
          <p:cNvSpPr/>
          <p:nvPr/>
        </p:nvSpPr>
        <p:spPr>
          <a:xfrm>
            <a:off x="4129398" y="2036244"/>
            <a:ext cx="2641615" cy="2641615"/>
          </a:xfrm>
          <a:prstGeom prst="donut">
            <a:avLst>
              <a:gd name="adj" fmla="val 5220"/>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lnSpc>
                <a:spcPct val="120000"/>
              </a:lnSpc>
            </a:pPr>
            <a:endParaRPr lang="en-US" sz="660">
              <a:solidFill>
                <a:schemeClr val="bg1">
                  <a:lumMod val="85000"/>
                </a:schemeClr>
              </a:solidFill>
              <a:latin typeface="思源黑体 CN Normal" panose="020B0400000000000000" charset="-122"/>
              <a:ea typeface="思源黑体 CN Normal" panose="020B0400000000000000" charset="-122"/>
              <a:cs typeface="思源黑体 CN Normal" panose="020B0400000000000000" charset="-122"/>
              <a:sym typeface="字魂59号-创粗黑" panose="00000500000000000000" pitchFamily="2" charset="-122"/>
            </a:endParaRPr>
          </a:p>
        </p:txBody>
      </p:sp>
      <p:sp>
        <p:nvSpPr>
          <p:cNvPr id="4" name="Donut 38"/>
          <p:cNvSpPr/>
          <p:nvPr/>
        </p:nvSpPr>
        <p:spPr>
          <a:xfrm>
            <a:off x="4337030" y="2249451"/>
            <a:ext cx="2220775" cy="2220775"/>
          </a:xfrm>
          <a:prstGeom prst="donut">
            <a:avLst>
              <a:gd name="adj" fmla="val 6418"/>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lnSpc>
                <a:spcPct val="120000"/>
              </a:lnSpc>
            </a:pPr>
            <a:endParaRPr lang="en-US" sz="660">
              <a:solidFill>
                <a:schemeClr val="bg1">
                  <a:lumMod val="85000"/>
                </a:schemeClr>
              </a:solidFill>
              <a:latin typeface="思源黑体 CN Normal" panose="020B0400000000000000" charset="-122"/>
              <a:ea typeface="思源黑体 CN Normal" panose="020B0400000000000000" charset="-122"/>
              <a:cs typeface="思源黑体 CN Normal" panose="020B0400000000000000" charset="-122"/>
              <a:sym typeface="字魂59号-创粗黑" panose="00000500000000000000" pitchFamily="2" charset="-122"/>
            </a:endParaRPr>
          </a:p>
        </p:txBody>
      </p:sp>
      <p:sp>
        <p:nvSpPr>
          <p:cNvPr id="5" name="Donut 39"/>
          <p:cNvSpPr/>
          <p:nvPr/>
        </p:nvSpPr>
        <p:spPr>
          <a:xfrm>
            <a:off x="4573440" y="2474712"/>
            <a:ext cx="1759106" cy="1759106"/>
          </a:xfrm>
          <a:prstGeom prst="donut">
            <a:avLst>
              <a:gd name="adj" fmla="val 7219"/>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lnSpc>
                <a:spcPct val="120000"/>
              </a:lnSpc>
            </a:pPr>
            <a:endParaRPr lang="en-US" sz="660">
              <a:solidFill>
                <a:schemeClr val="bg1">
                  <a:lumMod val="85000"/>
                </a:schemeClr>
              </a:solidFill>
              <a:latin typeface="思源黑体 CN Normal" panose="020B0400000000000000" charset="-122"/>
              <a:ea typeface="思源黑体 CN Normal" panose="020B0400000000000000" charset="-122"/>
              <a:cs typeface="思源黑体 CN Normal" panose="020B0400000000000000" charset="-122"/>
              <a:sym typeface="字魂59号-创粗黑" panose="00000500000000000000" pitchFamily="2" charset="-122"/>
            </a:endParaRPr>
          </a:p>
        </p:txBody>
      </p:sp>
      <p:sp>
        <p:nvSpPr>
          <p:cNvPr id="6" name="Donut 1"/>
          <p:cNvSpPr/>
          <p:nvPr/>
        </p:nvSpPr>
        <p:spPr>
          <a:xfrm>
            <a:off x="3915039" y="1821886"/>
            <a:ext cx="3070333" cy="3070333"/>
          </a:xfrm>
          <a:prstGeom prst="donut">
            <a:avLst>
              <a:gd name="adj" fmla="val 4317"/>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lnSpc>
                <a:spcPct val="120000"/>
              </a:lnSpc>
            </a:pPr>
            <a:endParaRPr lang="en-US" sz="660">
              <a:solidFill>
                <a:schemeClr val="bg1">
                  <a:lumMod val="85000"/>
                </a:schemeClr>
              </a:solidFill>
              <a:latin typeface="思源黑体 CN Normal" panose="020B0400000000000000" charset="-122"/>
              <a:ea typeface="思源黑体 CN Normal" panose="020B0400000000000000" charset="-122"/>
              <a:cs typeface="思源黑体 CN Normal" panose="020B0400000000000000" charset="-122"/>
              <a:sym typeface="字魂59号-创粗黑" panose="00000500000000000000" pitchFamily="2" charset="-122"/>
            </a:endParaRPr>
          </a:p>
        </p:txBody>
      </p:sp>
      <p:sp>
        <p:nvSpPr>
          <p:cNvPr id="7" name="Block Arc 32"/>
          <p:cNvSpPr/>
          <p:nvPr/>
        </p:nvSpPr>
        <p:spPr>
          <a:xfrm flipH="1">
            <a:off x="3898529" y="1805376"/>
            <a:ext cx="3070333" cy="3070333"/>
          </a:xfrm>
          <a:prstGeom prst="blockArc">
            <a:avLst>
              <a:gd name="adj1" fmla="val 3787504"/>
              <a:gd name="adj2" fmla="val 16202892"/>
              <a:gd name="adj3" fmla="val 4205"/>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660">
              <a:solidFill>
                <a:schemeClr val="bg1">
                  <a:lumMod val="85000"/>
                </a:schemeClr>
              </a:solidFill>
              <a:latin typeface="思源黑体 CN Normal" panose="020B0400000000000000" charset="-122"/>
              <a:ea typeface="思源黑体 CN Normal" panose="020B0400000000000000" charset="-122"/>
              <a:cs typeface="思源黑体 CN Normal" panose="020B0400000000000000" charset="-122"/>
              <a:sym typeface="字魂59号-创粗黑" panose="00000500000000000000" pitchFamily="2" charset="-122"/>
            </a:endParaRPr>
          </a:p>
        </p:txBody>
      </p:sp>
      <p:sp>
        <p:nvSpPr>
          <p:cNvPr id="8" name="Block Arc 33"/>
          <p:cNvSpPr/>
          <p:nvPr/>
        </p:nvSpPr>
        <p:spPr>
          <a:xfrm flipH="1">
            <a:off x="4112888" y="2019734"/>
            <a:ext cx="2641615" cy="2641615"/>
          </a:xfrm>
          <a:prstGeom prst="blockArc">
            <a:avLst>
              <a:gd name="adj1" fmla="val 1427478"/>
              <a:gd name="adj2" fmla="val 16202949"/>
              <a:gd name="adj3" fmla="val 5085"/>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660">
              <a:solidFill>
                <a:schemeClr val="bg1">
                  <a:lumMod val="85000"/>
                </a:schemeClr>
              </a:solidFill>
              <a:latin typeface="思源黑体 CN Normal" panose="020B0400000000000000" charset="-122"/>
              <a:ea typeface="思源黑体 CN Normal" panose="020B0400000000000000" charset="-122"/>
              <a:cs typeface="思源黑体 CN Normal" panose="020B0400000000000000" charset="-122"/>
              <a:sym typeface="字魂59号-创粗黑" panose="00000500000000000000" pitchFamily="2" charset="-122"/>
            </a:endParaRPr>
          </a:p>
        </p:txBody>
      </p:sp>
      <p:sp>
        <p:nvSpPr>
          <p:cNvPr id="9" name="Block Arc 34"/>
          <p:cNvSpPr/>
          <p:nvPr/>
        </p:nvSpPr>
        <p:spPr>
          <a:xfrm flipH="1">
            <a:off x="4342606" y="2249452"/>
            <a:ext cx="2215200" cy="2215200"/>
          </a:xfrm>
          <a:prstGeom prst="blockArc">
            <a:avLst>
              <a:gd name="adj1" fmla="val 18246226"/>
              <a:gd name="adj2" fmla="val 16212231"/>
              <a:gd name="adj3" fmla="val 6142"/>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660">
              <a:solidFill>
                <a:schemeClr val="bg1">
                  <a:lumMod val="85000"/>
                </a:schemeClr>
              </a:solidFill>
              <a:latin typeface="思源黑体 CN Normal" panose="020B0400000000000000" charset="-122"/>
              <a:ea typeface="思源黑体 CN Normal" panose="020B0400000000000000" charset="-122"/>
              <a:cs typeface="思源黑体 CN Normal" panose="020B0400000000000000" charset="-122"/>
              <a:sym typeface="字魂59号-创粗黑" panose="00000500000000000000" pitchFamily="2" charset="-122"/>
            </a:endParaRPr>
          </a:p>
        </p:txBody>
      </p:sp>
      <p:sp>
        <p:nvSpPr>
          <p:cNvPr id="10" name="Block Arc 35"/>
          <p:cNvSpPr/>
          <p:nvPr/>
        </p:nvSpPr>
        <p:spPr>
          <a:xfrm flipH="1">
            <a:off x="4573440" y="2480286"/>
            <a:ext cx="1753531" cy="1753531"/>
          </a:xfrm>
          <a:prstGeom prst="blockArc">
            <a:avLst>
              <a:gd name="adj1" fmla="val 21030407"/>
              <a:gd name="adj2" fmla="val 16212547"/>
              <a:gd name="adj3" fmla="val 7246"/>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660">
              <a:solidFill>
                <a:schemeClr val="bg1">
                  <a:lumMod val="85000"/>
                </a:schemeClr>
              </a:solidFill>
              <a:latin typeface="思源黑体 CN Normal" panose="020B0400000000000000" charset="-122"/>
              <a:ea typeface="思源黑体 CN Normal" panose="020B0400000000000000" charset="-122"/>
              <a:cs typeface="思源黑体 CN Normal" panose="020B0400000000000000" charset="-122"/>
              <a:sym typeface="字魂59号-创粗黑" panose="00000500000000000000" pitchFamily="2" charset="-122"/>
            </a:endParaRPr>
          </a:p>
        </p:txBody>
      </p:sp>
      <p:sp>
        <p:nvSpPr>
          <p:cNvPr id="11" name="Oval 41"/>
          <p:cNvSpPr/>
          <p:nvPr/>
        </p:nvSpPr>
        <p:spPr>
          <a:xfrm>
            <a:off x="7585754" y="2212691"/>
            <a:ext cx="508689" cy="508689"/>
          </a:xfrm>
          <a:prstGeom prst="ellipse">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just">
              <a:lnSpc>
                <a:spcPct val="120000"/>
              </a:lnSpc>
            </a:pPr>
            <a:r>
              <a:rPr lang="zh-CN" altLang="en-US" sz="1325" dirty="0">
                <a:solidFill>
                  <a:schemeClr val="bg1">
                    <a:lumMod val="85000"/>
                  </a:schemeClr>
                </a:solidFill>
                <a:latin typeface="思源黑体 CN Normal" panose="020B0400000000000000" charset="-122"/>
                <a:ea typeface="思源黑体 CN Normal" panose="020B0400000000000000" charset="-122"/>
                <a:cs typeface="思源黑体 CN Normal" panose="020B0400000000000000" charset="-122"/>
                <a:sym typeface="字魂59号-创粗黑" panose="00000500000000000000" pitchFamily="2" charset="-122"/>
              </a:rPr>
              <a:t>文字</a:t>
            </a:r>
            <a:endParaRPr lang="en-AU" altLang="zh-CN" sz="1325" dirty="0">
              <a:solidFill>
                <a:schemeClr val="bg1">
                  <a:lumMod val="85000"/>
                </a:schemeClr>
              </a:solidFill>
              <a:latin typeface="思源黑体 CN Normal" panose="020B0400000000000000" charset="-122"/>
              <a:ea typeface="思源黑体 CN Normal" panose="020B0400000000000000" charset="-122"/>
              <a:cs typeface="思源黑体 CN Normal" panose="020B0400000000000000" charset="-122"/>
              <a:sym typeface="字魂59号-创粗黑" panose="00000500000000000000" pitchFamily="2" charset="-122"/>
            </a:endParaRPr>
          </a:p>
        </p:txBody>
      </p:sp>
      <p:sp>
        <p:nvSpPr>
          <p:cNvPr id="12" name="Oval 44"/>
          <p:cNvSpPr/>
          <p:nvPr/>
        </p:nvSpPr>
        <p:spPr>
          <a:xfrm>
            <a:off x="7587595" y="3704801"/>
            <a:ext cx="508689" cy="508689"/>
          </a:xfrm>
          <a:prstGeom prst="ellipse">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just">
              <a:lnSpc>
                <a:spcPct val="120000"/>
              </a:lnSpc>
            </a:pPr>
            <a:r>
              <a:rPr lang="zh-CN" altLang="en-US" sz="1325" dirty="0">
                <a:solidFill>
                  <a:schemeClr val="bg1">
                    <a:lumMod val="85000"/>
                  </a:schemeClr>
                </a:solidFill>
                <a:latin typeface="思源黑体 CN Normal" panose="020B0400000000000000" charset="-122"/>
                <a:ea typeface="思源黑体 CN Normal" panose="020B0400000000000000" charset="-122"/>
                <a:cs typeface="思源黑体 CN Normal" panose="020B0400000000000000" charset="-122"/>
                <a:sym typeface="字魂59号-创粗黑" panose="00000500000000000000" pitchFamily="2" charset="-122"/>
              </a:rPr>
              <a:t>文字</a:t>
            </a:r>
            <a:endParaRPr lang="en-AU" sz="1325" dirty="0">
              <a:solidFill>
                <a:schemeClr val="bg1">
                  <a:lumMod val="85000"/>
                </a:schemeClr>
              </a:solidFill>
              <a:latin typeface="思源黑体 CN Normal" panose="020B0400000000000000" charset="-122"/>
              <a:ea typeface="思源黑体 CN Normal" panose="020B0400000000000000" charset="-122"/>
              <a:cs typeface="思源黑体 CN Normal" panose="020B0400000000000000" charset="-122"/>
              <a:sym typeface="字魂59号-创粗黑" panose="00000500000000000000" pitchFamily="2" charset="-122"/>
            </a:endParaRPr>
          </a:p>
        </p:txBody>
      </p:sp>
      <p:cxnSp>
        <p:nvCxnSpPr>
          <p:cNvPr id="14" name="Straight Arrow Connector 5"/>
          <p:cNvCxnSpPr/>
          <p:nvPr/>
        </p:nvCxnSpPr>
        <p:spPr>
          <a:xfrm>
            <a:off x="6612037" y="2467980"/>
            <a:ext cx="749776" cy="0"/>
          </a:xfrm>
          <a:prstGeom prst="straightConnector1">
            <a:avLst/>
          </a:prstGeom>
          <a:ln w="6350">
            <a:solidFill>
              <a:schemeClr val="bg1">
                <a:lumMod val="65000"/>
                <a:alpha val="50000"/>
              </a:schemeClr>
            </a:solidFill>
            <a:tailEnd type="oval" w="lg" len="lg"/>
          </a:ln>
        </p:spPr>
        <p:style>
          <a:lnRef idx="2">
            <a:schemeClr val="accent1"/>
          </a:lnRef>
          <a:fillRef idx="0">
            <a:schemeClr val="accent1"/>
          </a:fillRef>
          <a:effectRef idx="1">
            <a:schemeClr val="accent1"/>
          </a:effectRef>
          <a:fontRef idx="minor">
            <a:schemeClr val="tx1"/>
          </a:fontRef>
        </p:style>
      </p:cxnSp>
      <p:cxnSp>
        <p:nvCxnSpPr>
          <p:cNvPr id="15" name="Straight Arrow Connector 75"/>
          <p:cNvCxnSpPr/>
          <p:nvPr/>
        </p:nvCxnSpPr>
        <p:spPr>
          <a:xfrm>
            <a:off x="6557806" y="3953142"/>
            <a:ext cx="804005" cy="0"/>
          </a:xfrm>
          <a:prstGeom prst="straightConnector1">
            <a:avLst/>
          </a:prstGeom>
          <a:ln w="6350">
            <a:solidFill>
              <a:schemeClr val="bg1">
                <a:lumMod val="65000"/>
                <a:alpha val="50000"/>
              </a:schemeClr>
            </a:solidFill>
            <a:tailEnd type="oval" w="lg" len="lg"/>
          </a:ln>
        </p:spPr>
        <p:style>
          <a:lnRef idx="2">
            <a:schemeClr val="accent1"/>
          </a:lnRef>
          <a:fillRef idx="0">
            <a:schemeClr val="accent1"/>
          </a:fillRef>
          <a:effectRef idx="1">
            <a:schemeClr val="accent1"/>
          </a:effectRef>
          <a:fontRef idx="minor">
            <a:schemeClr val="tx1"/>
          </a:fontRef>
        </p:style>
      </p:cxnSp>
      <p:sp>
        <p:nvSpPr>
          <p:cNvPr id="17" name="Oval 76"/>
          <p:cNvSpPr/>
          <p:nvPr/>
        </p:nvSpPr>
        <p:spPr>
          <a:xfrm flipH="1">
            <a:off x="2791188" y="2216998"/>
            <a:ext cx="508689" cy="508689"/>
          </a:xfrm>
          <a:prstGeom prst="ellipse">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just">
              <a:lnSpc>
                <a:spcPct val="120000"/>
              </a:lnSpc>
            </a:pPr>
            <a:r>
              <a:rPr lang="zh-CN" altLang="en-US" sz="1325" dirty="0">
                <a:solidFill>
                  <a:schemeClr val="bg1">
                    <a:lumMod val="85000"/>
                  </a:schemeClr>
                </a:solidFill>
                <a:latin typeface="思源黑体 CN Normal" panose="020B0400000000000000" charset="-122"/>
                <a:ea typeface="思源黑体 CN Normal" panose="020B0400000000000000" charset="-122"/>
                <a:cs typeface="思源黑体 CN Normal" panose="020B0400000000000000" charset="-122"/>
                <a:sym typeface="字魂59号-创粗黑" panose="00000500000000000000" pitchFamily="2" charset="-122"/>
              </a:rPr>
              <a:t>文字</a:t>
            </a:r>
            <a:endParaRPr lang="en-AU" altLang="zh-CN" sz="1325" dirty="0">
              <a:solidFill>
                <a:schemeClr val="bg1">
                  <a:lumMod val="85000"/>
                </a:schemeClr>
              </a:solidFill>
              <a:latin typeface="思源黑体 CN Normal" panose="020B0400000000000000" charset="-122"/>
              <a:ea typeface="思源黑体 CN Normal" panose="020B0400000000000000" charset="-122"/>
              <a:cs typeface="思源黑体 CN Normal" panose="020B0400000000000000" charset="-122"/>
              <a:sym typeface="字魂59号-创粗黑" panose="00000500000000000000" pitchFamily="2" charset="-122"/>
            </a:endParaRPr>
          </a:p>
        </p:txBody>
      </p:sp>
      <p:sp>
        <p:nvSpPr>
          <p:cNvPr id="18" name="Oval 79"/>
          <p:cNvSpPr/>
          <p:nvPr/>
        </p:nvSpPr>
        <p:spPr>
          <a:xfrm flipH="1">
            <a:off x="2791188" y="3704801"/>
            <a:ext cx="508689" cy="508689"/>
          </a:xfrm>
          <a:prstGeom prst="ellipse">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just">
              <a:lnSpc>
                <a:spcPct val="120000"/>
              </a:lnSpc>
            </a:pPr>
            <a:r>
              <a:rPr lang="zh-CN" altLang="en-US" sz="1325" dirty="0">
                <a:solidFill>
                  <a:schemeClr val="bg1">
                    <a:lumMod val="85000"/>
                  </a:schemeClr>
                </a:solidFill>
                <a:latin typeface="思源黑体 CN Normal" panose="020B0400000000000000" charset="-122"/>
                <a:ea typeface="思源黑体 CN Normal" panose="020B0400000000000000" charset="-122"/>
                <a:cs typeface="思源黑体 CN Normal" panose="020B0400000000000000" charset="-122"/>
                <a:sym typeface="字魂59号-创粗黑" panose="00000500000000000000" pitchFamily="2" charset="-122"/>
              </a:rPr>
              <a:t>文字</a:t>
            </a:r>
            <a:endParaRPr lang="en-AU" altLang="zh-CN" sz="1325" dirty="0">
              <a:solidFill>
                <a:schemeClr val="bg1">
                  <a:lumMod val="85000"/>
                </a:schemeClr>
              </a:solidFill>
              <a:latin typeface="思源黑体 CN Normal" panose="020B0400000000000000" charset="-122"/>
              <a:ea typeface="思源黑体 CN Normal" panose="020B0400000000000000" charset="-122"/>
              <a:cs typeface="思源黑体 CN Normal" panose="020B0400000000000000" charset="-122"/>
              <a:sym typeface="字魂59号-创粗黑" panose="00000500000000000000" pitchFamily="2" charset="-122"/>
            </a:endParaRPr>
          </a:p>
        </p:txBody>
      </p:sp>
      <p:cxnSp>
        <p:nvCxnSpPr>
          <p:cNvPr id="19" name="Straight Arrow Connector 82"/>
          <p:cNvCxnSpPr/>
          <p:nvPr/>
        </p:nvCxnSpPr>
        <p:spPr>
          <a:xfrm flipH="1">
            <a:off x="3515834" y="3953142"/>
            <a:ext cx="1057607" cy="0"/>
          </a:xfrm>
          <a:prstGeom prst="straightConnector1">
            <a:avLst/>
          </a:prstGeom>
          <a:ln w="6350">
            <a:solidFill>
              <a:schemeClr val="bg1">
                <a:lumMod val="65000"/>
                <a:alpha val="50000"/>
              </a:schemeClr>
            </a:solidFill>
            <a:tailEnd type="oval" w="lg" len="lg"/>
          </a:ln>
        </p:spPr>
        <p:style>
          <a:lnRef idx="2">
            <a:schemeClr val="accent1"/>
          </a:lnRef>
          <a:fillRef idx="0">
            <a:schemeClr val="accent1"/>
          </a:fillRef>
          <a:effectRef idx="1">
            <a:schemeClr val="accent1"/>
          </a:effectRef>
          <a:fontRef idx="minor">
            <a:schemeClr val="tx1"/>
          </a:fontRef>
        </p:style>
      </p:cxnSp>
      <p:cxnSp>
        <p:nvCxnSpPr>
          <p:cNvPr id="20" name="Elbow Connector 84"/>
          <p:cNvCxnSpPr/>
          <p:nvPr/>
        </p:nvCxnSpPr>
        <p:spPr>
          <a:xfrm rot="10800000">
            <a:off x="3515833" y="2474713"/>
            <a:ext cx="1108723" cy="1033904"/>
          </a:xfrm>
          <a:prstGeom prst="bentConnector3">
            <a:avLst>
              <a:gd name="adj1" fmla="val 50000"/>
            </a:avLst>
          </a:prstGeom>
          <a:ln w="6350">
            <a:solidFill>
              <a:schemeClr val="bg1">
                <a:lumMod val="65000"/>
                <a:alpha val="50000"/>
              </a:schemeClr>
            </a:solidFill>
            <a:tailEnd type="oval" w="lg" len="lg"/>
          </a:ln>
        </p:spPr>
        <p:style>
          <a:lnRef idx="1">
            <a:schemeClr val="accent1"/>
          </a:lnRef>
          <a:fillRef idx="0">
            <a:schemeClr val="accent1"/>
          </a:fillRef>
          <a:effectRef idx="0">
            <a:schemeClr val="accent1"/>
          </a:effectRef>
          <a:fontRef idx="minor">
            <a:schemeClr val="tx1"/>
          </a:fontRef>
        </p:style>
      </p:cxnSp>
      <p:grpSp>
        <p:nvGrpSpPr>
          <p:cNvPr id="21" name="PA-组合 27"/>
          <p:cNvGrpSpPr/>
          <p:nvPr>
            <p:custDataLst>
              <p:tags r:id="rId1"/>
            </p:custDataLst>
          </p:nvPr>
        </p:nvGrpSpPr>
        <p:grpSpPr>
          <a:xfrm>
            <a:off x="8318384" y="1911353"/>
            <a:ext cx="2429535" cy="1131015"/>
            <a:chOff x="6169650" y="4486172"/>
            <a:chExt cx="2429535" cy="1131015"/>
          </a:xfrm>
        </p:grpSpPr>
        <p:sp>
          <p:nvSpPr>
            <p:cNvPr id="22" name="PA-文本框 6"/>
            <p:cNvSpPr txBox="1"/>
            <p:nvPr>
              <p:custDataLst>
                <p:tags r:id="rId11"/>
              </p:custDataLst>
            </p:nvPr>
          </p:nvSpPr>
          <p:spPr>
            <a:xfrm>
              <a:off x="6169650" y="4486172"/>
              <a:ext cx="1926666" cy="338554"/>
            </a:xfrm>
            <a:prstGeom prst="rect">
              <a:avLst/>
            </a:prstGeom>
            <a:noFill/>
          </p:spPr>
          <p:txBody>
            <a:bodyPr wrap="square" rtlCol="0">
              <a:spAutoFit/>
            </a:bodyPr>
            <a:lstStyle/>
            <a:p>
              <a:pPr algn="l"/>
              <a:r>
                <a:rPr lang="zh-CN" altLang="en-US" sz="1600" b="1"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字魂59号-创粗黑" panose="00000500000000000000" pitchFamily="2" charset="-122"/>
                </a:rPr>
                <a:t>输入您的标题</a:t>
              </a:r>
            </a:p>
          </p:txBody>
        </p:sp>
        <p:sp>
          <p:nvSpPr>
            <p:cNvPr id="23" name="PA-文本框 42"/>
            <p:cNvSpPr txBox="1"/>
            <p:nvPr>
              <p:custDataLst>
                <p:tags r:id="rId12"/>
              </p:custDataLst>
            </p:nvPr>
          </p:nvSpPr>
          <p:spPr>
            <a:xfrm>
              <a:off x="6169651" y="4824726"/>
              <a:ext cx="2429534" cy="792461"/>
            </a:xfrm>
            <a:prstGeom prst="rect">
              <a:avLst/>
            </a:prstGeom>
          </p:spPr>
          <p:txBody>
            <a:bodyPr wrap="square">
              <a:spAutoFit/>
            </a:bodyPr>
            <a:lstStyle>
              <a:defPPr>
                <a:defRPr lang="zh-CN"/>
              </a:defPPr>
              <a:lvl1pPr defTabSz="457200">
                <a:lnSpc>
                  <a:spcPct val="130000"/>
                </a:lnSpc>
                <a:defRPr sz="1400">
                  <a:solidFill>
                    <a:schemeClr val="bg1">
                      <a:lumMod val="50000"/>
                    </a:schemeClr>
                  </a:solidFill>
                  <a:latin typeface="思源黑体 CN Normal" panose="020B0400000000000000" pitchFamily="34" charset="-128"/>
                  <a:ea typeface="思源黑体 CN Normal" panose="020B0400000000000000" pitchFamily="34" charset="-128"/>
                </a:defRPr>
              </a:lvl1pPr>
            </a:lstStyle>
            <a:p>
              <a:pPr algn="l"/>
              <a:r>
                <a:rPr lang="zh-CN" altLang="en-US" sz="12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字魂59号-创粗黑" panose="00000500000000000000" pitchFamily="2" charset="-122"/>
                </a:rPr>
                <a:t>此处添加详细文本描述，建议与标题相关并符合整体语言风格，语言描述尽量简洁生动。</a:t>
              </a:r>
            </a:p>
          </p:txBody>
        </p:sp>
      </p:grpSp>
      <p:grpSp>
        <p:nvGrpSpPr>
          <p:cNvPr id="24" name="PA-组合 27"/>
          <p:cNvGrpSpPr/>
          <p:nvPr>
            <p:custDataLst>
              <p:tags r:id="rId2"/>
            </p:custDataLst>
          </p:nvPr>
        </p:nvGrpSpPr>
        <p:grpSpPr>
          <a:xfrm>
            <a:off x="8318384" y="3393141"/>
            <a:ext cx="2429535" cy="1131015"/>
            <a:chOff x="6169650" y="4486172"/>
            <a:chExt cx="2429535" cy="1131015"/>
          </a:xfrm>
        </p:grpSpPr>
        <p:sp>
          <p:nvSpPr>
            <p:cNvPr id="25" name="PA-文本框 6"/>
            <p:cNvSpPr txBox="1"/>
            <p:nvPr>
              <p:custDataLst>
                <p:tags r:id="rId9"/>
              </p:custDataLst>
            </p:nvPr>
          </p:nvSpPr>
          <p:spPr>
            <a:xfrm>
              <a:off x="6169650" y="4486172"/>
              <a:ext cx="1926666" cy="338554"/>
            </a:xfrm>
            <a:prstGeom prst="rect">
              <a:avLst/>
            </a:prstGeom>
            <a:noFill/>
          </p:spPr>
          <p:txBody>
            <a:bodyPr wrap="square" rtlCol="0">
              <a:spAutoFit/>
            </a:bodyPr>
            <a:lstStyle/>
            <a:p>
              <a:pPr algn="l"/>
              <a:r>
                <a:rPr lang="zh-CN" altLang="en-US" sz="1600" b="1"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字魂59号-创粗黑" panose="00000500000000000000" pitchFamily="2" charset="-122"/>
                </a:rPr>
                <a:t>输入您的标题</a:t>
              </a:r>
            </a:p>
          </p:txBody>
        </p:sp>
        <p:sp>
          <p:nvSpPr>
            <p:cNvPr id="26" name="PA-文本框 42"/>
            <p:cNvSpPr txBox="1"/>
            <p:nvPr>
              <p:custDataLst>
                <p:tags r:id="rId10"/>
              </p:custDataLst>
            </p:nvPr>
          </p:nvSpPr>
          <p:spPr>
            <a:xfrm>
              <a:off x="6169651" y="4824726"/>
              <a:ext cx="2429534" cy="792461"/>
            </a:xfrm>
            <a:prstGeom prst="rect">
              <a:avLst/>
            </a:prstGeom>
          </p:spPr>
          <p:txBody>
            <a:bodyPr wrap="square">
              <a:spAutoFit/>
            </a:bodyPr>
            <a:lstStyle>
              <a:defPPr>
                <a:defRPr lang="zh-CN"/>
              </a:defPPr>
              <a:lvl1pPr defTabSz="457200">
                <a:lnSpc>
                  <a:spcPct val="130000"/>
                </a:lnSpc>
                <a:defRPr sz="1400">
                  <a:solidFill>
                    <a:schemeClr val="bg1">
                      <a:lumMod val="50000"/>
                    </a:schemeClr>
                  </a:solidFill>
                  <a:latin typeface="思源黑体 CN Normal" panose="020B0400000000000000" pitchFamily="34" charset="-128"/>
                  <a:ea typeface="思源黑体 CN Normal" panose="020B0400000000000000" pitchFamily="34" charset="-128"/>
                </a:defRPr>
              </a:lvl1pPr>
            </a:lstStyle>
            <a:p>
              <a:pPr algn="l"/>
              <a:r>
                <a:rPr lang="zh-CN" altLang="en-US" sz="12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字魂59号-创粗黑" panose="00000500000000000000" pitchFamily="2" charset="-122"/>
                </a:rPr>
                <a:t>此处添加详细文本描述，建议与标题相关并符合整体语言风格，语言描述尽量简洁生动。</a:t>
              </a:r>
            </a:p>
          </p:txBody>
        </p:sp>
      </p:grpSp>
      <p:grpSp>
        <p:nvGrpSpPr>
          <p:cNvPr id="27" name="PA-组合 27"/>
          <p:cNvGrpSpPr/>
          <p:nvPr>
            <p:custDataLst>
              <p:tags r:id="rId3"/>
            </p:custDataLst>
          </p:nvPr>
        </p:nvGrpSpPr>
        <p:grpSpPr>
          <a:xfrm>
            <a:off x="128967" y="3393141"/>
            <a:ext cx="2436437" cy="1131015"/>
            <a:chOff x="6169651" y="4486172"/>
            <a:chExt cx="2436437" cy="1131015"/>
          </a:xfrm>
        </p:grpSpPr>
        <p:sp>
          <p:nvSpPr>
            <p:cNvPr id="28" name="PA-文本框 6"/>
            <p:cNvSpPr txBox="1"/>
            <p:nvPr>
              <p:custDataLst>
                <p:tags r:id="rId7"/>
              </p:custDataLst>
            </p:nvPr>
          </p:nvSpPr>
          <p:spPr>
            <a:xfrm>
              <a:off x="6679422" y="4486172"/>
              <a:ext cx="1926666" cy="338554"/>
            </a:xfrm>
            <a:prstGeom prst="rect">
              <a:avLst/>
            </a:prstGeom>
            <a:noFill/>
          </p:spPr>
          <p:txBody>
            <a:bodyPr wrap="square" rtlCol="0">
              <a:spAutoFit/>
            </a:bodyPr>
            <a:lstStyle/>
            <a:p>
              <a:pPr algn="r"/>
              <a:r>
                <a:rPr lang="zh-CN" altLang="en-US" sz="1600" b="1"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字魂59号-创粗黑" panose="00000500000000000000" pitchFamily="2" charset="-122"/>
                </a:rPr>
                <a:t>输入您的标题</a:t>
              </a:r>
            </a:p>
          </p:txBody>
        </p:sp>
        <p:sp>
          <p:nvSpPr>
            <p:cNvPr id="29" name="PA-文本框 42"/>
            <p:cNvSpPr txBox="1"/>
            <p:nvPr>
              <p:custDataLst>
                <p:tags r:id="rId8"/>
              </p:custDataLst>
            </p:nvPr>
          </p:nvSpPr>
          <p:spPr>
            <a:xfrm>
              <a:off x="6169651" y="4824726"/>
              <a:ext cx="2429534" cy="792461"/>
            </a:xfrm>
            <a:prstGeom prst="rect">
              <a:avLst/>
            </a:prstGeom>
          </p:spPr>
          <p:txBody>
            <a:bodyPr wrap="square">
              <a:spAutoFit/>
            </a:bodyPr>
            <a:lstStyle>
              <a:defPPr>
                <a:defRPr lang="zh-CN"/>
              </a:defPPr>
              <a:lvl1pPr defTabSz="457200">
                <a:lnSpc>
                  <a:spcPct val="130000"/>
                </a:lnSpc>
                <a:defRPr sz="1400">
                  <a:solidFill>
                    <a:schemeClr val="bg1">
                      <a:lumMod val="50000"/>
                    </a:schemeClr>
                  </a:solidFill>
                  <a:latin typeface="思源黑体 CN Normal" panose="020B0400000000000000" pitchFamily="34" charset="-128"/>
                  <a:ea typeface="思源黑体 CN Normal" panose="020B0400000000000000" pitchFamily="34" charset="-128"/>
                </a:defRPr>
              </a:lvl1pPr>
            </a:lstStyle>
            <a:p>
              <a:pPr algn="r"/>
              <a:r>
                <a:rPr lang="zh-CN" altLang="en-US" sz="12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字魂59号-创粗黑" panose="00000500000000000000" pitchFamily="2" charset="-122"/>
                </a:rPr>
                <a:t>此处添加详细文本描述，建议与标题相关并符合整体语言风格，语言描述尽量简洁生动。</a:t>
              </a:r>
            </a:p>
          </p:txBody>
        </p:sp>
      </p:grpSp>
      <p:grpSp>
        <p:nvGrpSpPr>
          <p:cNvPr id="30" name="PA-组合 27"/>
          <p:cNvGrpSpPr/>
          <p:nvPr>
            <p:custDataLst>
              <p:tags r:id="rId4"/>
            </p:custDataLst>
          </p:nvPr>
        </p:nvGrpSpPr>
        <p:grpSpPr>
          <a:xfrm>
            <a:off x="128967" y="1911353"/>
            <a:ext cx="2429534" cy="1131015"/>
            <a:chOff x="6169651" y="4486172"/>
            <a:chExt cx="2429534" cy="1131015"/>
          </a:xfrm>
        </p:grpSpPr>
        <p:sp>
          <p:nvSpPr>
            <p:cNvPr id="31" name="PA-文本框 6"/>
            <p:cNvSpPr txBox="1"/>
            <p:nvPr>
              <p:custDataLst>
                <p:tags r:id="rId5"/>
              </p:custDataLst>
            </p:nvPr>
          </p:nvSpPr>
          <p:spPr>
            <a:xfrm>
              <a:off x="6672437" y="4486172"/>
              <a:ext cx="1926666" cy="338554"/>
            </a:xfrm>
            <a:prstGeom prst="rect">
              <a:avLst/>
            </a:prstGeom>
            <a:noFill/>
          </p:spPr>
          <p:txBody>
            <a:bodyPr wrap="square" rtlCol="0">
              <a:spAutoFit/>
            </a:bodyPr>
            <a:lstStyle/>
            <a:p>
              <a:pPr algn="r"/>
              <a:r>
                <a:rPr lang="zh-CN" altLang="en-US" sz="1600" b="1"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字魂59号-创粗黑" panose="00000500000000000000" pitchFamily="2" charset="-122"/>
                </a:rPr>
                <a:t>输入您的标题</a:t>
              </a:r>
            </a:p>
          </p:txBody>
        </p:sp>
        <p:sp>
          <p:nvSpPr>
            <p:cNvPr id="32" name="PA-文本框 42"/>
            <p:cNvSpPr txBox="1"/>
            <p:nvPr>
              <p:custDataLst>
                <p:tags r:id="rId6"/>
              </p:custDataLst>
            </p:nvPr>
          </p:nvSpPr>
          <p:spPr>
            <a:xfrm>
              <a:off x="6169651" y="4824726"/>
              <a:ext cx="2429534" cy="792461"/>
            </a:xfrm>
            <a:prstGeom prst="rect">
              <a:avLst/>
            </a:prstGeom>
          </p:spPr>
          <p:txBody>
            <a:bodyPr wrap="square">
              <a:spAutoFit/>
            </a:bodyPr>
            <a:lstStyle>
              <a:defPPr>
                <a:defRPr lang="zh-CN"/>
              </a:defPPr>
              <a:lvl1pPr defTabSz="457200">
                <a:lnSpc>
                  <a:spcPct val="130000"/>
                </a:lnSpc>
                <a:defRPr sz="1400">
                  <a:solidFill>
                    <a:schemeClr val="bg1">
                      <a:lumMod val="50000"/>
                    </a:schemeClr>
                  </a:solidFill>
                  <a:latin typeface="思源黑体 CN Normal" panose="020B0400000000000000" pitchFamily="34" charset="-128"/>
                  <a:ea typeface="思源黑体 CN Normal" panose="020B0400000000000000" pitchFamily="34" charset="-128"/>
                </a:defRPr>
              </a:lvl1pPr>
            </a:lstStyle>
            <a:p>
              <a:pPr algn="r"/>
              <a:r>
                <a:rPr lang="zh-CN" altLang="en-US" sz="12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字魂59号-创粗黑" panose="00000500000000000000" pitchFamily="2" charset="-122"/>
                </a:rPr>
                <a:t>此处添加详细文本描述，建议与标题相关并符合整体语言风格，语言描述尽量简洁生动。</a:t>
              </a:r>
            </a:p>
          </p:txBody>
        </p:sp>
      </p:grpSp>
      <p:sp>
        <p:nvSpPr>
          <p:cNvPr id="33" name="等腰三角形 32"/>
          <p:cNvSpPr/>
          <p:nvPr/>
        </p:nvSpPr>
        <p:spPr>
          <a:xfrm>
            <a:off x="-635" y="4412615"/>
            <a:ext cx="2679700" cy="2057400"/>
          </a:xfrm>
          <a:prstGeom prst="triangle">
            <a:avLst>
              <a:gd name="adj" fmla="val 0"/>
            </a:avLst>
          </a:prstGeom>
          <a:solidFill>
            <a:srgbClr val="E1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Normal" panose="020B0400000000000000" charset="-122"/>
              <a:ea typeface="思源黑体 CN Normal" panose="020B0400000000000000" charset="-122"/>
              <a:cs typeface="思源黑体 CN Normal" panose="020B0400000000000000" charset="-122"/>
            </a:endParaRPr>
          </a:p>
        </p:txBody>
      </p:sp>
      <p:pic>
        <p:nvPicPr>
          <p:cNvPr id="34" name="图片 33" descr="形状 2"/>
          <p:cNvPicPr>
            <a:picLocks noChangeAspect="1"/>
          </p:cNvPicPr>
          <p:nvPr/>
        </p:nvPicPr>
        <p:blipFill>
          <a:blip r:embed="rId16"/>
          <a:stretch>
            <a:fillRect/>
          </a:stretch>
        </p:blipFill>
        <p:spPr>
          <a:xfrm>
            <a:off x="-635" y="635"/>
            <a:ext cx="1402715" cy="1779270"/>
          </a:xfrm>
          <a:prstGeom prst="rect">
            <a:avLst/>
          </a:prstGeom>
        </p:spPr>
      </p:pic>
      <p:pic>
        <p:nvPicPr>
          <p:cNvPr id="35" name="图片 34" descr="圆角矩形 1 拷贝"/>
          <p:cNvPicPr>
            <a:picLocks noChangeAspect="1"/>
          </p:cNvPicPr>
          <p:nvPr/>
        </p:nvPicPr>
        <p:blipFill>
          <a:blip r:embed="rId15"/>
          <a:stretch>
            <a:fillRect/>
          </a:stretch>
        </p:blipFill>
        <p:spPr>
          <a:xfrm>
            <a:off x="-635" y="1411605"/>
            <a:ext cx="629920" cy="76073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grpId="0" nodeType="clickEffect">
                                  <p:stCondLst>
                                    <p:cond delay="0"/>
                                  </p:stCondLst>
                                  <p:childTnLst>
                                    <p:set>
                                      <p:cBhvr>
                                        <p:cTn id="20" dur="500" fill="hold">
                                          <p:stCondLst>
                                            <p:cond delay="0"/>
                                          </p:stCondLst>
                                        </p:cTn>
                                        <p:tgtEl>
                                          <p:spTgt spid="7"/>
                                        </p:tgtEl>
                                        <p:attrNameLst>
                                          <p:attrName>style.visibility</p:attrName>
                                        </p:attrNameLst>
                                      </p:cBhvr>
                                      <p:to>
                                        <p:strVal val="visible"/>
                                      </p:to>
                                    </p:set>
                                    <p:animEffect transition="in" filter="wheel(1)">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21" presetClass="entr" presetSubtype="1" fill="hold" grpId="0" nodeType="clickEffect">
                                  <p:stCondLst>
                                    <p:cond delay="0"/>
                                  </p:stCondLst>
                                  <p:childTnLst>
                                    <p:set>
                                      <p:cBhvr>
                                        <p:cTn id="33" dur="500" fill="hold">
                                          <p:stCondLst>
                                            <p:cond delay="0"/>
                                          </p:stCondLst>
                                        </p:cTn>
                                        <p:tgtEl>
                                          <p:spTgt spid="8"/>
                                        </p:tgtEl>
                                        <p:attrNameLst>
                                          <p:attrName>style.visibility</p:attrName>
                                        </p:attrNameLst>
                                      </p:cBhvr>
                                      <p:to>
                                        <p:strVal val="visible"/>
                                      </p:to>
                                    </p:set>
                                    <p:animEffect transition="in" filter="wheel(1)">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500"/>
                                        <p:tgtEl>
                                          <p:spTgt spid="15"/>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1" fill="hold" grpId="0" nodeType="clickEffect">
                                  <p:stCondLst>
                                    <p:cond delay="0"/>
                                  </p:stCondLst>
                                  <p:childTnLst>
                                    <p:set>
                                      <p:cBhvr>
                                        <p:cTn id="46" dur="500" fill="hold">
                                          <p:stCondLst>
                                            <p:cond delay="0"/>
                                          </p:stCondLst>
                                        </p:cTn>
                                        <p:tgtEl>
                                          <p:spTgt spid="9"/>
                                        </p:tgtEl>
                                        <p:attrNameLst>
                                          <p:attrName>style.visibility</p:attrName>
                                        </p:attrNameLst>
                                      </p:cBhvr>
                                      <p:to>
                                        <p:strVal val="visible"/>
                                      </p:to>
                                    </p:set>
                                    <p:animEffect transition="in" filter="wheel(1)">
                                      <p:cBhvr>
                                        <p:cTn id="47" dur="500"/>
                                        <p:tgtEl>
                                          <p:spTgt spid="9"/>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fade">
                                      <p:cBhvr>
                                        <p:cTn id="52" dur="500"/>
                                        <p:tgtEl>
                                          <p:spTgt spid="19"/>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fade">
                                      <p:cBhvr>
                                        <p:cTn id="55" dur="500"/>
                                        <p:tgtEl>
                                          <p:spTgt spid="18"/>
                                        </p:tgtEl>
                                      </p:cBhvr>
                                    </p:animEffect>
                                  </p:childTnLst>
                                </p:cTn>
                              </p:par>
                            </p:childTnLst>
                          </p:cTn>
                        </p:par>
                      </p:childTnLst>
                    </p:cTn>
                  </p:par>
                  <p:par>
                    <p:cTn id="56" fill="hold">
                      <p:stCondLst>
                        <p:cond delay="indefinite"/>
                      </p:stCondLst>
                      <p:childTnLst>
                        <p:par>
                          <p:cTn id="57" fill="hold">
                            <p:stCondLst>
                              <p:cond delay="0"/>
                            </p:stCondLst>
                            <p:childTnLst>
                              <p:par>
                                <p:cTn id="58" presetID="21" presetClass="entr" presetSubtype="1" fill="hold" grpId="0" nodeType="clickEffect">
                                  <p:stCondLst>
                                    <p:cond delay="0"/>
                                  </p:stCondLst>
                                  <p:childTnLst>
                                    <p:set>
                                      <p:cBhvr>
                                        <p:cTn id="59" dur="500" fill="hold">
                                          <p:stCondLst>
                                            <p:cond delay="0"/>
                                          </p:stCondLst>
                                        </p:cTn>
                                        <p:tgtEl>
                                          <p:spTgt spid="10"/>
                                        </p:tgtEl>
                                        <p:attrNameLst>
                                          <p:attrName>style.visibility</p:attrName>
                                        </p:attrNameLst>
                                      </p:cBhvr>
                                      <p:to>
                                        <p:strVal val="visible"/>
                                      </p:to>
                                    </p:set>
                                    <p:animEffect transition="in" filter="wheel(1)">
                                      <p:cBhvr>
                                        <p:cTn id="60" dur="500"/>
                                        <p:tgtEl>
                                          <p:spTgt spid="10"/>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20"/>
                                        </p:tgtEl>
                                        <p:attrNameLst>
                                          <p:attrName>style.visibility</p:attrName>
                                        </p:attrNameLst>
                                      </p:cBhvr>
                                      <p:to>
                                        <p:strVal val="visible"/>
                                      </p:to>
                                    </p:set>
                                    <p:animEffect transition="in" filter="fade">
                                      <p:cBhvr>
                                        <p:cTn id="65" dur="500"/>
                                        <p:tgtEl>
                                          <p:spTgt spid="20"/>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17"/>
                                        </p:tgtEl>
                                        <p:attrNameLst>
                                          <p:attrName>style.visibility</p:attrName>
                                        </p:attrNameLst>
                                      </p:cBhvr>
                                      <p:to>
                                        <p:strVal val="visible"/>
                                      </p:to>
                                    </p:set>
                                    <p:animEffect transition="in" filter="fade">
                                      <p:cBhvr>
                                        <p:cTn id="68" dur="500"/>
                                        <p:tgtEl>
                                          <p:spTgt spid="17"/>
                                        </p:tgtEl>
                                      </p:cBhvr>
                                    </p:animEffect>
                                  </p:childTnLst>
                                </p:cTn>
                              </p:par>
                              <p:par>
                                <p:cTn id="69" presetID="42" presetClass="entr" presetSubtype="0" fill="hold" nodeType="withEffect">
                                  <p:stCondLst>
                                    <p:cond delay="200"/>
                                  </p:stCondLst>
                                  <p:childTnLst>
                                    <p:set>
                                      <p:cBhvr>
                                        <p:cTn id="70" dur="1" fill="hold">
                                          <p:stCondLst>
                                            <p:cond delay="0"/>
                                          </p:stCondLst>
                                        </p:cTn>
                                        <p:tgtEl>
                                          <p:spTgt spid="21"/>
                                        </p:tgtEl>
                                        <p:attrNameLst>
                                          <p:attrName>style.visibility</p:attrName>
                                        </p:attrNameLst>
                                      </p:cBhvr>
                                      <p:to>
                                        <p:strVal val="visible"/>
                                      </p:to>
                                    </p:set>
                                    <p:animEffect transition="in" filter="fade">
                                      <p:cBhvr>
                                        <p:cTn id="71" dur="1000"/>
                                        <p:tgtEl>
                                          <p:spTgt spid="21"/>
                                        </p:tgtEl>
                                      </p:cBhvr>
                                    </p:animEffect>
                                    <p:anim calcmode="lin" valueType="num">
                                      <p:cBhvr>
                                        <p:cTn id="72" dur="1000" fill="hold"/>
                                        <p:tgtEl>
                                          <p:spTgt spid="21"/>
                                        </p:tgtEl>
                                        <p:attrNameLst>
                                          <p:attrName>ppt_x</p:attrName>
                                        </p:attrNameLst>
                                      </p:cBhvr>
                                      <p:tavLst>
                                        <p:tav tm="0">
                                          <p:val>
                                            <p:strVal val="#ppt_x"/>
                                          </p:val>
                                        </p:tav>
                                        <p:tav tm="100000">
                                          <p:val>
                                            <p:strVal val="#ppt_x"/>
                                          </p:val>
                                        </p:tav>
                                      </p:tavLst>
                                    </p:anim>
                                    <p:anim calcmode="lin" valueType="num">
                                      <p:cBhvr>
                                        <p:cTn id="73" dur="1000" fill="hold"/>
                                        <p:tgtEl>
                                          <p:spTgt spid="21"/>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200"/>
                                  </p:stCondLst>
                                  <p:childTnLst>
                                    <p:set>
                                      <p:cBhvr>
                                        <p:cTn id="75" dur="1" fill="hold">
                                          <p:stCondLst>
                                            <p:cond delay="0"/>
                                          </p:stCondLst>
                                        </p:cTn>
                                        <p:tgtEl>
                                          <p:spTgt spid="24"/>
                                        </p:tgtEl>
                                        <p:attrNameLst>
                                          <p:attrName>style.visibility</p:attrName>
                                        </p:attrNameLst>
                                      </p:cBhvr>
                                      <p:to>
                                        <p:strVal val="visible"/>
                                      </p:to>
                                    </p:set>
                                    <p:animEffect transition="in" filter="fade">
                                      <p:cBhvr>
                                        <p:cTn id="76" dur="1000"/>
                                        <p:tgtEl>
                                          <p:spTgt spid="24"/>
                                        </p:tgtEl>
                                      </p:cBhvr>
                                    </p:animEffect>
                                    <p:anim calcmode="lin" valueType="num">
                                      <p:cBhvr>
                                        <p:cTn id="77" dur="1000" fill="hold"/>
                                        <p:tgtEl>
                                          <p:spTgt spid="24"/>
                                        </p:tgtEl>
                                        <p:attrNameLst>
                                          <p:attrName>ppt_x</p:attrName>
                                        </p:attrNameLst>
                                      </p:cBhvr>
                                      <p:tavLst>
                                        <p:tav tm="0">
                                          <p:val>
                                            <p:strVal val="#ppt_x"/>
                                          </p:val>
                                        </p:tav>
                                        <p:tav tm="100000">
                                          <p:val>
                                            <p:strVal val="#ppt_x"/>
                                          </p:val>
                                        </p:tav>
                                      </p:tavLst>
                                    </p:anim>
                                    <p:anim calcmode="lin" valueType="num">
                                      <p:cBhvr>
                                        <p:cTn id="78" dur="1000" fill="hold"/>
                                        <p:tgtEl>
                                          <p:spTgt spid="24"/>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200"/>
                                  </p:stCondLst>
                                  <p:childTnLst>
                                    <p:set>
                                      <p:cBhvr>
                                        <p:cTn id="80" dur="1" fill="hold">
                                          <p:stCondLst>
                                            <p:cond delay="0"/>
                                          </p:stCondLst>
                                        </p:cTn>
                                        <p:tgtEl>
                                          <p:spTgt spid="27"/>
                                        </p:tgtEl>
                                        <p:attrNameLst>
                                          <p:attrName>style.visibility</p:attrName>
                                        </p:attrNameLst>
                                      </p:cBhvr>
                                      <p:to>
                                        <p:strVal val="visible"/>
                                      </p:to>
                                    </p:set>
                                    <p:animEffect transition="in" filter="fade">
                                      <p:cBhvr>
                                        <p:cTn id="81" dur="1000"/>
                                        <p:tgtEl>
                                          <p:spTgt spid="27"/>
                                        </p:tgtEl>
                                      </p:cBhvr>
                                    </p:animEffect>
                                    <p:anim calcmode="lin" valueType="num">
                                      <p:cBhvr>
                                        <p:cTn id="82" dur="1000" fill="hold"/>
                                        <p:tgtEl>
                                          <p:spTgt spid="27"/>
                                        </p:tgtEl>
                                        <p:attrNameLst>
                                          <p:attrName>ppt_x</p:attrName>
                                        </p:attrNameLst>
                                      </p:cBhvr>
                                      <p:tavLst>
                                        <p:tav tm="0">
                                          <p:val>
                                            <p:strVal val="#ppt_x"/>
                                          </p:val>
                                        </p:tav>
                                        <p:tav tm="100000">
                                          <p:val>
                                            <p:strVal val="#ppt_x"/>
                                          </p:val>
                                        </p:tav>
                                      </p:tavLst>
                                    </p:anim>
                                    <p:anim calcmode="lin" valueType="num">
                                      <p:cBhvr>
                                        <p:cTn id="83" dur="1000" fill="hold"/>
                                        <p:tgtEl>
                                          <p:spTgt spid="27"/>
                                        </p:tgtEl>
                                        <p:attrNameLst>
                                          <p:attrName>ppt_y</p:attrName>
                                        </p:attrNameLst>
                                      </p:cBhvr>
                                      <p:tavLst>
                                        <p:tav tm="0">
                                          <p:val>
                                            <p:strVal val="#ppt_y+.1"/>
                                          </p:val>
                                        </p:tav>
                                        <p:tav tm="100000">
                                          <p:val>
                                            <p:strVal val="#ppt_y"/>
                                          </p:val>
                                        </p:tav>
                                      </p:tavLst>
                                    </p:anim>
                                  </p:childTnLst>
                                </p:cTn>
                              </p:par>
                              <p:par>
                                <p:cTn id="84" presetID="42" presetClass="entr" presetSubtype="0" fill="hold" nodeType="withEffect">
                                  <p:stCondLst>
                                    <p:cond delay="200"/>
                                  </p:stCondLst>
                                  <p:childTnLst>
                                    <p:set>
                                      <p:cBhvr>
                                        <p:cTn id="85" dur="1" fill="hold">
                                          <p:stCondLst>
                                            <p:cond delay="0"/>
                                          </p:stCondLst>
                                        </p:cTn>
                                        <p:tgtEl>
                                          <p:spTgt spid="30"/>
                                        </p:tgtEl>
                                        <p:attrNameLst>
                                          <p:attrName>style.visibility</p:attrName>
                                        </p:attrNameLst>
                                      </p:cBhvr>
                                      <p:to>
                                        <p:strVal val="visible"/>
                                      </p:to>
                                    </p:set>
                                    <p:animEffect transition="in" filter="fade">
                                      <p:cBhvr>
                                        <p:cTn id="86" dur="1000"/>
                                        <p:tgtEl>
                                          <p:spTgt spid="30"/>
                                        </p:tgtEl>
                                      </p:cBhvr>
                                    </p:animEffect>
                                    <p:anim calcmode="lin" valueType="num">
                                      <p:cBhvr>
                                        <p:cTn id="87" dur="1000" fill="hold"/>
                                        <p:tgtEl>
                                          <p:spTgt spid="30"/>
                                        </p:tgtEl>
                                        <p:attrNameLst>
                                          <p:attrName>ppt_x</p:attrName>
                                        </p:attrNameLst>
                                      </p:cBhvr>
                                      <p:tavLst>
                                        <p:tav tm="0">
                                          <p:val>
                                            <p:strVal val="#ppt_x"/>
                                          </p:val>
                                        </p:tav>
                                        <p:tav tm="100000">
                                          <p:val>
                                            <p:strVal val="#ppt_x"/>
                                          </p:val>
                                        </p:tav>
                                      </p:tavLst>
                                    </p:anim>
                                    <p:anim calcmode="lin" valueType="num">
                                      <p:cBhvr>
                                        <p:cTn id="88" dur="1000" fill="hold"/>
                                        <p:tgtEl>
                                          <p:spTgt spid="30"/>
                                        </p:tgtEl>
                                        <p:attrNameLst>
                                          <p:attrName>ppt_y</p:attrName>
                                        </p:attrNameLst>
                                      </p:cBhvr>
                                      <p:tavLst>
                                        <p:tav tm="0">
                                          <p:val>
                                            <p:strVal val="#ppt_y+.1"/>
                                          </p:val>
                                        </p:tav>
                                        <p:tav tm="100000">
                                          <p:val>
                                            <p:strVal val="#ppt_y"/>
                                          </p:val>
                                        </p:tav>
                                      </p:tavLst>
                                    </p:anim>
                                  </p:childTnLst>
                                </p:cTn>
                              </p:par>
                            </p:childTnLst>
                          </p:cTn>
                        </p:par>
                        <p:par>
                          <p:cTn id="89" fill="hold">
                            <p:stCondLst>
                              <p:cond delay="500"/>
                            </p:stCondLst>
                            <p:childTnLst>
                              <p:par>
                                <p:cTn id="90" presetID="10" presetClass="entr" presetSubtype="0"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fade">
                                      <p:cBhvr>
                                        <p:cTn id="9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4" grpId="0" bldLvl="0" animBg="1"/>
      <p:bldP spid="5" grpId="0" bldLvl="0" animBg="1"/>
      <p:bldP spid="6" grpId="0" bldLvl="0" animBg="1"/>
      <p:bldP spid="7" grpId="0" bldLvl="0" animBg="1"/>
      <p:bldP spid="8" grpId="0" bldLvl="0" animBg="1"/>
      <p:bldP spid="9" grpId="0" bldLvl="0" animBg="1"/>
      <p:bldP spid="10" grpId="0" bldLvl="0" animBg="1"/>
      <p:bldP spid="11" grpId="0" bldLvl="0" animBg="1"/>
      <p:bldP spid="12" grpId="0" bldLvl="0" animBg="1"/>
      <p:bldP spid="17" grpId="0" bldLvl="0" animBg="1"/>
      <p:bldP spid="18" grpId="0" bldLvl="0" animBg="1"/>
      <p:bldP spid="33"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descr="c3a003a5279afdaf92a16de7e32fd6a4"/>
          <p:cNvPicPr>
            <a:picLocks noChangeAspect="1"/>
          </p:cNvPicPr>
          <p:nvPr/>
        </p:nvPicPr>
        <p:blipFill>
          <a:blip r:embed="rId2"/>
          <a:stretch>
            <a:fillRect/>
          </a:stretch>
        </p:blipFill>
        <p:spPr>
          <a:xfrm>
            <a:off x="-2540" y="9525"/>
            <a:ext cx="10806430" cy="6460490"/>
          </a:xfrm>
          <a:prstGeom prst="rect">
            <a:avLst/>
          </a:prstGeom>
        </p:spPr>
      </p:pic>
      <p:pic>
        <p:nvPicPr>
          <p:cNvPr id="13" name="图片 12" descr="圆角矩形 1 拷贝"/>
          <p:cNvPicPr>
            <a:picLocks noChangeAspect="1"/>
          </p:cNvPicPr>
          <p:nvPr/>
        </p:nvPicPr>
        <p:blipFill>
          <a:blip r:embed="rId3"/>
          <a:stretch>
            <a:fillRect/>
          </a:stretch>
        </p:blipFill>
        <p:spPr>
          <a:xfrm flipH="1">
            <a:off x="10173970" y="1481455"/>
            <a:ext cx="629920" cy="760730"/>
          </a:xfrm>
          <a:prstGeom prst="rect">
            <a:avLst/>
          </a:prstGeom>
        </p:spPr>
      </p:pic>
      <p:grpSp>
        <p:nvGrpSpPr>
          <p:cNvPr id="7" name="Group 1"/>
          <p:cNvGrpSpPr/>
          <p:nvPr/>
        </p:nvGrpSpPr>
        <p:grpSpPr>
          <a:xfrm>
            <a:off x="1154721" y="1766576"/>
            <a:ext cx="3873576" cy="869873"/>
            <a:chOff x="3300034" y="3964815"/>
            <a:chExt cx="7949035" cy="1785083"/>
          </a:xfrm>
        </p:grpSpPr>
        <p:sp>
          <p:nvSpPr>
            <p:cNvPr id="8" name="Oval 18"/>
            <p:cNvSpPr/>
            <p:nvPr/>
          </p:nvSpPr>
          <p:spPr bwMode="auto">
            <a:xfrm>
              <a:off x="3300034" y="4123575"/>
              <a:ext cx="1553227" cy="1553635"/>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860" dirty="0">
                <a:latin typeface="思源黑体 CN Normal" panose="020B0400000000000000" charset="-122"/>
                <a:ea typeface="思源黑体 CN Normal" panose="020B0400000000000000" charset="-122"/>
                <a:cs typeface="思源黑体 CN Normal" panose="020B0400000000000000" charset="-122"/>
              </a:endParaRPr>
            </a:p>
          </p:txBody>
        </p:sp>
        <p:sp>
          <p:nvSpPr>
            <p:cNvPr id="9" name="TextBox 33"/>
            <p:cNvSpPr txBox="1"/>
            <p:nvPr/>
          </p:nvSpPr>
          <p:spPr>
            <a:xfrm>
              <a:off x="4830580" y="3964815"/>
              <a:ext cx="5397883" cy="828769"/>
            </a:xfrm>
            <a:prstGeom prst="rect">
              <a:avLst/>
            </a:prstGeom>
            <a:noFill/>
          </p:spPr>
          <p:txBody>
            <a:bodyPr wrap="square" lIns="89100" tIns="44550" rIns="89100" bIns="44550" rtlCol="0">
              <a:spAutoFit/>
            </a:bodyPr>
            <a:lstStyle/>
            <a:p>
              <a:r>
                <a:rPr lang="zh-CN" altLang="en-US" sz="2045" b="1"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rPr>
                <a:t>添加标题</a:t>
              </a:r>
            </a:p>
          </p:txBody>
        </p:sp>
        <p:sp>
          <p:nvSpPr>
            <p:cNvPr id="10" name="TextBox 34"/>
            <p:cNvSpPr txBox="1"/>
            <p:nvPr/>
          </p:nvSpPr>
          <p:spPr>
            <a:xfrm>
              <a:off x="4810307" y="4666734"/>
              <a:ext cx="6438762" cy="1083164"/>
            </a:xfrm>
            <a:prstGeom prst="rect">
              <a:avLst/>
            </a:prstGeom>
            <a:noFill/>
          </p:spPr>
          <p:txBody>
            <a:bodyPr wrap="square" lIns="106923" tIns="53462" rIns="106923" bIns="53462" rtlCol="0">
              <a:spAutoFit/>
            </a:bodyPr>
            <a:lstStyle/>
            <a:p>
              <a:r>
                <a:rPr lang="zh-CN" altLang="en-US" sz="1365" dirty="0">
                  <a:latin typeface="思源黑体 CN Normal" panose="020B0400000000000000" charset="-122"/>
                  <a:ea typeface="思源黑体 CN Normal" panose="020B0400000000000000" charset="-122"/>
                  <a:cs typeface="思源黑体 CN Normal" panose="020B0400000000000000" charset="-122"/>
                </a:rPr>
                <a:t>单击添加内容单击添加内容单击添加内容单击添加内容</a:t>
              </a:r>
              <a:endParaRPr lang="en-US" sz="1365" dirty="0">
                <a:latin typeface="思源黑体 CN Normal" panose="020B0400000000000000" charset="-122"/>
                <a:ea typeface="思源黑体 CN Normal" panose="020B0400000000000000" charset="-122"/>
                <a:cs typeface="思源黑体 CN Normal" panose="020B0400000000000000" charset="-122"/>
              </a:endParaRPr>
            </a:p>
          </p:txBody>
        </p:sp>
        <p:sp>
          <p:nvSpPr>
            <p:cNvPr id="11" name="AutoShape 19"/>
            <p:cNvSpPr/>
            <p:nvPr/>
          </p:nvSpPr>
          <p:spPr bwMode="auto">
            <a:xfrm>
              <a:off x="3678988" y="4479962"/>
              <a:ext cx="758431" cy="758628"/>
            </a:xfrm>
            <a:custGeom>
              <a:avLst/>
              <a:gdLst>
                <a:gd name="T0" fmla="*/ 10800 w 21600"/>
                <a:gd name="T1" fmla="*/ 10789 h 21579"/>
                <a:gd name="T2" fmla="*/ 10800 w 21600"/>
                <a:gd name="T3" fmla="*/ 10789 h 21579"/>
                <a:gd name="T4" fmla="*/ 10800 w 21600"/>
                <a:gd name="T5" fmla="*/ 10789 h 21579"/>
                <a:gd name="T6" fmla="*/ 10800 w 21600"/>
                <a:gd name="T7" fmla="*/ 10789 h 21579"/>
              </a:gdLst>
              <a:ahLst/>
              <a:cxnLst>
                <a:cxn ang="0">
                  <a:pos x="T0" y="T1"/>
                </a:cxn>
                <a:cxn ang="0">
                  <a:pos x="T2" y="T3"/>
                </a:cxn>
                <a:cxn ang="0">
                  <a:pos x="T4" y="T5"/>
                </a:cxn>
                <a:cxn ang="0">
                  <a:pos x="T6" y="T7"/>
                </a:cxn>
              </a:cxnLst>
              <a:rect l="0" t="0" r="r" b="b"/>
              <a:pathLst>
                <a:path w="21600" h="21579">
                  <a:moveTo>
                    <a:pt x="21599" y="9391"/>
                  </a:moveTo>
                  <a:cubicBezTo>
                    <a:pt x="21599" y="9887"/>
                    <a:pt x="21472" y="10321"/>
                    <a:pt x="21218" y="10697"/>
                  </a:cubicBezTo>
                  <a:cubicBezTo>
                    <a:pt x="20963" y="11072"/>
                    <a:pt x="20647" y="11313"/>
                    <a:pt x="20263" y="11427"/>
                  </a:cubicBezTo>
                  <a:lnTo>
                    <a:pt x="20263" y="16610"/>
                  </a:lnTo>
                  <a:cubicBezTo>
                    <a:pt x="20263" y="17200"/>
                    <a:pt x="20087" y="17708"/>
                    <a:pt x="19729" y="18128"/>
                  </a:cubicBezTo>
                  <a:cubicBezTo>
                    <a:pt x="19374" y="18550"/>
                    <a:pt x="18951" y="18758"/>
                    <a:pt x="18459" y="18758"/>
                  </a:cubicBezTo>
                  <a:cubicBezTo>
                    <a:pt x="17927" y="18122"/>
                    <a:pt x="17286" y="17505"/>
                    <a:pt x="16537" y="16904"/>
                  </a:cubicBezTo>
                  <a:cubicBezTo>
                    <a:pt x="15785" y="16305"/>
                    <a:pt x="14980" y="15756"/>
                    <a:pt x="14116" y="15254"/>
                  </a:cubicBezTo>
                  <a:cubicBezTo>
                    <a:pt x="13254" y="14755"/>
                    <a:pt x="12363" y="14324"/>
                    <a:pt x="11449" y="13969"/>
                  </a:cubicBezTo>
                  <a:cubicBezTo>
                    <a:pt x="10536" y="13614"/>
                    <a:pt x="9648" y="13379"/>
                    <a:pt x="8788" y="13267"/>
                  </a:cubicBezTo>
                  <a:cubicBezTo>
                    <a:pt x="8453" y="13379"/>
                    <a:pt x="8179" y="13564"/>
                    <a:pt x="7968" y="13828"/>
                  </a:cubicBezTo>
                  <a:cubicBezTo>
                    <a:pt x="7758" y="14092"/>
                    <a:pt x="7613" y="14386"/>
                    <a:pt x="7535" y="14706"/>
                  </a:cubicBezTo>
                  <a:cubicBezTo>
                    <a:pt x="7457" y="15028"/>
                    <a:pt x="7449" y="15360"/>
                    <a:pt x="7510" y="15698"/>
                  </a:cubicBezTo>
                  <a:cubicBezTo>
                    <a:pt x="7574" y="16035"/>
                    <a:pt x="7719" y="16340"/>
                    <a:pt x="7946" y="16610"/>
                  </a:cubicBezTo>
                  <a:cubicBezTo>
                    <a:pt x="7750" y="16992"/>
                    <a:pt x="7660" y="17347"/>
                    <a:pt x="7677" y="17673"/>
                  </a:cubicBezTo>
                  <a:cubicBezTo>
                    <a:pt x="7692" y="17993"/>
                    <a:pt x="7772" y="18307"/>
                    <a:pt x="7917" y="18606"/>
                  </a:cubicBezTo>
                  <a:cubicBezTo>
                    <a:pt x="8059" y="18908"/>
                    <a:pt x="8255" y="19193"/>
                    <a:pt x="8497" y="19469"/>
                  </a:cubicBezTo>
                  <a:cubicBezTo>
                    <a:pt x="8737" y="19745"/>
                    <a:pt x="8996" y="20021"/>
                    <a:pt x="9271" y="20291"/>
                  </a:cubicBezTo>
                  <a:cubicBezTo>
                    <a:pt x="9114" y="20696"/>
                    <a:pt x="8842" y="21001"/>
                    <a:pt x="8455" y="21212"/>
                  </a:cubicBezTo>
                  <a:cubicBezTo>
                    <a:pt x="8069" y="21423"/>
                    <a:pt x="7655" y="21541"/>
                    <a:pt x="7212" y="21570"/>
                  </a:cubicBezTo>
                  <a:cubicBezTo>
                    <a:pt x="6771" y="21599"/>
                    <a:pt x="6340" y="21550"/>
                    <a:pt x="5917" y="21423"/>
                  </a:cubicBezTo>
                  <a:cubicBezTo>
                    <a:pt x="5496" y="21294"/>
                    <a:pt x="5163" y="21092"/>
                    <a:pt x="4923" y="20810"/>
                  </a:cubicBezTo>
                  <a:cubicBezTo>
                    <a:pt x="4781" y="20241"/>
                    <a:pt x="4624" y="19657"/>
                    <a:pt x="4453" y="19055"/>
                  </a:cubicBezTo>
                  <a:cubicBezTo>
                    <a:pt x="4281" y="18453"/>
                    <a:pt x="4139" y="17843"/>
                    <a:pt x="4032" y="17224"/>
                  </a:cubicBezTo>
                  <a:cubicBezTo>
                    <a:pt x="3921" y="16599"/>
                    <a:pt x="3868" y="15953"/>
                    <a:pt x="3868" y="15281"/>
                  </a:cubicBezTo>
                  <a:cubicBezTo>
                    <a:pt x="3868" y="14615"/>
                    <a:pt x="3961" y="13905"/>
                    <a:pt x="4149" y="13153"/>
                  </a:cubicBezTo>
                  <a:lnTo>
                    <a:pt x="1804" y="13153"/>
                  </a:lnTo>
                  <a:cubicBezTo>
                    <a:pt x="1312" y="13153"/>
                    <a:pt x="888" y="12945"/>
                    <a:pt x="533" y="12522"/>
                  </a:cubicBezTo>
                  <a:cubicBezTo>
                    <a:pt x="176" y="12100"/>
                    <a:pt x="0" y="11592"/>
                    <a:pt x="0" y="10990"/>
                  </a:cubicBezTo>
                  <a:lnTo>
                    <a:pt x="0" y="7774"/>
                  </a:lnTo>
                  <a:cubicBezTo>
                    <a:pt x="0" y="7184"/>
                    <a:pt x="176" y="6676"/>
                    <a:pt x="526" y="6245"/>
                  </a:cubicBezTo>
                  <a:cubicBezTo>
                    <a:pt x="878" y="5819"/>
                    <a:pt x="1304" y="5605"/>
                    <a:pt x="1804" y="5605"/>
                  </a:cubicBezTo>
                  <a:lnTo>
                    <a:pt x="7652" y="5605"/>
                  </a:lnTo>
                  <a:cubicBezTo>
                    <a:pt x="8551" y="5605"/>
                    <a:pt x="9508" y="5449"/>
                    <a:pt x="10524" y="5135"/>
                  </a:cubicBezTo>
                  <a:cubicBezTo>
                    <a:pt x="11540" y="4821"/>
                    <a:pt x="12536" y="4399"/>
                    <a:pt x="13511" y="3873"/>
                  </a:cubicBezTo>
                  <a:cubicBezTo>
                    <a:pt x="14488" y="3342"/>
                    <a:pt x="15408" y="2744"/>
                    <a:pt x="16272" y="2071"/>
                  </a:cubicBezTo>
                  <a:cubicBezTo>
                    <a:pt x="17134" y="1405"/>
                    <a:pt x="17864" y="713"/>
                    <a:pt x="18459" y="0"/>
                  </a:cubicBezTo>
                  <a:cubicBezTo>
                    <a:pt x="18951" y="0"/>
                    <a:pt x="19374" y="214"/>
                    <a:pt x="19729" y="633"/>
                  </a:cubicBezTo>
                  <a:cubicBezTo>
                    <a:pt x="20087" y="1056"/>
                    <a:pt x="20263" y="1567"/>
                    <a:pt x="20263" y="2165"/>
                  </a:cubicBezTo>
                  <a:lnTo>
                    <a:pt x="20263" y="7334"/>
                  </a:lnTo>
                  <a:cubicBezTo>
                    <a:pt x="20647" y="7445"/>
                    <a:pt x="20963" y="7692"/>
                    <a:pt x="21218" y="8070"/>
                  </a:cubicBezTo>
                  <a:cubicBezTo>
                    <a:pt x="21472" y="8454"/>
                    <a:pt x="21599" y="8895"/>
                    <a:pt x="21599" y="9391"/>
                  </a:cubicBezTo>
                  <a:moveTo>
                    <a:pt x="18459" y="2855"/>
                  </a:moveTo>
                  <a:cubicBezTo>
                    <a:pt x="17864" y="3407"/>
                    <a:pt x="17215" y="3941"/>
                    <a:pt x="16512" y="4451"/>
                  </a:cubicBezTo>
                  <a:cubicBezTo>
                    <a:pt x="15810" y="4962"/>
                    <a:pt x="15065" y="5423"/>
                    <a:pt x="14280" y="5834"/>
                  </a:cubicBezTo>
                  <a:cubicBezTo>
                    <a:pt x="13494" y="6245"/>
                    <a:pt x="12693" y="6609"/>
                    <a:pt x="11878" y="6923"/>
                  </a:cubicBezTo>
                  <a:cubicBezTo>
                    <a:pt x="11060" y="7237"/>
                    <a:pt x="10255" y="7462"/>
                    <a:pt x="9457" y="7603"/>
                  </a:cubicBezTo>
                  <a:lnTo>
                    <a:pt x="9457" y="11172"/>
                  </a:lnTo>
                  <a:cubicBezTo>
                    <a:pt x="10255" y="11325"/>
                    <a:pt x="11060" y="11554"/>
                    <a:pt x="11878" y="11862"/>
                  </a:cubicBezTo>
                  <a:cubicBezTo>
                    <a:pt x="12693" y="12170"/>
                    <a:pt x="13494" y="12537"/>
                    <a:pt x="14280" y="12956"/>
                  </a:cubicBezTo>
                  <a:cubicBezTo>
                    <a:pt x="15065" y="13379"/>
                    <a:pt x="15812" y="13843"/>
                    <a:pt x="16524" y="14347"/>
                  </a:cubicBezTo>
                  <a:cubicBezTo>
                    <a:pt x="17234" y="14855"/>
                    <a:pt x="17881" y="15380"/>
                    <a:pt x="18459" y="15920"/>
                  </a:cubicBezTo>
                  <a:lnTo>
                    <a:pt x="18459" y="2855"/>
                  </a:lnTo>
                  <a:close/>
                </a:path>
              </a:pathLst>
            </a:custGeom>
            <a:solidFill>
              <a:schemeClr val="bg1"/>
            </a:solidFill>
            <a:ln>
              <a:noFill/>
            </a:ln>
            <a:effectLst/>
          </p:spPr>
          <p:txBody>
            <a:bodyPr lIns="49499" tIns="49499" rIns="49499" bIns="49499" anchor="ctr"/>
            <a:lstStyle/>
            <a:p>
              <a:pPr defTabSz="445770">
                <a:defRPr/>
              </a:pPr>
              <a:endParaRPr lang="es-ES" sz="2825" dirty="0">
                <a:solidFill>
                  <a:schemeClr val="bg1"/>
                </a:solidFill>
                <a:effectLst>
                  <a:outerShdw blurRad="38100" dist="38100" dir="2700000" algn="tl">
                    <a:srgbClr val="000000"/>
                  </a:outerShdw>
                </a:effectLst>
                <a:latin typeface="思源黑体 CN Normal" panose="020B0400000000000000" charset="-122"/>
                <a:ea typeface="思源黑体 CN Normal" panose="020B0400000000000000" charset="-122"/>
                <a:cs typeface="思源黑体 CN Normal" panose="020B0400000000000000" charset="-122"/>
                <a:sym typeface="Gill Sans" charset="0"/>
              </a:endParaRPr>
            </a:p>
          </p:txBody>
        </p:sp>
      </p:grpSp>
      <p:grpSp>
        <p:nvGrpSpPr>
          <p:cNvPr id="12" name="Group 2"/>
          <p:cNvGrpSpPr/>
          <p:nvPr/>
        </p:nvGrpSpPr>
        <p:grpSpPr>
          <a:xfrm>
            <a:off x="5951961" y="1755524"/>
            <a:ext cx="3873576" cy="869873"/>
            <a:chOff x="13144537" y="3942135"/>
            <a:chExt cx="7949035" cy="1785083"/>
          </a:xfrm>
        </p:grpSpPr>
        <p:sp>
          <p:nvSpPr>
            <p:cNvPr id="2" name="Oval 40"/>
            <p:cNvSpPr/>
            <p:nvPr/>
          </p:nvSpPr>
          <p:spPr bwMode="auto">
            <a:xfrm>
              <a:off x="13144537" y="4100895"/>
              <a:ext cx="1553227" cy="1553635"/>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860" dirty="0">
                <a:latin typeface="思源黑体 CN Normal" panose="020B0400000000000000" charset="-122"/>
                <a:ea typeface="思源黑体 CN Normal" panose="020B0400000000000000" charset="-122"/>
                <a:cs typeface="思源黑体 CN Normal" panose="020B0400000000000000" charset="-122"/>
              </a:endParaRPr>
            </a:p>
          </p:txBody>
        </p:sp>
        <p:sp>
          <p:nvSpPr>
            <p:cNvPr id="14" name="TextBox 38"/>
            <p:cNvSpPr txBox="1"/>
            <p:nvPr/>
          </p:nvSpPr>
          <p:spPr>
            <a:xfrm>
              <a:off x="14675085" y="3942135"/>
              <a:ext cx="4557151" cy="828769"/>
            </a:xfrm>
            <a:prstGeom prst="rect">
              <a:avLst/>
            </a:prstGeom>
            <a:noFill/>
          </p:spPr>
          <p:txBody>
            <a:bodyPr wrap="square" lIns="89100" tIns="44550" rIns="89100" bIns="44550" rtlCol="0">
              <a:spAutoFit/>
            </a:bodyPr>
            <a:lstStyle/>
            <a:p>
              <a:r>
                <a:rPr lang="zh-CN" altLang="en-US" sz="2045" b="1"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rPr>
                <a:t>添加标题</a:t>
              </a:r>
            </a:p>
          </p:txBody>
        </p:sp>
        <p:sp>
          <p:nvSpPr>
            <p:cNvPr id="15" name="TextBox 39"/>
            <p:cNvSpPr txBox="1"/>
            <p:nvPr/>
          </p:nvSpPr>
          <p:spPr>
            <a:xfrm>
              <a:off x="14654810" y="4644054"/>
              <a:ext cx="6438762" cy="1083164"/>
            </a:xfrm>
            <a:prstGeom prst="rect">
              <a:avLst/>
            </a:prstGeom>
            <a:noFill/>
          </p:spPr>
          <p:txBody>
            <a:bodyPr wrap="square" lIns="106923" tIns="53462" rIns="106923" bIns="53462" rtlCol="0">
              <a:spAutoFit/>
            </a:bodyPr>
            <a:lstStyle/>
            <a:p>
              <a:r>
                <a:rPr lang="zh-CN" altLang="en-US" sz="1365" dirty="0">
                  <a:latin typeface="思源黑体 CN Normal" panose="020B0400000000000000" charset="-122"/>
                  <a:ea typeface="思源黑体 CN Normal" panose="020B0400000000000000" charset="-122"/>
                  <a:cs typeface="思源黑体 CN Normal" panose="020B0400000000000000" charset="-122"/>
                </a:rPr>
                <a:t>单击添加内容单击添加内容单击添加内容单击添加内容</a:t>
              </a:r>
              <a:endParaRPr lang="en-US" sz="1365" dirty="0">
                <a:latin typeface="思源黑体 CN Normal" panose="020B0400000000000000" charset="-122"/>
                <a:ea typeface="思源黑体 CN Normal" panose="020B0400000000000000" charset="-122"/>
                <a:cs typeface="思源黑体 CN Normal" panose="020B0400000000000000" charset="-122"/>
              </a:endParaRPr>
            </a:p>
          </p:txBody>
        </p:sp>
        <p:sp>
          <p:nvSpPr>
            <p:cNvPr id="4" name="Freeform 169"/>
            <p:cNvSpPr>
              <a:spLocks noChangeArrowheads="1"/>
            </p:cNvSpPr>
            <p:nvPr/>
          </p:nvSpPr>
          <p:spPr bwMode="auto">
            <a:xfrm>
              <a:off x="13512861" y="4497378"/>
              <a:ext cx="784765" cy="627812"/>
            </a:xfrm>
            <a:custGeom>
              <a:avLst/>
              <a:gdLst>
                <a:gd name="T0" fmla="*/ 478 w 487"/>
                <a:gd name="T1" fmla="*/ 9 h 390"/>
                <a:gd name="T2" fmla="*/ 478 w 487"/>
                <a:gd name="T3" fmla="*/ 9 h 390"/>
                <a:gd name="T4" fmla="*/ 372 w 487"/>
                <a:gd name="T5" fmla="*/ 195 h 390"/>
                <a:gd name="T6" fmla="*/ 345 w 487"/>
                <a:gd name="T7" fmla="*/ 195 h 390"/>
                <a:gd name="T8" fmla="*/ 292 w 487"/>
                <a:gd name="T9" fmla="*/ 150 h 390"/>
                <a:gd name="T10" fmla="*/ 274 w 487"/>
                <a:gd name="T11" fmla="*/ 150 h 390"/>
                <a:gd name="T12" fmla="*/ 194 w 487"/>
                <a:gd name="T13" fmla="*/ 266 h 390"/>
                <a:gd name="T14" fmla="*/ 177 w 487"/>
                <a:gd name="T15" fmla="*/ 266 h 390"/>
                <a:gd name="T16" fmla="*/ 141 w 487"/>
                <a:gd name="T17" fmla="*/ 239 h 390"/>
                <a:gd name="T18" fmla="*/ 123 w 487"/>
                <a:gd name="T19" fmla="*/ 239 h 390"/>
                <a:gd name="T20" fmla="*/ 8 w 487"/>
                <a:gd name="T21" fmla="*/ 381 h 390"/>
                <a:gd name="T22" fmla="*/ 8 w 487"/>
                <a:gd name="T23" fmla="*/ 389 h 390"/>
                <a:gd name="T24" fmla="*/ 486 w 487"/>
                <a:gd name="T25" fmla="*/ 389 h 390"/>
                <a:gd name="T26" fmla="*/ 486 w 487"/>
                <a:gd name="T27" fmla="*/ 9 h 390"/>
                <a:gd name="T28" fmla="*/ 478 w 487"/>
                <a:gd name="T29" fmla="*/ 9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7" h="390">
                  <a:moveTo>
                    <a:pt x="478" y="9"/>
                  </a:moveTo>
                  <a:lnTo>
                    <a:pt x="478" y="9"/>
                  </a:lnTo>
                  <a:cubicBezTo>
                    <a:pt x="372" y="195"/>
                    <a:pt x="372" y="195"/>
                    <a:pt x="372" y="195"/>
                  </a:cubicBezTo>
                  <a:cubicBezTo>
                    <a:pt x="363" y="204"/>
                    <a:pt x="354" y="204"/>
                    <a:pt x="345" y="195"/>
                  </a:cubicBezTo>
                  <a:cubicBezTo>
                    <a:pt x="292" y="150"/>
                    <a:pt x="292" y="150"/>
                    <a:pt x="292" y="150"/>
                  </a:cubicBezTo>
                  <a:cubicBezTo>
                    <a:pt x="283" y="141"/>
                    <a:pt x="283" y="141"/>
                    <a:pt x="274" y="150"/>
                  </a:cubicBezTo>
                  <a:cubicBezTo>
                    <a:pt x="194" y="266"/>
                    <a:pt x="194" y="266"/>
                    <a:pt x="194" y="266"/>
                  </a:cubicBezTo>
                  <a:cubicBezTo>
                    <a:pt x="194" y="275"/>
                    <a:pt x="186" y="275"/>
                    <a:pt x="177" y="266"/>
                  </a:cubicBezTo>
                  <a:cubicBezTo>
                    <a:pt x="141" y="239"/>
                    <a:pt x="141" y="239"/>
                    <a:pt x="141" y="239"/>
                  </a:cubicBezTo>
                  <a:cubicBezTo>
                    <a:pt x="132" y="230"/>
                    <a:pt x="123" y="230"/>
                    <a:pt x="123" y="239"/>
                  </a:cubicBezTo>
                  <a:cubicBezTo>
                    <a:pt x="8" y="381"/>
                    <a:pt x="8" y="381"/>
                    <a:pt x="8" y="381"/>
                  </a:cubicBezTo>
                  <a:cubicBezTo>
                    <a:pt x="0" y="389"/>
                    <a:pt x="0" y="389"/>
                    <a:pt x="8" y="389"/>
                  </a:cubicBezTo>
                  <a:cubicBezTo>
                    <a:pt x="486" y="389"/>
                    <a:pt x="486" y="389"/>
                    <a:pt x="486" y="389"/>
                  </a:cubicBezTo>
                  <a:cubicBezTo>
                    <a:pt x="486" y="9"/>
                    <a:pt x="486" y="9"/>
                    <a:pt x="486" y="9"/>
                  </a:cubicBezTo>
                  <a:cubicBezTo>
                    <a:pt x="486" y="0"/>
                    <a:pt x="486" y="0"/>
                    <a:pt x="478" y="9"/>
                  </a:cubicBezTo>
                </a:path>
              </a:pathLst>
            </a:custGeom>
            <a:solidFill>
              <a:schemeClr val="bg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860" dirty="0">
                <a:latin typeface="思源黑体 CN Normal" panose="020B0400000000000000" charset="-122"/>
                <a:ea typeface="思源黑体 CN Normal" panose="020B0400000000000000" charset="-122"/>
                <a:cs typeface="思源黑体 CN Normal" panose="020B0400000000000000" charset="-122"/>
              </a:endParaRPr>
            </a:p>
          </p:txBody>
        </p:sp>
      </p:grpSp>
      <p:grpSp>
        <p:nvGrpSpPr>
          <p:cNvPr id="17" name="Group 3"/>
          <p:cNvGrpSpPr/>
          <p:nvPr/>
        </p:nvGrpSpPr>
        <p:grpSpPr>
          <a:xfrm>
            <a:off x="1154721" y="3844393"/>
            <a:ext cx="3873576" cy="869873"/>
            <a:chOff x="3300034" y="8228741"/>
            <a:chExt cx="7949035" cy="1785083"/>
          </a:xfrm>
        </p:grpSpPr>
        <p:sp>
          <p:nvSpPr>
            <p:cNvPr id="18" name="Oval 48"/>
            <p:cNvSpPr/>
            <p:nvPr/>
          </p:nvSpPr>
          <p:spPr bwMode="auto">
            <a:xfrm>
              <a:off x="3300034" y="8387501"/>
              <a:ext cx="1553227" cy="1553635"/>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860" dirty="0">
                <a:latin typeface="思源黑体 CN Normal" panose="020B0400000000000000" charset="-122"/>
                <a:ea typeface="思源黑体 CN Normal" panose="020B0400000000000000" charset="-122"/>
                <a:cs typeface="思源黑体 CN Normal" panose="020B0400000000000000" charset="-122"/>
              </a:endParaRPr>
            </a:p>
          </p:txBody>
        </p:sp>
        <p:sp>
          <p:nvSpPr>
            <p:cNvPr id="19" name="TextBox 45"/>
            <p:cNvSpPr txBox="1"/>
            <p:nvPr/>
          </p:nvSpPr>
          <p:spPr>
            <a:xfrm>
              <a:off x="4830582" y="8228741"/>
              <a:ext cx="4966971" cy="828769"/>
            </a:xfrm>
            <a:prstGeom prst="rect">
              <a:avLst/>
            </a:prstGeom>
            <a:noFill/>
          </p:spPr>
          <p:txBody>
            <a:bodyPr wrap="square" lIns="89100" tIns="44550" rIns="89100" bIns="44550" rtlCol="0">
              <a:spAutoFit/>
            </a:bodyPr>
            <a:lstStyle/>
            <a:p>
              <a:r>
                <a:rPr lang="zh-CN" altLang="en-US" sz="2045" b="1"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rPr>
                <a:t>添加标题</a:t>
              </a:r>
            </a:p>
          </p:txBody>
        </p:sp>
        <p:sp>
          <p:nvSpPr>
            <p:cNvPr id="20" name="TextBox 47"/>
            <p:cNvSpPr txBox="1"/>
            <p:nvPr/>
          </p:nvSpPr>
          <p:spPr>
            <a:xfrm>
              <a:off x="4810307" y="8930660"/>
              <a:ext cx="6438762" cy="1083164"/>
            </a:xfrm>
            <a:prstGeom prst="rect">
              <a:avLst/>
            </a:prstGeom>
            <a:noFill/>
          </p:spPr>
          <p:txBody>
            <a:bodyPr wrap="square" lIns="106923" tIns="53462" rIns="106923" bIns="53462" rtlCol="0">
              <a:spAutoFit/>
            </a:bodyPr>
            <a:lstStyle/>
            <a:p>
              <a:r>
                <a:rPr lang="zh-CN" altLang="en-US" sz="1365" dirty="0">
                  <a:latin typeface="思源黑体 CN Normal" panose="020B0400000000000000" charset="-122"/>
                  <a:ea typeface="思源黑体 CN Normal" panose="020B0400000000000000" charset="-122"/>
                  <a:cs typeface="思源黑体 CN Normal" panose="020B0400000000000000" charset="-122"/>
                </a:rPr>
                <a:t>单击添加内容单击添加内容单击添加内容单击添加内容</a:t>
              </a:r>
              <a:endParaRPr lang="en-US" sz="1365" dirty="0">
                <a:latin typeface="思源黑体 CN Normal" panose="020B0400000000000000" charset="-122"/>
                <a:ea typeface="思源黑体 CN Normal" panose="020B0400000000000000" charset="-122"/>
                <a:cs typeface="思源黑体 CN Normal" panose="020B0400000000000000" charset="-122"/>
              </a:endParaRPr>
            </a:p>
          </p:txBody>
        </p:sp>
        <p:sp>
          <p:nvSpPr>
            <p:cNvPr id="21" name="AutoShape 124"/>
            <p:cNvSpPr>
              <a:spLocks noChangeAspect="1"/>
            </p:cNvSpPr>
            <p:nvPr/>
          </p:nvSpPr>
          <p:spPr bwMode="auto">
            <a:xfrm flipH="1">
              <a:off x="3733796" y="8872008"/>
              <a:ext cx="773296" cy="6309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84" y="0"/>
                  </a:moveTo>
                  <a:cubicBezTo>
                    <a:pt x="20941" y="0"/>
                    <a:pt x="21159" y="103"/>
                    <a:pt x="21335" y="310"/>
                  </a:cubicBezTo>
                  <a:cubicBezTo>
                    <a:pt x="21511" y="518"/>
                    <a:pt x="21599" y="760"/>
                    <a:pt x="21599" y="1048"/>
                  </a:cubicBezTo>
                  <a:lnTo>
                    <a:pt x="21599" y="16238"/>
                  </a:lnTo>
                  <a:cubicBezTo>
                    <a:pt x="21599" y="16523"/>
                    <a:pt x="21511" y="16767"/>
                    <a:pt x="21335" y="16969"/>
                  </a:cubicBezTo>
                  <a:cubicBezTo>
                    <a:pt x="21161" y="17173"/>
                    <a:pt x="20943" y="17274"/>
                    <a:pt x="20684" y="17274"/>
                  </a:cubicBezTo>
                  <a:lnTo>
                    <a:pt x="19807" y="17274"/>
                  </a:lnTo>
                  <a:lnTo>
                    <a:pt x="19807" y="17369"/>
                  </a:lnTo>
                  <a:cubicBezTo>
                    <a:pt x="19807" y="17948"/>
                    <a:pt x="19709" y="18498"/>
                    <a:pt x="19513" y="19017"/>
                  </a:cubicBezTo>
                  <a:cubicBezTo>
                    <a:pt x="19317" y="19535"/>
                    <a:pt x="19060" y="19984"/>
                    <a:pt x="18746" y="20361"/>
                  </a:cubicBezTo>
                  <a:cubicBezTo>
                    <a:pt x="18433" y="20738"/>
                    <a:pt x="18051" y="21038"/>
                    <a:pt x="17608" y="21263"/>
                  </a:cubicBezTo>
                  <a:cubicBezTo>
                    <a:pt x="17167" y="21487"/>
                    <a:pt x="16697" y="21599"/>
                    <a:pt x="16197" y="21599"/>
                  </a:cubicBezTo>
                  <a:cubicBezTo>
                    <a:pt x="15705" y="21599"/>
                    <a:pt x="15237" y="21487"/>
                    <a:pt x="14796" y="21263"/>
                  </a:cubicBezTo>
                  <a:cubicBezTo>
                    <a:pt x="14353" y="21038"/>
                    <a:pt x="13973" y="20738"/>
                    <a:pt x="13653" y="20361"/>
                  </a:cubicBezTo>
                  <a:cubicBezTo>
                    <a:pt x="13332" y="19984"/>
                    <a:pt x="13077" y="19535"/>
                    <a:pt x="12886" y="19017"/>
                  </a:cubicBezTo>
                  <a:cubicBezTo>
                    <a:pt x="12695" y="18498"/>
                    <a:pt x="12600" y="17948"/>
                    <a:pt x="12600" y="17369"/>
                  </a:cubicBezTo>
                  <a:lnTo>
                    <a:pt x="12600" y="17274"/>
                  </a:lnTo>
                  <a:lnTo>
                    <a:pt x="9000" y="17274"/>
                  </a:lnTo>
                  <a:lnTo>
                    <a:pt x="9000" y="17369"/>
                  </a:lnTo>
                  <a:cubicBezTo>
                    <a:pt x="9000" y="17948"/>
                    <a:pt x="8904" y="18498"/>
                    <a:pt x="8713" y="19017"/>
                  </a:cubicBezTo>
                  <a:cubicBezTo>
                    <a:pt x="8522" y="19535"/>
                    <a:pt x="8265" y="19984"/>
                    <a:pt x="7946" y="20361"/>
                  </a:cubicBezTo>
                  <a:cubicBezTo>
                    <a:pt x="7628" y="20738"/>
                    <a:pt x="7244" y="21038"/>
                    <a:pt x="6803" y="21263"/>
                  </a:cubicBezTo>
                  <a:cubicBezTo>
                    <a:pt x="6360" y="21487"/>
                    <a:pt x="5894" y="21599"/>
                    <a:pt x="5402" y="21599"/>
                  </a:cubicBezTo>
                  <a:cubicBezTo>
                    <a:pt x="4910" y="21599"/>
                    <a:pt x="4442" y="21487"/>
                    <a:pt x="4004" y="21263"/>
                  </a:cubicBezTo>
                  <a:cubicBezTo>
                    <a:pt x="3558" y="21038"/>
                    <a:pt x="3178" y="20738"/>
                    <a:pt x="2857" y="20361"/>
                  </a:cubicBezTo>
                  <a:cubicBezTo>
                    <a:pt x="2537" y="19984"/>
                    <a:pt x="2282" y="19535"/>
                    <a:pt x="2091" y="19017"/>
                  </a:cubicBezTo>
                  <a:cubicBezTo>
                    <a:pt x="1900" y="18498"/>
                    <a:pt x="1804" y="17948"/>
                    <a:pt x="1804" y="17369"/>
                  </a:cubicBezTo>
                  <a:lnTo>
                    <a:pt x="1804" y="17274"/>
                  </a:lnTo>
                  <a:lnTo>
                    <a:pt x="891" y="17274"/>
                  </a:lnTo>
                  <a:cubicBezTo>
                    <a:pt x="646" y="17274"/>
                    <a:pt x="438" y="17168"/>
                    <a:pt x="262" y="16960"/>
                  </a:cubicBezTo>
                  <a:cubicBezTo>
                    <a:pt x="88" y="16756"/>
                    <a:pt x="0" y="16514"/>
                    <a:pt x="0" y="16238"/>
                  </a:cubicBezTo>
                  <a:lnTo>
                    <a:pt x="0" y="10668"/>
                  </a:lnTo>
                  <a:cubicBezTo>
                    <a:pt x="0" y="10441"/>
                    <a:pt x="26" y="10205"/>
                    <a:pt x="68" y="9960"/>
                  </a:cubicBezTo>
                  <a:cubicBezTo>
                    <a:pt x="117" y="9715"/>
                    <a:pt x="186" y="9474"/>
                    <a:pt x="274" y="9229"/>
                  </a:cubicBezTo>
                  <a:cubicBezTo>
                    <a:pt x="364" y="8984"/>
                    <a:pt x="470" y="8751"/>
                    <a:pt x="592" y="8526"/>
                  </a:cubicBezTo>
                  <a:cubicBezTo>
                    <a:pt x="712" y="8301"/>
                    <a:pt x="837" y="8114"/>
                    <a:pt x="959" y="7964"/>
                  </a:cubicBezTo>
                  <a:lnTo>
                    <a:pt x="3573" y="4906"/>
                  </a:lnTo>
                  <a:cubicBezTo>
                    <a:pt x="3697" y="4759"/>
                    <a:pt x="3857" y="4613"/>
                    <a:pt x="4053" y="4474"/>
                  </a:cubicBezTo>
                  <a:cubicBezTo>
                    <a:pt x="4248" y="4330"/>
                    <a:pt x="4449" y="4209"/>
                    <a:pt x="4657" y="4109"/>
                  </a:cubicBezTo>
                  <a:cubicBezTo>
                    <a:pt x="4863" y="4005"/>
                    <a:pt x="5071" y="3927"/>
                    <a:pt x="5277" y="3867"/>
                  </a:cubicBezTo>
                  <a:cubicBezTo>
                    <a:pt x="5485" y="3806"/>
                    <a:pt x="5686" y="3775"/>
                    <a:pt x="5882" y="3775"/>
                  </a:cubicBezTo>
                  <a:lnTo>
                    <a:pt x="6820" y="3775"/>
                  </a:lnTo>
                  <a:lnTo>
                    <a:pt x="6820" y="1048"/>
                  </a:lnTo>
                  <a:cubicBezTo>
                    <a:pt x="6820" y="760"/>
                    <a:pt x="6908" y="518"/>
                    <a:pt x="7082" y="310"/>
                  </a:cubicBezTo>
                  <a:cubicBezTo>
                    <a:pt x="7258" y="103"/>
                    <a:pt x="7464" y="0"/>
                    <a:pt x="7699" y="0"/>
                  </a:cubicBezTo>
                  <a:lnTo>
                    <a:pt x="20684" y="0"/>
                  </a:lnTo>
                  <a:close/>
                  <a:moveTo>
                    <a:pt x="6791" y="6438"/>
                  </a:moveTo>
                  <a:lnTo>
                    <a:pt x="5877" y="6438"/>
                  </a:lnTo>
                  <a:cubicBezTo>
                    <a:pt x="5799" y="6438"/>
                    <a:pt x="5676" y="6478"/>
                    <a:pt x="5510" y="6550"/>
                  </a:cubicBezTo>
                  <a:cubicBezTo>
                    <a:pt x="5341" y="6625"/>
                    <a:pt x="5223" y="6703"/>
                    <a:pt x="5152" y="6784"/>
                  </a:cubicBezTo>
                  <a:lnTo>
                    <a:pt x="2539" y="9830"/>
                  </a:lnTo>
                  <a:cubicBezTo>
                    <a:pt x="2478" y="9902"/>
                    <a:pt x="2412" y="10040"/>
                    <a:pt x="2351" y="10239"/>
                  </a:cubicBezTo>
                  <a:cubicBezTo>
                    <a:pt x="2289" y="10435"/>
                    <a:pt x="2257" y="10579"/>
                    <a:pt x="2257" y="10671"/>
                  </a:cubicBezTo>
                  <a:lnTo>
                    <a:pt x="2257" y="11527"/>
                  </a:lnTo>
                  <a:lnTo>
                    <a:pt x="6795" y="11527"/>
                  </a:lnTo>
                  <a:lnTo>
                    <a:pt x="6795" y="6438"/>
                  </a:lnTo>
                  <a:close/>
                  <a:moveTo>
                    <a:pt x="5395" y="18942"/>
                  </a:moveTo>
                  <a:cubicBezTo>
                    <a:pt x="5760" y="18942"/>
                    <a:pt x="6075" y="18789"/>
                    <a:pt x="6340" y="18481"/>
                  </a:cubicBezTo>
                  <a:cubicBezTo>
                    <a:pt x="6600" y="18173"/>
                    <a:pt x="6732" y="17804"/>
                    <a:pt x="6732" y="17372"/>
                  </a:cubicBezTo>
                  <a:cubicBezTo>
                    <a:pt x="6732" y="16940"/>
                    <a:pt x="6600" y="16569"/>
                    <a:pt x="6340" y="16252"/>
                  </a:cubicBezTo>
                  <a:cubicBezTo>
                    <a:pt x="6078" y="15944"/>
                    <a:pt x="5762" y="15786"/>
                    <a:pt x="5395" y="15786"/>
                  </a:cubicBezTo>
                  <a:cubicBezTo>
                    <a:pt x="5027" y="15786"/>
                    <a:pt x="4714" y="15941"/>
                    <a:pt x="4444" y="16246"/>
                  </a:cubicBezTo>
                  <a:cubicBezTo>
                    <a:pt x="4180" y="16557"/>
                    <a:pt x="4045" y="16932"/>
                    <a:pt x="4045" y="17372"/>
                  </a:cubicBezTo>
                  <a:cubicBezTo>
                    <a:pt x="4045" y="17804"/>
                    <a:pt x="4180" y="18173"/>
                    <a:pt x="4444" y="18481"/>
                  </a:cubicBezTo>
                  <a:cubicBezTo>
                    <a:pt x="4714" y="18789"/>
                    <a:pt x="5027" y="18942"/>
                    <a:pt x="5395" y="18942"/>
                  </a:cubicBezTo>
                  <a:moveTo>
                    <a:pt x="16195" y="18942"/>
                  </a:moveTo>
                  <a:cubicBezTo>
                    <a:pt x="16560" y="18942"/>
                    <a:pt x="16878" y="18789"/>
                    <a:pt x="17145" y="18481"/>
                  </a:cubicBezTo>
                  <a:cubicBezTo>
                    <a:pt x="17409" y="18173"/>
                    <a:pt x="17544" y="17804"/>
                    <a:pt x="17544" y="17372"/>
                  </a:cubicBezTo>
                  <a:cubicBezTo>
                    <a:pt x="17544" y="16940"/>
                    <a:pt x="17412" y="16569"/>
                    <a:pt x="17150" y="16252"/>
                  </a:cubicBezTo>
                  <a:cubicBezTo>
                    <a:pt x="16890" y="15944"/>
                    <a:pt x="16572" y="15786"/>
                    <a:pt x="16195" y="15786"/>
                  </a:cubicBezTo>
                  <a:cubicBezTo>
                    <a:pt x="15827" y="15786"/>
                    <a:pt x="15514" y="15941"/>
                    <a:pt x="15249" y="16246"/>
                  </a:cubicBezTo>
                  <a:cubicBezTo>
                    <a:pt x="14990" y="16557"/>
                    <a:pt x="14857" y="16932"/>
                    <a:pt x="14857" y="17372"/>
                  </a:cubicBezTo>
                  <a:cubicBezTo>
                    <a:pt x="14857" y="17804"/>
                    <a:pt x="14990" y="18173"/>
                    <a:pt x="15249" y="18481"/>
                  </a:cubicBezTo>
                  <a:cubicBezTo>
                    <a:pt x="15511" y="18789"/>
                    <a:pt x="15825" y="18942"/>
                    <a:pt x="16195" y="18942"/>
                  </a:cubicBezTo>
                </a:path>
              </a:pathLst>
            </a:custGeom>
            <a:solidFill>
              <a:schemeClr val="bg1"/>
            </a:solidFill>
            <a:ln>
              <a:noFill/>
            </a:ln>
            <a:effectLst/>
          </p:spPr>
          <p:txBody>
            <a:bodyPr lIns="49499" tIns="49499" rIns="49499" bIns="49499" anchor="ctr"/>
            <a:lstStyle/>
            <a:p>
              <a:pPr defTabSz="445770">
                <a:defRPr/>
              </a:pPr>
              <a:endParaRPr lang="es-ES" sz="2825" dirty="0">
                <a:solidFill>
                  <a:schemeClr val="bg1"/>
                </a:solidFill>
                <a:effectLst>
                  <a:outerShdw blurRad="38100" dist="38100" dir="2700000" algn="tl">
                    <a:srgbClr val="000000"/>
                  </a:outerShdw>
                </a:effectLst>
                <a:latin typeface="思源黑体 CN Normal" panose="020B0400000000000000" charset="-122"/>
                <a:ea typeface="思源黑体 CN Normal" panose="020B0400000000000000" charset="-122"/>
                <a:cs typeface="思源黑体 CN Normal" panose="020B0400000000000000" charset="-122"/>
                <a:sym typeface="Gill Sans" charset="0"/>
              </a:endParaRPr>
            </a:p>
          </p:txBody>
        </p:sp>
      </p:grpSp>
      <p:grpSp>
        <p:nvGrpSpPr>
          <p:cNvPr id="22" name="Group 4"/>
          <p:cNvGrpSpPr/>
          <p:nvPr/>
        </p:nvGrpSpPr>
        <p:grpSpPr>
          <a:xfrm>
            <a:off x="5951961" y="3833341"/>
            <a:ext cx="3873576" cy="869874"/>
            <a:chOff x="13144537" y="8206061"/>
            <a:chExt cx="7949035" cy="1785084"/>
          </a:xfrm>
        </p:grpSpPr>
        <p:sp>
          <p:nvSpPr>
            <p:cNvPr id="23" name="Oval 54"/>
            <p:cNvSpPr/>
            <p:nvPr/>
          </p:nvSpPr>
          <p:spPr bwMode="auto">
            <a:xfrm>
              <a:off x="13144537" y="8364819"/>
              <a:ext cx="1553227" cy="1553634"/>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860" dirty="0">
                <a:latin typeface="思源黑体 CN Normal" panose="020B0400000000000000" charset="-122"/>
                <a:ea typeface="思源黑体 CN Normal" panose="020B0400000000000000" charset="-122"/>
                <a:cs typeface="思源黑体 CN Normal" panose="020B0400000000000000" charset="-122"/>
              </a:endParaRPr>
            </a:p>
          </p:txBody>
        </p:sp>
        <p:sp>
          <p:nvSpPr>
            <p:cNvPr id="24" name="TextBox 52"/>
            <p:cNvSpPr txBox="1"/>
            <p:nvPr/>
          </p:nvSpPr>
          <p:spPr>
            <a:xfrm>
              <a:off x="14675085" y="8206061"/>
              <a:ext cx="5691127" cy="828768"/>
            </a:xfrm>
            <a:prstGeom prst="rect">
              <a:avLst/>
            </a:prstGeom>
            <a:noFill/>
          </p:spPr>
          <p:txBody>
            <a:bodyPr wrap="square" lIns="89100" tIns="44550" rIns="89100" bIns="44550" rtlCol="0">
              <a:spAutoFit/>
            </a:bodyPr>
            <a:lstStyle/>
            <a:p>
              <a:r>
                <a:rPr lang="zh-CN" altLang="en-US" sz="2045" b="1"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rPr>
                <a:t>添加标题</a:t>
              </a:r>
            </a:p>
          </p:txBody>
        </p:sp>
        <p:sp>
          <p:nvSpPr>
            <p:cNvPr id="25" name="TextBox 53"/>
            <p:cNvSpPr txBox="1"/>
            <p:nvPr/>
          </p:nvSpPr>
          <p:spPr>
            <a:xfrm>
              <a:off x="14654810" y="8907982"/>
              <a:ext cx="6438762" cy="1083163"/>
            </a:xfrm>
            <a:prstGeom prst="rect">
              <a:avLst/>
            </a:prstGeom>
            <a:noFill/>
          </p:spPr>
          <p:txBody>
            <a:bodyPr wrap="square" lIns="106923" tIns="53462" rIns="106923" bIns="53462" rtlCol="0">
              <a:spAutoFit/>
            </a:bodyPr>
            <a:lstStyle/>
            <a:p>
              <a:r>
                <a:rPr lang="zh-CN" altLang="en-US" sz="1365" dirty="0">
                  <a:latin typeface="思源黑体 CN Normal" panose="020B0400000000000000" charset="-122"/>
                  <a:ea typeface="思源黑体 CN Normal" panose="020B0400000000000000" charset="-122"/>
                  <a:cs typeface="思源黑体 CN Normal" panose="020B0400000000000000" charset="-122"/>
                </a:rPr>
                <a:t>单击添加内容单击添加内容单击添加内容单击添加内容</a:t>
              </a:r>
              <a:endParaRPr lang="en-US" sz="1365" dirty="0">
                <a:latin typeface="思源黑体 CN Normal" panose="020B0400000000000000" charset="-122"/>
                <a:ea typeface="思源黑体 CN Normal" panose="020B0400000000000000" charset="-122"/>
                <a:cs typeface="思源黑体 CN Normal" panose="020B0400000000000000" charset="-122"/>
              </a:endParaRPr>
            </a:p>
          </p:txBody>
        </p:sp>
        <p:sp>
          <p:nvSpPr>
            <p:cNvPr id="26" name="AutoShape 82"/>
            <p:cNvSpPr/>
            <p:nvPr/>
          </p:nvSpPr>
          <p:spPr bwMode="auto">
            <a:xfrm>
              <a:off x="13621410" y="8827448"/>
              <a:ext cx="630772" cy="6309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67" y="5419"/>
                  </a:moveTo>
                  <a:cubicBezTo>
                    <a:pt x="4051" y="5419"/>
                    <a:pt x="4271" y="5505"/>
                    <a:pt x="4428" y="5687"/>
                  </a:cubicBezTo>
                  <a:cubicBezTo>
                    <a:pt x="4586" y="5865"/>
                    <a:pt x="4701" y="6078"/>
                    <a:pt x="4766" y="6326"/>
                  </a:cubicBezTo>
                  <a:cubicBezTo>
                    <a:pt x="4835" y="6574"/>
                    <a:pt x="4879" y="6836"/>
                    <a:pt x="4893" y="7106"/>
                  </a:cubicBezTo>
                  <a:cubicBezTo>
                    <a:pt x="4910" y="7377"/>
                    <a:pt x="4917" y="7596"/>
                    <a:pt x="4917" y="7760"/>
                  </a:cubicBezTo>
                  <a:lnTo>
                    <a:pt x="4917" y="9856"/>
                  </a:lnTo>
                  <a:cubicBezTo>
                    <a:pt x="4809" y="9928"/>
                    <a:pt x="4720" y="10015"/>
                    <a:pt x="4646" y="10110"/>
                  </a:cubicBezTo>
                  <a:cubicBezTo>
                    <a:pt x="4574" y="10208"/>
                    <a:pt x="4468" y="10257"/>
                    <a:pt x="4329" y="10257"/>
                  </a:cubicBezTo>
                  <a:lnTo>
                    <a:pt x="561" y="10257"/>
                  </a:lnTo>
                  <a:cubicBezTo>
                    <a:pt x="439" y="10257"/>
                    <a:pt x="338" y="10208"/>
                    <a:pt x="256" y="10110"/>
                  </a:cubicBezTo>
                  <a:cubicBezTo>
                    <a:pt x="177" y="10015"/>
                    <a:pt x="93" y="9928"/>
                    <a:pt x="0" y="9856"/>
                  </a:cubicBezTo>
                  <a:lnTo>
                    <a:pt x="0" y="7760"/>
                  </a:lnTo>
                  <a:cubicBezTo>
                    <a:pt x="0" y="7596"/>
                    <a:pt x="4" y="7377"/>
                    <a:pt x="12" y="7106"/>
                  </a:cubicBezTo>
                  <a:cubicBezTo>
                    <a:pt x="19" y="6836"/>
                    <a:pt x="57" y="6574"/>
                    <a:pt x="124" y="6326"/>
                  </a:cubicBezTo>
                  <a:cubicBezTo>
                    <a:pt x="196" y="6078"/>
                    <a:pt x="309" y="5865"/>
                    <a:pt x="465" y="5687"/>
                  </a:cubicBezTo>
                  <a:cubicBezTo>
                    <a:pt x="624" y="5508"/>
                    <a:pt x="842" y="5419"/>
                    <a:pt x="1123" y="5419"/>
                  </a:cubicBezTo>
                  <a:cubicBezTo>
                    <a:pt x="782" y="5151"/>
                    <a:pt x="508" y="4803"/>
                    <a:pt x="304" y="4377"/>
                  </a:cubicBezTo>
                  <a:cubicBezTo>
                    <a:pt x="103" y="3950"/>
                    <a:pt x="0" y="3469"/>
                    <a:pt x="0" y="2937"/>
                  </a:cubicBezTo>
                  <a:cubicBezTo>
                    <a:pt x="0" y="2539"/>
                    <a:pt x="64" y="2162"/>
                    <a:pt x="189" y="1805"/>
                  </a:cubicBezTo>
                  <a:cubicBezTo>
                    <a:pt x="316" y="1448"/>
                    <a:pt x="491" y="1134"/>
                    <a:pt x="717" y="861"/>
                  </a:cubicBezTo>
                  <a:cubicBezTo>
                    <a:pt x="943" y="590"/>
                    <a:pt x="1207" y="380"/>
                    <a:pt x="1504" y="227"/>
                  </a:cubicBezTo>
                  <a:cubicBezTo>
                    <a:pt x="1804" y="77"/>
                    <a:pt x="2119" y="0"/>
                    <a:pt x="2445" y="0"/>
                  </a:cubicBezTo>
                  <a:cubicBezTo>
                    <a:pt x="2793" y="0"/>
                    <a:pt x="3115" y="77"/>
                    <a:pt x="3412" y="227"/>
                  </a:cubicBezTo>
                  <a:cubicBezTo>
                    <a:pt x="3712" y="380"/>
                    <a:pt x="3969" y="590"/>
                    <a:pt x="4188" y="861"/>
                  </a:cubicBezTo>
                  <a:cubicBezTo>
                    <a:pt x="4406" y="1134"/>
                    <a:pt x="4584" y="1448"/>
                    <a:pt x="4716" y="1805"/>
                  </a:cubicBezTo>
                  <a:cubicBezTo>
                    <a:pt x="4850" y="2162"/>
                    <a:pt x="4917" y="2539"/>
                    <a:pt x="4917" y="2937"/>
                  </a:cubicBezTo>
                  <a:cubicBezTo>
                    <a:pt x="4917" y="3458"/>
                    <a:pt x="4814" y="3939"/>
                    <a:pt x="4603" y="4371"/>
                  </a:cubicBezTo>
                  <a:cubicBezTo>
                    <a:pt x="4392" y="4800"/>
                    <a:pt x="4115" y="5151"/>
                    <a:pt x="3767" y="5419"/>
                  </a:cubicBezTo>
                  <a:moveTo>
                    <a:pt x="18165" y="12062"/>
                  </a:moveTo>
                  <a:cubicBezTo>
                    <a:pt x="18672" y="12604"/>
                    <a:pt x="19070" y="13142"/>
                    <a:pt x="19356" y="13669"/>
                  </a:cubicBezTo>
                  <a:cubicBezTo>
                    <a:pt x="19641" y="14196"/>
                    <a:pt x="19788" y="14801"/>
                    <a:pt x="19788" y="15480"/>
                  </a:cubicBezTo>
                  <a:lnTo>
                    <a:pt x="19788" y="20816"/>
                  </a:lnTo>
                  <a:cubicBezTo>
                    <a:pt x="19694" y="20868"/>
                    <a:pt x="19620" y="20931"/>
                    <a:pt x="19557" y="20995"/>
                  </a:cubicBezTo>
                  <a:cubicBezTo>
                    <a:pt x="19497" y="21061"/>
                    <a:pt x="19425" y="21122"/>
                    <a:pt x="19344" y="21191"/>
                  </a:cubicBezTo>
                  <a:cubicBezTo>
                    <a:pt x="19262" y="21251"/>
                    <a:pt x="19173" y="21317"/>
                    <a:pt x="19075" y="21386"/>
                  </a:cubicBezTo>
                  <a:cubicBezTo>
                    <a:pt x="18976" y="21455"/>
                    <a:pt x="18835" y="21528"/>
                    <a:pt x="18662" y="21599"/>
                  </a:cubicBezTo>
                  <a:lnTo>
                    <a:pt x="2942" y="21599"/>
                  </a:lnTo>
                  <a:cubicBezTo>
                    <a:pt x="2675" y="21599"/>
                    <a:pt x="2467" y="21499"/>
                    <a:pt x="2318" y="21291"/>
                  </a:cubicBezTo>
                  <a:cubicBezTo>
                    <a:pt x="2167" y="21081"/>
                    <a:pt x="2003" y="20926"/>
                    <a:pt x="1819" y="20816"/>
                  </a:cubicBezTo>
                  <a:lnTo>
                    <a:pt x="1819" y="15480"/>
                  </a:lnTo>
                  <a:cubicBezTo>
                    <a:pt x="1819" y="14763"/>
                    <a:pt x="1989" y="14127"/>
                    <a:pt x="2335" y="13571"/>
                  </a:cubicBezTo>
                  <a:cubicBezTo>
                    <a:pt x="2678" y="13018"/>
                    <a:pt x="3052" y="12511"/>
                    <a:pt x="3460" y="12062"/>
                  </a:cubicBezTo>
                  <a:cubicBezTo>
                    <a:pt x="3535" y="11970"/>
                    <a:pt x="3633" y="11869"/>
                    <a:pt x="3753" y="11766"/>
                  </a:cubicBezTo>
                  <a:cubicBezTo>
                    <a:pt x="3873" y="11659"/>
                    <a:pt x="4000" y="11590"/>
                    <a:pt x="4137" y="11553"/>
                  </a:cubicBezTo>
                  <a:cubicBezTo>
                    <a:pt x="4276" y="11495"/>
                    <a:pt x="4432" y="11466"/>
                    <a:pt x="4610" y="11455"/>
                  </a:cubicBezTo>
                  <a:cubicBezTo>
                    <a:pt x="4785" y="11446"/>
                    <a:pt x="4956" y="11423"/>
                    <a:pt x="5126" y="11388"/>
                  </a:cubicBezTo>
                  <a:cubicBezTo>
                    <a:pt x="5594" y="11299"/>
                    <a:pt x="6091" y="11210"/>
                    <a:pt x="6621" y="11121"/>
                  </a:cubicBezTo>
                  <a:cubicBezTo>
                    <a:pt x="7149" y="11034"/>
                    <a:pt x="7665" y="10945"/>
                    <a:pt x="8172" y="10853"/>
                  </a:cubicBezTo>
                  <a:cubicBezTo>
                    <a:pt x="7483" y="10326"/>
                    <a:pt x="6928" y="9632"/>
                    <a:pt x="6513" y="8762"/>
                  </a:cubicBezTo>
                  <a:cubicBezTo>
                    <a:pt x="6093" y="7896"/>
                    <a:pt x="5884" y="6940"/>
                    <a:pt x="5884" y="5903"/>
                  </a:cubicBezTo>
                  <a:cubicBezTo>
                    <a:pt x="5884" y="5097"/>
                    <a:pt x="6016" y="4331"/>
                    <a:pt x="6275" y="3608"/>
                  </a:cubicBezTo>
                  <a:cubicBezTo>
                    <a:pt x="6535" y="2885"/>
                    <a:pt x="6887" y="2260"/>
                    <a:pt x="7331" y="1733"/>
                  </a:cubicBezTo>
                  <a:cubicBezTo>
                    <a:pt x="7778" y="1203"/>
                    <a:pt x="8299" y="786"/>
                    <a:pt x="8894" y="472"/>
                  </a:cubicBezTo>
                  <a:cubicBezTo>
                    <a:pt x="9494" y="158"/>
                    <a:pt x="10125" y="3"/>
                    <a:pt x="10802" y="3"/>
                  </a:cubicBezTo>
                  <a:cubicBezTo>
                    <a:pt x="11476" y="3"/>
                    <a:pt x="12112" y="158"/>
                    <a:pt x="12710" y="472"/>
                  </a:cubicBezTo>
                  <a:cubicBezTo>
                    <a:pt x="13307" y="786"/>
                    <a:pt x="13826" y="1203"/>
                    <a:pt x="14272" y="1733"/>
                  </a:cubicBezTo>
                  <a:cubicBezTo>
                    <a:pt x="14716" y="2260"/>
                    <a:pt x="15067" y="2885"/>
                    <a:pt x="15328" y="3608"/>
                  </a:cubicBezTo>
                  <a:cubicBezTo>
                    <a:pt x="15590" y="4331"/>
                    <a:pt x="15719" y="5097"/>
                    <a:pt x="15719" y="5903"/>
                  </a:cubicBezTo>
                  <a:cubicBezTo>
                    <a:pt x="15719" y="6939"/>
                    <a:pt x="15513" y="7890"/>
                    <a:pt x="15100" y="8757"/>
                  </a:cubicBezTo>
                  <a:cubicBezTo>
                    <a:pt x="14685" y="9620"/>
                    <a:pt x="14128" y="10320"/>
                    <a:pt x="13432" y="10853"/>
                  </a:cubicBezTo>
                  <a:cubicBezTo>
                    <a:pt x="13936" y="10945"/>
                    <a:pt x="14452" y="11031"/>
                    <a:pt x="14978" y="11115"/>
                  </a:cubicBezTo>
                  <a:cubicBezTo>
                    <a:pt x="15504" y="11198"/>
                    <a:pt x="16005" y="11288"/>
                    <a:pt x="16478" y="11388"/>
                  </a:cubicBezTo>
                  <a:cubicBezTo>
                    <a:pt x="16653" y="11426"/>
                    <a:pt x="16826" y="11449"/>
                    <a:pt x="16994" y="11455"/>
                  </a:cubicBezTo>
                  <a:cubicBezTo>
                    <a:pt x="17162" y="11466"/>
                    <a:pt x="17323" y="11495"/>
                    <a:pt x="17467" y="11553"/>
                  </a:cubicBezTo>
                  <a:cubicBezTo>
                    <a:pt x="17603" y="11590"/>
                    <a:pt x="17731" y="11659"/>
                    <a:pt x="17851" y="11766"/>
                  </a:cubicBezTo>
                  <a:cubicBezTo>
                    <a:pt x="17966" y="11869"/>
                    <a:pt x="18074" y="11970"/>
                    <a:pt x="18165" y="12062"/>
                  </a:cubicBezTo>
                  <a:moveTo>
                    <a:pt x="20474" y="5419"/>
                  </a:moveTo>
                  <a:cubicBezTo>
                    <a:pt x="20757" y="5419"/>
                    <a:pt x="20973" y="5505"/>
                    <a:pt x="21124" y="5687"/>
                  </a:cubicBezTo>
                  <a:cubicBezTo>
                    <a:pt x="21271" y="5865"/>
                    <a:pt x="21381" y="6078"/>
                    <a:pt x="21448" y="6326"/>
                  </a:cubicBezTo>
                  <a:cubicBezTo>
                    <a:pt x="21520" y="6574"/>
                    <a:pt x="21561" y="6836"/>
                    <a:pt x="21576" y="7106"/>
                  </a:cubicBezTo>
                  <a:cubicBezTo>
                    <a:pt x="21592" y="7377"/>
                    <a:pt x="21599" y="7596"/>
                    <a:pt x="21599" y="7760"/>
                  </a:cubicBezTo>
                  <a:lnTo>
                    <a:pt x="21599" y="9856"/>
                  </a:lnTo>
                  <a:cubicBezTo>
                    <a:pt x="21508" y="9928"/>
                    <a:pt x="21422" y="10015"/>
                    <a:pt x="21340" y="10110"/>
                  </a:cubicBezTo>
                  <a:cubicBezTo>
                    <a:pt x="21261" y="10208"/>
                    <a:pt x="21158" y="10257"/>
                    <a:pt x="21036" y="10257"/>
                  </a:cubicBezTo>
                  <a:lnTo>
                    <a:pt x="17268" y="10257"/>
                  </a:lnTo>
                  <a:cubicBezTo>
                    <a:pt x="17131" y="10257"/>
                    <a:pt x="17023" y="10208"/>
                    <a:pt x="16953" y="10110"/>
                  </a:cubicBezTo>
                  <a:cubicBezTo>
                    <a:pt x="16879" y="10015"/>
                    <a:pt x="16790" y="9928"/>
                    <a:pt x="16682" y="9856"/>
                  </a:cubicBezTo>
                  <a:lnTo>
                    <a:pt x="16682" y="7760"/>
                  </a:lnTo>
                  <a:cubicBezTo>
                    <a:pt x="16682" y="7596"/>
                    <a:pt x="16692" y="7377"/>
                    <a:pt x="16706" y="7106"/>
                  </a:cubicBezTo>
                  <a:cubicBezTo>
                    <a:pt x="16720" y="6836"/>
                    <a:pt x="16766" y="6574"/>
                    <a:pt x="16836" y="6326"/>
                  </a:cubicBezTo>
                  <a:cubicBezTo>
                    <a:pt x="16912" y="6078"/>
                    <a:pt x="17023" y="5865"/>
                    <a:pt x="17183" y="5687"/>
                  </a:cubicBezTo>
                  <a:cubicBezTo>
                    <a:pt x="17337" y="5508"/>
                    <a:pt x="17556" y="5419"/>
                    <a:pt x="17829" y="5419"/>
                  </a:cubicBezTo>
                  <a:cubicBezTo>
                    <a:pt x="17488" y="5151"/>
                    <a:pt x="17210" y="4803"/>
                    <a:pt x="16999" y="4377"/>
                  </a:cubicBezTo>
                  <a:cubicBezTo>
                    <a:pt x="16788" y="3950"/>
                    <a:pt x="16682" y="3469"/>
                    <a:pt x="16682" y="2937"/>
                  </a:cubicBezTo>
                  <a:cubicBezTo>
                    <a:pt x="16682" y="2539"/>
                    <a:pt x="16744" y="2162"/>
                    <a:pt x="16872" y="1805"/>
                  </a:cubicBezTo>
                  <a:cubicBezTo>
                    <a:pt x="16999" y="1448"/>
                    <a:pt x="17174" y="1134"/>
                    <a:pt x="17400" y="861"/>
                  </a:cubicBezTo>
                  <a:cubicBezTo>
                    <a:pt x="17625" y="590"/>
                    <a:pt x="17889" y="380"/>
                    <a:pt x="18187" y="227"/>
                  </a:cubicBezTo>
                  <a:cubicBezTo>
                    <a:pt x="18487" y="77"/>
                    <a:pt x="18808" y="0"/>
                    <a:pt x="19152" y="0"/>
                  </a:cubicBezTo>
                  <a:cubicBezTo>
                    <a:pt x="19480" y="0"/>
                    <a:pt x="19795" y="77"/>
                    <a:pt x="20095" y="227"/>
                  </a:cubicBezTo>
                  <a:cubicBezTo>
                    <a:pt x="20395" y="380"/>
                    <a:pt x="20656" y="590"/>
                    <a:pt x="20882" y="861"/>
                  </a:cubicBezTo>
                  <a:cubicBezTo>
                    <a:pt x="21108" y="1134"/>
                    <a:pt x="21285" y="1448"/>
                    <a:pt x="21412" y="1805"/>
                  </a:cubicBezTo>
                  <a:cubicBezTo>
                    <a:pt x="21537" y="2162"/>
                    <a:pt x="21599" y="2539"/>
                    <a:pt x="21599" y="2937"/>
                  </a:cubicBezTo>
                  <a:cubicBezTo>
                    <a:pt x="21599" y="3458"/>
                    <a:pt x="21499" y="3939"/>
                    <a:pt x="21295" y="4371"/>
                  </a:cubicBezTo>
                  <a:cubicBezTo>
                    <a:pt x="21093" y="4800"/>
                    <a:pt x="20820" y="5151"/>
                    <a:pt x="20474" y="5419"/>
                  </a:cubicBezTo>
                </a:path>
              </a:pathLst>
            </a:custGeom>
            <a:solidFill>
              <a:schemeClr val="bg1"/>
            </a:solidFill>
            <a:ln>
              <a:noFill/>
            </a:ln>
            <a:effectLst/>
          </p:spPr>
          <p:txBody>
            <a:bodyPr lIns="49499" tIns="49499" rIns="49499" bIns="49499" anchor="ctr"/>
            <a:lstStyle/>
            <a:p>
              <a:pPr defTabSz="445770">
                <a:defRPr/>
              </a:pPr>
              <a:endParaRPr lang="es-ES" sz="2825" dirty="0">
                <a:solidFill>
                  <a:schemeClr val="bg1"/>
                </a:solidFill>
                <a:effectLst>
                  <a:outerShdw blurRad="38100" dist="38100" dir="2700000" algn="tl">
                    <a:srgbClr val="000000"/>
                  </a:outerShdw>
                </a:effectLst>
                <a:latin typeface="思源黑体 CN Normal" panose="020B0400000000000000" charset="-122"/>
                <a:ea typeface="思源黑体 CN Normal" panose="020B0400000000000000" charset="-122"/>
                <a:cs typeface="思源黑体 CN Normal" panose="020B0400000000000000" charset="-122"/>
                <a:sym typeface="Gill Sans" charset="0"/>
              </a:endParaRPr>
            </a:p>
          </p:txBody>
        </p:sp>
      </p:grpSp>
      <p:sp>
        <p:nvSpPr>
          <p:cNvPr id="32" name="等腰三角形 31"/>
          <p:cNvSpPr/>
          <p:nvPr/>
        </p:nvSpPr>
        <p:spPr>
          <a:xfrm>
            <a:off x="-635" y="4412615"/>
            <a:ext cx="2679700" cy="2057400"/>
          </a:xfrm>
          <a:prstGeom prst="triangle">
            <a:avLst>
              <a:gd name="adj" fmla="val 0"/>
            </a:avLst>
          </a:prstGeom>
          <a:solidFill>
            <a:srgbClr val="E1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Normal" panose="020B0400000000000000" charset="-122"/>
              <a:ea typeface="思源黑体 CN Normal" panose="020B0400000000000000" charset="-122"/>
              <a:cs typeface="思源黑体 CN Normal" panose="020B0400000000000000" charset="-122"/>
            </a:endParaRPr>
          </a:p>
        </p:txBody>
      </p:sp>
      <p:pic>
        <p:nvPicPr>
          <p:cNvPr id="29" name="图片 28" descr="形状 2"/>
          <p:cNvPicPr>
            <a:picLocks noChangeAspect="1"/>
          </p:cNvPicPr>
          <p:nvPr/>
        </p:nvPicPr>
        <p:blipFill>
          <a:blip r:embed="rId4"/>
          <a:stretch>
            <a:fillRect/>
          </a:stretch>
        </p:blipFill>
        <p:spPr>
          <a:xfrm>
            <a:off x="-635" y="635"/>
            <a:ext cx="1402715" cy="1779270"/>
          </a:xfrm>
          <a:prstGeom prst="rect">
            <a:avLst/>
          </a:prstGeom>
        </p:spPr>
      </p:pic>
      <p:pic>
        <p:nvPicPr>
          <p:cNvPr id="30" name="图片 29" descr="圆角矩形 1 拷贝"/>
          <p:cNvPicPr>
            <a:picLocks noChangeAspect="1"/>
          </p:cNvPicPr>
          <p:nvPr/>
        </p:nvPicPr>
        <p:blipFill>
          <a:blip r:embed="rId3"/>
          <a:stretch>
            <a:fillRect/>
          </a:stretch>
        </p:blipFill>
        <p:spPr>
          <a:xfrm>
            <a:off x="-635" y="1411605"/>
            <a:ext cx="629920" cy="76073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23" presetClass="entr" presetSubtype="16" fill="hold"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10" presetClass="entr" presetSubtype="0" fill="hold" grpId="0" nodeType="after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30" name="图片 29" descr="c3a003a5279afdaf92a16de7e32fd6a4"/>
          <p:cNvPicPr>
            <a:picLocks noChangeAspect="1"/>
          </p:cNvPicPr>
          <p:nvPr/>
        </p:nvPicPr>
        <p:blipFill>
          <a:blip r:embed="rId3"/>
          <a:stretch>
            <a:fillRect/>
          </a:stretch>
        </p:blipFill>
        <p:spPr>
          <a:xfrm>
            <a:off x="-635" y="-3810"/>
            <a:ext cx="10806430" cy="6460490"/>
          </a:xfrm>
          <a:prstGeom prst="rect">
            <a:avLst/>
          </a:prstGeom>
        </p:spPr>
      </p:pic>
      <p:pic>
        <p:nvPicPr>
          <p:cNvPr id="9" name="图片 8" descr="形状 1"/>
          <p:cNvPicPr>
            <a:picLocks noChangeAspect="1"/>
          </p:cNvPicPr>
          <p:nvPr/>
        </p:nvPicPr>
        <p:blipFill>
          <a:blip r:embed="rId4"/>
          <a:stretch>
            <a:fillRect/>
          </a:stretch>
        </p:blipFill>
        <p:spPr>
          <a:xfrm>
            <a:off x="6626225" y="-8255"/>
            <a:ext cx="4179570" cy="6470015"/>
          </a:xfrm>
          <a:prstGeom prst="rect">
            <a:avLst/>
          </a:prstGeom>
        </p:spPr>
      </p:pic>
      <p:pic>
        <p:nvPicPr>
          <p:cNvPr id="11" name="图片 10" descr="形状 4"/>
          <p:cNvPicPr>
            <a:picLocks noChangeAspect="1"/>
          </p:cNvPicPr>
          <p:nvPr/>
        </p:nvPicPr>
        <p:blipFill>
          <a:blip r:embed="rId5"/>
          <a:stretch>
            <a:fillRect/>
          </a:stretch>
        </p:blipFill>
        <p:spPr>
          <a:xfrm>
            <a:off x="8357235" y="635"/>
            <a:ext cx="2433955" cy="6477000"/>
          </a:xfrm>
          <a:prstGeom prst="rect">
            <a:avLst/>
          </a:prstGeom>
        </p:spPr>
      </p:pic>
      <p:pic>
        <p:nvPicPr>
          <p:cNvPr id="12" name="图片 11" descr="形状 2"/>
          <p:cNvPicPr>
            <a:picLocks noChangeAspect="1"/>
          </p:cNvPicPr>
          <p:nvPr/>
        </p:nvPicPr>
        <p:blipFill>
          <a:blip r:embed="rId6"/>
          <a:stretch>
            <a:fillRect/>
          </a:stretch>
        </p:blipFill>
        <p:spPr>
          <a:xfrm>
            <a:off x="-635" y="635"/>
            <a:ext cx="1402715" cy="1779270"/>
          </a:xfrm>
          <a:prstGeom prst="rect">
            <a:avLst/>
          </a:prstGeom>
        </p:spPr>
      </p:pic>
      <p:pic>
        <p:nvPicPr>
          <p:cNvPr id="13" name="图片 12" descr="圆角矩形 1 拷贝"/>
          <p:cNvPicPr>
            <a:picLocks noChangeAspect="1"/>
          </p:cNvPicPr>
          <p:nvPr/>
        </p:nvPicPr>
        <p:blipFill>
          <a:blip r:embed="rId7"/>
          <a:stretch>
            <a:fillRect/>
          </a:stretch>
        </p:blipFill>
        <p:spPr>
          <a:xfrm>
            <a:off x="-635" y="1411605"/>
            <a:ext cx="629920" cy="760730"/>
          </a:xfrm>
          <a:prstGeom prst="rect">
            <a:avLst/>
          </a:prstGeom>
        </p:spPr>
      </p:pic>
      <p:sp>
        <p:nvSpPr>
          <p:cNvPr id="19" name="文本框 18"/>
          <p:cNvSpPr txBox="1"/>
          <p:nvPr/>
        </p:nvSpPr>
        <p:spPr>
          <a:xfrm>
            <a:off x="913765" y="1572895"/>
            <a:ext cx="1586230" cy="768350"/>
          </a:xfrm>
          <a:prstGeom prst="rect">
            <a:avLst/>
          </a:prstGeom>
          <a:noFill/>
        </p:spPr>
        <p:txBody>
          <a:bodyPr wrap="square" rtlCol="0">
            <a:spAutoFit/>
          </a:bodyPr>
          <a:lstStyle/>
          <a:p>
            <a:r>
              <a:rPr lang="en-US" altLang="zh-CN" sz="4400">
                <a:solidFill>
                  <a:schemeClr val="tx1">
                    <a:lumMod val="75000"/>
                    <a:lumOff val="25000"/>
                  </a:schemeClr>
                </a:solidFill>
                <a:latin typeface="站酷文艺体" panose="02000603000000000000" charset="-122"/>
                <a:ea typeface="站酷文艺体" panose="02000603000000000000" charset="-122"/>
                <a:cs typeface="思源黑体 CN Normal" panose="020B0400000000000000" charset="-122"/>
              </a:rPr>
              <a:t>202X</a:t>
            </a:r>
          </a:p>
        </p:txBody>
      </p:sp>
      <p:cxnSp>
        <p:nvCxnSpPr>
          <p:cNvPr id="21" name="直接连接符 20"/>
          <p:cNvCxnSpPr/>
          <p:nvPr/>
        </p:nvCxnSpPr>
        <p:spPr>
          <a:xfrm flipH="1">
            <a:off x="2499995" y="1665605"/>
            <a:ext cx="228600" cy="544830"/>
          </a:xfrm>
          <a:prstGeom prst="line">
            <a:avLst/>
          </a:prstGeom>
          <a:ln w="28575">
            <a:solidFill>
              <a:schemeClr val="tx1">
                <a:lumMod val="75000"/>
                <a:lumOff val="25000"/>
              </a:schemeClr>
            </a:solidFill>
          </a:ln>
        </p:spPr>
        <p:style>
          <a:lnRef idx="3">
            <a:schemeClr val="dk1"/>
          </a:lnRef>
          <a:fillRef idx="0">
            <a:schemeClr val="dk1"/>
          </a:fillRef>
          <a:effectRef idx="2">
            <a:schemeClr val="dk1"/>
          </a:effectRef>
          <a:fontRef idx="minor">
            <a:schemeClr val="tx1"/>
          </a:fontRef>
        </p:style>
      </p:cxnSp>
      <p:sp>
        <p:nvSpPr>
          <p:cNvPr id="27" name="文本框 26"/>
          <p:cNvSpPr txBox="1"/>
          <p:nvPr/>
        </p:nvSpPr>
        <p:spPr>
          <a:xfrm>
            <a:off x="965835" y="3808095"/>
            <a:ext cx="4264660" cy="368300"/>
          </a:xfrm>
          <a:prstGeom prst="rect">
            <a:avLst/>
          </a:prstGeom>
          <a:noFill/>
        </p:spPr>
        <p:txBody>
          <a:bodyPr wrap="square" rtlCol="0">
            <a:spAutoFit/>
          </a:bodyPr>
          <a:lstStyle/>
          <a:p>
            <a:r>
              <a:rPr lang="zh-CN" altLang="en-US">
                <a:solidFill>
                  <a:schemeClr val="tx1">
                    <a:lumMod val="75000"/>
                    <a:lumOff val="25000"/>
                  </a:schemeClr>
                </a:solidFill>
                <a:latin typeface="站酷文艺体" panose="02000603000000000000" charset="-122"/>
                <a:ea typeface="站酷文艺体" panose="02000603000000000000" charset="-122"/>
                <a:cs typeface="站酷文艺体" panose="02000603000000000000" charset="-122"/>
              </a:rPr>
              <a:t>汇报人：</a:t>
            </a:r>
            <a:r>
              <a:rPr lang="en-US" altLang="zh-CN">
                <a:solidFill>
                  <a:schemeClr val="tx1">
                    <a:lumMod val="75000"/>
                    <a:lumOff val="25000"/>
                  </a:schemeClr>
                </a:solidFill>
                <a:latin typeface="站酷文艺体" panose="02000603000000000000" charset="-122"/>
                <a:ea typeface="站酷文艺体" panose="02000603000000000000" charset="-122"/>
                <a:cs typeface="站酷文艺体" panose="02000603000000000000" charset="-122"/>
              </a:rPr>
              <a:t>xiazaii      </a:t>
            </a:r>
            <a:r>
              <a:rPr lang="zh-CN" altLang="en-US">
                <a:solidFill>
                  <a:schemeClr val="tx1">
                    <a:lumMod val="75000"/>
                    <a:lumOff val="25000"/>
                  </a:schemeClr>
                </a:solidFill>
                <a:latin typeface="站酷文艺体" panose="02000603000000000000" charset="-122"/>
                <a:ea typeface="站酷文艺体" panose="02000603000000000000" charset="-122"/>
                <a:cs typeface="站酷文艺体" panose="02000603000000000000" charset="-122"/>
              </a:rPr>
              <a:t>部门：设计部</a:t>
            </a:r>
          </a:p>
        </p:txBody>
      </p:sp>
      <p:sp>
        <p:nvSpPr>
          <p:cNvPr id="31" name="矩形 30"/>
          <p:cNvSpPr/>
          <p:nvPr/>
        </p:nvSpPr>
        <p:spPr>
          <a:xfrm>
            <a:off x="3294380" y="2894965"/>
            <a:ext cx="2158365" cy="360045"/>
          </a:xfrm>
          <a:prstGeom prst="rect">
            <a:avLst/>
          </a:prstGeom>
          <a:solidFill>
            <a:schemeClr val="tx1">
              <a:lumMod val="75000"/>
              <a:lumOff val="25000"/>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Normal" panose="020B0400000000000000" charset="-122"/>
              <a:ea typeface="思源黑体 CN Normal" panose="020B0400000000000000" charset="-122"/>
              <a:cs typeface="思源黑体 CN Normal" panose="020B0400000000000000" charset="-122"/>
            </a:endParaRPr>
          </a:p>
        </p:txBody>
      </p:sp>
      <p:sp>
        <p:nvSpPr>
          <p:cNvPr id="18" name="文本框 17"/>
          <p:cNvSpPr txBox="1"/>
          <p:nvPr/>
        </p:nvSpPr>
        <p:spPr>
          <a:xfrm>
            <a:off x="913765" y="2474595"/>
            <a:ext cx="6071870" cy="922020"/>
          </a:xfrm>
          <a:prstGeom prst="rect">
            <a:avLst/>
          </a:prstGeom>
          <a:noFill/>
        </p:spPr>
        <p:txBody>
          <a:bodyPr wrap="square" rtlCol="0">
            <a:spAutoFit/>
          </a:bodyPr>
          <a:lstStyle/>
          <a:p>
            <a:r>
              <a:rPr lang="zh-CN" altLang="en-US" sz="5400">
                <a:solidFill>
                  <a:schemeClr val="tx1">
                    <a:lumMod val="75000"/>
                    <a:lumOff val="25000"/>
                  </a:schemeClr>
                </a:solidFill>
                <a:latin typeface="站酷文艺体" panose="02000603000000000000" charset="-122"/>
                <a:ea typeface="站酷文艺体" panose="02000603000000000000" charset="-122"/>
                <a:cs typeface="思源黑体 CN Normal" panose="020B0400000000000000" charset="-122"/>
              </a:rPr>
              <a:t>谢谢您的观看</a:t>
            </a:r>
          </a:p>
        </p:txBody>
      </p:sp>
      <p:sp>
        <p:nvSpPr>
          <p:cNvPr id="32" name="等腰三角形 31"/>
          <p:cNvSpPr/>
          <p:nvPr/>
        </p:nvSpPr>
        <p:spPr>
          <a:xfrm>
            <a:off x="-635" y="4420235"/>
            <a:ext cx="2679700" cy="2057400"/>
          </a:xfrm>
          <a:prstGeom prst="triangle">
            <a:avLst>
              <a:gd name="adj" fmla="val 0"/>
            </a:avLst>
          </a:prstGeom>
          <a:solidFill>
            <a:srgbClr val="E1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Normal" panose="020B0400000000000000" charset="-122"/>
              <a:ea typeface="思源黑体 CN Normal" panose="020B0400000000000000" charset="-122"/>
              <a:cs typeface="思源黑体 CN Normal" panose="020B0400000000000000" charset="-122"/>
            </a:endParaRPr>
          </a:p>
        </p:txBody>
      </p:sp>
    </p:spTree>
  </p:cSld>
  <p:clrMapOvr>
    <a:masterClrMapping/>
  </p:clrMapOvr>
  <mc:AlternateContent xmlns:mc="http://schemas.openxmlformats.org/markup-compatibility/2006" xmlns:p14="http://schemas.microsoft.com/office/powerpoint/2010/main">
    <mc:Choice Requires="p14">
      <p:transition spd="slow" p14:dur="1750" advClick="0" advTm="0">
        <p:randomBar dir="vert"/>
      </p:transition>
    </mc:Choice>
    <mc:Fallback xmlns="">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c3a003a5279afdaf92a16de7e32fd6a4"/>
          <p:cNvPicPr>
            <a:picLocks noChangeAspect="1"/>
          </p:cNvPicPr>
          <p:nvPr/>
        </p:nvPicPr>
        <p:blipFill>
          <a:blip r:embed="rId7"/>
          <a:stretch>
            <a:fillRect/>
          </a:stretch>
        </p:blipFill>
        <p:spPr>
          <a:xfrm>
            <a:off x="-2540" y="-16510"/>
            <a:ext cx="10806430" cy="6460490"/>
          </a:xfrm>
          <a:prstGeom prst="rect">
            <a:avLst/>
          </a:prstGeom>
        </p:spPr>
      </p:pic>
      <p:pic>
        <p:nvPicPr>
          <p:cNvPr id="9" name="图片 8" descr="形状 1"/>
          <p:cNvPicPr>
            <a:picLocks noChangeAspect="1"/>
          </p:cNvPicPr>
          <p:nvPr/>
        </p:nvPicPr>
        <p:blipFill>
          <a:blip r:embed="rId8"/>
          <a:stretch>
            <a:fillRect/>
          </a:stretch>
        </p:blipFill>
        <p:spPr>
          <a:xfrm flipH="1">
            <a:off x="-2540" y="0"/>
            <a:ext cx="4179570" cy="6470015"/>
          </a:xfrm>
          <a:prstGeom prst="rect">
            <a:avLst/>
          </a:prstGeom>
        </p:spPr>
      </p:pic>
      <p:pic>
        <p:nvPicPr>
          <p:cNvPr id="5" name="图片 4" descr="形状 4"/>
          <p:cNvPicPr>
            <a:picLocks noChangeAspect="1"/>
          </p:cNvPicPr>
          <p:nvPr/>
        </p:nvPicPr>
        <p:blipFill>
          <a:blip r:embed="rId9"/>
          <a:stretch>
            <a:fillRect/>
          </a:stretch>
        </p:blipFill>
        <p:spPr>
          <a:xfrm flipH="1">
            <a:off x="-2540" y="-16510"/>
            <a:ext cx="2433955" cy="6477000"/>
          </a:xfrm>
          <a:prstGeom prst="rect">
            <a:avLst/>
          </a:prstGeom>
        </p:spPr>
      </p:pic>
      <p:sp>
        <p:nvSpPr>
          <p:cNvPr id="7" name="文本框 6"/>
          <p:cNvSpPr txBox="1"/>
          <p:nvPr/>
        </p:nvSpPr>
        <p:spPr>
          <a:xfrm>
            <a:off x="1129030" y="1954530"/>
            <a:ext cx="921385" cy="1617345"/>
          </a:xfrm>
          <a:prstGeom prst="rect">
            <a:avLst/>
          </a:prstGeom>
          <a:noFill/>
        </p:spPr>
        <p:txBody>
          <a:bodyPr vert="eaVert" wrap="square" rtlCol="0">
            <a:spAutoFit/>
          </a:bodyPr>
          <a:lstStyle/>
          <a:p>
            <a:r>
              <a:rPr lang="zh-CN" altLang="en-US" sz="4800">
                <a:solidFill>
                  <a:schemeClr val="bg1"/>
                </a:solidFill>
                <a:latin typeface="思源黑体 CN Normal" panose="020B0400000000000000" charset="-122"/>
                <a:ea typeface="思源黑体 CN Normal" panose="020B0400000000000000" charset="-122"/>
                <a:cs typeface="思源黑体 CN Normal" panose="020B0400000000000000" charset="-122"/>
              </a:rPr>
              <a:t>目 录</a:t>
            </a:r>
          </a:p>
        </p:txBody>
      </p:sp>
      <p:grpSp>
        <p:nvGrpSpPr>
          <p:cNvPr id="45" name="组合 44"/>
          <p:cNvGrpSpPr/>
          <p:nvPr/>
        </p:nvGrpSpPr>
        <p:grpSpPr>
          <a:xfrm>
            <a:off x="4350385" y="1575435"/>
            <a:ext cx="5845175" cy="3276600"/>
            <a:chOff x="6024" y="1994"/>
            <a:chExt cx="9205" cy="5160"/>
          </a:xfrm>
        </p:grpSpPr>
        <p:grpSp>
          <p:nvGrpSpPr>
            <p:cNvPr id="41" name="组合 40"/>
            <p:cNvGrpSpPr/>
            <p:nvPr/>
          </p:nvGrpSpPr>
          <p:grpSpPr>
            <a:xfrm>
              <a:off x="6024" y="1994"/>
              <a:ext cx="4962" cy="822"/>
              <a:chOff x="6024" y="1994"/>
              <a:chExt cx="4962" cy="822"/>
            </a:xfrm>
          </p:grpSpPr>
          <p:sp>
            <p:nvSpPr>
              <p:cNvPr id="12" name="MH_SubTitle_1"/>
              <p:cNvSpPr txBox="1"/>
              <p:nvPr>
                <p:custDataLst>
                  <p:tags r:id="rId4"/>
                </p:custDataLst>
              </p:nvPr>
            </p:nvSpPr>
            <p:spPr>
              <a:xfrm flipH="1">
                <a:off x="7380" y="2114"/>
                <a:ext cx="3606" cy="581"/>
              </a:xfrm>
              <a:prstGeom prst="rect">
                <a:avLst/>
              </a:prstGeom>
              <a:noFill/>
            </p:spPr>
            <p:txBody>
              <a:bodyPr wrap="square" lIns="0" tIns="0" rIns="0" bIns="0" anchor="t" anchorCtr="0">
                <a:spAutoFit/>
              </a:bodyPr>
              <a:lstStyle/>
              <a:p>
                <a:r>
                  <a:rPr lang="zh-CN" altLang="en-US" sz="24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rPr>
                  <a:t>请输入您的标题</a:t>
                </a:r>
              </a:p>
            </p:txBody>
          </p:sp>
          <p:sp>
            <p:nvSpPr>
              <p:cNvPr id="28" name="文本框 27"/>
              <p:cNvSpPr txBox="1"/>
              <p:nvPr/>
            </p:nvSpPr>
            <p:spPr>
              <a:xfrm>
                <a:off x="6024" y="1994"/>
                <a:ext cx="902" cy="822"/>
              </a:xfrm>
              <a:prstGeom prst="rect">
                <a:avLst/>
              </a:prstGeom>
              <a:noFill/>
            </p:spPr>
            <p:txBody>
              <a:bodyPr wrap="none" rtlCol="0">
                <a:spAutoFit/>
              </a:bodyPr>
              <a:lstStyle/>
              <a:p>
                <a:r>
                  <a:rPr lang="en-US" altLang="zh-CN" sz="280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rPr>
                  <a:t>01</a:t>
                </a:r>
              </a:p>
            </p:txBody>
          </p:sp>
        </p:grpSp>
        <p:grpSp>
          <p:nvGrpSpPr>
            <p:cNvPr id="42" name="组合 41"/>
            <p:cNvGrpSpPr/>
            <p:nvPr/>
          </p:nvGrpSpPr>
          <p:grpSpPr>
            <a:xfrm>
              <a:off x="7109" y="3440"/>
              <a:ext cx="5147" cy="822"/>
              <a:chOff x="7217" y="3440"/>
              <a:chExt cx="5147" cy="822"/>
            </a:xfrm>
          </p:grpSpPr>
          <p:sp>
            <p:nvSpPr>
              <p:cNvPr id="18" name="MH_SubTitle_2"/>
              <p:cNvSpPr txBox="1"/>
              <p:nvPr>
                <p:custDataLst>
                  <p:tags r:id="rId3"/>
                </p:custDataLst>
              </p:nvPr>
            </p:nvSpPr>
            <p:spPr>
              <a:xfrm flipH="1">
                <a:off x="8758" y="3560"/>
                <a:ext cx="3606" cy="581"/>
              </a:xfrm>
              <a:prstGeom prst="rect">
                <a:avLst/>
              </a:prstGeom>
              <a:noFill/>
            </p:spPr>
            <p:txBody>
              <a:bodyPr wrap="square" lIns="0" tIns="0" rIns="0" bIns="0" anchor="t" anchorCtr="0">
                <a:spAutoFit/>
              </a:bodyPr>
              <a:lstStyle/>
              <a:p>
                <a:pPr lvl="0"/>
                <a:r>
                  <a:rPr lang="zh-CN" altLang="en-US" sz="24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rPr>
                  <a:t>请输入您的标题</a:t>
                </a:r>
              </a:p>
            </p:txBody>
          </p:sp>
          <p:sp>
            <p:nvSpPr>
              <p:cNvPr id="38" name="文本框 37"/>
              <p:cNvSpPr txBox="1"/>
              <p:nvPr/>
            </p:nvSpPr>
            <p:spPr>
              <a:xfrm>
                <a:off x="7217" y="3440"/>
                <a:ext cx="902" cy="822"/>
              </a:xfrm>
              <a:prstGeom prst="rect">
                <a:avLst/>
              </a:prstGeom>
              <a:noFill/>
            </p:spPr>
            <p:txBody>
              <a:bodyPr wrap="none" rtlCol="0">
                <a:spAutoFit/>
              </a:bodyPr>
              <a:lstStyle/>
              <a:p>
                <a:r>
                  <a:rPr lang="en-US" altLang="zh-CN" sz="280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rPr>
                  <a:t>02</a:t>
                </a:r>
              </a:p>
            </p:txBody>
          </p:sp>
        </p:grpSp>
        <p:grpSp>
          <p:nvGrpSpPr>
            <p:cNvPr id="43" name="组合 42"/>
            <p:cNvGrpSpPr/>
            <p:nvPr/>
          </p:nvGrpSpPr>
          <p:grpSpPr>
            <a:xfrm>
              <a:off x="8379" y="4886"/>
              <a:ext cx="5345" cy="822"/>
              <a:chOff x="8365" y="4886"/>
              <a:chExt cx="5345" cy="822"/>
            </a:xfrm>
          </p:grpSpPr>
          <p:sp>
            <p:nvSpPr>
              <p:cNvPr id="21" name="MH_SubTitle_3"/>
              <p:cNvSpPr txBox="1"/>
              <p:nvPr>
                <p:custDataLst>
                  <p:tags r:id="rId2"/>
                </p:custDataLst>
              </p:nvPr>
            </p:nvSpPr>
            <p:spPr>
              <a:xfrm flipH="1">
                <a:off x="10136" y="5006"/>
                <a:ext cx="3575" cy="581"/>
              </a:xfrm>
              <a:prstGeom prst="rect">
                <a:avLst/>
              </a:prstGeom>
              <a:noFill/>
            </p:spPr>
            <p:txBody>
              <a:bodyPr wrap="square" lIns="0" tIns="0" rIns="0" bIns="0" anchor="t" anchorCtr="0">
                <a:spAutoFit/>
              </a:bodyPr>
              <a:lstStyle/>
              <a:p>
                <a:pPr lvl="0"/>
                <a:r>
                  <a:rPr lang="zh-CN" altLang="en-US" sz="24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rPr>
                  <a:t>请输入您的标题</a:t>
                </a:r>
              </a:p>
            </p:txBody>
          </p:sp>
          <p:sp>
            <p:nvSpPr>
              <p:cNvPr id="39" name="文本框 38"/>
              <p:cNvSpPr txBox="1"/>
              <p:nvPr/>
            </p:nvSpPr>
            <p:spPr>
              <a:xfrm>
                <a:off x="8365" y="4886"/>
                <a:ext cx="902" cy="822"/>
              </a:xfrm>
              <a:prstGeom prst="rect">
                <a:avLst/>
              </a:prstGeom>
              <a:noFill/>
            </p:spPr>
            <p:txBody>
              <a:bodyPr wrap="none" rtlCol="0">
                <a:spAutoFit/>
              </a:bodyPr>
              <a:lstStyle/>
              <a:p>
                <a:r>
                  <a:rPr lang="en-US" altLang="zh-CN" sz="280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rPr>
                  <a:t>03</a:t>
                </a:r>
              </a:p>
            </p:txBody>
          </p:sp>
        </p:grpSp>
        <p:grpSp>
          <p:nvGrpSpPr>
            <p:cNvPr id="44" name="组合 43"/>
            <p:cNvGrpSpPr/>
            <p:nvPr/>
          </p:nvGrpSpPr>
          <p:grpSpPr>
            <a:xfrm>
              <a:off x="9847" y="6332"/>
              <a:ext cx="5382" cy="822"/>
              <a:chOff x="9845" y="6332"/>
              <a:chExt cx="5382" cy="822"/>
            </a:xfrm>
          </p:grpSpPr>
          <p:sp>
            <p:nvSpPr>
              <p:cNvPr id="23" name="MH_SubTitle_4"/>
              <p:cNvSpPr txBox="1"/>
              <p:nvPr>
                <p:custDataLst>
                  <p:tags r:id="rId1"/>
                </p:custDataLst>
              </p:nvPr>
            </p:nvSpPr>
            <p:spPr>
              <a:xfrm flipH="1">
                <a:off x="11483" y="6452"/>
                <a:ext cx="3745" cy="581"/>
              </a:xfrm>
              <a:prstGeom prst="rect">
                <a:avLst/>
              </a:prstGeom>
              <a:noFill/>
            </p:spPr>
            <p:txBody>
              <a:bodyPr wrap="square" lIns="0" tIns="0" rIns="0" bIns="0" anchor="t" anchorCtr="0">
                <a:spAutoFit/>
              </a:bodyPr>
              <a:lstStyle/>
              <a:p>
                <a:pPr lvl="0"/>
                <a:r>
                  <a:rPr lang="zh-CN" altLang="en-US" sz="24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rPr>
                  <a:t>请输入您的标题</a:t>
                </a:r>
                <a:endParaRPr lang="zh-CN" altLang="en-US" sz="1050" dirty="0">
                  <a:solidFill>
                    <a:schemeClr val="bg1">
                      <a:lumMod val="65000"/>
                    </a:schemeClr>
                  </a:solidFill>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endParaRPr>
              </a:p>
            </p:txBody>
          </p:sp>
          <p:sp>
            <p:nvSpPr>
              <p:cNvPr id="40" name="文本框 39"/>
              <p:cNvSpPr txBox="1"/>
              <p:nvPr/>
            </p:nvSpPr>
            <p:spPr>
              <a:xfrm>
                <a:off x="9845" y="6332"/>
                <a:ext cx="902" cy="822"/>
              </a:xfrm>
              <a:prstGeom prst="rect">
                <a:avLst/>
              </a:prstGeom>
              <a:noFill/>
            </p:spPr>
            <p:txBody>
              <a:bodyPr wrap="none" rtlCol="0">
                <a:spAutoFit/>
              </a:bodyPr>
              <a:lstStyle/>
              <a:p>
                <a:r>
                  <a:rPr lang="en-US" altLang="zh-CN" sz="280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rPr>
                  <a:t>04</a:t>
                </a:r>
              </a:p>
            </p:txBody>
          </p:sp>
        </p:grpSp>
      </p:grpSp>
    </p:spTree>
  </p:cSld>
  <p:clrMapOvr>
    <a:masterClrMapping/>
  </p:clrMapOvr>
  <mc:AlternateContent xmlns:mc="http://schemas.openxmlformats.org/markup-compatibility/2006" xmlns:p14="http://schemas.microsoft.com/office/powerpoint/2010/main">
    <mc:Choice Requires="p14">
      <p:transition spd="slow" p14:dur="1750" advClick="0" advTm="0">
        <p:randomBar dir="vert"/>
      </p:transition>
    </mc:Choice>
    <mc:Fallback xmlns="">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nodeType="clickEffect">
                                  <p:stCondLst>
                                    <p:cond delay="0"/>
                                  </p:stCondLst>
                                  <p:childTnLst>
                                    <p:set>
                                      <p:cBhvr>
                                        <p:cTn id="11" dur="1" fill="hold">
                                          <p:stCondLst>
                                            <p:cond delay="0"/>
                                          </p:stCondLst>
                                        </p:cTn>
                                        <p:tgtEl>
                                          <p:spTgt spid="45"/>
                                        </p:tgtEl>
                                        <p:attrNameLst>
                                          <p:attrName>style.visibility</p:attrName>
                                        </p:attrNameLst>
                                      </p:cBhvr>
                                      <p:to>
                                        <p:strVal val="visible"/>
                                      </p:to>
                                    </p:set>
                                    <p:anim calcmode="lin" valueType="num">
                                      <p:cBhvr>
                                        <p:cTn id="12" dur="1000" fill="hold"/>
                                        <p:tgtEl>
                                          <p:spTgt spid="45"/>
                                        </p:tgtEl>
                                        <p:attrNameLst>
                                          <p:attrName>ppt_x</p:attrName>
                                        </p:attrNameLst>
                                      </p:cBhvr>
                                      <p:tavLst>
                                        <p:tav tm="0">
                                          <p:val>
                                            <p:strVal val="#ppt_x-.2"/>
                                          </p:val>
                                        </p:tav>
                                        <p:tav tm="100000">
                                          <p:val>
                                            <p:strVal val="#ppt_x"/>
                                          </p:val>
                                        </p:tav>
                                      </p:tavLst>
                                    </p:anim>
                                    <p:anim calcmode="lin" valueType="num">
                                      <p:cBhvr>
                                        <p:cTn id="13" dur="1000" fill="hold"/>
                                        <p:tgtEl>
                                          <p:spTgt spid="45"/>
                                        </p:tgtEl>
                                        <p:attrNameLst>
                                          <p:attrName>ppt_y</p:attrName>
                                        </p:attrNameLst>
                                      </p:cBhvr>
                                      <p:tavLst>
                                        <p:tav tm="0">
                                          <p:val>
                                            <p:strVal val="#ppt_y"/>
                                          </p:val>
                                        </p:tav>
                                        <p:tav tm="100000">
                                          <p:val>
                                            <p:strVal val="#ppt_y"/>
                                          </p:val>
                                        </p:tav>
                                      </p:tavLst>
                                    </p:anim>
                                    <p:animEffect transition="in" filter="wipe(right)" prLst="gradientSize: 0.1">
                                      <p:cBhvr>
                                        <p:cTn id="14" dur="10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descr="c3a003a5279afdaf92a16de7e32fd6a4"/>
          <p:cNvPicPr>
            <a:picLocks noChangeAspect="1"/>
          </p:cNvPicPr>
          <p:nvPr/>
        </p:nvPicPr>
        <p:blipFill>
          <a:blip r:embed="rId3"/>
          <a:stretch>
            <a:fillRect/>
          </a:stretch>
        </p:blipFill>
        <p:spPr>
          <a:xfrm>
            <a:off x="-2540" y="9525"/>
            <a:ext cx="10806430" cy="6460490"/>
          </a:xfrm>
          <a:prstGeom prst="rect">
            <a:avLst/>
          </a:prstGeom>
        </p:spPr>
      </p:pic>
      <p:pic>
        <p:nvPicPr>
          <p:cNvPr id="2" name="图片 1" descr="矩形 8"/>
          <p:cNvPicPr>
            <a:picLocks noChangeAspect="1"/>
          </p:cNvPicPr>
          <p:nvPr/>
        </p:nvPicPr>
        <p:blipFill>
          <a:blip r:embed="rId4"/>
          <a:stretch>
            <a:fillRect/>
          </a:stretch>
        </p:blipFill>
        <p:spPr>
          <a:xfrm>
            <a:off x="-11430" y="2272983"/>
            <a:ext cx="3283585" cy="1737995"/>
          </a:xfrm>
          <a:prstGeom prst="rect">
            <a:avLst/>
          </a:prstGeom>
        </p:spPr>
      </p:pic>
      <p:pic>
        <p:nvPicPr>
          <p:cNvPr id="3" name="图片 2" descr="形状 2 拷贝 3"/>
          <p:cNvPicPr>
            <a:picLocks noChangeAspect="1"/>
          </p:cNvPicPr>
          <p:nvPr/>
        </p:nvPicPr>
        <p:blipFill>
          <a:blip r:embed="rId5"/>
          <a:stretch>
            <a:fillRect/>
          </a:stretch>
        </p:blipFill>
        <p:spPr>
          <a:xfrm>
            <a:off x="9349740" y="9525"/>
            <a:ext cx="1454150" cy="1813560"/>
          </a:xfrm>
          <a:prstGeom prst="rect">
            <a:avLst/>
          </a:prstGeom>
        </p:spPr>
      </p:pic>
      <p:pic>
        <p:nvPicPr>
          <p:cNvPr id="13" name="图片 12" descr="圆角矩形 1 拷贝"/>
          <p:cNvPicPr>
            <a:picLocks noChangeAspect="1"/>
          </p:cNvPicPr>
          <p:nvPr/>
        </p:nvPicPr>
        <p:blipFill>
          <a:blip r:embed="rId6"/>
          <a:stretch>
            <a:fillRect/>
          </a:stretch>
        </p:blipFill>
        <p:spPr>
          <a:xfrm flipH="1">
            <a:off x="10173970" y="1481455"/>
            <a:ext cx="629920" cy="760730"/>
          </a:xfrm>
          <a:prstGeom prst="rect">
            <a:avLst/>
          </a:prstGeom>
        </p:spPr>
      </p:pic>
      <p:grpSp>
        <p:nvGrpSpPr>
          <p:cNvPr id="6" name="组合 5"/>
          <p:cNvGrpSpPr/>
          <p:nvPr/>
        </p:nvGrpSpPr>
        <p:grpSpPr>
          <a:xfrm>
            <a:off x="4946015" y="2209165"/>
            <a:ext cx="4486910" cy="1865630"/>
            <a:chOff x="7789" y="3404"/>
            <a:chExt cx="7066" cy="2938"/>
          </a:xfrm>
        </p:grpSpPr>
        <p:grpSp>
          <p:nvGrpSpPr>
            <p:cNvPr id="50" name="组合 49"/>
            <p:cNvGrpSpPr/>
            <p:nvPr/>
          </p:nvGrpSpPr>
          <p:grpSpPr>
            <a:xfrm flipV="1">
              <a:off x="7789" y="4372"/>
              <a:ext cx="7066" cy="161"/>
              <a:chOff x="4818" y="4990"/>
              <a:chExt cx="9664" cy="220"/>
            </a:xfrm>
          </p:grpSpPr>
          <p:pic>
            <p:nvPicPr>
              <p:cNvPr id="46" name="图片 45" descr="形状 2"/>
              <p:cNvPicPr>
                <a:picLocks noChangeAspect="1"/>
              </p:cNvPicPr>
              <p:nvPr/>
            </p:nvPicPr>
            <p:blipFill>
              <a:blip r:embed="rId7"/>
              <a:stretch>
                <a:fillRect/>
              </a:stretch>
            </p:blipFill>
            <p:spPr>
              <a:xfrm>
                <a:off x="4818" y="5083"/>
                <a:ext cx="9581" cy="36"/>
              </a:xfrm>
              <a:prstGeom prst="rect">
                <a:avLst/>
              </a:prstGeom>
            </p:spPr>
          </p:pic>
          <p:sp>
            <p:nvSpPr>
              <p:cNvPr id="47" name="流程图: 联系 46"/>
              <p:cNvSpPr/>
              <p:nvPr/>
            </p:nvSpPr>
            <p:spPr>
              <a:xfrm>
                <a:off x="4818" y="4990"/>
                <a:ext cx="221" cy="221"/>
              </a:xfrm>
              <a:prstGeom prst="flowChartConnector">
                <a:avLst/>
              </a:prstGeom>
              <a:solidFill>
                <a:srgbClr val="8C8C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Normal" panose="020B0400000000000000" charset="-122"/>
                  <a:ea typeface="思源黑体 CN Normal" panose="020B0400000000000000" charset="-122"/>
                  <a:cs typeface="思源黑体 CN Normal" panose="020B0400000000000000" charset="-122"/>
                </a:endParaRPr>
              </a:p>
            </p:txBody>
          </p:sp>
          <p:sp>
            <p:nvSpPr>
              <p:cNvPr id="48" name="流程图: 联系 47"/>
              <p:cNvSpPr/>
              <p:nvPr/>
            </p:nvSpPr>
            <p:spPr>
              <a:xfrm>
                <a:off x="14262" y="4990"/>
                <a:ext cx="221" cy="221"/>
              </a:xfrm>
              <a:prstGeom prst="flowChartConnector">
                <a:avLst/>
              </a:prstGeom>
              <a:solidFill>
                <a:srgbClr val="8C8C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Normal" panose="020B0400000000000000" charset="-122"/>
                  <a:ea typeface="思源黑体 CN Normal" panose="020B0400000000000000" charset="-122"/>
                  <a:cs typeface="思源黑体 CN Normal" panose="020B0400000000000000" charset="-122"/>
                </a:endParaRPr>
              </a:p>
            </p:txBody>
          </p:sp>
        </p:grpSp>
        <p:sp>
          <p:nvSpPr>
            <p:cNvPr id="12" name="MH_SubTitle_1"/>
            <p:cNvSpPr txBox="1"/>
            <p:nvPr>
              <p:custDataLst>
                <p:tags r:id="rId1"/>
              </p:custDataLst>
            </p:nvPr>
          </p:nvSpPr>
          <p:spPr>
            <a:xfrm flipH="1">
              <a:off x="9195" y="3404"/>
              <a:ext cx="3606" cy="581"/>
            </a:xfrm>
            <a:prstGeom prst="rect">
              <a:avLst/>
            </a:prstGeom>
            <a:noFill/>
          </p:spPr>
          <p:txBody>
            <a:bodyPr wrap="square" lIns="0" tIns="0" rIns="0" bIns="0" anchor="t" anchorCtr="0">
              <a:spAutoFit/>
            </a:bodyPr>
            <a:lstStyle/>
            <a:p>
              <a:r>
                <a:rPr lang="zh-CN" altLang="en-US" sz="24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rPr>
                <a:t>请输入您的标题</a:t>
              </a:r>
            </a:p>
          </p:txBody>
        </p:sp>
        <p:sp>
          <p:nvSpPr>
            <p:cNvPr id="4" name="TextBox 11"/>
            <p:cNvSpPr txBox="1"/>
            <p:nvPr/>
          </p:nvSpPr>
          <p:spPr>
            <a:xfrm>
              <a:off x="7830" y="4842"/>
              <a:ext cx="6864" cy="1501"/>
            </a:xfrm>
            <a:prstGeom prst="rect">
              <a:avLst/>
            </a:prstGeom>
            <a:noFill/>
          </p:spPr>
          <p:txBody>
            <a:bodyPr wrap="square" rtlCol="0">
              <a:spAutoFit/>
            </a:bodyPr>
            <a:lstStyle/>
            <a:p>
              <a:pPr marL="0" lvl="1" indent="0" algn="ctr">
                <a:buFont typeface="Arial" panose="020B0604020202020204" pitchFamily="34" charset="0"/>
                <a:buNone/>
              </a:pPr>
              <a:r>
                <a:rPr lang="zh-CN" altLang="en-US" sz="1400" dirty="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rPr>
                <a:t>添加相关标题文字添加相关标题文字添加相关标题文字添加相关标题文字添加相关标题文字添加相关标题文字添加相关标题文字添加相关标题文字添加相关标题文字</a:t>
              </a:r>
            </a:p>
          </p:txBody>
        </p:sp>
      </p:grpSp>
      <p:sp>
        <p:nvSpPr>
          <p:cNvPr id="5" name="文本框 4"/>
          <p:cNvSpPr txBox="1"/>
          <p:nvPr/>
        </p:nvSpPr>
        <p:spPr>
          <a:xfrm>
            <a:off x="1144270" y="2680970"/>
            <a:ext cx="972185" cy="922020"/>
          </a:xfrm>
          <a:prstGeom prst="rect">
            <a:avLst/>
          </a:prstGeom>
          <a:noFill/>
        </p:spPr>
        <p:txBody>
          <a:bodyPr wrap="square" rtlCol="0">
            <a:spAutoFit/>
          </a:bodyPr>
          <a:lstStyle/>
          <a:p>
            <a:r>
              <a:rPr lang="en-US" altLang="zh-CN" sz="5400" dirty="0">
                <a:solidFill>
                  <a:schemeClr val="bg1"/>
                </a:solidFill>
                <a:latin typeface="思源黑体 CN Normal" panose="020B0400000000000000" charset="-122"/>
                <a:ea typeface="思源黑体 CN Normal" panose="020B0400000000000000" charset="-122"/>
                <a:cs typeface="思源黑体 CN Normal" panose="020B0400000000000000" charset="-122"/>
              </a:rPr>
              <a:t>01</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randombar(horizont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0"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edge">
                                      <p:cBhvr>
                                        <p:cTn id="1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descr="c3a003a5279afdaf92a16de7e32fd6a4"/>
          <p:cNvPicPr>
            <a:picLocks noChangeAspect="1"/>
          </p:cNvPicPr>
          <p:nvPr/>
        </p:nvPicPr>
        <p:blipFill>
          <a:blip r:embed="rId2"/>
          <a:stretch>
            <a:fillRect/>
          </a:stretch>
        </p:blipFill>
        <p:spPr>
          <a:xfrm>
            <a:off x="-2540" y="9525"/>
            <a:ext cx="10806430" cy="6460490"/>
          </a:xfrm>
          <a:prstGeom prst="rect">
            <a:avLst/>
          </a:prstGeom>
        </p:spPr>
      </p:pic>
      <p:grpSp>
        <p:nvGrpSpPr>
          <p:cNvPr id="23" name="组合 22"/>
          <p:cNvGrpSpPr/>
          <p:nvPr/>
        </p:nvGrpSpPr>
        <p:grpSpPr>
          <a:xfrm>
            <a:off x="1764519" y="1451633"/>
            <a:ext cx="2152967" cy="3672115"/>
            <a:chOff x="1045159" y="2217316"/>
            <a:chExt cx="2152967" cy="3672115"/>
          </a:xfrm>
        </p:grpSpPr>
        <p:sp>
          <p:nvSpPr>
            <p:cNvPr id="7" name="íṡľíḍè-Rectangle 22"/>
            <p:cNvSpPr/>
            <p:nvPr/>
          </p:nvSpPr>
          <p:spPr>
            <a:xfrm>
              <a:off x="1168053" y="2217316"/>
              <a:ext cx="1901372" cy="1901372"/>
            </a:xfrm>
            <a:prstGeom prst="rect">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FFFF"/>
                </a:solidFill>
                <a:effectLst/>
                <a:uLnTx/>
                <a:uFillTx/>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endParaRPr>
            </a:p>
          </p:txBody>
        </p:sp>
        <p:sp>
          <p:nvSpPr>
            <p:cNvPr id="10" name="íṡľíḍè-Freeform: Shape 23"/>
            <p:cNvSpPr/>
            <p:nvPr/>
          </p:nvSpPr>
          <p:spPr>
            <a:xfrm rot="10800000">
              <a:off x="1168053" y="3988059"/>
              <a:ext cx="1901372" cy="370114"/>
            </a:xfrm>
            <a:custGeom>
              <a:avLst/>
              <a:gdLst>
                <a:gd name="connsiteX0" fmla="*/ 1901372 w 1901372"/>
                <a:gd name="connsiteY0" fmla="*/ 370114 h 370114"/>
                <a:gd name="connsiteX1" fmla="*/ 0 w 1901372"/>
                <a:gd name="connsiteY1" fmla="*/ 370114 h 370114"/>
                <a:gd name="connsiteX2" fmla="*/ 0 w 1901372"/>
                <a:gd name="connsiteY2" fmla="*/ 239486 h 370114"/>
                <a:gd name="connsiteX3" fmla="*/ 639355 w 1901372"/>
                <a:gd name="connsiteY3" fmla="*/ 239486 h 370114"/>
                <a:gd name="connsiteX4" fmla="*/ 950686 w 1901372"/>
                <a:gd name="connsiteY4" fmla="*/ 0 h 370114"/>
                <a:gd name="connsiteX5" fmla="*/ 1262017 w 1901372"/>
                <a:gd name="connsiteY5" fmla="*/ 239486 h 370114"/>
                <a:gd name="connsiteX6" fmla="*/ 1901372 w 1901372"/>
                <a:gd name="connsiteY6" fmla="*/ 239486 h 370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1372" h="370114">
                  <a:moveTo>
                    <a:pt x="1901372" y="370114"/>
                  </a:moveTo>
                  <a:lnTo>
                    <a:pt x="0" y="370114"/>
                  </a:lnTo>
                  <a:lnTo>
                    <a:pt x="0" y="239486"/>
                  </a:lnTo>
                  <a:lnTo>
                    <a:pt x="639355" y="239486"/>
                  </a:lnTo>
                  <a:lnTo>
                    <a:pt x="950686" y="0"/>
                  </a:lnTo>
                  <a:lnTo>
                    <a:pt x="1262017" y="239486"/>
                  </a:lnTo>
                  <a:lnTo>
                    <a:pt x="1901372" y="239486"/>
                  </a:lnTo>
                  <a:close/>
                </a:path>
              </a:pathLst>
            </a:cu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FFFF"/>
                </a:solidFill>
                <a:effectLst/>
                <a:uLnTx/>
                <a:uFillTx/>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endParaRPr>
            </a:p>
          </p:txBody>
        </p:sp>
        <p:sp>
          <p:nvSpPr>
            <p:cNvPr id="8" name="îŝḷîḓé-TextBox 33"/>
            <p:cNvSpPr txBox="1"/>
            <p:nvPr/>
          </p:nvSpPr>
          <p:spPr bwMode="auto">
            <a:xfrm>
              <a:off x="1623292" y="4648585"/>
              <a:ext cx="1077218" cy="172355"/>
            </a:xfrm>
            <a:prstGeom prst="rect">
              <a:avLst/>
            </a:prstGeom>
            <a:noFill/>
            <a:ln w="9525">
              <a:noFill/>
              <a:miter lim="800000"/>
            </a:ln>
          </p:spPr>
          <p:txBody>
            <a:bodyPr wrap="none" lIns="0" tIns="0" rIns="0" bIns="0" anchor="t" anchorCtr="0">
              <a:noAutofit/>
              <a:scene3d>
                <a:camera prst="orthographicFront"/>
                <a:lightRig rig="threePt" dir="t"/>
              </a:scene3d>
              <a:sp3d>
                <a:bevelT w="0" h="0"/>
              </a:sp3d>
            </a:bodyPr>
            <a:lstStyle/>
            <a:p>
              <a:pPr defTabSz="913765"/>
              <a:r>
                <a:rPr lang="zh-CN" altLang="en-US" sz="1600" dirty="0">
                  <a:solidFill>
                    <a:schemeClr val="tx1">
                      <a:lumMod val="85000"/>
                      <a:lumOff val="15000"/>
                    </a:schemeClr>
                  </a:solidFill>
                  <a:latin typeface="思源黑体 CN Normal" panose="020B0400000000000000" charset="-122"/>
                  <a:ea typeface="思源黑体 CN Normal" panose="020B0400000000000000" charset="-122"/>
                  <a:cs typeface="思源黑体 CN Normal" panose="020B0400000000000000" charset="-122"/>
                </a:rPr>
                <a:t>添加标题</a:t>
              </a:r>
            </a:p>
          </p:txBody>
        </p:sp>
        <p:sp>
          <p:nvSpPr>
            <p:cNvPr id="15" name="îŝḷîḓé-Rectangle 38"/>
            <p:cNvSpPr/>
            <p:nvPr/>
          </p:nvSpPr>
          <p:spPr>
            <a:xfrm>
              <a:off x="1045159" y="5027036"/>
              <a:ext cx="2152967" cy="862395"/>
            </a:xfrm>
            <a:prstGeom prst="rect">
              <a:avLst/>
            </a:prstGeom>
          </p:spPr>
          <p:txBody>
            <a:bodyPr wrap="square" lIns="0" tIns="0" rIns="0" bIns="0">
              <a:normAutofit/>
            </a:bodyPr>
            <a:lstStyle/>
            <a:p>
              <a:pPr algn="ctr">
                <a:lnSpc>
                  <a:spcPts val="2000"/>
                </a:lnSpc>
              </a:pPr>
              <a:r>
                <a:rPr lang="zh-CN" altLang="en-US" sz="1000" dirty="0">
                  <a:solidFill>
                    <a:schemeClr val="tx1">
                      <a:lumMod val="85000"/>
                      <a:lumOff val="15000"/>
                    </a:schemeClr>
                  </a:solidFill>
                  <a:latin typeface="思源黑体 CN Normal" panose="020B0400000000000000" charset="-122"/>
                  <a:ea typeface="思源黑体 CN Normal" panose="020B0400000000000000" charset="-122"/>
                  <a:cs typeface="思源黑体 CN Normal" panose="020B0400000000000000" charset="-122"/>
                </a:rPr>
                <a:t>请在此处添加具体内容，文字尽量言简意赅，简单说明即可，不必过于繁琐，注意版面美观度。</a:t>
              </a:r>
              <a:endParaRPr lang="en-US" altLang="zh-CN" sz="1000" dirty="0">
                <a:solidFill>
                  <a:schemeClr val="tx1">
                    <a:lumMod val="85000"/>
                    <a:lumOff val="15000"/>
                  </a:schemeClr>
                </a:solidFill>
                <a:latin typeface="思源黑体 CN Normal" panose="020B0400000000000000" charset="-122"/>
                <a:ea typeface="思源黑体 CN Normal" panose="020B0400000000000000" charset="-122"/>
                <a:cs typeface="思源黑体 CN Normal" panose="020B0400000000000000" charset="-122"/>
              </a:endParaRPr>
            </a:p>
          </p:txBody>
        </p:sp>
        <p:sp>
          <p:nvSpPr>
            <p:cNvPr id="19" name="îŝḷîḓé-Freeform: Shape 42"/>
            <p:cNvSpPr/>
            <p:nvPr/>
          </p:nvSpPr>
          <p:spPr bwMode="auto">
            <a:xfrm>
              <a:off x="1689856" y="2469349"/>
              <a:ext cx="944091" cy="944091"/>
            </a:xfrm>
            <a:custGeom>
              <a:avLst/>
              <a:gdLst>
                <a:gd name="T0" fmla="*/ 184 w 260"/>
                <a:gd name="T1" fmla="*/ 106 h 260"/>
                <a:gd name="T2" fmla="*/ 193 w 260"/>
                <a:gd name="T3" fmla="*/ 143 h 260"/>
                <a:gd name="T4" fmla="*/ 117 w 260"/>
                <a:gd name="T5" fmla="*/ 219 h 260"/>
                <a:gd name="T6" fmla="*/ 42 w 260"/>
                <a:gd name="T7" fmla="*/ 143 h 260"/>
                <a:gd name="T8" fmla="*/ 117 w 260"/>
                <a:gd name="T9" fmla="*/ 66 h 260"/>
                <a:gd name="T10" fmla="*/ 154 w 260"/>
                <a:gd name="T11" fmla="*/ 76 h 260"/>
                <a:gd name="T12" fmla="*/ 183 w 260"/>
                <a:gd name="T13" fmla="*/ 46 h 260"/>
                <a:gd name="T14" fmla="*/ 117 w 260"/>
                <a:gd name="T15" fmla="*/ 25 h 260"/>
                <a:gd name="T16" fmla="*/ 0 w 260"/>
                <a:gd name="T17" fmla="*/ 143 h 260"/>
                <a:gd name="T18" fmla="*/ 117 w 260"/>
                <a:gd name="T19" fmla="*/ 260 h 260"/>
                <a:gd name="T20" fmla="*/ 233 w 260"/>
                <a:gd name="T21" fmla="*/ 143 h 260"/>
                <a:gd name="T22" fmla="*/ 213 w 260"/>
                <a:gd name="T23" fmla="*/ 77 h 260"/>
                <a:gd name="T24" fmla="*/ 184 w 260"/>
                <a:gd name="T25" fmla="*/ 106 h 260"/>
                <a:gd name="T26" fmla="*/ 225 w 260"/>
                <a:gd name="T27" fmla="*/ 35 h 260"/>
                <a:gd name="T28" fmla="*/ 225 w 260"/>
                <a:gd name="T29" fmla="*/ 35 h 260"/>
                <a:gd name="T30" fmla="*/ 225 w 260"/>
                <a:gd name="T31" fmla="*/ 0 h 260"/>
                <a:gd name="T32" fmla="*/ 203 w 260"/>
                <a:gd name="T33" fmla="*/ 23 h 260"/>
                <a:gd name="T34" fmla="*/ 203 w 260"/>
                <a:gd name="T35" fmla="*/ 46 h 260"/>
                <a:gd name="T36" fmla="*/ 139 w 260"/>
                <a:gd name="T37" fmla="*/ 111 h 260"/>
                <a:gd name="T38" fmla="*/ 117 w 260"/>
                <a:gd name="T39" fmla="*/ 104 h 260"/>
                <a:gd name="T40" fmla="*/ 79 w 260"/>
                <a:gd name="T41" fmla="*/ 143 h 260"/>
                <a:gd name="T42" fmla="*/ 117 w 260"/>
                <a:gd name="T43" fmla="*/ 181 h 260"/>
                <a:gd name="T44" fmla="*/ 155 w 260"/>
                <a:gd name="T45" fmla="*/ 143 h 260"/>
                <a:gd name="T46" fmla="*/ 150 w 260"/>
                <a:gd name="T47" fmla="*/ 123 h 260"/>
                <a:gd name="T48" fmla="*/ 215 w 260"/>
                <a:gd name="T49" fmla="*/ 58 h 260"/>
                <a:gd name="T50" fmla="*/ 237 w 260"/>
                <a:gd name="T51" fmla="*/ 58 h 260"/>
                <a:gd name="T52" fmla="*/ 260 w 260"/>
                <a:gd name="T53" fmla="*/ 35 h 260"/>
                <a:gd name="T54" fmla="*/ 225 w 260"/>
                <a:gd name="T55" fmla="*/ 35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60" h="260">
                  <a:moveTo>
                    <a:pt x="184" y="106"/>
                  </a:moveTo>
                  <a:cubicBezTo>
                    <a:pt x="190" y="117"/>
                    <a:pt x="193" y="129"/>
                    <a:pt x="193" y="143"/>
                  </a:cubicBezTo>
                  <a:cubicBezTo>
                    <a:pt x="193" y="185"/>
                    <a:pt x="159" y="219"/>
                    <a:pt x="117" y="219"/>
                  </a:cubicBezTo>
                  <a:cubicBezTo>
                    <a:pt x="76" y="219"/>
                    <a:pt x="42" y="185"/>
                    <a:pt x="42" y="143"/>
                  </a:cubicBezTo>
                  <a:cubicBezTo>
                    <a:pt x="42" y="100"/>
                    <a:pt x="76" y="66"/>
                    <a:pt x="117" y="66"/>
                  </a:cubicBezTo>
                  <a:cubicBezTo>
                    <a:pt x="131" y="66"/>
                    <a:pt x="143" y="70"/>
                    <a:pt x="154" y="76"/>
                  </a:cubicBezTo>
                  <a:cubicBezTo>
                    <a:pt x="183" y="46"/>
                    <a:pt x="183" y="46"/>
                    <a:pt x="183" y="46"/>
                  </a:cubicBezTo>
                  <a:cubicBezTo>
                    <a:pt x="165" y="33"/>
                    <a:pt x="141" y="25"/>
                    <a:pt x="117" y="25"/>
                  </a:cubicBezTo>
                  <a:cubicBezTo>
                    <a:pt x="52" y="25"/>
                    <a:pt x="0" y="78"/>
                    <a:pt x="0" y="143"/>
                  </a:cubicBezTo>
                  <a:cubicBezTo>
                    <a:pt x="0" y="207"/>
                    <a:pt x="52" y="260"/>
                    <a:pt x="117" y="260"/>
                  </a:cubicBezTo>
                  <a:cubicBezTo>
                    <a:pt x="181" y="260"/>
                    <a:pt x="233" y="207"/>
                    <a:pt x="233" y="143"/>
                  </a:cubicBezTo>
                  <a:cubicBezTo>
                    <a:pt x="233" y="118"/>
                    <a:pt x="226" y="96"/>
                    <a:pt x="213" y="77"/>
                  </a:cubicBezTo>
                  <a:cubicBezTo>
                    <a:pt x="184" y="106"/>
                    <a:pt x="184" y="106"/>
                    <a:pt x="184" y="106"/>
                  </a:cubicBezTo>
                  <a:close/>
                  <a:moveTo>
                    <a:pt x="225" y="35"/>
                  </a:moveTo>
                  <a:cubicBezTo>
                    <a:pt x="225" y="35"/>
                    <a:pt x="225" y="35"/>
                    <a:pt x="225" y="35"/>
                  </a:cubicBezTo>
                  <a:cubicBezTo>
                    <a:pt x="225" y="0"/>
                    <a:pt x="225" y="0"/>
                    <a:pt x="225" y="0"/>
                  </a:cubicBezTo>
                  <a:cubicBezTo>
                    <a:pt x="203" y="23"/>
                    <a:pt x="203" y="23"/>
                    <a:pt x="203" y="23"/>
                  </a:cubicBezTo>
                  <a:cubicBezTo>
                    <a:pt x="203" y="46"/>
                    <a:pt x="203" y="46"/>
                    <a:pt x="203" y="46"/>
                  </a:cubicBezTo>
                  <a:cubicBezTo>
                    <a:pt x="139" y="111"/>
                    <a:pt x="139" y="111"/>
                    <a:pt x="139" y="111"/>
                  </a:cubicBezTo>
                  <a:cubicBezTo>
                    <a:pt x="133" y="106"/>
                    <a:pt x="125" y="104"/>
                    <a:pt x="117" y="104"/>
                  </a:cubicBezTo>
                  <a:cubicBezTo>
                    <a:pt x="96" y="104"/>
                    <a:pt x="79" y="121"/>
                    <a:pt x="79" y="143"/>
                  </a:cubicBezTo>
                  <a:cubicBezTo>
                    <a:pt x="79" y="164"/>
                    <a:pt x="96" y="181"/>
                    <a:pt x="117" y="181"/>
                  </a:cubicBezTo>
                  <a:cubicBezTo>
                    <a:pt x="138" y="181"/>
                    <a:pt x="155" y="164"/>
                    <a:pt x="155" y="143"/>
                  </a:cubicBezTo>
                  <a:cubicBezTo>
                    <a:pt x="155" y="136"/>
                    <a:pt x="154" y="129"/>
                    <a:pt x="150" y="123"/>
                  </a:cubicBezTo>
                  <a:cubicBezTo>
                    <a:pt x="215" y="58"/>
                    <a:pt x="215" y="58"/>
                    <a:pt x="215" y="58"/>
                  </a:cubicBezTo>
                  <a:cubicBezTo>
                    <a:pt x="237" y="58"/>
                    <a:pt x="237" y="58"/>
                    <a:pt x="237" y="58"/>
                  </a:cubicBezTo>
                  <a:cubicBezTo>
                    <a:pt x="260" y="35"/>
                    <a:pt x="260" y="35"/>
                    <a:pt x="260" y="35"/>
                  </a:cubicBezTo>
                  <a:cubicBezTo>
                    <a:pt x="225" y="35"/>
                    <a:pt x="225" y="35"/>
                    <a:pt x="225" y="35"/>
                  </a:cubicBezTo>
                  <a:close/>
                </a:path>
              </a:pathLst>
            </a:custGeom>
            <a:solidFill>
              <a:schemeClr val="bg1"/>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endParaRPr>
            </a:p>
          </p:txBody>
        </p:sp>
      </p:grpSp>
      <p:grpSp>
        <p:nvGrpSpPr>
          <p:cNvPr id="24" name="组合 23"/>
          <p:cNvGrpSpPr/>
          <p:nvPr/>
        </p:nvGrpSpPr>
        <p:grpSpPr>
          <a:xfrm>
            <a:off x="4471340" y="1451633"/>
            <a:ext cx="2122584" cy="3918854"/>
            <a:chOff x="3746170" y="2217316"/>
            <a:chExt cx="2122584" cy="3918854"/>
          </a:xfrm>
        </p:grpSpPr>
        <p:sp>
          <p:nvSpPr>
            <p:cNvPr id="9" name="íṡľíḍè-Rectangle 18"/>
            <p:cNvSpPr/>
            <p:nvPr/>
          </p:nvSpPr>
          <p:spPr>
            <a:xfrm>
              <a:off x="3869067" y="2217316"/>
              <a:ext cx="1901372" cy="1901372"/>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FFFF"/>
                </a:solidFill>
                <a:effectLst/>
                <a:uLnTx/>
                <a:uFillTx/>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endParaRPr>
            </a:p>
          </p:txBody>
        </p:sp>
        <p:sp>
          <p:nvSpPr>
            <p:cNvPr id="14" name="íṡľíḍè-Freeform: Shape 19"/>
            <p:cNvSpPr/>
            <p:nvPr/>
          </p:nvSpPr>
          <p:spPr>
            <a:xfrm rot="10800000">
              <a:off x="3869067" y="3991687"/>
              <a:ext cx="1901372" cy="370114"/>
            </a:xfrm>
            <a:custGeom>
              <a:avLst/>
              <a:gdLst>
                <a:gd name="connsiteX0" fmla="*/ 1901372 w 1901372"/>
                <a:gd name="connsiteY0" fmla="*/ 370114 h 370114"/>
                <a:gd name="connsiteX1" fmla="*/ 0 w 1901372"/>
                <a:gd name="connsiteY1" fmla="*/ 370114 h 370114"/>
                <a:gd name="connsiteX2" fmla="*/ 0 w 1901372"/>
                <a:gd name="connsiteY2" fmla="*/ 239486 h 370114"/>
                <a:gd name="connsiteX3" fmla="*/ 639355 w 1901372"/>
                <a:gd name="connsiteY3" fmla="*/ 239486 h 370114"/>
                <a:gd name="connsiteX4" fmla="*/ 950686 w 1901372"/>
                <a:gd name="connsiteY4" fmla="*/ 0 h 370114"/>
                <a:gd name="connsiteX5" fmla="*/ 1262017 w 1901372"/>
                <a:gd name="connsiteY5" fmla="*/ 239486 h 370114"/>
                <a:gd name="connsiteX6" fmla="*/ 1901372 w 1901372"/>
                <a:gd name="connsiteY6" fmla="*/ 239486 h 370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1372" h="370114">
                  <a:moveTo>
                    <a:pt x="1901372" y="370114"/>
                  </a:moveTo>
                  <a:lnTo>
                    <a:pt x="0" y="370114"/>
                  </a:lnTo>
                  <a:lnTo>
                    <a:pt x="0" y="239486"/>
                  </a:lnTo>
                  <a:lnTo>
                    <a:pt x="639355" y="239486"/>
                  </a:lnTo>
                  <a:lnTo>
                    <a:pt x="950686" y="0"/>
                  </a:lnTo>
                  <a:lnTo>
                    <a:pt x="1262017" y="239486"/>
                  </a:lnTo>
                  <a:lnTo>
                    <a:pt x="1901372" y="239486"/>
                  </a:lnTo>
                  <a:close/>
                </a:path>
              </a:pathLst>
            </a:cu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FFFF"/>
                </a:solidFill>
                <a:effectLst/>
                <a:uLnTx/>
                <a:uFillTx/>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endParaRPr>
            </a:p>
          </p:txBody>
        </p:sp>
        <p:sp>
          <p:nvSpPr>
            <p:cNvPr id="11" name="îŝḷîḓé-TextBox 34"/>
            <p:cNvSpPr txBox="1"/>
            <p:nvPr/>
          </p:nvSpPr>
          <p:spPr bwMode="auto">
            <a:xfrm>
              <a:off x="4281139" y="4660687"/>
              <a:ext cx="1077218" cy="172355"/>
            </a:xfrm>
            <a:prstGeom prst="rect">
              <a:avLst/>
            </a:prstGeom>
            <a:noFill/>
            <a:ln w="9525">
              <a:noFill/>
              <a:miter lim="800000"/>
            </a:ln>
          </p:spPr>
          <p:txBody>
            <a:bodyPr wrap="none" lIns="0" tIns="0" rIns="0" bIns="0" anchor="t" anchorCtr="0">
              <a:noAutofit/>
              <a:scene3d>
                <a:camera prst="orthographicFront"/>
                <a:lightRig rig="threePt" dir="t"/>
              </a:scene3d>
              <a:sp3d>
                <a:bevelT w="0" h="0"/>
              </a:sp3d>
            </a:bodyPr>
            <a:lstStyle>
              <a:defPPr>
                <a:defRPr lang="zh-CN"/>
              </a:defPPr>
              <a:lvl1pPr defTabSz="913765">
                <a:defRPr sz="1600">
                  <a:solidFill>
                    <a:schemeClr val="tx1">
                      <a:lumMod val="85000"/>
                      <a:lumOff val="15000"/>
                    </a:schemeClr>
                  </a:solidFill>
                  <a:ea typeface="微软雅黑" panose="020B0503020204020204" pitchFamily="34" charset="-122"/>
                </a:defRPr>
              </a:lvl1pPr>
            </a:lstStyle>
            <a:p>
              <a:r>
                <a:rPr lang="zh-CN" altLang="en-US" dirty="0">
                  <a:latin typeface="思源黑体 CN Normal" panose="020B0400000000000000" charset="-122"/>
                  <a:ea typeface="思源黑体 CN Normal" panose="020B0400000000000000" charset="-122"/>
                  <a:cs typeface="思源黑体 CN Normal" panose="020B0400000000000000" charset="-122"/>
                </a:rPr>
                <a:t>添加标题</a:t>
              </a:r>
            </a:p>
          </p:txBody>
        </p:sp>
        <p:sp>
          <p:nvSpPr>
            <p:cNvPr id="17" name="îŝḷîḓé-Rectangle 39"/>
            <p:cNvSpPr/>
            <p:nvPr/>
          </p:nvSpPr>
          <p:spPr>
            <a:xfrm>
              <a:off x="3746170" y="5027035"/>
              <a:ext cx="2122584" cy="1109135"/>
            </a:xfrm>
            <a:prstGeom prst="rect">
              <a:avLst/>
            </a:prstGeom>
          </p:spPr>
          <p:txBody>
            <a:bodyPr wrap="square" lIns="0" tIns="0" rIns="0" bIns="0">
              <a:normAutofit/>
            </a:bodyPr>
            <a:lstStyle/>
            <a:p>
              <a:pPr algn="ctr">
                <a:lnSpc>
                  <a:spcPts val="2000"/>
                </a:lnSpc>
              </a:pPr>
              <a:r>
                <a:rPr lang="zh-CN" altLang="en-US" sz="1000" dirty="0">
                  <a:solidFill>
                    <a:schemeClr val="tx1">
                      <a:lumMod val="85000"/>
                      <a:lumOff val="15000"/>
                    </a:schemeClr>
                  </a:solidFill>
                  <a:latin typeface="思源黑体 CN Normal" panose="020B0400000000000000" charset="-122"/>
                  <a:ea typeface="思源黑体 CN Normal" panose="020B0400000000000000" charset="-122"/>
                  <a:cs typeface="思源黑体 CN Normal" panose="020B0400000000000000" charset="-122"/>
                </a:rPr>
                <a:t>请在此处添加具体内容，文字尽量言简意赅，简单说明即可，不必过于繁琐，注意版面美观度。</a:t>
              </a:r>
              <a:endParaRPr lang="en-US" altLang="zh-CN" sz="1000" dirty="0">
                <a:solidFill>
                  <a:schemeClr val="tx1">
                    <a:lumMod val="85000"/>
                    <a:lumOff val="15000"/>
                  </a:schemeClr>
                </a:solidFill>
                <a:latin typeface="思源黑体 CN Normal" panose="020B0400000000000000" charset="-122"/>
                <a:ea typeface="思源黑体 CN Normal" panose="020B0400000000000000" charset="-122"/>
                <a:cs typeface="思源黑体 CN Normal" panose="020B0400000000000000" charset="-122"/>
              </a:endParaRPr>
            </a:p>
          </p:txBody>
        </p:sp>
        <p:sp>
          <p:nvSpPr>
            <p:cNvPr id="21" name="îŝḷîḓé-Freeform: Shape 44"/>
            <p:cNvSpPr/>
            <p:nvPr/>
          </p:nvSpPr>
          <p:spPr bwMode="auto">
            <a:xfrm>
              <a:off x="4388791" y="2568071"/>
              <a:ext cx="850930" cy="850930"/>
            </a:xfrm>
            <a:custGeom>
              <a:avLst/>
              <a:gdLst>
                <a:gd name="T0" fmla="*/ 187 w 228"/>
                <a:gd name="T1" fmla="*/ 114 h 240"/>
                <a:gd name="T2" fmla="*/ 114 w 228"/>
                <a:gd name="T3" fmla="*/ 40 h 240"/>
                <a:gd name="T4" fmla="*/ 40 w 228"/>
                <a:gd name="T5" fmla="*/ 114 h 240"/>
                <a:gd name="T6" fmla="*/ 68 w 228"/>
                <a:gd name="T7" fmla="*/ 171 h 240"/>
                <a:gd name="T8" fmla="*/ 74 w 228"/>
                <a:gd name="T9" fmla="*/ 173 h 240"/>
                <a:gd name="T10" fmla="*/ 81 w 228"/>
                <a:gd name="T11" fmla="*/ 169 h 240"/>
                <a:gd name="T12" fmla="*/ 79 w 228"/>
                <a:gd name="T13" fmla="*/ 156 h 240"/>
                <a:gd name="T14" fmla="*/ 59 w 228"/>
                <a:gd name="T15" fmla="*/ 114 h 240"/>
                <a:gd name="T16" fmla="*/ 114 w 228"/>
                <a:gd name="T17" fmla="*/ 59 h 240"/>
                <a:gd name="T18" fmla="*/ 169 w 228"/>
                <a:gd name="T19" fmla="*/ 114 h 240"/>
                <a:gd name="T20" fmla="*/ 152 w 228"/>
                <a:gd name="T21" fmla="*/ 153 h 240"/>
                <a:gd name="T22" fmla="*/ 151 w 228"/>
                <a:gd name="T23" fmla="*/ 166 h 240"/>
                <a:gd name="T24" fmla="*/ 165 w 228"/>
                <a:gd name="T25" fmla="*/ 167 h 240"/>
                <a:gd name="T26" fmla="*/ 187 w 228"/>
                <a:gd name="T27" fmla="*/ 114 h 240"/>
                <a:gd name="T28" fmla="*/ 116 w 228"/>
                <a:gd name="T29" fmla="*/ 79 h 240"/>
                <a:gd name="T30" fmla="*/ 81 w 228"/>
                <a:gd name="T31" fmla="*/ 114 h 240"/>
                <a:gd name="T32" fmla="*/ 101 w 228"/>
                <a:gd name="T33" fmla="*/ 144 h 240"/>
                <a:gd name="T34" fmla="*/ 101 w 228"/>
                <a:gd name="T35" fmla="*/ 226 h 240"/>
                <a:gd name="T36" fmla="*/ 115 w 228"/>
                <a:gd name="T37" fmla="*/ 240 h 240"/>
                <a:gd name="T38" fmla="*/ 129 w 228"/>
                <a:gd name="T39" fmla="*/ 226 h 240"/>
                <a:gd name="T40" fmla="*/ 129 w 228"/>
                <a:gd name="T41" fmla="*/ 145 h 240"/>
                <a:gd name="T42" fmla="*/ 150 w 228"/>
                <a:gd name="T43" fmla="*/ 114 h 240"/>
                <a:gd name="T44" fmla="*/ 116 w 228"/>
                <a:gd name="T45" fmla="*/ 79 h 240"/>
                <a:gd name="T46" fmla="*/ 114 w 228"/>
                <a:gd name="T47" fmla="*/ 0 h 240"/>
                <a:gd name="T48" fmla="*/ 0 w 228"/>
                <a:gd name="T49" fmla="*/ 114 h 240"/>
                <a:gd name="T50" fmla="*/ 52 w 228"/>
                <a:gd name="T51" fmla="*/ 209 h 240"/>
                <a:gd name="T52" fmla="*/ 57 w 228"/>
                <a:gd name="T53" fmla="*/ 211 h 240"/>
                <a:gd name="T54" fmla="*/ 65 w 228"/>
                <a:gd name="T55" fmla="*/ 206 h 240"/>
                <a:gd name="T56" fmla="*/ 62 w 228"/>
                <a:gd name="T57" fmla="*/ 193 h 240"/>
                <a:gd name="T58" fmla="*/ 19 w 228"/>
                <a:gd name="T59" fmla="*/ 114 h 240"/>
                <a:gd name="T60" fmla="*/ 114 w 228"/>
                <a:gd name="T61" fmla="*/ 18 h 240"/>
                <a:gd name="T62" fmla="*/ 209 w 228"/>
                <a:gd name="T63" fmla="*/ 114 h 240"/>
                <a:gd name="T64" fmla="*/ 168 w 228"/>
                <a:gd name="T65" fmla="*/ 192 h 240"/>
                <a:gd name="T66" fmla="*/ 165 w 228"/>
                <a:gd name="T67" fmla="*/ 205 h 240"/>
                <a:gd name="T68" fmla="*/ 178 w 228"/>
                <a:gd name="T69" fmla="*/ 208 h 240"/>
                <a:gd name="T70" fmla="*/ 228 w 228"/>
                <a:gd name="T71" fmla="*/ 114 h 240"/>
                <a:gd name="T72" fmla="*/ 114 w 228"/>
                <a:gd name="T73"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8" h="240">
                  <a:moveTo>
                    <a:pt x="187" y="114"/>
                  </a:moveTo>
                  <a:cubicBezTo>
                    <a:pt x="187" y="73"/>
                    <a:pt x="154" y="40"/>
                    <a:pt x="114" y="40"/>
                  </a:cubicBezTo>
                  <a:cubicBezTo>
                    <a:pt x="73" y="40"/>
                    <a:pt x="40" y="73"/>
                    <a:pt x="40" y="114"/>
                  </a:cubicBezTo>
                  <a:cubicBezTo>
                    <a:pt x="40" y="136"/>
                    <a:pt x="50" y="157"/>
                    <a:pt x="68" y="171"/>
                  </a:cubicBezTo>
                  <a:cubicBezTo>
                    <a:pt x="69" y="172"/>
                    <a:pt x="71" y="173"/>
                    <a:pt x="74" y="173"/>
                  </a:cubicBezTo>
                  <a:cubicBezTo>
                    <a:pt x="76" y="173"/>
                    <a:pt x="79" y="171"/>
                    <a:pt x="81" y="169"/>
                  </a:cubicBezTo>
                  <a:cubicBezTo>
                    <a:pt x="84" y="165"/>
                    <a:pt x="83" y="159"/>
                    <a:pt x="79" y="156"/>
                  </a:cubicBezTo>
                  <a:cubicBezTo>
                    <a:pt x="67" y="146"/>
                    <a:pt x="59" y="130"/>
                    <a:pt x="59" y="114"/>
                  </a:cubicBezTo>
                  <a:cubicBezTo>
                    <a:pt x="59" y="83"/>
                    <a:pt x="84" y="59"/>
                    <a:pt x="114" y="59"/>
                  </a:cubicBezTo>
                  <a:cubicBezTo>
                    <a:pt x="144" y="59"/>
                    <a:pt x="169" y="83"/>
                    <a:pt x="169" y="114"/>
                  </a:cubicBezTo>
                  <a:cubicBezTo>
                    <a:pt x="169" y="129"/>
                    <a:pt x="163" y="143"/>
                    <a:pt x="152" y="153"/>
                  </a:cubicBezTo>
                  <a:cubicBezTo>
                    <a:pt x="148" y="157"/>
                    <a:pt x="148" y="163"/>
                    <a:pt x="151" y="166"/>
                  </a:cubicBezTo>
                  <a:cubicBezTo>
                    <a:pt x="155" y="170"/>
                    <a:pt x="161" y="170"/>
                    <a:pt x="165" y="167"/>
                  </a:cubicBezTo>
                  <a:cubicBezTo>
                    <a:pt x="179" y="153"/>
                    <a:pt x="187" y="134"/>
                    <a:pt x="187" y="114"/>
                  </a:cubicBezTo>
                  <a:close/>
                  <a:moveTo>
                    <a:pt x="116" y="79"/>
                  </a:moveTo>
                  <a:cubicBezTo>
                    <a:pt x="97" y="79"/>
                    <a:pt x="81" y="95"/>
                    <a:pt x="81" y="114"/>
                  </a:cubicBezTo>
                  <a:cubicBezTo>
                    <a:pt x="81" y="127"/>
                    <a:pt x="89" y="139"/>
                    <a:pt x="101" y="144"/>
                  </a:cubicBezTo>
                  <a:cubicBezTo>
                    <a:pt x="101" y="226"/>
                    <a:pt x="101" y="226"/>
                    <a:pt x="101" y="226"/>
                  </a:cubicBezTo>
                  <a:cubicBezTo>
                    <a:pt x="101" y="233"/>
                    <a:pt x="107" y="240"/>
                    <a:pt x="115" y="240"/>
                  </a:cubicBezTo>
                  <a:cubicBezTo>
                    <a:pt x="123" y="240"/>
                    <a:pt x="129" y="233"/>
                    <a:pt x="129" y="226"/>
                  </a:cubicBezTo>
                  <a:cubicBezTo>
                    <a:pt x="129" y="145"/>
                    <a:pt x="129" y="145"/>
                    <a:pt x="129" y="145"/>
                  </a:cubicBezTo>
                  <a:cubicBezTo>
                    <a:pt x="141" y="140"/>
                    <a:pt x="150" y="128"/>
                    <a:pt x="150" y="114"/>
                  </a:cubicBezTo>
                  <a:cubicBezTo>
                    <a:pt x="150" y="95"/>
                    <a:pt x="134" y="79"/>
                    <a:pt x="116" y="79"/>
                  </a:cubicBezTo>
                  <a:close/>
                  <a:moveTo>
                    <a:pt x="114" y="0"/>
                  </a:moveTo>
                  <a:cubicBezTo>
                    <a:pt x="51" y="0"/>
                    <a:pt x="0" y="51"/>
                    <a:pt x="0" y="114"/>
                  </a:cubicBezTo>
                  <a:cubicBezTo>
                    <a:pt x="0" y="152"/>
                    <a:pt x="19" y="188"/>
                    <a:pt x="52" y="209"/>
                  </a:cubicBezTo>
                  <a:cubicBezTo>
                    <a:pt x="54" y="210"/>
                    <a:pt x="55" y="211"/>
                    <a:pt x="57" y="211"/>
                  </a:cubicBezTo>
                  <a:cubicBezTo>
                    <a:pt x="60" y="211"/>
                    <a:pt x="63" y="209"/>
                    <a:pt x="65" y="206"/>
                  </a:cubicBezTo>
                  <a:cubicBezTo>
                    <a:pt x="68" y="202"/>
                    <a:pt x="67" y="196"/>
                    <a:pt x="62" y="193"/>
                  </a:cubicBezTo>
                  <a:cubicBezTo>
                    <a:pt x="35" y="176"/>
                    <a:pt x="19" y="146"/>
                    <a:pt x="19" y="114"/>
                  </a:cubicBezTo>
                  <a:cubicBezTo>
                    <a:pt x="19" y="61"/>
                    <a:pt x="61" y="18"/>
                    <a:pt x="114" y="18"/>
                  </a:cubicBezTo>
                  <a:cubicBezTo>
                    <a:pt x="166" y="18"/>
                    <a:pt x="209" y="61"/>
                    <a:pt x="209" y="114"/>
                  </a:cubicBezTo>
                  <a:cubicBezTo>
                    <a:pt x="209" y="145"/>
                    <a:pt x="194" y="174"/>
                    <a:pt x="168" y="192"/>
                  </a:cubicBezTo>
                  <a:cubicBezTo>
                    <a:pt x="163" y="195"/>
                    <a:pt x="162" y="201"/>
                    <a:pt x="165" y="205"/>
                  </a:cubicBezTo>
                  <a:cubicBezTo>
                    <a:pt x="168" y="209"/>
                    <a:pt x="174" y="211"/>
                    <a:pt x="178" y="208"/>
                  </a:cubicBezTo>
                  <a:cubicBezTo>
                    <a:pt x="209" y="186"/>
                    <a:pt x="228" y="151"/>
                    <a:pt x="228" y="114"/>
                  </a:cubicBezTo>
                  <a:cubicBezTo>
                    <a:pt x="228" y="51"/>
                    <a:pt x="177" y="0"/>
                    <a:pt x="114" y="0"/>
                  </a:cubicBezTo>
                  <a:close/>
                </a:path>
              </a:pathLst>
            </a:custGeom>
            <a:solidFill>
              <a:schemeClr val="bg1"/>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endParaRPr>
            </a:p>
          </p:txBody>
        </p:sp>
      </p:grpSp>
      <p:grpSp>
        <p:nvGrpSpPr>
          <p:cNvPr id="25" name="组合 24"/>
          <p:cNvGrpSpPr/>
          <p:nvPr/>
        </p:nvGrpSpPr>
        <p:grpSpPr>
          <a:xfrm>
            <a:off x="7172352" y="1451633"/>
            <a:ext cx="2036156" cy="3918854"/>
            <a:chOff x="6447182" y="2217316"/>
            <a:chExt cx="2036156" cy="3918854"/>
          </a:xfrm>
        </p:grpSpPr>
        <p:sp>
          <p:nvSpPr>
            <p:cNvPr id="18" name="íṡľíḍè-Rectangle 26"/>
            <p:cNvSpPr/>
            <p:nvPr/>
          </p:nvSpPr>
          <p:spPr>
            <a:xfrm>
              <a:off x="6570081" y="2217316"/>
              <a:ext cx="1901372" cy="1901372"/>
            </a:xfrm>
            <a:prstGeom prst="rect">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FFFF"/>
                </a:solidFill>
                <a:effectLst/>
                <a:uLnTx/>
                <a:uFillTx/>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endParaRPr>
            </a:p>
          </p:txBody>
        </p:sp>
        <p:sp>
          <p:nvSpPr>
            <p:cNvPr id="20" name="íṡľíḍè-Freeform: Shape 27"/>
            <p:cNvSpPr/>
            <p:nvPr/>
          </p:nvSpPr>
          <p:spPr>
            <a:xfrm rot="10800000">
              <a:off x="6570080" y="3988059"/>
              <a:ext cx="1901372" cy="370114"/>
            </a:xfrm>
            <a:custGeom>
              <a:avLst/>
              <a:gdLst>
                <a:gd name="connsiteX0" fmla="*/ 1901372 w 1901372"/>
                <a:gd name="connsiteY0" fmla="*/ 370114 h 370114"/>
                <a:gd name="connsiteX1" fmla="*/ 0 w 1901372"/>
                <a:gd name="connsiteY1" fmla="*/ 370114 h 370114"/>
                <a:gd name="connsiteX2" fmla="*/ 0 w 1901372"/>
                <a:gd name="connsiteY2" fmla="*/ 239486 h 370114"/>
                <a:gd name="connsiteX3" fmla="*/ 639355 w 1901372"/>
                <a:gd name="connsiteY3" fmla="*/ 239486 h 370114"/>
                <a:gd name="connsiteX4" fmla="*/ 950686 w 1901372"/>
                <a:gd name="connsiteY4" fmla="*/ 0 h 370114"/>
                <a:gd name="connsiteX5" fmla="*/ 1262017 w 1901372"/>
                <a:gd name="connsiteY5" fmla="*/ 239486 h 370114"/>
                <a:gd name="connsiteX6" fmla="*/ 1901372 w 1901372"/>
                <a:gd name="connsiteY6" fmla="*/ 239486 h 370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1372" h="370114">
                  <a:moveTo>
                    <a:pt x="1901372" y="370114"/>
                  </a:moveTo>
                  <a:lnTo>
                    <a:pt x="0" y="370114"/>
                  </a:lnTo>
                  <a:lnTo>
                    <a:pt x="0" y="239486"/>
                  </a:lnTo>
                  <a:lnTo>
                    <a:pt x="639355" y="239486"/>
                  </a:lnTo>
                  <a:lnTo>
                    <a:pt x="950686" y="0"/>
                  </a:lnTo>
                  <a:lnTo>
                    <a:pt x="1262017" y="239486"/>
                  </a:lnTo>
                  <a:lnTo>
                    <a:pt x="1901372" y="239486"/>
                  </a:lnTo>
                  <a:close/>
                </a:path>
              </a:pathLst>
            </a:cu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FFFF"/>
                </a:solidFill>
                <a:effectLst/>
                <a:uLnTx/>
                <a:uFillTx/>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endParaRPr>
            </a:p>
          </p:txBody>
        </p:sp>
        <p:sp>
          <p:nvSpPr>
            <p:cNvPr id="22" name="îŝḷîḓé-TextBox 35"/>
            <p:cNvSpPr txBox="1"/>
            <p:nvPr/>
          </p:nvSpPr>
          <p:spPr bwMode="auto">
            <a:xfrm>
              <a:off x="6982150" y="4660687"/>
              <a:ext cx="1077218" cy="172355"/>
            </a:xfrm>
            <a:prstGeom prst="rect">
              <a:avLst/>
            </a:prstGeom>
            <a:noFill/>
            <a:ln w="9525">
              <a:noFill/>
              <a:miter lim="800000"/>
            </a:ln>
          </p:spPr>
          <p:txBody>
            <a:bodyPr wrap="none" lIns="0" tIns="0" rIns="0" bIns="0" anchor="t" anchorCtr="0">
              <a:noAutofit/>
              <a:scene3d>
                <a:camera prst="orthographicFront"/>
                <a:lightRig rig="threePt" dir="t"/>
              </a:scene3d>
              <a:sp3d>
                <a:bevelT w="0" h="0"/>
              </a:sp3d>
            </a:bodyPr>
            <a:lstStyle>
              <a:defPPr>
                <a:defRPr lang="zh-CN"/>
              </a:defPPr>
              <a:lvl1pPr defTabSz="913765">
                <a:defRPr sz="1600">
                  <a:solidFill>
                    <a:schemeClr val="tx1">
                      <a:lumMod val="85000"/>
                      <a:lumOff val="15000"/>
                    </a:schemeClr>
                  </a:solidFill>
                  <a:ea typeface="微软雅黑" panose="020B0503020204020204" pitchFamily="34" charset="-122"/>
                </a:defRPr>
              </a:lvl1pPr>
            </a:lstStyle>
            <a:p>
              <a:r>
                <a:rPr lang="zh-CN" altLang="en-US" dirty="0">
                  <a:latin typeface="思源黑体 CN Normal" panose="020B0400000000000000" charset="-122"/>
                  <a:ea typeface="思源黑体 CN Normal" panose="020B0400000000000000" charset="-122"/>
                  <a:cs typeface="思源黑体 CN Normal" panose="020B0400000000000000" charset="-122"/>
                </a:rPr>
                <a:t>添加标题</a:t>
              </a:r>
            </a:p>
          </p:txBody>
        </p:sp>
        <p:sp>
          <p:nvSpPr>
            <p:cNvPr id="26" name="îŝḷîḓé-Rectangle 40"/>
            <p:cNvSpPr/>
            <p:nvPr/>
          </p:nvSpPr>
          <p:spPr>
            <a:xfrm>
              <a:off x="6447182" y="5027036"/>
              <a:ext cx="2036156" cy="1109134"/>
            </a:xfrm>
            <a:prstGeom prst="rect">
              <a:avLst/>
            </a:prstGeom>
          </p:spPr>
          <p:txBody>
            <a:bodyPr wrap="square" lIns="0" tIns="0" rIns="0" bIns="0">
              <a:normAutofit/>
            </a:bodyPr>
            <a:lstStyle/>
            <a:p>
              <a:pPr algn="ctr">
                <a:lnSpc>
                  <a:spcPts val="2000"/>
                </a:lnSpc>
              </a:pPr>
              <a:r>
                <a:rPr lang="zh-CN" altLang="en-US" sz="1000" dirty="0">
                  <a:solidFill>
                    <a:schemeClr val="tx1">
                      <a:lumMod val="85000"/>
                      <a:lumOff val="15000"/>
                    </a:schemeClr>
                  </a:solidFill>
                  <a:latin typeface="思源黑体 CN Normal" panose="020B0400000000000000" charset="-122"/>
                  <a:ea typeface="思源黑体 CN Normal" panose="020B0400000000000000" charset="-122"/>
                  <a:cs typeface="思源黑体 CN Normal" panose="020B0400000000000000" charset="-122"/>
                </a:rPr>
                <a:t>请在此处添加具体内容，文字尽量言简意赅，简单说明即可，不必过于繁琐，注意版面美观度。</a:t>
              </a:r>
              <a:endParaRPr lang="en-US" altLang="zh-CN" sz="1000" dirty="0">
                <a:solidFill>
                  <a:schemeClr val="tx1">
                    <a:lumMod val="85000"/>
                    <a:lumOff val="15000"/>
                  </a:schemeClr>
                </a:solidFill>
                <a:latin typeface="思源黑体 CN Normal" panose="020B0400000000000000" charset="-122"/>
                <a:ea typeface="思源黑体 CN Normal" panose="020B0400000000000000" charset="-122"/>
                <a:cs typeface="思源黑体 CN Normal" panose="020B0400000000000000" charset="-122"/>
              </a:endParaRPr>
            </a:p>
          </p:txBody>
        </p:sp>
        <p:sp>
          <p:nvSpPr>
            <p:cNvPr id="27" name="îŝḷîḓé-Freeform: Shape 45"/>
            <p:cNvSpPr/>
            <p:nvPr/>
          </p:nvSpPr>
          <p:spPr bwMode="auto">
            <a:xfrm>
              <a:off x="7208438" y="2568382"/>
              <a:ext cx="850930" cy="850930"/>
            </a:xfrm>
            <a:custGeom>
              <a:avLst/>
              <a:gdLst>
                <a:gd name="T0" fmla="*/ 74 w 236"/>
                <a:gd name="T1" fmla="*/ 160 h 236"/>
                <a:gd name="T2" fmla="*/ 93 w 236"/>
                <a:gd name="T3" fmla="*/ 160 h 236"/>
                <a:gd name="T4" fmla="*/ 93 w 236"/>
                <a:gd name="T5" fmla="*/ 103 h 236"/>
                <a:gd name="T6" fmla="*/ 74 w 236"/>
                <a:gd name="T7" fmla="*/ 103 h 236"/>
                <a:gd name="T8" fmla="*/ 74 w 236"/>
                <a:gd name="T9" fmla="*/ 160 h 236"/>
                <a:gd name="T10" fmla="*/ 140 w 236"/>
                <a:gd name="T11" fmla="*/ 102 h 236"/>
                <a:gd name="T12" fmla="*/ 122 w 236"/>
                <a:gd name="T13" fmla="*/ 111 h 236"/>
                <a:gd name="T14" fmla="*/ 122 w 236"/>
                <a:gd name="T15" fmla="*/ 103 h 236"/>
                <a:gd name="T16" fmla="*/ 103 w 236"/>
                <a:gd name="T17" fmla="*/ 103 h 236"/>
                <a:gd name="T18" fmla="*/ 103 w 236"/>
                <a:gd name="T19" fmla="*/ 160 h 236"/>
                <a:gd name="T20" fmla="*/ 122 w 236"/>
                <a:gd name="T21" fmla="*/ 160 h 236"/>
                <a:gd name="T22" fmla="*/ 122 w 236"/>
                <a:gd name="T23" fmla="*/ 128 h 236"/>
                <a:gd name="T24" fmla="*/ 123 w 236"/>
                <a:gd name="T25" fmla="*/ 124 h 236"/>
                <a:gd name="T26" fmla="*/ 133 w 236"/>
                <a:gd name="T27" fmla="*/ 117 h 236"/>
                <a:gd name="T28" fmla="*/ 142 w 236"/>
                <a:gd name="T29" fmla="*/ 130 h 236"/>
                <a:gd name="T30" fmla="*/ 142 w 236"/>
                <a:gd name="T31" fmla="*/ 160 h 236"/>
                <a:gd name="T32" fmla="*/ 161 w 236"/>
                <a:gd name="T33" fmla="*/ 160 h 236"/>
                <a:gd name="T34" fmla="*/ 161 w 236"/>
                <a:gd name="T35" fmla="*/ 160 h 236"/>
                <a:gd name="T36" fmla="*/ 161 w 236"/>
                <a:gd name="T37" fmla="*/ 127 h 236"/>
                <a:gd name="T38" fmla="*/ 140 w 236"/>
                <a:gd name="T39" fmla="*/ 102 h 236"/>
                <a:gd name="T40" fmla="*/ 122 w 236"/>
                <a:gd name="T41" fmla="*/ 111 h 236"/>
                <a:gd name="T42" fmla="*/ 122 w 236"/>
                <a:gd name="T43" fmla="*/ 111 h 236"/>
                <a:gd name="T44" fmla="*/ 122 w 236"/>
                <a:gd name="T45" fmla="*/ 111 h 236"/>
                <a:gd name="T46" fmla="*/ 83 w 236"/>
                <a:gd name="T47" fmla="*/ 75 h 236"/>
                <a:gd name="T48" fmla="*/ 73 w 236"/>
                <a:gd name="T49" fmla="*/ 85 h 236"/>
                <a:gd name="T50" fmla="*/ 83 w 236"/>
                <a:gd name="T51" fmla="*/ 95 h 236"/>
                <a:gd name="T52" fmla="*/ 83 w 236"/>
                <a:gd name="T53" fmla="*/ 95 h 236"/>
                <a:gd name="T54" fmla="*/ 94 w 236"/>
                <a:gd name="T55" fmla="*/ 85 h 236"/>
                <a:gd name="T56" fmla="*/ 83 w 236"/>
                <a:gd name="T57" fmla="*/ 75 h 236"/>
                <a:gd name="T58" fmla="*/ 118 w 236"/>
                <a:gd name="T59" fmla="*/ 0 h 236"/>
                <a:gd name="T60" fmla="*/ 0 w 236"/>
                <a:gd name="T61" fmla="*/ 118 h 236"/>
                <a:gd name="T62" fmla="*/ 118 w 236"/>
                <a:gd name="T63" fmla="*/ 236 h 236"/>
                <a:gd name="T64" fmla="*/ 236 w 236"/>
                <a:gd name="T65" fmla="*/ 118 h 236"/>
                <a:gd name="T66" fmla="*/ 118 w 236"/>
                <a:gd name="T67" fmla="*/ 0 h 236"/>
                <a:gd name="T68" fmla="*/ 181 w 236"/>
                <a:gd name="T69" fmla="*/ 172 h 236"/>
                <a:gd name="T70" fmla="*/ 171 w 236"/>
                <a:gd name="T71" fmla="*/ 181 h 236"/>
                <a:gd name="T72" fmla="*/ 64 w 236"/>
                <a:gd name="T73" fmla="*/ 181 h 236"/>
                <a:gd name="T74" fmla="*/ 55 w 236"/>
                <a:gd name="T75" fmla="*/ 172 h 236"/>
                <a:gd name="T76" fmla="*/ 55 w 236"/>
                <a:gd name="T77" fmla="*/ 63 h 236"/>
                <a:gd name="T78" fmla="*/ 64 w 236"/>
                <a:gd name="T79" fmla="*/ 54 h 236"/>
                <a:gd name="T80" fmla="*/ 171 w 236"/>
                <a:gd name="T81" fmla="*/ 54 h 236"/>
                <a:gd name="T82" fmla="*/ 181 w 236"/>
                <a:gd name="T83" fmla="*/ 63 h 236"/>
                <a:gd name="T84" fmla="*/ 181 w 236"/>
                <a:gd name="T85" fmla="*/ 172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36" h="236">
                  <a:moveTo>
                    <a:pt x="74" y="160"/>
                  </a:moveTo>
                  <a:cubicBezTo>
                    <a:pt x="93" y="160"/>
                    <a:pt x="93" y="160"/>
                    <a:pt x="93" y="160"/>
                  </a:cubicBezTo>
                  <a:cubicBezTo>
                    <a:pt x="93" y="103"/>
                    <a:pt x="93" y="103"/>
                    <a:pt x="93" y="103"/>
                  </a:cubicBezTo>
                  <a:cubicBezTo>
                    <a:pt x="74" y="103"/>
                    <a:pt x="74" y="103"/>
                    <a:pt x="74" y="103"/>
                  </a:cubicBezTo>
                  <a:lnTo>
                    <a:pt x="74" y="160"/>
                  </a:lnTo>
                  <a:close/>
                  <a:moveTo>
                    <a:pt x="140" y="102"/>
                  </a:moveTo>
                  <a:cubicBezTo>
                    <a:pt x="129" y="102"/>
                    <a:pt x="125" y="107"/>
                    <a:pt x="122" y="111"/>
                  </a:cubicBezTo>
                  <a:cubicBezTo>
                    <a:pt x="122" y="103"/>
                    <a:pt x="122" y="103"/>
                    <a:pt x="122" y="103"/>
                  </a:cubicBezTo>
                  <a:cubicBezTo>
                    <a:pt x="103" y="103"/>
                    <a:pt x="103" y="103"/>
                    <a:pt x="103" y="103"/>
                  </a:cubicBezTo>
                  <a:cubicBezTo>
                    <a:pt x="104" y="108"/>
                    <a:pt x="103" y="160"/>
                    <a:pt x="103" y="160"/>
                  </a:cubicBezTo>
                  <a:cubicBezTo>
                    <a:pt x="122" y="160"/>
                    <a:pt x="122" y="160"/>
                    <a:pt x="122" y="160"/>
                  </a:cubicBezTo>
                  <a:cubicBezTo>
                    <a:pt x="122" y="128"/>
                    <a:pt x="122" y="128"/>
                    <a:pt x="122" y="128"/>
                  </a:cubicBezTo>
                  <a:cubicBezTo>
                    <a:pt x="122" y="127"/>
                    <a:pt x="123" y="125"/>
                    <a:pt x="123" y="124"/>
                  </a:cubicBezTo>
                  <a:cubicBezTo>
                    <a:pt x="124" y="120"/>
                    <a:pt x="128" y="117"/>
                    <a:pt x="133" y="117"/>
                  </a:cubicBezTo>
                  <a:cubicBezTo>
                    <a:pt x="140" y="117"/>
                    <a:pt x="142" y="122"/>
                    <a:pt x="142" y="130"/>
                  </a:cubicBezTo>
                  <a:cubicBezTo>
                    <a:pt x="142" y="160"/>
                    <a:pt x="142" y="160"/>
                    <a:pt x="142" y="160"/>
                  </a:cubicBezTo>
                  <a:cubicBezTo>
                    <a:pt x="161" y="160"/>
                    <a:pt x="161" y="160"/>
                    <a:pt x="161" y="160"/>
                  </a:cubicBezTo>
                  <a:cubicBezTo>
                    <a:pt x="161" y="160"/>
                    <a:pt x="161" y="160"/>
                    <a:pt x="161" y="160"/>
                  </a:cubicBezTo>
                  <a:cubicBezTo>
                    <a:pt x="161" y="127"/>
                    <a:pt x="161" y="127"/>
                    <a:pt x="161" y="127"/>
                  </a:cubicBezTo>
                  <a:cubicBezTo>
                    <a:pt x="161" y="110"/>
                    <a:pt x="152" y="102"/>
                    <a:pt x="140" y="102"/>
                  </a:cubicBezTo>
                  <a:close/>
                  <a:moveTo>
                    <a:pt x="122" y="111"/>
                  </a:moveTo>
                  <a:cubicBezTo>
                    <a:pt x="122" y="111"/>
                    <a:pt x="122" y="111"/>
                    <a:pt x="122" y="111"/>
                  </a:cubicBezTo>
                  <a:cubicBezTo>
                    <a:pt x="122" y="111"/>
                    <a:pt x="122" y="111"/>
                    <a:pt x="122" y="111"/>
                  </a:cubicBezTo>
                  <a:close/>
                  <a:moveTo>
                    <a:pt x="83" y="75"/>
                  </a:moveTo>
                  <a:cubicBezTo>
                    <a:pt x="77" y="75"/>
                    <a:pt x="73" y="80"/>
                    <a:pt x="73" y="85"/>
                  </a:cubicBezTo>
                  <a:cubicBezTo>
                    <a:pt x="73" y="91"/>
                    <a:pt x="77" y="95"/>
                    <a:pt x="83" y="95"/>
                  </a:cubicBezTo>
                  <a:cubicBezTo>
                    <a:pt x="83" y="95"/>
                    <a:pt x="83" y="95"/>
                    <a:pt x="83" y="95"/>
                  </a:cubicBezTo>
                  <a:cubicBezTo>
                    <a:pt x="90" y="95"/>
                    <a:pt x="94" y="91"/>
                    <a:pt x="94" y="85"/>
                  </a:cubicBezTo>
                  <a:cubicBezTo>
                    <a:pt x="94" y="80"/>
                    <a:pt x="90" y="75"/>
                    <a:pt x="83" y="75"/>
                  </a:cubicBezTo>
                  <a:close/>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81" y="172"/>
                  </a:moveTo>
                  <a:cubicBezTo>
                    <a:pt x="181" y="177"/>
                    <a:pt x="176" y="181"/>
                    <a:pt x="171" y="181"/>
                  </a:cubicBezTo>
                  <a:cubicBezTo>
                    <a:pt x="64" y="181"/>
                    <a:pt x="64" y="181"/>
                    <a:pt x="64" y="181"/>
                  </a:cubicBezTo>
                  <a:cubicBezTo>
                    <a:pt x="59" y="181"/>
                    <a:pt x="55" y="177"/>
                    <a:pt x="55" y="172"/>
                  </a:cubicBezTo>
                  <a:cubicBezTo>
                    <a:pt x="55" y="63"/>
                    <a:pt x="55" y="63"/>
                    <a:pt x="55" y="63"/>
                  </a:cubicBezTo>
                  <a:cubicBezTo>
                    <a:pt x="55" y="58"/>
                    <a:pt x="59" y="54"/>
                    <a:pt x="64" y="54"/>
                  </a:cubicBezTo>
                  <a:cubicBezTo>
                    <a:pt x="171" y="54"/>
                    <a:pt x="171" y="54"/>
                    <a:pt x="171" y="54"/>
                  </a:cubicBezTo>
                  <a:cubicBezTo>
                    <a:pt x="176" y="54"/>
                    <a:pt x="181" y="58"/>
                    <a:pt x="181" y="63"/>
                  </a:cubicBezTo>
                  <a:cubicBezTo>
                    <a:pt x="181" y="172"/>
                    <a:pt x="181" y="172"/>
                    <a:pt x="181" y="172"/>
                  </a:cubicBezTo>
                  <a:close/>
                </a:path>
              </a:pathLst>
            </a:custGeom>
            <a:solidFill>
              <a:schemeClr val="bg1"/>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endParaRPr>
            </a:p>
          </p:txBody>
        </p:sp>
      </p:grpSp>
      <p:sp>
        <p:nvSpPr>
          <p:cNvPr id="32" name="等腰三角形 31"/>
          <p:cNvSpPr/>
          <p:nvPr/>
        </p:nvSpPr>
        <p:spPr>
          <a:xfrm>
            <a:off x="-635" y="4412615"/>
            <a:ext cx="2679700" cy="2057400"/>
          </a:xfrm>
          <a:prstGeom prst="triangle">
            <a:avLst>
              <a:gd name="adj" fmla="val 0"/>
            </a:avLst>
          </a:prstGeom>
          <a:solidFill>
            <a:srgbClr val="E1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Normal" panose="020B0400000000000000" charset="-122"/>
              <a:ea typeface="思源黑体 CN Normal" panose="020B0400000000000000" charset="-122"/>
              <a:cs typeface="思源黑体 CN Normal" panose="020B0400000000000000" charset="-122"/>
            </a:endParaRPr>
          </a:p>
        </p:txBody>
      </p:sp>
      <p:pic>
        <p:nvPicPr>
          <p:cNvPr id="29" name="图片 28" descr="形状 2"/>
          <p:cNvPicPr>
            <a:picLocks noChangeAspect="1"/>
          </p:cNvPicPr>
          <p:nvPr/>
        </p:nvPicPr>
        <p:blipFill>
          <a:blip r:embed="rId3"/>
          <a:stretch>
            <a:fillRect/>
          </a:stretch>
        </p:blipFill>
        <p:spPr>
          <a:xfrm>
            <a:off x="-635" y="635"/>
            <a:ext cx="1402715" cy="1779270"/>
          </a:xfrm>
          <a:prstGeom prst="rect">
            <a:avLst/>
          </a:prstGeom>
        </p:spPr>
      </p:pic>
      <p:pic>
        <p:nvPicPr>
          <p:cNvPr id="30" name="图片 29" descr="圆角矩形 1 拷贝"/>
          <p:cNvPicPr>
            <a:picLocks noChangeAspect="1"/>
          </p:cNvPicPr>
          <p:nvPr/>
        </p:nvPicPr>
        <p:blipFill>
          <a:blip r:embed="rId4"/>
          <a:stretch>
            <a:fillRect/>
          </a:stretch>
        </p:blipFill>
        <p:spPr>
          <a:xfrm>
            <a:off x="-635" y="1411605"/>
            <a:ext cx="629920" cy="76073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1000"/>
                                        <p:tgtEl>
                                          <p:spTgt spid="24"/>
                                        </p:tgtEl>
                                      </p:cBhvr>
                                    </p:animEffect>
                                    <p:anim calcmode="lin" valueType="num">
                                      <p:cBhvr>
                                        <p:cTn id="14" dur="1000" fill="hold"/>
                                        <p:tgtEl>
                                          <p:spTgt spid="24"/>
                                        </p:tgtEl>
                                        <p:attrNameLst>
                                          <p:attrName>ppt_x</p:attrName>
                                        </p:attrNameLst>
                                      </p:cBhvr>
                                      <p:tavLst>
                                        <p:tav tm="0">
                                          <p:val>
                                            <p:strVal val="#ppt_x"/>
                                          </p:val>
                                        </p:tav>
                                        <p:tav tm="100000">
                                          <p:val>
                                            <p:strVal val="#ppt_x"/>
                                          </p:val>
                                        </p:tav>
                                      </p:tavLst>
                                    </p:anim>
                                    <p:anim calcmode="lin" valueType="num">
                                      <p:cBhvr>
                                        <p:cTn id="15" dur="1000" fill="hold"/>
                                        <p:tgtEl>
                                          <p:spTgt spid="24"/>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1000"/>
                                        <p:tgtEl>
                                          <p:spTgt spid="25"/>
                                        </p:tgtEl>
                                      </p:cBhvr>
                                    </p:animEffect>
                                    <p:anim calcmode="lin" valueType="num">
                                      <p:cBhvr>
                                        <p:cTn id="20" dur="1000" fill="hold"/>
                                        <p:tgtEl>
                                          <p:spTgt spid="25"/>
                                        </p:tgtEl>
                                        <p:attrNameLst>
                                          <p:attrName>ppt_x</p:attrName>
                                        </p:attrNameLst>
                                      </p:cBhvr>
                                      <p:tavLst>
                                        <p:tav tm="0">
                                          <p:val>
                                            <p:strVal val="#ppt_x"/>
                                          </p:val>
                                        </p:tav>
                                        <p:tav tm="100000">
                                          <p:val>
                                            <p:strVal val="#ppt_x"/>
                                          </p:val>
                                        </p:tav>
                                      </p:tavLst>
                                    </p:anim>
                                    <p:anim calcmode="lin" valueType="num">
                                      <p:cBhvr>
                                        <p:cTn id="21" dur="1000" fill="hold"/>
                                        <p:tgtEl>
                                          <p:spTgt spid="25"/>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0" presetClass="entr" presetSubtype="0" fill="hold" grpId="0" nodeType="after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fade">
                                      <p:cBhvr>
                                        <p:cTn id="25"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descr="c3a003a5279afdaf92a16de7e32fd6a4"/>
          <p:cNvPicPr>
            <a:picLocks noChangeAspect="1"/>
          </p:cNvPicPr>
          <p:nvPr/>
        </p:nvPicPr>
        <p:blipFill>
          <a:blip r:embed="rId2"/>
          <a:stretch>
            <a:fillRect/>
          </a:stretch>
        </p:blipFill>
        <p:spPr>
          <a:xfrm>
            <a:off x="-2540" y="9525"/>
            <a:ext cx="10806430" cy="6460490"/>
          </a:xfrm>
          <a:prstGeom prst="rect">
            <a:avLst/>
          </a:prstGeom>
        </p:spPr>
      </p:pic>
      <p:pic>
        <p:nvPicPr>
          <p:cNvPr id="3" name="图片 2" descr="形状 2 拷贝 3"/>
          <p:cNvPicPr>
            <a:picLocks noChangeAspect="1"/>
          </p:cNvPicPr>
          <p:nvPr/>
        </p:nvPicPr>
        <p:blipFill>
          <a:blip r:embed="rId3"/>
          <a:stretch>
            <a:fillRect/>
          </a:stretch>
        </p:blipFill>
        <p:spPr>
          <a:xfrm>
            <a:off x="9349740" y="9525"/>
            <a:ext cx="1454150" cy="1813560"/>
          </a:xfrm>
          <a:prstGeom prst="rect">
            <a:avLst/>
          </a:prstGeom>
        </p:spPr>
      </p:pic>
      <p:pic>
        <p:nvPicPr>
          <p:cNvPr id="13" name="图片 12" descr="圆角矩形 1 拷贝"/>
          <p:cNvPicPr>
            <a:picLocks noChangeAspect="1"/>
          </p:cNvPicPr>
          <p:nvPr/>
        </p:nvPicPr>
        <p:blipFill>
          <a:blip r:embed="rId4"/>
          <a:stretch>
            <a:fillRect/>
          </a:stretch>
        </p:blipFill>
        <p:spPr>
          <a:xfrm flipH="1">
            <a:off x="10173970" y="1481455"/>
            <a:ext cx="629920" cy="760730"/>
          </a:xfrm>
          <a:prstGeom prst="rect">
            <a:avLst/>
          </a:prstGeom>
        </p:spPr>
      </p:pic>
      <p:grpSp>
        <p:nvGrpSpPr>
          <p:cNvPr id="7" name="组合 6"/>
          <p:cNvGrpSpPr/>
          <p:nvPr/>
        </p:nvGrpSpPr>
        <p:grpSpPr>
          <a:xfrm>
            <a:off x="819150" y="2094230"/>
            <a:ext cx="9340850" cy="2441575"/>
            <a:chOff x="1290" y="3298"/>
            <a:chExt cx="14710" cy="3845"/>
          </a:xfrm>
        </p:grpSpPr>
        <p:sp>
          <p:nvSpPr>
            <p:cNvPr id="4" name="Oval 12"/>
            <p:cNvSpPr>
              <a:spLocks noChangeArrowheads="1"/>
            </p:cNvSpPr>
            <p:nvPr/>
          </p:nvSpPr>
          <p:spPr bwMode="auto">
            <a:xfrm>
              <a:off x="2143" y="4155"/>
              <a:ext cx="2127" cy="2131"/>
            </a:xfrm>
            <a:prstGeom prst="ellipse">
              <a:avLst/>
            </a:prstGeom>
            <a:noFill/>
            <a:ln w="20701">
              <a:solidFill>
                <a:srgbClr val="A6A6A6"/>
              </a:solidFill>
              <a:round/>
            </a:ln>
            <a:extLst>
              <a:ext uri="{909E8E84-426E-40DD-AFC4-6F175D3DCCD1}">
                <a14:hiddenFill xmlns:a14="http://schemas.microsoft.com/office/drawing/2010/main">
                  <a:solidFill>
                    <a:srgbClr val="FFFFFF"/>
                  </a:solidFill>
                </a14:hiddenFill>
              </a:ext>
            </a:extLst>
          </p:spPr>
          <p:txBody>
            <a:bodyPr/>
            <a:lstStyle/>
            <a:p>
              <a:pPr defTabSz="913765"/>
              <a:endParaRPr lang="zh-CN" altLang="en-US" sz="1865">
                <a:solidFill>
                  <a:srgbClr val="5F5F5F"/>
                </a:solidFill>
                <a:latin typeface="思源黑体 CN Normal" panose="020B0400000000000000" charset="-122"/>
                <a:ea typeface="思源黑体 CN Regular" panose="020B0500000000000000" charset="-122"/>
                <a:cs typeface="思源黑体 CN Normal" panose="020B0400000000000000" charset="-122"/>
              </a:endParaRPr>
            </a:p>
          </p:txBody>
        </p:sp>
        <p:sp>
          <p:nvSpPr>
            <p:cNvPr id="10" name="Oval 13"/>
            <p:cNvSpPr>
              <a:spLocks noChangeArrowheads="1"/>
            </p:cNvSpPr>
            <p:nvPr/>
          </p:nvSpPr>
          <p:spPr bwMode="auto">
            <a:xfrm>
              <a:off x="2700" y="4712"/>
              <a:ext cx="1013" cy="1017"/>
            </a:xfrm>
            <a:prstGeom prst="ellipse">
              <a:avLst/>
            </a:prstGeom>
            <a:solidFill>
              <a:srgbClr val="A6A6A6"/>
            </a:solidFill>
            <a:ln>
              <a:noFill/>
            </a:ln>
          </p:spPr>
          <p:txBody>
            <a:bodyPr/>
            <a:lstStyle/>
            <a:p>
              <a:pPr defTabSz="913765"/>
              <a:endParaRPr lang="zh-CN" altLang="en-US" sz="1865">
                <a:solidFill>
                  <a:srgbClr val="5F5F5F"/>
                </a:solidFill>
                <a:latin typeface="思源黑体 CN Normal" panose="020B0400000000000000" charset="-122"/>
                <a:ea typeface="思源黑体 CN Regular" panose="020B0500000000000000" charset="-122"/>
                <a:cs typeface="思源黑体 CN Normal" panose="020B0400000000000000" charset="-122"/>
              </a:endParaRPr>
            </a:p>
          </p:txBody>
        </p:sp>
        <p:sp>
          <p:nvSpPr>
            <p:cNvPr id="12" name="Freeform 14"/>
            <p:cNvSpPr/>
            <p:nvPr/>
          </p:nvSpPr>
          <p:spPr bwMode="auto">
            <a:xfrm>
              <a:off x="1290" y="5219"/>
              <a:ext cx="3830" cy="1924"/>
            </a:xfrm>
            <a:custGeom>
              <a:avLst/>
              <a:gdLst>
                <a:gd name="T0" fmla="*/ 342 w 683"/>
                <a:gd name="T1" fmla="*/ 305 h 342"/>
                <a:gd name="T2" fmla="*/ 37 w 683"/>
                <a:gd name="T3" fmla="*/ 0 h 342"/>
                <a:gd name="T4" fmla="*/ 0 w 683"/>
                <a:gd name="T5" fmla="*/ 0 h 342"/>
                <a:gd name="T6" fmla="*/ 342 w 683"/>
                <a:gd name="T7" fmla="*/ 342 h 342"/>
                <a:gd name="T8" fmla="*/ 683 w 683"/>
                <a:gd name="T9" fmla="*/ 0 h 342"/>
                <a:gd name="T10" fmla="*/ 646 w 683"/>
                <a:gd name="T11" fmla="*/ 0 h 342"/>
                <a:gd name="T12" fmla="*/ 342 w 683"/>
                <a:gd name="T13" fmla="*/ 305 h 342"/>
              </a:gdLst>
              <a:ahLst/>
              <a:cxnLst>
                <a:cxn ang="0">
                  <a:pos x="T0" y="T1"/>
                </a:cxn>
                <a:cxn ang="0">
                  <a:pos x="T2" y="T3"/>
                </a:cxn>
                <a:cxn ang="0">
                  <a:pos x="T4" y="T5"/>
                </a:cxn>
                <a:cxn ang="0">
                  <a:pos x="T6" y="T7"/>
                </a:cxn>
                <a:cxn ang="0">
                  <a:pos x="T8" y="T9"/>
                </a:cxn>
                <a:cxn ang="0">
                  <a:pos x="T10" y="T11"/>
                </a:cxn>
                <a:cxn ang="0">
                  <a:pos x="T12" y="T13"/>
                </a:cxn>
              </a:cxnLst>
              <a:rect l="0" t="0" r="r" b="b"/>
              <a:pathLst>
                <a:path w="683" h="342">
                  <a:moveTo>
                    <a:pt x="342" y="305"/>
                  </a:moveTo>
                  <a:cubicBezTo>
                    <a:pt x="173" y="305"/>
                    <a:pt x="37" y="169"/>
                    <a:pt x="37" y="0"/>
                  </a:cubicBezTo>
                  <a:cubicBezTo>
                    <a:pt x="0" y="0"/>
                    <a:pt x="0" y="0"/>
                    <a:pt x="0" y="0"/>
                  </a:cubicBezTo>
                  <a:cubicBezTo>
                    <a:pt x="0" y="189"/>
                    <a:pt x="153" y="342"/>
                    <a:pt x="342" y="342"/>
                  </a:cubicBezTo>
                  <a:cubicBezTo>
                    <a:pt x="530" y="342"/>
                    <a:pt x="683" y="189"/>
                    <a:pt x="683" y="0"/>
                  </a:cubicBezTo>
                  <a:cubicBezTo>
                    <a:pt x="646" y="0"/>
                    <a:pt x="646" y="0"/>
                    <a:pt x="646" y="0"/>
                  </a:cubicBezTo>
                  <a:cubicBezTo>
                    <a:pt x="646" y="169"/>
                    <a:pt x="510" y="305"/>
                    <a:pt x="342" y="305"/>
                  </a:cubicBezTo>
                  <a:close/>
                </a:path>
              </a:pathLst>
            </a:custGeom>
            <a:solidFill>
              <a:srgbClr val="404040"/>
            </a:solidFill>
            <a:ln>
              <a:noFill/>
            </a:ln>
          </p:spPr>
          <p:txBody>
            <a:bodyPr/>
            <a:lstStyle/>
            <a:p>
              <a:pPr defTabSz="913765"/>
              <a:endParaRPr lang="zh-CN" altLang="en-US" sz="1865">
                <a:solidFill>
                  <a:srgbClr val="5F5F5F"/>
                </a:solidFill>
                <a:latin typeface="思源黑体 CN Normal" panose="020B0400000000000000" charset="-122"/>
                <a:ea typeface="思源黑体 CN Regular" panose="020B0500000000000000" charset="-122"/>
                <a:cs typeface="思源黑体 CN Normal" panose="020B0400000000000000" charset="-122"/>
              </a:endParaRPr>
            </a:p>
          </p:txBody>
        </p:sp>
        <p:sp>
          <p:nvSpPr>
            <p:cNvPr id="14" name="Oval 16"/>
            <p:cNvSpPr>
              <a:spLocks noChangeArrowheads="1"/>
            </p:cNvSpPr>
            <p:nvPr/>
          </p:nvSpPr>
          <p:spPr bwMode="auto">
            <a:xfrm>
              <a:off x="5770" y="4155"/>
              <a:ext cx="2127" cy="2131"/>
            </a:xfrm>
            <a:prstGeom prst="ellipse">
              <a:avLst/>
            </a:prstGeom>
            <a:noFill/>
            <a:ln w="20638">
              <a:solidFill>
                <a:srgbClr val="262626"/>
              </a:solidFill>
              <a:round/>
            </a:ln>
          </p:spPr>
          <p:txBody>
            <a:bodyPr/>
            <a:lstStyle/>
            <a:p>
              <a:pPr defTabSz="913765"/>
              <a:endParaRPr lang="zh-CN" altLang="en-US" sz="1865">
                <a:solidFill>
                  <a:srgbClr val="5F5F5F"/>
                </a:solidFill>
                <a:latin typeface="思源黑体 CN Normal" panose="020B0400000000000000" charset="-122"/>
                <a:ea typeface="思源黑体 CN Regular" panose="020B0500000000000000" charset="-122"/>
                <a:cs typeface="思源黑体 CN Normal" panose="020B0400000000000000" charset="-122"/>
              </a:endParaRPr>
            </a:p>
          </p:txBody>
        </p:sp>
        <p:sp>
          <p:nvSpPr>
            <p:cNvPr id="15" name="Oval 17"/>
            <p:cNvSpPr>
              <a:spLocks noChangeArrowheads="1"/>
            </p:cNvSpPr>
            <p:nvPr/>
          </p:nvSpPr>
          <p:spPr bwMode="auto">
            <a:xfrm>
              <a:off x="6320" y="4712"/>
              <a:ext cx="1020" cy="1017"/>
            </a:xfrm>
            <a:prstGeom prst="ellipse">
              <a:avLst/>
            </a:prstGeom>
            <a:solidFill>
              <a:srgbClr val="262626"/>
            </a:solidFill>
            <a:ln>
              <a:noFill/>
            </a:ln>
          </p:spPr>
          <p:txBody>
            <a:bodyPr/>
            <a:lstStyle/>
            <a:p>
              <a:pPr defTabSz="913765"/>
              <a:endParaRPr lang="zh-CN" altLang="en-US" sz="1865">
                <a:solidFill>
                  <a:srgbClr val="5F5F5F"/>
                </a:solidFill>
                <a:latin typeface="思源黑体 CN Normal" panose="020B0400000000000000" charset="-122"/>
                <a:ea typeface="思源黑体 CN Regular" panose="020B0500000000000000" charset="-122"/>
                <a:cs typeface="思源黑体 CN Normal" panose="020B0400000000000000" charset="-122"/>
              </a:endParaRPr>
            </a:p>
          </p:txBody>
        </p:sp>
        <p:sp>
          <p:nvSpPr>
            <p:cNvPr id="5" name="Freeform 18"/>
            <p:cNvSpPr/>
            <p:nvPr/>
          </p:nvSpPr>
          <p:spPr bwMode="auto">
            <a:xfrm>
              <a:off x="4913" y="3298"/>
              <a:ext cx="3837" cy="1921"/>
            </a:xfrm>
            <a:custGeom>
              <a:avLst/>
              <a:gdLst>
                <a:gd name="T0" fmla="*/ 342 w 684"/>
                <a:gd name="T1" fmla="*/ 37 h 341"/>
                <a:gd name="T2" fmla="*/ 647 w 684"/>
                <a:gd name="T3" fmla="*/ 341 h 341"/>
                <a:gd name="T4" fmla="*/ 684 w 684"/>
                <a:gd name="T5" fmla="*/ 341 h 341"/>
                <a:gd name="T6" fmla="*/ 342 w 684"/>
                <a:gd name="T7" fmla="*/ 0 h 341"/>
                <a:gd name="T8" fmla="*/ 0 w 684"/>
                <a:gd name="T9" fmla="*/ 341 h 341"/>
                <a:gd name="T10" fmla="*/ 37 w 684"/>
                <a:gd name="T11" fmla="*/ 341 h 341"/>
                <a:gd name="T12" fmla="*/ 342 w 684"/>
                <a:gd name="T13" fmla="*/ 37 h 341"/>
              </a:gdLst>
              <a:ahLst/>
              <a:cxnLst>
                <a:cxn ang="0">
                  <a:pos x="T0" y="T1"/>
                </a:cxn>
                <a:cxn ang="0">
                  <a:pos x="T2" y="T3"/>
                </a:cxn>
                <a:cxn ang="0">
                  <a:pos x="T4" y="T5"/>
                </a:cxn>
                <a:cxn ang="0">
                  <a:pos x="T6" y="T7"/>
                </a:cxn>
                <a:cxn ang="0">
                  <a:pos x="T8" y="T9"/>
                </a:cxn>
                <a:cxn ang="0">
                  <a:pos x="T10" y="T11"/>
                </a:cxn>
                <a:cxn ang="0">
                  <a:pos x="T12" y="T13"/>
                </a:cxn>
              </a:cxnLst>
              <a:rect l="0" t="0" r="r" b="b"/>
              <a:pathLst>
                <a:path w="684" h="341">
                  <a:moveTo>
                    <a:pt x="342" y="37"/>
                  </a:moveTo>
                  <a:cubicBezTo>
                    <a:pt x="511" y="37"/>
                    <a:pt x="647" y="173"/>
                    <a:pt x="647" y="341"/>
                  </a:cubicBezTo>
                  <a:cubicBezTo>
                    <a:pt x="684" y="341"/>
                    <a:pt x="684" y="341"/>
                    <a:pt x="684" y="341"/>
                  </a:cubicBezTo>
                  <a:cubicBezTo>
                    <a:pt x="684" y="153"/>
                    <a:pt x="531" y="0"/>
                    <a:pt x="342" y="0"/>
                  </a:cubicBezTo>
                  <a:cubicBezTo>
                    <a:pt x="153" y="0"/>
                    <a:pt x="0" y="153"/>
                    <a:pt x="0" y="341"/>
                  </a:cubicBezTo>
                  <a:cubicBezTo>
                    <a:pt x="37" y="341"/>
                    <a:pt x="37" y="341"/>
                    <a:pt x="37" y="341"/>
                  </a:cubicBezTo>
                  <a:cubicBezTo>
                    <a:pt x="37" y="173"/>
                    <a:pt x="174" y="37"/>
                    <a:pt x="342" y="37"/>
                  </a:cubicBezTo>
                  <a:close/>
                </a:path>
              </a:pathLst>
            </a:custGeom>
            <a:solidFill>
              <a:srgbClr val="262626">
                <a:alpha val="20000"/>
              </a:srgbClr>
            </a:solidFill>
            <a:ln>
              <a:noFill/>
            </a:ln>
          </p:spPr>
          <p:txBody>
            <a:bodyPr/>
            <a:lstStyle/>
            <a:p>
              <a:pPr defTabSz="913765"/>
              <a:endParaRPr lang="zh-CN" altLang="en-US" sz="1865">
                <a:solidFill>
                  <a:srgbClr val="5F5F5F"/>
                </a:solidFill>
                <a:latin typeface="思源黑体 CN Normal" panose="020B0400000000000000" charset="-122"/>
                <a:ea typeface="思源黑体 CN Regular" panose="020B0500000000000000" charset="-122"/>
                <a:cs typeface="思源黑体 CN Normal" panose="020B0400000000000000" charset="-122"/>
              </a:endParaRPr>
            </a:p>
          </p:txBody>
        </p:sp>
        <p:sp>
          <p:nvSpPr>
            <p:cNvPr id="18" name="Oval 20"/>
            <p:cNvSpPr>
              <a:spLocks noChangeArrowheads="1"/>
            </p:cNvSpPr>
            <p:nvPr/>
          </p:nvSpPr>
          <p:spPr bwMode="auto">
            <a:xfrm>
              <a:off x="9393" y="4155"/>
              <a:ext cx="2130" cy="2131"/>
            </a:xfrm>
            <a:prstGeom prst="ellipse">
              <a:avLst/>
            </a:prstGeom>
            <a:noFill/>
            <a:ln w="20701">
              <a:solidFill>
                <a:srgbClr val="A6A6A6"/>
              </a:solidFill>
              <a:round/>
            </a:ln>
            <a:extLst>
              <a:ext uri="{909E8E84-426E-40DD-AFC4-6F175D3DCCD1}">
                <a14:hiddenFill xmlns:a14="http://schemas.microsoft.com/office/drawing/2010/main">
                  <a:solidFill>
                    <a:srgbClr val="FFFFFF"/>
                  </a:solidFill>
                </a14:hiddenFill>
              </a:ext>
            </a:extLst>
          </p:spPr>
          <p:txBody>
            <a:bodyPr/>
            <a:lstStyle/>
            <a:p>
              <a:pPr defTabSz="913765"/>
              <a:endParaRPr lang="zh-CN" altLang="en-US" sz="1865">
                <a:solidFill>
                  <a:srgbClr val="5F5F5F"/>
                </a:solidFill>
                <a:latin typeface="思源黑体 CN Normal" panose="020B0400000000000000" charset="-122"/>
                <a:ea typeface="思源黑体 CN Regular" panose="020B0500000000000000" charset="-122"/>
                <a:cs typeface="思源黑体 CN Normal" panose="020B0400000000000000" charset="-122"/>
              </a:endParaRPr>
            </a:p>
          </p:txBody>
        </p:sp>
        <p:sp>
          <p:nvSpPr>
            <p:cNvPr id="19" name="Oval 21"/>
            <p:cNvSpPr>
              <a:spLocks noChangeArrowheads="1"/>
            </p:cNvSpPr>
            <p:nvPr/>
          </p:nvSpPr>
          <p:spPr bwMode="auto">
            <a:xfrm>
              <a:off x="9950" y="4712"/>
              <a:ext cx="1020" cy="1017"/>
            </a:xfrm>
            <a:prstGeom prst="ellipse">
              <a:avLst/>
            </a:prstGeom>
            <a:solidFill>
              <a:srgbClr val="A6A6A6"/>
            </a:solidFill>
            <a:ln>
              <a:noFill/>
            </a:ln>
          </p:spPr>
          <p:txBody>
            <a:bodyPr/>
            <a:lstStyle/>
            <a:p>
              <a:pPr defTabSz="913765"/>
              <a:endParaRPr lang="zh-CN" altLang="en-US" sz="1865">
                <a:solidFill>
                  <a:srgbClr val="5F5F5F"/>
                </a:solidFill>
                <a:latin typeface="思源黑体 CN Normal" panose="020B0400000000000000" charset="-122"/>
                <a:ea typeface="思源黑体 CN Regular" panose="020B0500000000000000" charset="-122"/>
                <a:cs typeface="思源黑体 CN Normal" panose="020B0400000000000000" charset="-122"/>
              </a:endParaRPr>
            </a:p>
          </p:txBody>
        </p:sp>
        <p:sp>
          <p:nvSpPr>
            <p:cNvPr id="20" name="Freeform 22"/>
            <p:cNvSpPr/>
            <p:nvPr/>
          </p:nvSpPr>
          <p:spPr bwMode="auto">
            <a:xfrm>
              <a:off x="8540" y="5219"/>
              <a:ext cx="3837" cy="1924"/>
            </a:xfrm>
            <a:custGeom>
              <a:avLst/>
              <a:gdLst>
                <a:gd name="T0" fmla="*/ 342 w 684"/>
                <a:gd name="T1" fmla="*/ 305 h 342"/>
                <a:gd name="T2" fmla="*/ 37 w 684"/>
                <a:gd name="T3" fmla="*/ 0 h 342"/>
                <a:gd name="T4" fmla="*/ 0 w 684"/>
                <a:gd name="T5" fmla="*/ 0 h 342"/>
                <a:gd name="T6" fmla="*/ 342 w 684"/>
                <a:gd name="T7" fmla="*/ 342 h 342"/>
                <a:gd name="T8" fmla="*/ 684 w 684"/>
                <a:gd name="T9" fmla="*/ 0 h 342"/>
                <a:gd name="T10" fmla="*/ 647 w 684"/>
                <a:gd name="T11" fmla="*/ 0 h 342"/>
                <a:gd name="T12" fmla="*/ 342 w 684"/>
                <a:gd name="T13" fmla="*/ 305 h 342"/>
              </a:gdLst>
              <a:ahLst/>
              <a:cxnLst>
                <a:cxn ang="0">
                  <a:pos x="T0" y="T1"/>
                </a:cxn>
                <a:cxn ang="0">
                  <a:pos x="T2" y="T3"/>
                </a:cxn>
                <a:cxn ang="0">
                  <a:pos x="T4" y="T5"/>
                </a:cxn>
                <a:cxn ang="0">
                  <a:pos x="T6" y="T7"/>
                </a:cxn>
                <a:cxn ang="0">
                  <a:pos x="T8" y="T9"/>
                </a:cxn>
                <a:cxn ang="0">
                  <a:pos x="T10" y="T11"/>
                </a:cxn>
                <a:cxn ang="0">
                  <a:pos x="T12" y="T13"/>
                </a:cxn>
              </a:cxnLst>
              <a:rect l="0" t="0" r="r" b="b"/>
              <a:pathLst>
                <a:path w="684" h="342">
                  <a:moveTo>
                    <a:pt x="342" y="305"/>
                  </a:moveTo>
                  <a:cubicBezTo>
                    <a:pt x="174" y="305"/>
                    <a:pt x="37" y="169"/>
                    <a:pt x="37" y="0"/>
                  </a:cubicBezTo>
                  <a:cubicBezTo>
                    <a:pt x="0" y="0"/>
                    <a:pt x="0" y="0"/>
                    <a:pt x="0" y="0"/>
                  </a:cubicBezTo>
                  <a:cubicBezTo>
                    <a:pt x="0" y="189"/>
                    <a:pt x="153" y="342"/>
                    <a:pt x="342" y="342"/>
                  </a:cubicBezTo>
                  <a:cubicBezTo>
                    <a:pt x="531" y="342"/>
                    <a:pt x="684" y="189"/>
                    <a:pt x="684" y="0"/>
                  </a:cubicBezTo>
                  <a:cubicBezTo>
                    <a:pt x="647" y="0"/>
                    <a:pt x="647" y="0"/>
                    <a:pt x="647" y="0"/>
                  </a:cubicBezTo>
                  <a:cubicBezTo>
                    <a:pt x="647" y="169"/>
                    <a:pt x="510" y="305"/>
                    <a:pt x="342" y="305"/>
                  </a:cubicBezTo>
                  <a:close/>
                </a:path>
              </a:pathLst>
            </a:custGeom>
            <a:solidFill>
              <a:srgbClr val="404040"/>
            </a:solidFill>
            <a:ln>
              <a:noFill/>
            </a:ln>
          </p:spPr>
          <p:txBody>
            <a:bodyPr/>
            <a:lstStyle/>
            <a:p>
              <a:pPr defTabSz="913765"/>
              <a:endParaRPr lang="zh-CN" altLang="en-US" sz="1865">
                <a:solidFill>
                  <a:srgbClr val="5F5F5F"/>
                </a:solidFill>
                <a:latin typeface="思源黑体 CN Normal" panose="020B0400000000000000" charset="-122"/>
                <a:ea typeface="思源黑体 CN Regular" panose="020B0500000000000000" charset="-122"/>
                <a:cs typeface="思源黑体 CN Normal" panose="020B0400000000000000" charset="-122"/>
              </a:endParaRPr>
            </a:p>
          </p:txBody>
        </p:sp>
        <p:sp>
          <p:nvSpPr>
            <p:cNvPr id="22" name="Oval 24"/>
            <p:cNvSpPr>
              <a:spLocks noChangeArrowheads="1"/>
            </p:cNvSpPr>
            <p:nvPr/>
          </p:nvSpPr>
          <p:spPr bwMode="auto">
            <a:xfrm>
              <a:off x="13023" y="4155"/>
              <a:ext cx="2123" cy="2131"/>
            </a:xfrm>
            <a:prstGeom prst="ellipse">
              <a:avLst/>
            </a:prstGeom>
            <a:noFill/>
            <a:ln w="20638">
              <a:solidFill>
                <a:srgbClr val="262626"/>
              </a:solidFill>
              <a:round/>
            </a:ln>
          </p:spPr>
          <p:txBody>
            <a:bodyPr/>
            <a:lstStyle/>
            <a:p>
              <a:pPr defTabSz="913765"/>
              <a:endParaRPr lang="zh-CN" altLang="en-US" sz="1865">
                <a:solidFill>
                  <a:srgbClr val="5F5F5F"/>
                </a:solidFill>
                <a:latin typeface="思源黑体 CN Normal" panose="020B0400000000000000" charset="-122"/>
                <a:ea typeface="思源黑体 CN Regular" panose="020B0500000000000000" charset="-122"/>
                <a:cs typeface="思源黑体 CN Normal" panose="020B0400000000000000" charset="-122"/>
              </a:endParaRPr>
            </a:p>
          </p:txBody>
        </p:sp>
        <p:sp>
          <p:nvSpPr>
            <p:cNvPr id="23" name="Oval 25"/>
            <p:cNvSpPr>
              <a:spLocks noChangeArrowheads="1"/>
            </p:cNvSpPr>
            <p:nvPr/>
          </p:nvSpPr>
          <p:spPr bwMode="auto">
            <a:xfrm>
              <a:off x="13577" y="4712"/>
              <a:ext cx="1017" cy="1017"/>
            </a:xfrm>
            <a:prstGeom prst="ellipse">
              <a:avLst/>
            </a:prstGeom>
            <a:solidFill>
              <a:srgbClr val="262626"/>
            </a:solidFill>
            <a:ln>
              <a:noFill/>
            </a:ln>
          </p:spPr>
          <p:txBody>
            <a:bodyPr/>
            <a:lstStyle/>
            <a:p>
              <a:pPr defTabSz="913765"/>
              <a:endParaRPr lang="zh-CN" altLang="en-US" sz="1865">
                <a:solidFill>
                  <a:srgbClr val="5F5F5F"/>
                </a:solidFill>
                <a:latin typeface="思源黑体 CN Normal" panose="020B0400000000000000" charset="-122"/>
                <a:ea typeface="思源黑体 CN Regular" panose="020B0500000000000000" charset="-122"/>
                <a:cs typeface="思源黑体 CN Normal" panose="020B0400000000000000" charset="-122"/>
              </a:endParaRPr>
            </a:p>
          </p:txBody>
        </p:sp>
        <p:sp>
          <p:nvSpPr>
            <p:cNvPr id="24" name="Freeform 26"/>
            <p:cNvSpPr/>
            <p:nvPr/>
          </p:nvSpPr>
          <p:spPr bwMode="auto">
            <a:xfrm>
              <a:off x="12170" y="3298"/>
              <a:ext cx="3830" cy="1921"/>
            </a:xfrm>
            <a:custGeom>
              <a:avLst/>
              <a:gdLst>
                <a:gd name="T0" fmla="*/ 341 w 683"/>
                <a:gd name="T1" fmla="*/ 37 h 341"/>
                <a:gd name="T2" fmla="*/ 646 w 683"/>
                <a:gd name="T3" fmla="*/ 341 h 341"/>
                <a:gd name="T4" fmla="*/ 683 w 683"/>
                <a:gd name="T5" fmla="*/ 341 h 341"/>
                <a:gd name="T6" fmla="*/ 341 w 683"/>
                <a:gd name="T7" fmla="*/ 0 h 341"/>
                <a:gd name="T8" fmla="*/ 0 w 683"/>
                <a:gd name="T9" fmla="*/ 341 h 341"/>
                <a:gd name="T10" fmla="*/ 37 w 683"/>
                <a:gd name="T11" fmla="*/ 341 h 341"/>
                <a:gd name="T12" fmla="*/ 341 w 683"/>
                <a:gd name="T13" fmla="*/ 37 h 341"/>
              </a:gdLst>
              <a:ahLst/>
              <a:cxnLst>
                <a:cxn ang="0">
                  <a:pos x="T0" y="T1"/>
                </a:cxn>
                <a:cxn ang="0">
                  <a:pos x="T2" y="T3"/>
                </a:cxn>
                <a:cxn ang="0">
                  <a:pos x="T4" y="T5"/>
                </a:cxn>
                <a:cxn ang="0">
                  <a:pos x="T6" y="T7"/>
                </a:cxn>
                <a:cxn ang="0">
                  <a:pos x="T8" y="T9"/>
                </a:cxn>
                <a:cxn ang="0">
                  <a:pos x="T10" y="T11"/>
                </a:cxn>
                <a:cxn ang="0">
                  <a:pos x="T12" y="T13"/>
                </a:cxn>
              </a:cxnLst>
              <a:rect l="0" t="0" r="r" b="b"/>
              <a:pathLst>
                <a:path w="683" h="341">
                  <a:moveTo>
                    <a:pt x="341" y="37"/>
                  </a:moveTo>
                  <a:cubicBezTo>
                    <a:pt x="510" y="37"/>
                    <a:pt x="646" y="173"/>
                    <a:pt x="646" y="341"/>
                  </a:cubicBezTo>
                  <a:cubicBezTo>
                    <a:pt x="683" y="341"/>
                    <a:pt x="683" y="341"/>
                    <a:pt x="683" y="341"/>
                  </a:cubicBezTo>
                  <a:cubicBezTo>
                    <a:pt x="683" y="153"/>
                    <a:pt x="530" y="0"/>
                    <a:pt x="341" y="0"/>
                  </a:cubicBezTo>
                  <a:cubicBezTo>
                    <a:pt x="153" y="0"/>
                    <a:pt x="0" y="153"/>
                    <a:pt x="0" y="341"/>
                  </a:cubicBezTo>
                  <a:cubicBezTo>
                    <a:pt x="37" y="341"/>
                    <a:pt x="37" y="341"/>
                    <a:pt x="37" y="341"/>
                  </a:cubicBezTo>
                  <a:cubicBezTo>
                    <a:pt x="37" y="173"/>
                    <a:pt x="173" y="37"/>
                    <a:pt x="341" y="37"/>
                  </a:cubicBezTo>
                  <a:close/>
                </a:path>
              </a:pathLst>
            </a:custGeom>
            <a:solidFill>
              <a:srgbClr val="262626">
                <a:alpha val="20000"/>
              </a:srgbClr>
            </a:solidFill>
            <a:ln>
              <a:noFill/>
            </a:ln>
          </p:spPr>
          <p:txBody>
            <a:bodyPr/>
            <a:lstStyle/>
            <a:p>
              <a:pPr defTabSz="913765"/>
              <a:endParaRPr lang="zh-CN" altLang="en-US" sz="1865">
                <a:solidFill>
                  <a:srgbClr val="5F5F5F"/>
                </a:solidFill>
                <a:latin typeface="思源黑体 CN Normal" panose="020B0400000000000000" charset="-122"/>
                <a:ea typeface="思源黑体 CN Regular" panose="020B0500000000000000" charset="-122"/>
                <a:cs typeface="思源黑体 CN Normal" panose="020B0400000000000000" charset="-122"/>
              </a:endParaRPr>
            </a:p>
          </p:txBody>
        </p:sp>
        <p:sp>
          <p:nvSpPr>
            <p:cNvPr id="26" name="Freeform 28"/>
            <p:cNvSpPr>
              <a:spLocks noEditPoints="1"/>
            </p:cNvSpPr>
            <p:nvPr/>
          </p:nvSpPr>
          <p:spPr bwMode="auto">
            <a:xfrm>
              <a:off x="6690" y="4999"/>
              <a:ext cx="280" cy="443"/>
            </a:xfrm>
            <a:custGeom>
              <a:avLst/>
              <a:gdLst>
                <a:gd name="T0" fmla="*/ 3 w 50"/>
                <a:gd name="T1" fmla="*/ 0 h 79"/>
                <a:gd name="T2" fmla="*/ 0 w 50"/>
                <a:gd name="T3" fmla="*/ 3 h 79"/>
                <a:gd name="T4" fmla="*/ 0 w 50"/>
                <a:gd name="T5" fmla="*/ 76 h 79"/>
                <a:gd name="T6" fmla="*/ 3 w 50"/>
                <a:gd name="T7" fmla="*/ 79 h 79"/>
                <a:gd name="T8" fmla="*/ 48 w 50"/>
                <a:gd name="T9" fmla="*/ 79 h 79"/>
                <a:gd name="T10" fmla="*/ 50 w 50"/>
                <a:gd name="T11" fmla="*/ 76 h 79"/>
                <a:gd name="T12" fmla="*/ 50 w 50"/>
                <a:gd name="T13" fmla="*/ 3 h 79"/>
                <a:gd name="T14" fmla="*/ 48 w 50"/>
                <a:gd name="T15" fmla="*/ 0 h 79"/>
                <a:gd name="T16" fmla="*/ 3 w 50"/>
                <a:gd name="T17" fmla="*/ 0 h 79"/>
                <a:gd name="T18" fmla="*/ 25 w 50"/>
                <a:gd name="T19" fmla="*/ 76 h 79"/>
                <a:gd name="T20" fmla="*/ 21 w 50"/>
                <a:gd name="T21" fmla="*/ 72 h 79"/>
                <a:gd name="T22" fmla="*/ 25 w 50"/>
                <a:gd name="T23" fmla="*/ 67 h 79"/>
                <a:gd name="T24" fmla="*/ 30 w 50"/>
                <a:gd name="T25" fmla="*/ 72 h 79"/>
                <a:gd name="T26" fmla="*/ 25 w 50"/>
                <a:gd name="T27" fmla="*/ 76 h 79"/>
                <a:gd name="T28" fmla="*/ 42 w 50"/>
                <a:gd name="T29" fmla="*/ 62 h 79"/>
                <a:gd name="T30" fmla="*/ 39 w 50"/>
                <a:gd name="T31" fmla="*/ 65 h 79"/>
                <a:gd name="T32" fmla="*/ 11 w 50"/>
                <a:gd name="T33" fmla="*/ 65 h 79"/>
                <a:gd name="T34" fmla="*/ 8 w 50"/>
                <a:gd name="T35" fmla="*/ 62 h 79"/>
                <a:gd name="T36" fmla="*/ 8 w 50"/>
                <a:gd name="T37" fmla="*/ 13 h 79"/>
                <a:gd name="T38" fmla="*/ 11 w 50"/>
                <a:gd name="T39" fmla="*/ 10 h 79"/>
                <a:gd name="T40" fmla="*/ 39 w 50"/>
                <a:gd name="T41" fmla="*/ 10 h 79"/>
                <a:gd name="T42" fmla="*/ 42 w 50"/>
                <a:gd name="T43" fmla="*/ 13 h 79"/>
                <a:gd name="T44" fmla="*/ 42 w 50"/>
                <a:gd name="T45" fmla="*/ 62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0" h="79">
                  <a:moveTo>
                    <a:pt x="3" y="0"/>
                  </a:moveTo>
                  <a:cubicBezTo>
                    <a:pt x="1" y="0"/>
                    <a:pt x="0" y="1"/>
                    <a:pt x="0" y="3"/>
                  </a:cubicBezTo>
                  <a:cubicBezTo>
                    <a:pt x="0" y="76"/>
                    <a:pt x="0" y="76"/>
                    <a:pt x="0" y="76"/>
                  </a:cubicBezTo>
                  <a:cubicBezTo>
                    <a:pt x="0" y="77"/>
                    <a:pt x="1" y="79"/>
                    <a:pt x="3" y="79"/>
                  </a:cubicBezTo>
                  <a:cubicBezTo>
                    <a:pt x="48" y="79"/>
                    <a:pt x="48" y="79"/>
                    <a:pt x="48" y="79"/>
                  </a:cubicBezTo>
                  <a:cubicBezTo>
                    <a:pt x="49" y="79"/>
                    <a:pt x="50" y="77"/>
                    <a:pt x="50" y="76"/>
                  </a:cubicBezTo>
                  <a:cubicBezTo>
                    <a:pt x="50" y="3"/>
                    <a:pt x="50" y="3"/>
                    <a:pt x="50" y="3"/>
                  </a:cubicBezTo>
                  <a:cubicBezTo>
                    <a:pt x="50" y="1"/>
                    <a:pt x="49" y="0"/>
                    <a:pt x="48" y="0"/>
                  </a:cubicBezTo>
                  <a:lnTo>
                    <a:pt x="3" y="0"/>
                  </a:lnTo>
                  <a:close/>
                  <a:moveTo>
                    <a:pt x="25" y="76"/>
                  </a:moveTo>
                  <a:cubicBezTo>
                    <a:pt x="23" y="76"/>
                    <a:pt x="21" y="74"/>
                    <a:pt x="21" y="72"/>
                  </a:cubicBezTo>
                  <a:cubicBezTo>
                    <a:pt x="21" y="69"/>
                    <a:pt x="23" y="67"/>
                    <a:pt x="25" y="67"/>
                  </a:cubicBezTo>
                  <a:cubicBezTo>
                    <a:pt x="28" y="67"/>
                    <a:pt x="30" y="69"/>
                    <a:pt x="30" y="72"/>
                  </a:cubicBezTo>
                  <a:cubicBezTo>
                    <a:pt x="30" y="74"/>
                    <a:pt x="28" y="76"/>
                    <a:pt x="25" y="76"/>
                  </a:cubicBezTo>
                  <a:close/>
                  <a:moveTo>
                    <a:pt x="42" y="62"/>
                  </a:moveTo>
                  <a:cubicBezTo>
                    <a:pt x="42" y="64"/>
                    <a:pt x="41" y="65"/>
                    <a:pt x="39" y="65"/>
                  </a:cubicBezTo>
                  <a:cubicBezTo>
                    <a:pt x="11" y="65"/>
                    <a:pt x="11" y="65"/>
                    <a:pt x="11" y="65"/>
                  </a:cubicBezTo>
                  <a:cubicBezTo>
                    <a:pt x="10" y="65"/>
                    <a:pt x="8" y="64"/>
                    <a:pt x="8" y="62"/>
                  </a:cubicBezTo>
                  <a:cubicBezTo>
                    <a:pt x="8" y="13"/>
                    <a:pt x="8" y="13"/>
                    <a:pt x="8" y="13"/>
                  </a:cubicBezTo>
                  <a:cubicBezTo>
                    <a:pt x="8" y="11"/>
                    <a:pt x="10" y="10"/>
                    <a:pt x="11" y="10"/>
                  </a:cubicBezTo>
                  <a:cubicBezTo>
                    <a:pt x="39" y="10"/>
                    <a:pt x="39" y="10"/>
                    <a:pt x="39" y="10"/>
                  </a:cubicBezTo>
                  <a:cubicBezTo>
                    <a:pt x="41" y="10"/>
                    <a:pt x="42" y="11"/>
                    <a:pt x="42" y="13"/>
                  </a:cubicBezTo>
                  <a:lnTo>
                    <a:pt x="42" y="6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913765"/>
              <a:endParaRPr lang="zh-CN" altLang="en-US" sz="1865">
                <a:solidFill>
                  <a:srgbClr val="5F5F5F"/>
                </a:solidFill>
                <a:latin typeface="思源黑体 CN Normal" panose="020B0400000000000000" charset="-122"/>
                <a:ea typeface="思源黑体 CN Regular" panose="020B0500000000000000" charset="-122"/>
                <a:cs typeface="思源黑体 CN Normal" panose="020B0400000000000000" charset="-122"/>
              </a:endParaRPr>
            </a:p>
          </p:txBody>
        </p:sp>
        <p:sp>
          <p:nvSpPr>
            <p:cNvPr id="27" name="Freeform 29"/>
            <p:cNvSpPr/>
            <p:nvPr/>
          </p:nvSpPr>
          <p:spPr bwMode="auto">
            <a:xfrm>
              <a:off x="13863" y="5022"/>
              <a:ext cx="443" cy="353"/>
            </a:xfrm>
            <a:custGeom>
              <a:avLst/>
              <a:gdLst>
                <a:gd name="T0" fmla="*/ 62 w 79"/>
                <a:gd name="T1" fmla="*/ 29 h 63"/>
                <a:gd name="T2" fmla="*/ 61 w 79"/>
                <a:gd name="T3" fmla="*/ 29 h 63"/>
                <a:gd name="T4" fmla="*/ 61 w 79"/>
                <a:gd name="T5" fmla="*/ 22 h 63"/>
                <a:gd name="T6" fmla="*/ 39 w 79"/>
                <a:gd name="T7" fmla="*/ 0 h 63"/>
                <a:gd name="T8" fmla="*/ 18 w 79"/>
                <a:gd name="T9" fmla="*/ 22 h 63"/>
                <a:gd name="T10" fmla="*/ 18 w 79"/>
                <a:gd name="T11" fmla="*/ 29 h 63"/>
                <a:gd name="T12" fmla="*/ 17 w 79"/>
                <a:gd name="T13" fmla="*/ 29 h 63"/>
                <a:gd name="T14" fmla="*/ 0 w 79"/>
                <a:gd name="T15" fmla="*/ 46 h 63"/>
                <a:gd name="T16" fmla="*/ 17 w 79"/>
                <a:gd name="T17" fmla="*/ 63 h 63"/>
                <a:gd name="T18" fmla="*/ 24 w 79"/>
                <a:gd name="T19" fmla="*/ 63 h 63"/>
                <a:gd name="T20" fmla="*/ 24 w 79"/>
                <a:gd name="T21" fmla="*/ 31 h 63"/>
                <a:gd name="T22" fmla="*/ 24 w 79"/>
                <a:gd name="T23" fmla="*/ 29 h 63"/>
                <a:gd name="T24" fmla="*/ 24 w 79"/>
                <a:gd name="T25" fmla="*/ 22 h 63"/>
                <a:gd name="T26" fmla="*/ 39 w 79"/>
                <a:gd name="T27" fmla="*/ 6 h 63"/>
                <a:gd name="T28" fmla="*/ 55 w 79"/>
                <a:gd name="T29" fmla="*/ 22 h 63"/>
                <a:gd name="T30" fmla="*/ 55 w 79"/>
                <a:gd name="T31" fmla="*/ 29 h 63"/>
                <a:gd name="T32" fmla="*/ 55 w 79"/>
                <a:gd name="T33" fmla="*/ 30 h 63"/>
                <a:gd name="T34" fmla="*/ 55 w 79"/>
                <a:gd name="T35" fmla="*/ 63 h 63"/>
                <a:gd name="T36" fmla="*/ 62 w 79"/>
                <a:gd name="T37" fmla="*/ 63 h 63"/>
                <a:gd name="T38" fmla="*/ 79 w 79"/>
                <a:gd name="T39" fmla="*/ 46 h 63"/>
                <a:gd name="T40" fmla="*/ 62 w 79"/>
                <a:gd name="T41" fmla="*/ 29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9" h="63">
                  <a:moveTo>
                    <a:pt x="62" y="29"/>
                  </a:moveTo>
                  <a:cubicBezTo>
                    <a:pt x="61" y="29"/>
                    <a:pt x="61" y="29"/>
                    <a:pt x="61" y="29"/>
                  </a:cubicBezTo>
                  <a:cubicBezTo>
                    <a:pt x="61" y="22"/>
                    <a:pt x="61" y="22"/>
                    <a:pt x="61" y="22"/>
                  </a:cubicBezTo>
                  <a:cubicBezTo>
                    <a:pt x="61" y="10"/>
                    <a:pt x="51" y="0"/>
                    <a:pt x="39" y="0"/>
                  </a:cubicBezTo>
                  <a:cubicBezTo>
                    <a:pt x="28" y="0"/>
                    <a:pt x="18" y="10"/>
                    <a:pt x="18" y="22"/>
                  </a:cubicBezTo>
                  <a:cubicBezTo>
                    <a:pt x="18" y="29"/>
                    <a:pt x="18" y="29"/>
                    <a:pt x="18" y="29"/>
                  </a:cubicBezTo>
                  <a:cubicBezTo>
                    <a:pt x="17" y="29"/>
                    <a:pt x="17" y="29"/>
                    <a:pt x="17" y="29"/>
                  </a:cubicBezTo>
                  <a:cubicBezTo>
                    <a:pt x="8" y="29"/>
                    <a:pt x="0" y="37"/>
                    <a:pt x="0" y="46"/>
                  </a:cubicBezTo>
                  <a:cubicBezTo>
                    <a:pt x="0" y="55"/>
                    <a:pt x="8" y="63"/>
                    <a:pt x="17" y="63"/>
                  </a:cubicBezTo>
                  <a:cubicBezTo>
                    <a:pt x="24" y="63"/>
                    <a:pt x="24" y="63"/>
                    <a:pt x="24" y="63"/>
                  </a:cubicBezTo>
                  <a:cubicBezTo>
                    <a:pt x="24" y="31"/>
                    <a:pt x="24" y="31"/>
                    <a:pt x="24" y="31"/>
                  </a:cubicBezTo>
                  <a:cubicBezTo>
                    <a:pt x="24" y="29"/>
                    <a:pt x="24" y="29"/>
                    <a:pt x="24" y="29"/>
                  </a:cubicBezTo>
                  <a:cubicBezTo>
                    <a:pt x="24" y="22"/>
                    <a:pt x="24" y="22"/>
                    <a:pt x="24" y="22"/>
                  </a:cubicBezTo>
                  <a:cubicBezTo>
                    <a:pt x="24" y="13"/>
                    <a:pt x="31" y="6"/>
                    <a:pt x="39" y="6"/>
                  </a:cubicBezTo>
                  <a:cubicBezTo>
                    <a:pt x="48" y="6"/>
                    <a:pt x="55" y="13"/>
                    <a:pt x="55" y="22"/>
                  </a:cubicBezTo>
                  <a:cubicBezTo>
                    <a:pt x="55" y="29"/>
                    <a:pt x="55" y="29"/>
                    <a:pt x="55" y="29"/>
                  </a:cubicBezTo>
                  <a:cubicBezTo>
                    <a:pt x="55" y="30"/>
                    <a:pt x="55" y="30"/>
                    <a:pt x="55" y="30"/>
                  </a:cubicBezTo>
                  <a:cubicBezTo>
                    <a:pt x="55" y="63"/>
                    <a:pt x="55" y="63"/>
                    <a:pt x="55" y="63"/>
                  </a:cubicBezTo>
                  <a:cubicBezTo>
                    <a:pt x="62" y="63"/>
                    <a:pt x="62" y="63"/>
                    <a:pt x="62" y="63"/>
                  </a:cubicBezTo>
                  <a:cubicBezTo>
                    <a:pt x="71" y="63"/>
                    <a:pt x="79" y="55"/>
                    <a:pt x="79" y="46"/>
                  </a:cubicBezTo>
                  <a:cubicBezTo>
                    <a:pt x="79" y="37"/>
                    <a:pt x="71" y="29"/>
                    <a:pt x="62" y="2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913765"/>
              <a:endParaRPr lang="zh-CN" altLang="en-US" sz="1865">
                <a:solidFill>
                  <a:srgbClr val="5F5F5F"/>
                </a:solidFill>
                <a:latin typeface="思源黑体 CN Normal" panose="020B0400000000000000" charset="-122"/>
                <a:ea typeface="思源黑体 CN Regular" panose="020B0500000000000000" charset="-122"/>
                <a:cs typeface="思源黑体 CN Normal" panose="020B0400000000000000" charset="-122"/>
              </a:endParaRPr>
            </a:p>
          </p:txBody>
        </p:sp>
        <p:grpSp>
          <p:nvGrpSpPr>
            <p:cNvPr id="28" name="Group 30"/>
            <p:cNvGrpSpPr/>
            <p:nvPr/>
          </p:nvGrpSpPr>
          <p:grpSpPr bwMode="auto">
            <a:xfrm>
              <a:off x="10240" y="5042"/>
              <a:ext cx="437" cy="357"/>
              <a:chOff x="0" y="0"/>
              <a:chExt cx="131" cy="107"/>
            </a:xfrm>
          </p:grpSpPr>
          <p:sp>
            <p:nvSpPr>
              <p:cNvPr id="29" name="Oval 31"/>
              <p:cNvSpPr>
                <a:spLocks noChangeArrowheads="1"/>
              </p:cNvSpPr>
              <p:nvPr/>
            </p:nvSpPr>
            <p:spPr bwMode="auto">
              <a:xfrm>
                <a:off x="49" y="46"/>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913765"/>
                <a:endParaRPr lang="zh-CN" altLang="en-US" sz="1865">
                  <a:solidFill>
                    <a:srgbClr val="5F5F5F"/>
                  </a:solidFill>
                  <a:latin typeface="思源黑体 CN Normal" panose="020B0400000000000000" charset="-122"/>
                  <a:ea typeface="思源黑体 CN Regular" panose="020B0500000000000000" charset="-122"/>
                  <a:cs typeface="思源黑体 CN Normal" panose="020B0400000000000000" charset="-122"/>
                </a:endParaRPr>
              </a:p>
            </p:txBody>
          </p:sp>
          <p:sp>
            <p:nvSpPr>
              <p:cNvPr id="30" name="Freeform 32"/>
              <p:cNvSpPr>
                <a:spLocks noEditPoints="1"/>
              </p:cNvSpPr>
              <p:nvPr/>
            </p:nvSpPr>
            <p:spPr bwMode="auto">
              <a:xfrm>
                <a:off x="0" y="0"/>
                <a:ext cx="131" cy="107"/>
              </a:xfrm>
              <a:custGeom>
                <a:avLst/>
                <a:gdLst>
                  <a:gd name="T0" fmla="*/ 75 w 78"/>
                  <a:gd name="T1" fmla="*/ 11 h 63"/>
                  <a:gd name="T2" fmla="*/ 56 w 78"/>
                  <a:gd name="T3" fmla="*/ 11 h 63"/>
                  <a:gd name="T4" fmla="*/ 53 w 78"/>
                  <a:gd name="T5" fmla="*/ 8 h 63"/>
                  <a:gd name="T6" fmla="*/ 53 w 78"/>
                  <a:gd name="T7" fmla="*/ 3 h 63"/>
                  <a:gd name="T8" fmla="*/ 50 w 78"/>
                  <a:gd name="T9" fmla="*/ 0 h 63"/>
                  <a:gd name="T10" fmla="*/ 28 w 78"/>
                  <a:gd name="T11" fmla="*/ 0 h 63"/>
                  <a:gd name="T12" fmla="*/ 25 w 78"/>
                  <a:gd name="T13" fmla="*/ 3 h 63"/>
                  <a:gd name="T14" fmla="*/ 25 w 78"/>
                  <a:gd name="T15" fmla="*/ 8 h 63"/>
                  <a:gd name="T16" fmla="*/ 22 w 78"/>
                  <a:gd name="T17" fmla="*/ 11 h 63"/>
                  <a:gd name="T18" fmla="*/ 3 w 78"/>
                  <a:gd name="T19" fmla="*/ 11 h 63"/>
                  <a:gd name="T20" fmla="*/ 0 w 78"/>
                  <a:gd name="T21" fmla="*/ 14 h 63"/>
                  <a:gd name="T22" fmla="*/ 0 w 78"/>
                  <a:gd name="T23" fmla="*/ 60 h 63"/>
                  <a:gd name="T24" fmla="*/ 3 w 78"/>
                  <a:gd name="T25" fmla="*/ 63 h 63"/>
                  <a:gd name="T26" fmla="*/ 75 w 78"/>
                  <a:gd name="T27" fmla="*/ 63 h 63"/>
                  <a:gd name="T28" fmla="*/ 78 w 78"/>
                  <a:gd name="T29" fmla="*/ 60 h 63"/>
                  <a:gd name="T30" fmla="*/ 78 w 78"/>
                  <a:gd name="T31" fmla="*/ 14 h 63"/>
                  <a:gd name="T32" fmla="*/ 75 w 78"/>
                  <a:gd name="T33" fmla="*/ 11 h 63"/>
                  <a:gd name="T34" fmla="*/ 39 w 78"/>
                  <a:gd name="T35" fmla="*/ 53 h 63"/>
                  <a:gd name="T36" fmla="*/ 23 w 78"/>
                  <a:gd name="T37" fmla="*/ 37 h 63"/>
                  <a:gd name="T38" fmla="*/ 39 w 78"/>
                  <a:gd name="T39" fmla="*/ 21 h 63"/>
                  <a:gd name="T40" fmla="*/ 55 w 78"/>
                  <a:gd name="T41" fmla="*/ 37 h 63"/>
                  <a:gd name="T42" fmla="*/ 39 w 78"/>
                  <a:gd name="T43" fmla="*/ 53 h 63"/>
                  <a:gd name="T44" fmla="*/ 67 w 78"/>
                  <a:gd name="T45" fmla="*/ 28 h 63"/>
                  <a:gd name="T46" fmla="*/ 63 w 78"/>
                  <a:gd name="T47" fmla="*/ 24 h 63"/>
                  <a:gd name="T48" fmla="*/ 67 w 78"/>
                  <a:gd name="T49" fmla="*/ 20 h 63"/>
                  <a:gd name="T50" fmla="*/ 71 w 78"/>
                  <a:gd name="T51" fmla="*/ 24 h 63"/>
                  <a:gd name="T52" fmla="*/ 67 w 78"/>
                  <a:gd name="T53" fmla="*/ 2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8" h="63">
                    <a:moveTo>
                      <a:pt x="75" y="11"/>
                    </a:moveTo>
                    <a:cubicBezTo>
                      <a:pt x="56" y="11"/>
                      <a:pt x="56" y="11"/>
                      <a:pt x="56" y="11"/>
                    </a:cubicBezTo>
                    <a:cubicBezTo>
                      <a:pt x="55" y="11"/>
                      <a:pt x="53" y="10"/>
                      <a:pt x="53" y="8"/>
                    </a:cubicBezTo>
                    <a:cubicBezTo>
                      <a:pt x="53" y="3"/>
                      <a:pt x="53" y="3"/>
                      <a:pt x="53" y="3"/>
                    </a:cubicBezTo>
                    <a:cubicBezTo>
                      <a:pt x="53" y="1"/>
                      <a:pt x="52" y="0"/>
                      <a:pt x="50" y="0"/>
                    </a:cubicBezTo>
                    <a:cubicBezTo>
                      <a:pt x="28" y="0"/>
                      <a:pt x="28" y="0"/>
                      <a:pt x="28" y="0"/>
                    </a:cubicBezTo>
                    <a:cubicBezTo>
                      <a:pt x="26" y="0"/>
                      <a:pt x="25" y="1"/>
                      <a:pt x="25" y="3"/>
                    </a:cubicBezTo>
                    <a:cubicBezTo>
                      <a:pt x="25" y="8"/>
                      <a:pt x="25" y="8"/>
                      <a:pt x="25" y="8"/>
                    </a:cubicBezTo>
                    <a:cubicBezTo>
                      <a:pt x="25" y="10"/>
                      <a:pt x="23" y="11"/>
                      <a:pt x="22" y="11"/>
                    </a:cubicBezTo>
                    <a:cubicBezTo>
                      <a:pt x="3" y="11"/>
                      <a:pt x="3" y="11"/>
                      <a:pt x="3" y="11"/>
                    </a:cubicBezTo>
                    <a:cubicBezTo>
                      <a:pt x="1" y="11"/>
                      <a:pt x="0" y="13"/>
                      <a:pt x="0" y="14"/>
                    </a:cubicBezTo>
                    <a:cubicBezTo>
                      <a:pt x="0" y="60"/>
                      <a:pt x="0" y="60"/>
                      <a:pt x="0" y="60"/>
                    </a:cubicBezTo>
                    <a:cubicBezTo>
                      <a:pt x="0" y="61"/>
                      <a:pt x="1" y="63"/>
                      <a:pt x="3" y="63"/>
                    </a:cubicBezTo>
                    <a:cubicBezTo>
                      <a:pt x="75" y="63"/>
                      <a:pt x="75" y="63"/>
                      <a:pt x="75" y="63"/>
                    </a:cubicBezTo>
                    <a:cubicBezTo>
                      <a:pt x="77" y="63"/>
                      <a:pt x="78" y="61"/>
                      <a:pt x="78" y="60"/>
                    </a:cubicBezTo>
                    <a:cubicBezTo>
                      <a:pt x="78" y="14"/>
                      <a:pt x="78" y="14"/>
                      <a:pt x="78" y="14"/>
                    </a:cubicBezTo>
                    <a:cubicBezTo>
                      <a:pt x="78" y="13"/>
                      <a:pt x="77" y="11"/>
                      <a:pt x="75" y="11"/>
                    </a:cubicBezTo>
                    <a:close/>
                    <a:moveTo>
                      <a:pt x="39" y="53"/>
                    </a:moveTo>
                    <a:cubicBezTo>
                      <a:pt x="30" y="53"/>
                      <a:pt x="23" y="46"/>
                      <a:pt x="23" y="37"/>
                    </a:cubicBezTo>
                    <a:cubicBezTo>
                      <a:pt x="23" y="28"/>
                      <a:pt x="30" y="21"/>
                      <a:pt x="39" y="21"/>
                    </a:cubicBezTo>
                    <a:cubicBezTo>
                      <a:pt x="48" y="21"/>
                      <a:pt x="55" y="28"/>
                      <a:pt x="55" y="37"/>
                    </a:cubicBezTo>
                    <a:cubicBezTo>
                      <a:pt x="55" y="46"/>
                      <a:pt x="48" y="53"/>
                      <a:pt x="39" y="53"/>
                    </a:cubicBezTo>
                    <a:close/>
                    <a:moveTo>
                      <a:pt x="67" y="28"/>
                    </a:moveTo>
                    <a:cubicBezTo>
                      <a:pt x="65" y="28"/>
                      <a:pt x="63" y="26"/>
                      <a:pt x="63" y="24"/>
                    </a:cubicBezTo>
                    <a:cubicBezTo>
                      <a:pt x="63" y="22"/>
                      <a:pt x="65" y="20"/>
                      <a:pt x="67" y="20"/>
                    </a:cubicBezTo>
                    <a:cubicBezTo>
                      <a:pt x="69" y="20"/>
                      <a:pt x="71" y="22"/>
                      <a:pt x="71" y="24"/>
                    </a:cubicBezTo>
                    <a:cubicBezTo>
                      <a:pt x="71" y="26"/>
                      <a:pt x="69" y="28"/>
                      <a:pt x="67" y="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913765"/>
                <a:endParaRPr lang="zh-CN" altLang="en-US" sz="1865">
                  <a:solidFill>
                    <a:srgbClr val="5F5F5F"/>
                  </a:solidFill>
                  <a:latin typeface="思源黑体 CN Normal" panose="020B0400000000000000" charset="-122"/>
                  <a:ea typeface="思源黑体 CN Regular" panose="020B0500000000000000" charset="-122"/>
                  <a:cs typeface="思源黑体 CN Normal" panose="020B0400000000000000" charset="-122"/>
                </a:endParaRPr>
              </a:p>
            </p:txBody>
          </p:sp>
          <p:sp>
            <p:nvSpPr>
              <p:cNvPr id="31" name="Oval 33"/>
              <p:cNvSpPr>
                <a:spLocks noChangeArrowheads="1"/>
              </p:cNvSpPr>
              <p:nvPr/>
            </p:nvSpPr>
            <p:spPr bwMode="auto">
              <a:xfrm>
                <a:off x="9" y="14"/>
                <a:ext cx="13" cy="1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913765"/>
                <a:endParaRPr lang="zh-CN" altLang="en-US" sz="1865">
                  <a:solidFill>
                    <a:srgbClr val="5F5F5F"/>
                  </a:solidFill>
                  <a:latin typeface="思源黑体 CN Normal" panose="020B0400000000000000" charset="-122"/>
                  <a:ea typeface="思源黑体 CN Regular" panose="020B0500000000000000" charset="-122"/>
                  <a:cs typeface="思源黑体 CN Normal" panose="020B0400000000000000" charset="-122"/>
                </a:endParaRPr>
              </a:p>
            </p:txBody>
          </p:sp>
          <p:sp>
            <p:nvSpPr>
              <p:cNvPr id="32" name="Oval 34"/>
              <p:cNvSpPr>
                <a:spLocks noChangeArrowheads="1"/>
              </p:cNvSpPr>
              <p:nvPr/>
            </p:nvSpPr>
            <p:spPr bwMode="auto">
              <a:xfrm>
                <a:off x="25" y="14"/>
                <a:ext cx="12" cy="1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913765"/>
                <a:endParaRPr lang="zh-CN" altLang="en-US" sz="1865">
                  <a:solidFill>
                    <a:srgbClr val="5F5F5F"/>
                  </a:solidFill>
                  <a:latin typeface="思源黑体 CN Normal" panose="020B0400000000000000" charset="-122"/>
                  <a:ea typeface="思源黑体 CN Regular" panose="020B0500000000000000" charset="-122"/>
                  <a:cs typeface="思源黑体 CN Normal" panose="020B0400000000000000" charset="-122"/>
                </a:endParaRPr>
              </a:p>
            </p:txBody>
          </p:sp>
        </p:grpSp>
        <p:sp>
          <p:nvSpPr>
            <p:cNvPr id="33" name="Freeform 35"/>
            <p:cNvSpPr>
              <a:spLocks noEditPoints="1"/>
            </p:cNvSpPr>
            <p:nvPr/>
          </p:nvSpPr>
          <p:spPr bwMode="auto">
            <a:xfrm>
              <a:off x="2963" y="5015"/>
              <a:ext cx="470" cy="410"/>
            </a:xfrm>
            <a:custGeom>
              <a:avLst/>
              <a:gdLst>
                <a:gd name="T0" fmla="*/ 79 w 84"/>
                <a:gd name="T1" fmla="*/ 52 h 73"/>
                <a:gd name="T2" fmla="*/ 70 w 84"/>
                <a:gd name="T3" fmla="*/ 45 h 73"/>
                <a:gd name="T4" fmla="*/ 60 w 84"/>
                <a:gd name="T5" fmla="*/ 8 h 73"/>
                <a:gd name="T6" fmla="*/ 38 w 84"/>
                <a:gd name="T7" fmla="*/ 0 h 73"/>
                <a:gd name="T8" fmla="*/ 12 w 84"/>
                <a:gd name="T9" fmla="*/ 12 h 73"/>
                <a:gd name="T10" fmla="*/ 16 w 84"/>
                <a:gd name="T11" fmla="*/ 59 h 73"/>
                <a:gd name="T12" fmla="*/ 38 w 84"/>
                <a:gd name="T13" fmla="*/ 67 h 73"/>
                <a:gd name="T14" fmla="*/ 55 w 84"/>
                <a:gd name="T15" fmla="*/ 63 h 73"/>
                <a:gd name="T16" fmla="*/ 63 w 84"/>
                <a:gd name="T17" fmla="*/ 70 h 73"/>
                <a:gd name="T18" fmla="*/ 71 w 84"/>
                <a:gd name="T19" fmla="*/ 73 h 73"/>
                <a:gd name="T20" fmla="*/ 80 w 84"/>
                <a:gd name="T21" fmla="*/ 69 h 73"/>
                <a:gd name="T22" fmla="*/ 79 w 84"/>
                <a:gd name="T23" fmla="*/ 52 h 73"/>
                <a:gd name="T24" fmla="*/ 19 w 84"/>
                <a:gd name="T25" fmla="*/ 35 h 73"/>
                <a:gd name="T26" fmla="*/ 23 w 84"/>
                <a:gd name="T27" fmla="*/ 21 h 73"/>
                <a:gd name="T28" fmla="*/ 38 w 84"/>
                <a:gd name="T29" fmla="*/ 14 h 73"/>
                <a:gd name="T30" fmla="*/ 51 w 84"/>
                <a:gd name="T31" fmla="*/ 19 h 73"/>
                <a:gd name="T32" fmla="*/ 57 w 84"/>
                <a:gd name="T33" fmla="*/ 32 h 73"/>
                <a:gd name="T34" fmla="*/ 53 w 84"/>
                <a:gd name="T35" fmla="*/ 46 h 73"/>
                <a:gd name="T36" fmla="*/ 38 w 84"/>
                <a:gd name="T37" fmla="*/ 53 h 73"/>
                <a:gd name="T38" fmla="*/ 26 w 84"/>
                <a:gd name="T39" fmla="*/ 48 h 73"/>
                <a:gd name="T40" fmla="*/ 19 w 84"/>
                <a:gd name="T41" fmla="*/ 3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4" h="73">
                  <a:moveTo>
                    <a:pt x="79" y="52"/>
                  </a:moveTo>
                  <a:cubicBezTo>
                    <a:pt x="70" y="45"/>
                    <a:pt x="70" y="45"/>
                    <a:pt x="70" y="45"/>
                  </a:cubicBezTo>
                  <a:cubicBezTo>
                    <a:pt x="75" y="32"/>
                    <a:pt x="71" y="17"/>
                    <a:pt x="60" y="8"/>
                  </a:cubicBezTo>
                  <a:cubicBezTo>
                    <a:pt x="54" y="3"/>
                    <a:pt x="46" y="0"/>
                    <a:pt x="38" y="0"/>
                  </a:cubicBezTo>
                  <a:cubicBezTo>
                    <a:pt x="28" y="0"/>
                    <a:pt x="19" y="4"/>
                    <a:pt x="12" y="12"/>
                  </a:cubicBezTo>
                  <a:cubicBezTo>
                    <a:pt x="0" y="26"/>
                    <a:pt x="2" y="47"/>
                    <a:pt x="16" y="59"/>
                  </a:cubicBezTo>
                  <a:cubicBezTo>
                    <a:pt x="23" y="64"/>
                    <a:pt x="30" y="67"/>
                    <a:pt x="38" y="67"/>
                  </a:cubicBezTo>
                  <a:cubicBezTo>
                    <a:pt x="44" y="67"/>
                    <a:pt x="50" y="66"/>
                    <a:pt x="55" y="63"/>
                  </a:cubicBezTo>
                  <a:cubicBezTo>
                    <a:pt x="63" y="70"/>
                    <a:pt x="63" y="70"/>
                    <a:pt x="63" y="70"/>
                  </a:cubicBezTo>
                  <a:cubicBezTo>
                    <a:pt x="66" y="72"/>
                    <a:pt x="68" y="73"/>
                    <a:pt x="71" y="73"/>
                  </a:cubicBezTo>
                  <a:cubicBezTo>
                    <a:pt x="75" y="73"/>
                    <a:pt x="78" y="71"/>
                    <a:pt x="80" y="69"/>
                  </a:cubicBezTo>
                  <a:cubicBezTo>
                    <a:pt x="84" y="64"/>
                    <a:pt x="84" y="56"/>
                    <a:pt x="79" y="52"/>
                  </a:cubicBezTo>
                  <a:close/>
                  <a:moveTo>
                    <a:pt x="19" y="35"/>
                  </a:moveTo>
                  <a:cubicBezTo>
                    <a:pt x="18" y="30"/>
                    <a:pt x="20" y="25"/>
                    <a:pt x="23" y="21"/>
                  </a:cubicBezTo>
                  <a:cubicBezTo>
                    <a:pt x="27" y="17"/>
                    <a:pt x="32" y="14"/>
                    <a:pt x="38" y="14"/>
                  </a:cubicBezTo>
                  <a:cubicBezTo>
                    <a:pt x="43" y="14"/>
                    <a:pt x="47" y="16"/>
                    <a:pt x="51" y="19"/>
                  </a:cubicBezTo>
                  <a:cubicBezTo>
                    <a:pt x="55" y="22"/>
                    <a:pt x="57" y="27"/>
                    <a:pt x="57" y="32"/>
                  </a:cubicBezTo>
                  <a:cubicBezTo>
                    <a:pt x="58" y="37"/>
                    <a:pt x="56" y="42"/>
                    <a:pt x="53" y="46"/>
                  </a:cubicBezTo>
                  <a:cubicBezTo>
                    <a:pt x="49" y="50"/>
                    <a:pt x="44" y="53"/>
                    <a:pt x="38" y="53"/>
                  </a:cubicBezTo>
                  <a:cubicBezTo>
                    <a:pt x="34" y="53"/>
                    <a:pt x="29" y="51"/>
                    <a:pt x="26" y="48"/>
                  </a:cubicBezTo>
                  <a:cubicBezTo>
                    <a:pt x="22" y="45"/>
                    <a:pt x="19" y="40"/>
                    <a:pt x="19" y="3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913765"/>
              <a:endParaRPr lang="zh-CN" altLang="en-US" sz="1865">
                <a:solidFill>
                  <a:srgbClr val="5F5F5F"/>
                </a:solidFill>
                <a:latin typeface="思源黑体 CN Normal" panose="020B0400000000000000" charset="-122"/>
                <a:ea typeface="思源黑体 CN Regular" panose="020B0500000000000000" charset="-122"/>
                <a:cs typeface="思源黑体 CN Normal" panose="020B0400000000000000" charset="-122"/>
              </a:endParaRPr>
            </a:p>
          </p:txBody>
        </p:sp>
      </p:grpSp>
      <p:grpSp>
        <p:nvGrpSpPr>
          <p:cNvPr id="6" name="组合 5"/>
          <p:cNvGrpSpPr/>
          <p:nvPr/>
        </p:nvGrpSpPr>
        <p:grpSpPr>
          <a:xfrm>
            <a:off x="1041400" y="1288415"/>
            <a:ext cx="2404745" cy="1304925"/>
            <a:chOff x="1640" y="2029"/>
            <a:chExt cx="3787" cy="2055"/>
          </a:xfrm>
        </p:grpSpPr>
        <p:sp>
          <p:nvSpPr>
            <p:cNvPr id="34" name="TextBox 13"/>
            <p:cNvSpPr txBox="1"/>
            <p:nvPr/>
          </p:nvSpPr>
          <p:spPr>
            <a:xfrm>
              <a:off x="2353" y="2029"/>
              <a:ext cx="3075" cy="388"/>
            </a:xfrm>
            <a:prstGeom prst="rect">
              <a:avLst/>
            </a:prstGeom>
            <a:noFill/>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913765"/>
              <a:r>
                <a:rPr lang="zh-CN" altLang="en-US" sz="1600" dirty="0">
                  <a:solidFill>
                    <a:schemeClr val="tx1">
                      <a:lumMod val="85000"/>
                      <a:lumOff val="15000"/>
                    </a:schemeClr>
                  </a:solidFill>
                  <a:latin typeface="思源黑体 CN Normal" panose="020B0400000000000000" charset="-122"/>
                  <a:ea typeface="思源黑体 CN Regular" panose="020B0500000000000000" charset="-122"/>
                  <a:cs typeface="思源黑体 CN Normal" panose="020B0400000000000000" charset="-122"/>
                </a:rPr>
                <a:t>添加标题</a:t>
              </a:r>
            </a:p>
          </p:txBody>
        </p:sp>
        <p:sp>
          <p:nvSpPr>
            <p:cNvPr id="35" name="TextBox 13"/>
            <p:cNvSpPr txBox="1"/>
            <p:nvPr/>
          </p:nvSpPr>
          <p:spPr>
            <a:xfrm>
              <a:off x="1640" y="2468"/>
              <a:ext cx="2972" cy="1616"/>
            </a:xfrm>
            <a:prstGeom prst="rect">
              <a:avLst/>
            </a:prstGeom>
            <a:noFill/>
          </p:spPr>
          <p:txBody>
            <a:bodyPr wrap="square" lIns="0" tIns="0" rIns="0" bIns="0">
              <a:spAutoFit/>
            </a:bodyPr>
            <a:lstStyle/>
            <a:p>
              <a:pPr algn="ctr">
                <a:lnSpc>
                  <a:spcPts val="2000"/>
                </a:lnSpc>
              </a:pPr>
              <a:r>
                <a:rPr lang="zh-CN" altLang="en-US" sz="1200" dirty="0">
                  <a:solidFill>
                    <a:schemeClr val="tx1">
                      <a:lumMod val="85000"/>
                      <a:lumOff val="15000"/>
                    </a:schemeClr>
                  </a:solidFill>
                  <a:latin typeface="思源黑体 CN Normal" panose="020B0400000000000000" charset="-122"/>
                  <a:ea typeface="思源黑体 CN Normal" panose="020B0400000000000000" charset="-122"/>
                  <a:cs typeface="思源黑体 CN Normal" panose="020B0400000000000000" charset="-122"/>
                </a:rPr>
                <a:t>请在此处添加具体内容，文字尽量言简意赅，简单说明即可，不必过于繁琐，注意版面美观度。</a:t>
              </a:r>
              <a:endParaRPr lang="en-US" altLang="zh-CN" sz="1200" dirty="0">
                <a:solidFill>
                  <a:schemeClr val="tx1">
                    <a:lumMod val="85000"/>
                    <a:lumOff val="15000"/>
                  </a:schemeClr>
                </a:solidFill>
                <a:latin typeface="思源黑体 CN Normal" panose="020B0400000000000000" charset="-122"/>
                <a:ea typeface="思源黑体 CN Normal" panose="020B0400000000000000" charset="-122"/>
                <a:cs typeface="思源黑体 CN Normal" panose="020B0400000000000000" charset="-122"/>
              </a:endParaRPr>
            </a:p>
          </p:txBody>
        </p:sp>
      </p:grpSp>
      <p:sp>
        <p:nvSpPr>
          <p:cNvPr id="36" name="TextBox 13"/>
          <p:cNvSpPr txBox="1"/>
          <p:nvPr/>
        </p:nvSpPr>
        <p:spPr>
          <a:xfrm>
            <a:off x="3865245" y="4072255"/>
            <a:ext cx="1952625" cy="246380"/>
          </a:xfrm>
          <a:prstGeom prst="rect">
            <a:avLst/>
          </a:prstGeom>
          <a:noFill/>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913765"/>
            <a:r>
              <a:rPr lang="zh-CN" altLang="en-US" sz="1600" dirty="0">
                <a:solidFill>
                  <a:schemeClr val="tx1">
                    <a:lumMod val="85000"/>
                    <a:lumOff val="15000"/>
                  </a:schemeClr>
                </a:solidFill>
                <a:latin typeface="思源黑体 CN Normal" panose="020B0400000000000000" charset="-122"/>
                <a:ea typeface="思源黑体 CN Regular" panose="020B0500000000000000" charset="-122"/>
                <a:cs typeface="思源黑体 CN Normal" panose="020B0400000000000000" charset="-122"/>
              </a:rPr>
              <a:t>添加标题</a:t>
            </a:r>
          </a:p>
        </p:txBody>
      </p:sp>
      <p:sp>
        <p:nvSpPr>
          <p:cNvPr id="37" name="TextBox 13"/>
          <p:cNvSpPr txBox="1"/>
          <p:nvPr/>
        </p:nvSpPr>
        <p:spPr>
          <a:xfrm>
            <a:off x="3362960" y="4361180"/>
            <a:ext cx="1887220" cy="1026160"/>
          </a:xfrm>
          <a:prstGeom prst="rect">
            <a:avLst/>
          </a:prstGeom>
          <a:noFill/>
        </p:spPr>
        <p:txBody>
          <a:bodyPr wrap="square" lIns="0" tIns="0" rIns="0" bIns="0">
            <a:spAutoFit/>
          </a:bodyPr>
          <a:lstStyle/>
          <a:p>
            <a:pPr algn="ctr">
              <a:lnSpc>
                <a:spcPts val="2000"/>
              </a:lnSpc>
            </a:pPr>
            <a:r>
              <a:rPr lang="zh-CN" altLang="en-US" sz="1200" dirty="0">
                <a:solidFill>
                  <a:schemeClr val="tx1">
                    <a:lumMod val="85000"/>
                    <a:lumOff val="15000"/>
                  </a:schemeClr>
                </a:solidFill>
                <a:latin typeface="思源黑体 CN Normal" panose="020B0400000000000000" charset="-122"/>
                <a:ea typeface="思源黑体 CN Normal" panose="020B0400000000000000" charset="-122"/>
                <a:cs typeface="思源黑体 CN Normal" panose="020B0400000000000000" charset="-122"/>
              </a:rPr>
              <a:t>请在此处添加具体内容，文字尽量言简意赅，简单说明即可，不必过于繁琐，注意版面美观度。</a:t>
            </a:r>
            <a:endParaRPr lang="en-US" altLang="zh-CN" sz="1200" dirty="0">
              <a:solidFill>
                <a:schemeClr val="tx1">
                  <a:lumMod val="85000"/>
                  <a:lumOff val="15000"/>
                </a:schemeClr>
              </a:solidFill>
              <a:latin typeface="思源黑体 CN Normal" panose="020B0400000000000000" charset="-122"/>
              <a:ea typeface="思源黑体 CN Normal" panose="020B0400000000000000" charset="-122"/>
              <a:cs typeface="思源黑体 CN Normal" panose="020B0400000000000000" charset="-122"/>
            </a:endParaRPr>
          </a:p>
        </p:txBody>
      </p:sp>
      <p:sp>
        <p:nvSpPr>
          <p:cNvPr id="38" name="TextBox 13"/>
          <p:cNvSpPr txBox="1"/>
          <p:nvPr/>
        </p:nvSpPr>
        <p:spPr>
          <a:xfrm>
            <a:off x="6219825" y="1294130"/>
            <a:ext cx="1952625" cy="246380"/>
          </a:xfrm>
          <a:prstGeom prst="rect">
            <a:avLst/>
          </a:prstGeom>
          <a:noFill/>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913765"/>
            <a:r>
              <a:rPr lang="zh-CN" altLang="en-US" sz="1600" dirty="0">
                <a:solidFill>
                  <a:schemeClr val="tx1">
                    <a:lumMod val="85000"/>
                    <a:lumOff val="15000"/>
                  </a:schemeClr>
                </a:solidFill>
                <a:latin typeface="思源黑体 CN Normal" panose="020B0400000000000000" charset="-122"/>
                <a:ea typeface="思源黑体 CN Regular" panose="020B0500000000000000" charset="-122"/>
                <a:cs typeface="思源黑体 CN Normal" panose="020B0400000000000000" charset="-122"/>
              </a:rPr>
              <a:t>添加标题</a:t>
            </a:r>
          </a:p>
        </p:txBody>
      </p:sp>
      <p:sp>
        <p:nvSpPr>
          <p:cNvPr id="39" name="TextBox 13"/>
          <p:cNvSpPr txBox="1"/>
          <p:nvPr/>
        </p:nvSpPr>
        <p:spPr>
          <a:xfrm>
            <a:off x="5752465" y="1565910"/>
            <a:ext cx="1887220" cy="1026160"/>
          </a:xfrm>
          <a:prstGeom prst="rect">
            <a:avLst/>
          </a:prstGeom>
          <a:noFill/>
        </p:spPr>
        <p:txBody>
          <a:bodyPr wrap="square" lIns="0" tIns="0" rIns="0" bIns="0">
            <a:spAutoFit/>
          </a:bodyPr>
          <a:lstStyle/>
          <a:p>
            <a:pPr algn="ctr">
              <a:lnSpc>
                <a:spcPts val="2000"/>
              </a:lnSpc>
            </a:pPr>
            <a:r>
              <a:rPr lang="zh-CN" altLang="en-US" sz="1200" dirty="0">
                <a:solidFill>
                  <a:schemeClr val="tx1">
                    <a:lumMod val="85000"/>
                    <a:lumOff val="15000"/>
                  </a:schemeClr>
                </a:solidFill>
                <a:latin typeface="思源黑体 CN Normal" panose="020B0400000000000000" charset="-122"/>
                <a:ea typeface="思源黑体 CN Normal" panose="020B0400000000000000" charset="-122"/>
                <a:cs typeface="思源黑体 CN Normal" panose="020B0400000000000000" charset="-122"/>
              </a:rPr>
              <a:t>请在此处添加具体内容，文字尽量言简意赅，简单说明即可，不必过于繁琐，注意版面美观度。</a:t>
            </a:r>
            <a:endParaRPr lang="en-US" altLang="zh-CN" sz="1200" dirty="0">
              <a:solidFill>
                <a:schemeClr val="tx1">
                  <a:lumMod val="85000"/>
                  <a:lumOff val="15000"/>
                </a:schemeClr>
              </a:solidFill>
              <a:latin typeface="思源黑体 CN Normal" panose="020B0400000000000000" charset="-122"/>
              <a:ea typeface="思源黑体 CN Normal" panose="020B0400000000000000" charset="-122"/>
              <a:cs typeface="思源黑体 CN Normal" panose="020B0400000000000000" charset="-122"/>
            </a:endParaRPr>
          </a:p>
        </p:txBody>
      </p:sp>
      <p:sp>
        <p:nvSpPr>
          <p:cNvPr id="40" name="TextBox 13"/>
          <p:cNvSpPr txBox="1"/>
          <p:nvPr/>
        </p:nvSpPr>
        <p:spPr>
          <a:xfrm>
            <a:off x="8575675" y="4086225"/>
            <a:ext cx="1952625" cy="246380"/>
          </a:xfrm>
          <a:prstGeom prst="rect">
            <a:avLst/>
          </a:prstGeom>
          <a:noFill/>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913765"/>
            <a:r>
              <a:rPr lang="zh-CN" altLang="en-US" sz="1600" dirty="0">
                <a:solidFill>
                  <a:schemeClr val="tx1">
                    <a:lumMod val="85000"/>
                    <a:lumOff val="15000"/>
                  </a:schemeClr>
                </a:solidFill>
                <a:latin typeface="思源黑体 CN Normal" panose="020B0400000000000000" charset="-122"/>
                <a:ea typeface="思源黑体 CN Regular" panose="020B0500000000000000" charset="-122"/>
                <a:cs typeface="思源黑体 CN Normal" panose="020B0400000000000000" charset="-122"/>
              </a:rPr>
              <a:t>添加标题</a:t>
            </a:r>
          </a:p>
        </p:txBody>
      </p:sp>
      <p:sp>
        <p:nvSpPr>
          <p:cNvPr id="41" name="TextBox 13"/>
          <p:cNvSpPr txBox="1"/>
          <p:nvPr/>
        </p:nvSpPr>
        <p:spPr>
          <a:xfrm>
            <a:off x="8033385" y="4353560"/>
            <a:ext cx="1887220" cy="1026160"/>
          </a:xfrm>
          <a:prstGeom prst="rect">
            <a:avLst/>
          </a:prstGeom>
          <a:noFill/>
        </p:spPr>
        <p:txBody>
          <a:bodyPr wrap="square" lIns="0" tIns="0" rIns="0" bIns="0">
            <a:spAutoFit/>
          </a:bodyPr>
          <a:lstStyle/>
          <a:p>
            <a:pPr algn="ctr">
              <a:lnSpc>
                <a:spcPts val="2000"/>
              </a:lnSpc>
            </a:pPr>
            <a:r>
              <a:rPr lang="zh-CN" altLang="en-US" sz="1200" dirty="0">
                <a:solidFill>
                  <a:schemeClr val="tx1">
                    <a:lumMod val="85000"/>
                    <a:lumOff val="15000"/>
                  </a:schemeClr>
                </a:solidFill>
                <a:latin typeface="思源黑体 CN Normal" panose="020B0400000000000000" charset="-122"/>
                <a:ea typeface="思源黑体 CN Normal" panose="020B0400000000000000" charset="-122"/>
                <a:cs typeface="思源黑体 CN Normal" panose="020B0400000000000000" charset="-122"/>
              </a:rPr>
              <a:t>请在此处添加具体内容，文字尽量言简意赅，简单说明即可，不必过于繁琐，注意版面美观度。</a:t>
            </a:r>
            <a:endParaRPr lang="en-US" altLang="zh-CN" sz="1200" dirty="0">
              <a:solidFill>
                <a:schemeClr val="tx1">
                  <a:lumMod val="85000"/>
                  <a:lumOff val="15000"/>
                </a:schemeClr>
              </a:solidFill>
              <a:latin typeface="思源黑体 CN Normal" panose="020B0400000000000000" charset="-122"/>
              <a:ea typeface="思源黑体 CN Normal" panose="020B0400000000000000" charset="-122"/>
              <a:cs typeface="思源黑体 CN Normal" panose="020B0400000000000000" charset="-122"/>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wipe(down)">
                                      <p:cBhvr>
                                        <p:cTn id="17" dur="500"/>
                                        <p:tgtEl>
                                          <p:spTgt spid="36"/>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wipe(down)">
                                      <p:cBhvr>
                                        <p:cTn id="20" dur="500"/>
                                        <p:tgtEl>
                                          <p:spTgt spid="3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wipe(down)">
                                      <p:cBhvr>
                                        <p:cTn id="25" dur="500"/>
                                        <p:tgtEl>
                                          <p:spTgt spid="38"/>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wipe(down)">
                                      <p:cBhvr>
                                        <p:cTn id="28" dur="500"/>
                                        <p:tgtEl>
                                          <p:spTgt spid="39"/>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wipe(down)">
                                      <p:cBhvr>
                                        <p:cTn id="33" dur="500"/>
                                        <p:tgtEl>
                                          <p:spTgt spid="40"/>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41"/>
                                        </p:tgtEl>
                                        <p:attrNameLst>
                                          <p:attrName>style.visibility</p:attrName>
                                        </p:attrNameLst>
                                      </p:cBhvr>
                                      <p:to>
                                        <p:strVal val="visible"/>
                                      </p:to>
                                    </p:set>
                                    <p:animEffect transition="in" filter="wipe(down)">
                                      <p:cBhvr>
                                        <p:cTn id="36"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descr="c3a003a5279afdaf92a16de7e32fd6a4"/>
          <p:cNvPicPr>
            <a:picLocks noChangeAspect="1"/>
          </p:cNvPicPr>
          <p:nvPr/>
        </p:nvPicPr>
        <p:blipFill>
          <a:blip r:embed="rId3"/>
          <a:stretch>
            <a:fillRect/>
          </a:stretch>
        </p:blipFill>
        <p:spPr>
          <a:xfrm>
            <a:off x="-2540" y="9525"/>
            <a:ext cx="10806430" cy="6460490"/>
          </a:xfrm>
          <a:prstGeom prst="rect">
            <a:avLst/>
          </a:prstGeom>
        </p:spPr>
      </p:pic>
      <p:pic>
        <p:nvPicPr>
          <p:cNvPr id="2" name="图片 1" descr="矩形 8"/>
          <p:cNvPicPr>
            <a:picLocks noChangeAspect="1"/>
          </p:cNvPicPr>
          <p:nvPr/>
        </p:nvPicPr>
        <p:blipFill>
          <a:blip r:embed="rId4"/>
          <a:stretch>
            <a:fillRect/>
          </a:stretch>
        </p:blipFill>
        <p:spPr>
          <a:xfrm>
            <a:off x="-11430" y="2272983"/>
            <a:ext cx="3283585" cy="1737995"/>
          </a:xfrm>
          <a:prstGeom prst="rect">
            <a:avLst/>
          </a:prstGeom>
        </p:spPr>
      </p:pic>
      <p:pic>
        <p:nvPicPr>
          <p:cNvPr id="3" name="图片 2" descr="形状 2 拷贝 3"/>
          <p:cNvPicPr>
            <a:picLocks noChangeAspect="1"/>
          </p:cNvPicPr>
          <p:nvPr/>
        </p:nvPicPr>
        <p:blipFill>
          <a:blip r:embed="rId5"/>
          <a:stretch>
            <a:fillRect/>
          </a:stretch>
        </p:blipFill>
        <p:spPr>
          <a:xfrm>
            <a:off x="9349740" y="9525"/>
            <a:ext cx="1454150" cy="1813560"/>
          </a:xfrm>
          <a:prstGeom prst="rect">
            <a:avLst/>
          </a:prstGeom>
        </p:spPr>
      </p:pic>
      <p:pic>
        <p:nvPicPr>
          <p:cNvPr id="13" name="图片 12" descr="圆角矩形 1 拷贝"/>
          <p:cNvPicPr>
            <a:picLocks noChangeAspect="1"/>
          </p:cNvPicPr>
          <p:nvPr/>
        </p:nvPicPr>
        <p:blipFill>
          <a:blip r:embed="rId6"/>
          <a:stretch>
            <a:fillRect/>
          </a:stretch>
        </p:blipFill>
        <p:spPr>
          <a:xfrm flipH="1">
            <a:off x="10173970" y="1481455"/>
            <a:ext cx="629920" cy="760730"/>
          </a:xfrm>
          <a:prstGeom prst="rect">
            <a:avLst/>
          </a:prstGeom>
        </p:spPr>
      </p:pic>
      <p:grpSp>
        <p:nvGrpSpPr>
          <p:cNvPr id="6" name="组合 5"/>
          <p:cNvGrpSpPr/>
          <p:nvPr/>
        </p:nvGrpSpPr>
        <p:grpSpPr>
          <a:xfrm>
            <a:off x="4946015" y="2209165"/>
            <a:ext cx="4486910" cy="1865630"/>
            <a:chOff x="7789" y="3404"/>
            <a:chExt cx="7066" cy="2938"/>
          </a:xfrm>
        </p:grpSpPr>
        <p:grpSp>
          <p:nvGrpSpPr>
            <p:cNvPr id="50" name="组合 49"/>
            <p:cNvGrpSpPr/>
            <p:nvPr/>
          </p:nvGrpSpPr>
          <p:grpSpPr>
            <a:xfrm flipV="1">
              <a:off x="7789" y="4372"/>
              <a:ext cx="7066" cy="161"/>
              <a:chOff x="4818" y="4990"/>
              <a:chExt cx="9664" cy="220"/>
            </a:xfrm>
          </p:grpSpPr>
          <p:pic>
            <p:nvPicPr>
              <p:cNvPr id="46" name="图片 45" descr="形状 2"/>
              <p:cNvPicPr>
                <a:picLocks noChangeAspect="1"/>
              </p:cNvPicPr>
              <p:nvPr/>
            </p:nvPicPr>
            <p:blipFill>
              <a:blip r:embed="rId7"/>
              <a:stretch>
                <a:fillRect/>
              </a:stretch>
            </p:blipFill>
            <p:spPr>
              <a:xfrm>
                <a:off x="4818" y="5083"/>
                <a:ext cx="9581" cy="36"/>
              </a:xfrm>
              <a:prstGeom prst="rect">
                <a:avLst/>
              </a:prstGeom>
            </p:spPr>
          </p:pic>
          <p:sp>
            <p:nvSpPr>
              <p:cNvPr id="47" name="流程图: 联系 46"/>
              <p:cNvSpPr/>
              <p:nvPr/>
            </p:nvSpPr>
            <p:spPr>
              <a:xfrm>
                <a:off x="4818" y="4990"/>
                <a:ext cx="221" cy="221"/>
              </a:xfrm>
              <a:prstGeom prst="flowChartConnector">
                <a:avLst/>
              </a:prstGeom>
              <a:solidFill>
                <a:srgbClr val="8C8C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Normal" panose="020B0400000000000000" charset="-122"/>
                  <a:ea typeface="思源黑体 CN Normal" panose="020B0400000000000000" charset="-122"/>
                  <a:cs typeface="思源黑体 CN Normal" panose="020B0400000000000000" charset="-122"/>
                </a:endParaRPr>
              </a:p>
            </p:txBody>
          </p:sp>
          <p:sp>
            <p:nvSpPr>
              <p:cNvPr id="48" name="流程图: 联系 47"/>
              <p:cNvSpPr/>
              <p:nvPr/>
            </p:nvSpPr>
            <p:spPr>
              <a:xfrm>
                <a:off x="14262" y="4990"/>
                <a:ext cx="221" cy="221"/>
              </a:xfrm>
              <a:prstGeom prst="flowChartConnector">
                <a:avLst/>
              </a:prstGeom>
              <a:solidFill>
                <a:srgbClr val="8C8C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Normal" panose="020B0400000000000000" charset="-122"/>
                  <a:ea typeface="思源黑体 CN Normal" panose="020B0400000000000000" charset="-122"/>
                  <a:cs typeface="思源黑体 CN Normal" panose="020B0400000000000000" charset="-122"/>
                </a:endParaRPr>
              </a:p>
            </p:txBody>
          </p:sp>
        </p:grpSp>
        <p:sp>
          <p:nvSpPr>
            <p:cNvPr id="12" name="MH_SubTitle_1"/>
            <p:cNvSpPr txBox="1"/>
            <p:nvPr>
              <p:custDataLst>
                <p:tags r:id="rId1"/>
              </p:custDataLst>
            </p:nvPr>
          </p:nvSpPr>
          <p:spPr>
            <a:xfrm flipH="1">
              <a:off x="9195" y="3404"/>
              <a:ext cx="3606" cy="581"/>
            </a:xfrm>
            <a:prstGeom prst="rect">
              <a:avLst/>
            </a:prstGeom>
            <a:noFill/>
          </p:spPr>
          <p:txBody>
            <a:bodyPr wrap="square" lIns="0" tIns="0" rIns="0" bIns="0" anchor="t" anchorCtr="0">
              <a:spAutoFit/>
            </a:bodyPr>
            <a:lstStyle/>
            <a:p>
              <a:r>
                <a:rPr lang="zh-CN" altLang="en-US" sz="24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rPr>
                <a:t>请输入您的标题</a:t>
              </a:r>
            </a:p>
          </p:txBody>
        </p:sp>
        <p:sp>
          <p:nvSpPr>
            <p:cNvPr id="4" name="TextBox 11"/>
            <p:cNvSpPr txBox="1"/>
            <p:nvPr/>
          </p:nvSpPr>
          <p:spPr>
            <a:xfrm>
              <a:off x="7830" y="4842"/>
              <a:ext cx="6864" cy="1501"/>
            </a:xfrm>
            <a:prstGeom prst="rect">
              <a:avLst/>
            </a:prstGeom>
            <a:noFill/>
          </p:spPr>
          <p:txBody>
            <a:bodyPr wrap="square" rtlCol="0">
              <a:spAutoFit/>
            </a:bodyPr>
            <a:lstStyle/>
            <a:p>
              <a:pPr marL="0" lvl="1" indent="0" algn="ctr">
                <a:buFont typeface="Arial" panose="020B0604020202020204" pitchFamily="34" charset="0"/>
                <a:buNone/>
              </a:pPr>
              <a:r>
                <a:rPr lang="zh-CN" altLang="en-US" sz="1400" dirty="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rPr>
                <a:t>添加相关标题文字添加相关标题文字添加相关标题文字添加相关标题文字添加相关标题文字添加相关标题文字添加相关标题文字添加相关标题文字添加相关标题文字</a:t>
              </a:r>
            </a:p>
          </p:txBody>
        </p:sp>
      </p:grpSp>
      <p:sp>
        <p:nvSpPr>
          <p:cNvPr id="5" name="文本框 4"/>
          <p:cNvSpPr txBox="1"/>
          <p:nvPr/>
        </p:nvSpPr>
        <p:spPr>
          <a:xfrm>
            <a:off x="1144270" y="2680970"/>
            <a:ext cx="972185" cy="922020"/>
          </a:xfrm>
          <a:prstGeom prst="rect">
            <a:avLst/>
          </a:prstGeom>
          <a:noFill/>
        </p:spPr>
        <p:txBody>
          <a:bodyPr wrap="square" rtlCol="0">
            <a:spAutoFit/>
          </a:bodyPr>
          <a:lstStyle/>
          <a:p>
            <a:r>
              <a:rPr lang="en-US" altLang="zh-CN" sz="5400">
                <a:solidFill>
                  <a:schemeClr val="bg1"/>
                </a:solidFill>
                <a:latin typeface="思源黑体 CN Normal" panose="020B0400000000000000" charset="-122"/>
                <a:ea typeface="思源黑体 CN Normal" panose="020B0400000000000000" charset="-122"/>
                <a:cs typeface="思源黑体 CN Normal" panose="020B0400000000000000" charset="-122"/>
              </a:rPr>
              <a:t>02</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randombar(horizont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0"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edge">
                                      <p:cBhvr>
                                        <p:cTn id="1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descr="c3a003a5279afdaf92a16de7e32fd6a4"/>
          <p:cNvPicPr>
            <a:picLocks noChangeAspect="1"/>
          </p:cNvPicPr>
          <p:nvPr/>
        </p:nvPicPr>
        <p:blipFill>
          <a:blip r:embed="rId7"/>
          <a:stretch>
            <a:fillRect/>
          </a:stretch>
        </p:blipFill>
        <p:spPr>
          <a:xfrm>
            <a:off x="-140335" y="-7620"/>
            <a:ext cx="10806430" cy="6460490"/>
          </a:xfrm>
          <a:prstGeom prst="rect">
            <a:avLst/>
          </a:prstGeom>
        </p:spPr>
      </p:pic>
      <p:sp>
        <p:nvSpPr>
          <p:cNvPr id="9" name="îsḻïďe"/>
          <p:cNvSpPr/>
          <p:nvPr/>
        </p:nvSpPr>
        <p:spPr bwMode="auto">
          <a:xfrm>
            <a:off x="3666490" y="2464435"/>
            <a:ext cx="1043305" cy="2978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91440" tIns="45720" rIns="91440" bIns="45720" anchor="ctr">
            <a:normAutofit fontScale="87500" lnSpcReduction="10000"/>
          </a:bodyPr>
          <a:lstStyle/>
          <a:p>
            <a:pPr algn="ctr" eaLnBrk="1">
              <a:defRPr/>
            </a:pPr>
            <a:r>
              <a:rPr lang="x-none" altLang="x-none" sz="1600" b="1" dirty="0">
                <a:latin typeface="思源黑体 CN Normal" panose="020B0400000000000000" charset="-122"/>
                <a:ea typeface="思源黑体 CN Normal" panose="020B0400000000000000" charset="-122"/>
                <a:cs typeface="思源黑体 CN Normal" panose="020B0400000000000000" charset="-122"/>
              </a:rPr>
              <a:t>201</a:t>
            </a:r>
            <a:r>
              <a:rPr lang="en-US" altLang="x-none" sz="1600" b="1" dirty="0">
                <a:latin typeface="思源黑体 CN Normal" panose="020B0400000000000000" charset="-122"/>
                <a:ea typeface="思源黑体 CN Normal" panose="020B0400000000000000" charset="-122"/>
                <a:cs typeface="思源黑体 CN Normal" panose="020B0400000000000000" charset="-122"/>
              </a:rPr>
              <a:t>9</a:t>
            </a:r>
            <a:endParaRPr lang="x-none" altLang="x-none" sz="1600" b="1" dirty="0">
              <a:latin typeface="思源黑体 CN Normal" panose="020B0400000000000000" charset="-122"/>
              <a:ea typeface="思源黑体 CN Normal" panose="020B0400000000000000" charset="-122"/>
              <a:cs typeface="思源黑体 CN Normal" panose="020B0400000000000000" charset="-122"/>
            </a:endParaRPr>
          </a:p>
        </p:txBody>
      </p:sp>
      <p:sp>
        <p:nvSpPr>
          <p:cNvPr id="10" name="isḷîḓê"/>
          <p:cNvSpPr/>
          <p:nvPr/>
        </p:nvSpPr>
        <p:spPr bwMode="auto">
          <a:xfrm>
            <a:off x="8733155" y="2464435"/>
            <a:ext cx="1043305" cy="2978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91440" tIns="45720" rIns="91440" bIns="45720" anchor="ctr">
            <a:normAutofit fontScale="87500" lnSpcReduction="10000"/>
          </a:bodyPr>
          <a:lstStyle/>
          <a:p>
            <a:pPr algn="ctr" eaLnBrk="1">
              <a:defRPr/>
            </a:pPr>
            <a:r>
              <a:rPr lang="x-none" altLang="x-none" sz="1600" b="1" dirty="0">
                <a:latin typeface="思源黑体 CN Normal" panose="020B0400000000000000" charset="-122"/>
                <a:ea typeface="思源黑体 CN Normal" panose="020B0400000000000000" charset="-122"/>
                <a:cs typeface="思源黑体 CN Normal" panose="020B0400000000000000" charset="-122"/>
              </a:rPr>
              <a:t>20</a:t>
            </a:r>
            <a:r>
              <a:rPr lang="en-US" altLang="x-none" sz="1600" b="1" dirty="0">
                <a:latin typeface="思源黑体 CN Normal" panose="020B0400000000000000" charset="-122"/>
                <a:ea typeface="思源黑体 CN Normal" panose="020B0400000000000000" charset="-122"/>
                <a:cs typeface="思源黑体 CN Normal" panose="020B0400000000000000" charset="-122"/>
              </a:rPr>
              <a:t>21</a:t>
            </a:r>
            <a:endParaRPr lang="x-none" altLang="x-none" sz="1600" b="1" dirty="0">
              <a:latin typeface="思源黑体 CN Normal" panose="020B0400000000000000" charset="-122"/>
              <a:ea typeface="思源黑体 CN Normal" panose="020B0400000000000000" charset="-122"/>
              <a:cs typeface="思源黑体 CN Normal" panose="020B0400000000000000" charset="-122"/>
            </a:endParaRPr>
          </a:p>
        </p:txBody>
      </p:sp>
      <p:sp>
        <p:nvSpPr>
          <p:cNvPr id="15" name="íṩļíḋê"/>
          <p:cNvSpPr/>
          <p:nvPr/>
        </p:nvSpPr>
        <p:spPr bwMode="auto">
          <a:xfrm>
            <a:off x="1137920" y="3727450"/>
            <a:ext cx="1043305" cy="2978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91440" tIns="45720" rIns="91440" bIns="45720" anchor="ctr">
            <a:normAutofit fontScale="87500" lnSpcReduction="10000"/>
          </a:bodyPr>
          <a:lstStyle/>
          <a:p>
            <a:pPr algn="ctr" eaLnBrk="1">
              <a:defRPr/>
            </a:pPr>
            <a:r>
              <a:rPr lang="x-none" altLang="x-none" sz="1600" b="1" dirty="0">
                <a:latin typeface="思源黑体 CN Normal" panose="020B0400000000000000" charset="-122"/>
                <a:ea typeface="思源黑体 CN Normal" panose="020B0400000000000000" charset="-122"/>
                <a:cs typeface="思源黑体 CN Normal" panose="020B0400000000000000" charset="-122"/>
              </a:rPr>
              <a:t>201</a:t>
            </a:r>
            <a:r>
              <a:rPr lang="en-US" altLang="x-none" sz="1600" b="1" dirty="0">
                <a:latin typeface="思源黑体 CN Normal" panose="020B0400000000000000" charset="-122"/>
                <a:ea typeface="思源黑体 CN Normal" panose="020B0400000000000000" charset="-122"/>
                <a:cs typeface="思源黑体 CN Normal" panose="020B0400000000000000" charset="-122"/>
              </a:rPr>
              <a:t>8</a:t>
            </a:r>
            <a:endParaRPr lang="x-none" altLang="x-none" sz="1600" b="1" dirty="0">
              <a:latin typeface="思源黑体 CN Normal" panose="020B0400000000000000" charset="-122"/>
              <a:ea typeface="思源黑体 CN Normal" panose="020B0400000000000000" charset="-122"/>
              <a:cs typeface="思源黑体 CN Normal" panose="020B0400000000000000" charset="-122"/>
            </a:endParaRPr>
          </a:p>
        </p:txBody>
      </p:sp>
      <p:sp>
        <p:nvSpPr>
          <p:cNvPr id="22" name="íśḷïḋé"/>
          <p:cNvSpPr/>
          <p:nvPr/>
        </p:nvSpPr>
        <p:spPr bwMode="auto">
          <a:xfrm>
            <a:off x="6201410" y="3727450"/>
            <a:ext cx="1043305" cy="2978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91440" tIns="45720" rIns="91440" bIns="45720" anchor="ctr">
            <a:normAutofit fontScale="87500" lnSpcReduction="10000"/>
          </a:bodyPr>
          <a:lstStyle/>
          <a:p>
            <a:pPr algn="ctr" eaLnBrk="1">
              <a:defRPr/>
            </a:pPr>
            <a:r>
              <a:rPr lang="x-none" altLang="x-none" sz="1600" b="1" dirty="0">
                <a:latin typeface="思源黑体 CN Normal" panose="020B0400000000000000" charset="-122"/>
                <a:ea typeface="思源黑体 CN Normal" panose="020B0400000000000000" charset="-122"/>
                <a:cs typeface="思源黑体 CN Normal" panose="020B0400000000000000" charset="-122"/>
              </a:rPr>
              <a:t>20</a:t>
            </a:r>
            <a:r>
              <a:rPr lang="en-US" altLang="x-none" sz="1600" b="1" dirty="0">
                <a:latin typeface="思源黑体 CN Normal" panose="020B0400000000000000" charset="-122"/>
                <a:ea typeface="思源黑体 CN Normal" panose="020B0400000000000000" charset="-122"/>
                <a:cs typeface="思源黑体 CN Normal" panose="020B0400000000000000" charset="-122"/>
              </a:rPr>
              <a:t>20</a:t>
            </a:r>
            <a:endParaRPr lang="x-none" altLang="x-none" sz="1600" b="1" dirty="0">
              <a:latin typeface="思源黑体 CN Normal" panose="020B0400000000000000" charset="-122"/>
              <a:ea typeface="思源黑体 CN Normal" panose="020B0400000000000000" charset="-122"/>
              <a:cs typeface="思源黑体 CN Normal" panose="020B0400000000000000" charset="-122"/>
            </a:endParaRPr>
          </a:p>
        </p:txBody>
      </p:sp>
      <p:grpSp>
        <p:nvGrpSpPr>
          <p:cNvPr id="25" name="îŝḻídè"/>
          <p:cNvGrpSpPr/>
          <p:nvPr/>
        </p:nvGrpSpPr>
        <p:grpSpPr bwMode="auto">
          <a:xfrm>
            <a:off x="10563225" y="3147060"/>
            <a:ext cx="621665" cy="183515"/>
            <a:chOff x="-12" y="-114"/>
            <a:chExt cx="1000130" cy="295297"/>
          </a:xfrm>
        </p:grpSpPr>
        <p:sp>
          <p:nvSpPr>
            <p:cNvPr id="37" name="íṩḷídè"/>
            <p:cNvSpPr/>
            <p:nvPr/>
          </p:nvSpPr>
          <p:spPr bwMode="auto">
            <a:xfrm rot="5400000">
              <a:off x="769919" y="64984"/>
              <a:ext cx="295297" cy="165101"/>
            </a:xfrm>
            <a:custGeom>
              <a:avLst/>
              <a:gdLst>
                <a:gd name="T0" fmla="*/ 147649 w 21600"/>
                <a:gd name="T1" fmla="*/ 82551 h 21600"/>
                <a:gd name="T2" fmla="*/ 147649 w 21600"/>
                <a:gd name="T3" fmla="*/ 82551 h 21600"/>
                <a:gd name="T4" fmla="*/ 147649 w 21600"/>
                <a:gd name="T5" fmla="*/ 82551 h 21600"/>
                <a:gd name="T6" fmla="*/ 147649 w 21600"/>
                <a:gd name="T7" fmla="*/ 82551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0800" y="0"/>
                  </a:moveTo>
                  <a:lnTo>
                    <a:pt x="21600" y="21600"/>
                  </a:lnTo>
                  <a:lnTo>
                    <a:pt x="0" y="21600"/>
                  </a:lnTo>
                  <a:lnTo>
                    <a:pt x="10800" y="0"/>
                  </a:lnTo>
                  <a:close/>
                </a:path>
              </a:pathLst>
            </a:custGeom>
            <a:solidFill>
              <a:srgbClr val="D2D4D4"/>
            </a:solidFill>
            <a:ln>
              <a:noFill/>
            </a:ln>
            <a:effectLst/>
            <a:extLst>
              <a:ext uri="{91240B29-F687-4F45-9708-019B960494DF}">
                <a14:hiddenLine xmlns:a14="http://schemas.microsoft.com/office/drawing/2010/main" w="12700">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square" lIns="91440" tIns="45720" rIns="91440" bIns="45720" anchor="ctr">
              <a:normAutofit fontScale="25000" lnSpcReduction="20000"/>
            </a:bodyPr>
            <a:lstStyle/>
            <a:p>
              <a:endParaRPr lang="en-US" sz="900">
                <a:latin typeface="思源黑体 CN Normal" panose="020B0400000000000000" charset="-122"/>
                <a:ea typeface="思源黑体 CN Normal" panose="020B0400000000000000" charset="-122"/>
                <a:cs typeface="思源黑体 CN Normal" panose="020B0400000000000000" charset="-122"/>
              </a:endParaRPr>
            </a:p>
          </p:txBody>
        </p:sp>
        <p:sp>
          <p:nvSpPr>
            <p:cNvPr id="38" name="iṧľîḋe"/>
            <p:cNvSpPr/>
            <p:nvPr/>
          </p:nvSpPr>
          <p:spPr bwMode="auto">
            <a:xfrm rot="5400000">
              <a:off x="346054" y="64984"/>
              <a:ext cx="295297" cy="165101"/>
            </a:xfrm>
            <a:custGeom>
              <a:avLst/>
              <a:gdLst>
                <a:gd name="T0" fmla="*/ 147649 w 21600"/>
                <a:gd name="T1" fmla="*/ 82551 h 21600"/>
                <a:gd name="T2" fmla="*/ 147649 w 21600"/>
                <a:gd name="T3" fmla="*/ 82551 h 21600"/>
                <a:gd name="T4" fmla="*/ 147649 w 21600"/>
                <a:gd name="T5" fmla="*/ 82551 h 21600"/>
                <a:gd name="T6" fmla="*/ 147649 w 21600"/>
                <a:gd name="T7" fmla="*/ 82551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0800" y="0"/>
                  </a:moveTo>
                  <a:lnTo>
                    <a:pt x="21600" y="21600"/>
                  </a:lnTo>
                  <a:lnTo>
                    <a:pt x="0" y="21600"/>
                  </a:lnTo>
                  <a:lnTo>
                    <a:pt x="10800" y="0"/>
                  </a:lnTo>
                  <a:close/>
                </a:path>
              </a:pathLst>
            </a:custGeom>
            <a:solidFill>
              <a:srgbClr val="D2D4D4">
                <a:alpha val="61960"/>
              </a:srgbClr>
            </a:solidFill>
            <a:ln>
              <a:noFill/>
            </a:ln>
            <a:effectLst/>
            <a:extLst>
              <a:ext uri="{91240B29-F687-4F45-9708-019B960494DF}">
                <a14:hiddenLine xmlns:a14="http://schemas.microsoft.com/office/drawing/2010/main" w="12700">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square" lIns="91440" tIns="45720" rIns="91440" bIns="45720" anchor="ctr">
              <a:normAutofit fontScale="25000" lnSpcReduction="20000"/>
            </a:bodyPr>
            <a:lstStyle/>
            <a:p>
              <a:endParaRPr lang="en-US" sz="900">
                <a:latin typeface="思源黑体 CN Normal" panose="020B0400000000000000" charset="-122"/>
                <a:ea typeface="思源黑体 CN Normal" panose="020B0400000000000000" charset="-122"/>
                <a:cs typeface="思源黑体 CN Normal" panose="020B0400000000000000" charset="-122"/>
              </a:endParaRPr>
            </a:p>
          </p:txBody>
        </p:sp>
        <p:sp>
          <p:nvSpPr>
            <p:cNvPr id="39" name="îŝ1íḑe"/>
            <p:cNvSpPr/>
            <p:nvPr/>
          </p:nvSpPr>
          <p:spPr bwMode="auto">
            <a:xfrm rot="5400000">
              <a:off x="-65110" y="64984"/>
              <a:ext cx="295297" cy="165101"/>
            </a:xfrm>
            <a:custGeom>
              <a:avLst/>
              <a:gdLst>
                <a:gd name="T0" fmla="*/ 147649 w 21600"/>
                <a:gd name="T1" fmla="*/ 82551 h 21600"/>
                <a:gd name="T2" fmla="*/ 147649 w 21600"/>
                <a:gd name="T3" fmla="*/ 82551 h 21600"/>
                <a:gd name="T4" fmla="*/ 147649 w 21600"/>
                <a:gd name="T5" fmla="*/ 82551 h 21600"/>
                <a:gd name="T6" fmla="*/ 147649 w 21600"/>
                <a:gd name="T7" fmla="*/ 82551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0800" y="0"/>
                  </a:moveTo>
                  <a:lnTo>
                    <a:pt x="21600" y="21600"/>
                  </a:lnTo>
                  <a:lnTo>
                    <a:pt x="0" y="21600"/>
                  </a:lnTo>
                  <a:lnTo>
                    <a:pt x="10800" y="0"/>
                  </a:lnTo>
                  <a:close/>
                </a:path>
              </a:pathLst>
            </a:custGeom>
            <a:solidFill>
              <a:srgbClr val="D2D4D4">
                <a:alpha val="32941"/>
              </a:srgbClr>
            </a:solidFill>
            <a:ln>
              <a:noFill/>
            </a:ln>
            <a:effectLst/>
            <a:extLst>
              <a:ext uri="{91240B29-F687-4F45-9708-019B960494DF}">
                <a14:hiddenLine xmlns:a14="http://schemas.microsoft.com/office/drawing/2010/main" w="12700">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square" lIns="91440" tIns="45720" rIns="91440" bIns="45720" anchor="ctr">
              <a:normAutofit fontScale="25000" lnSpcReduction="20000"/>
            </a:bodyPr>
            <a:lstStyle/>
            <a:p>
              <a:endParaRPr lang="en-US" sz="900">
                <a:latin typeface="思源黑体 CN Normal" panose="020B0400000000000000" charset="-122"/>
                <a:ea typeface="思源黑体 CN Normal" panose="020B0400000000000000" charset="-122"/>
                <a:cs typeface="思源黑体 CN Normal" panose="020B0400000000000000" charset="-122"/>
              </a:endParaRPr>
            </a:p>
          </p:txBody>
        </p:sp>
      </p:grpSp>
      <p:grpSp>
        <p:nvGrpSpPr>
          <p:cNvPr id="104" name="组合 103"/>
          <p:cNvGrpSpPr/>
          <p:nvPr/>
        </p:nvGrpSpPr>
        <p:grpSpPr>
          <a:xfrm>
            <a:off x="436245" y="2902585"/>
            <a:ext cx="9921875" cy="654685"/>
            <a:chOff x="687" y="4571"/>
            <a:chExt cx="15625" cy="1031"/>
          </a:xfrm>
        </p:grpSpPr>
        <p:grpSp>
          <p:nvGrpSpPr>
            <p:cNvPr id="8" name="íŝ1idè"/>
            <p:cNvGrpSpPr/>
            <p:nvPr/>
          </p:nvGrpSpPr>
          <p:grpSpPr>
            <a:xfrm>
              <a:off x="4674" y="4956"/>
              <a:ext cx="979" cy="289"/>
              <a:chOff x="2710657" y="1989591"/>
              <a:chExt cx="500063" cy="147638"/>
            </a:xfrm>
          </p:grpSpPr>
          <p:sp>
            <p:nvSpPr>
              <p:cNvPr id="57" name="íšľïdê"/>
              <p:cNvSpPr/>
              <p:nvPr/>
            </p:nvSpPr>
            <p:spPr bwMode="auto">
              <a:xfrm rot="5400000">
                <a:off x="3095626" y="2022135"/>
                <a:ext cx="147638" cy="82550"/>
              </a:xfrm>
              <a:custGeom>
                <a:avLst/>
                <a:gdLst>
                  <a:gd name="T0" fmla="*/ 147649 w 21600"/>
                  <a:gd name="T1" fmla="*/ 82551 h 21600"/>
                  <a:gd name="T2" fmla="*/ 147649 w 21600"/>
                  <a:gd name="T3" fmla="*/ 82551 h 21600"/>
                  <a:gd name="T4" fmla="*/ 147649 w 21600"/>
                  <a:gd name="T5" fmla="*/ 82551 h 21600"/>
                  <a:gd name="T6" fmla="*/ 147649 w 21600"/>
                  <a:gd name="T7" fmla="*/ 82551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0800" y="0"/>
                    </a:moveTo>
                    <a:lnTo>
                      <a:pt x="21600" y="21600"/>
                    </a:lnTo>
                    <a:lnTo>
                      <a:pt x="0" y="21600"/>
                    </a:lnTo>
                    <a:lnTo>
                      <a:pt x="10800" y="0"/>
                    </a:lnTo>
                    <a:close/>
                  </a:path>
                </a:pathLst>
              </a:custGeom>
              <a:solidFill>
                <a:schemeClr val="bg1">
                  <a:lumMod val="75000"/>
                  <a:alpha val="60000"/>
                </a:schemeClr>
              </a:solidFill>
              <a:ln>
                <a:noFill/>
              </a:ln>
              <a:effectLst/>
            </p:spPr>
            <p:txBody>
              <a:bodyPr wrap="square" lIns="91440" tIns="45720" rIns="91440" bIns="45720" anchor="ctr">
                <a:normAutofit fontScale="25000" lnSpcReduction="20000"/>
              </a:bodyPr>
              <a:lstStyle/>
              <a:p>
                <a:endParaRPr lang="en-US" sz="900">
                  <a:latin typeface="思源黑体 CN Normal" panose="020B0400000000000000" charset="-122"/>
                  <a:ea typeface="思源黑体 CN Normal" panose="020B0400000000000000" charset="-122"/>
                  <a:cs typeface="思源黑体 CN Normal" panose="020B0400000000000000" charset="-122"/>
                </a:endParaRPr>
              </a:p>
            </p:txBody>
          </p:sp>
          <p:sp>
            <p:nvSpPr>
              <p:cNvPr id="58" name="îšḷîďê"/>
              <p:cNvSpPr/>
              <p:nvPr/>
            </p:nvSpPr>
            <p:spPr bwMode="auto">
              <a:xfrm rot="5400000">
                <a:off x="2883694" y="2022135"/>
                <a:ext cx="147638" cy="82550"/>
              </a:xfrm>
              <a:custGeom>
                <a:avLst/>
                <a:gdLst>
                  <a:gd name="T0" fmla="*/ 147649 w 21600"/>
                  <a:gd name="T1" fmla="*/ 82551 h 21600"/>
                  <a:gd name="T2" fmla="*/ 147649 w 21600"/>
                  <a:gd name="T3" fmla="*/ 82551 h 21600"/>
                  <a:gd name="T4" fmla="*/ 147649 w 21600"/>
                  <a:gd name="T5" fmla="*/ 82551 h 21600"/>
                  <a:gd name="T6" fmla="*/ 147649 w 21600"/>
                  <a:gd name="T7" fmla="*/ 82551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0800" y="0"/>
                    </a:moveTo>
                    <a:lnTo>
                      <a:pt x="21600" y="21600"/>
                    </a:lnTo>
                    <a:lnTo>
                      <a:pt x="0" y="21600"/>
                    </a:lnTo>
                    <a:lnTo>
                      <a:pt x="10800" y="0"/>
                    </a:lnTo>
                    <a:close/>
                  </a:path>
                </a:pathLst>
              </a:custGeom>
              <a:solidFill>
                <a:schemeClr val="bg1">
                  <a:lumMod val="85000"/>
                  <a:alpha val="80000"/>
                </a:schemeClr>
              </a:solidFill>
              <a:ln>
                <a:noFill/>
              </a:ln>
              <a:effectLst/>
            </p:spPr>
            <p:txBody>
              <a:bodyPr wrap="square" lIns="91440" tIns="45720" rIns="91440" bIns="45720" anchor="ctr">
                <a:normAutofit fontScale="25000" lnSpcReduction="20000"/>
              </a:bodyPr>
              <a:lstStyle/>
              <a:p>
                <a:endParaRPr lang="en-US" sz="900">
                  <a:latin typeface="思源黑体 CN Normal" panose="020B0400000000000000" charset="-122"/>
                  <a:ea typeface="思源黑体 CN Normal" panose="020B0400000000000000" charset="-122"/>
                  <a:cs typeface="思源黑体 CN Normal" panose="020B0400000000000000" charset="-122"/>
                </a:endParaRPr>
              </a:p>
            </p:txBody>
          </p:sp>
          <p:sp>
            <p:nvSpPr>
              <p:cNvPr id="59" name="ísḻídê"/>
              <p:cNvSpPr/>
              <p:nvPr/>
            </p:nvSpPr>
            <p:spPr bwMode="auto">
              <a:xfrm rot="5400000">
                <a:off x="2678113" y="2022135"/>
                <a:ext cx="147638" cy="82550"/>
              </a:xfrm>
              <a:custGeom>
                <a:avLst/>
                <a:gdLst>
                  <a:gd name="T0" fmla="*/ 147649 w 21600"/>
                  <a:gd name="T1" fmla="*/ 82551 h 21600"/>
                  <a:gd name="T2" fmla="*/ 147649 w 21600"/>
                  <a:gd name="T3" fmla="*/ 82551 h 21600"/>
                  <a:gd name="T4" fmla="*/ 147649 w 21600"/>
                  <a:gd name="T5" fmla="*/ 82551 h 21600"/>
                  <a:gd name="T6" fmla="*/ 147649 w 21600"/>
                  <a:gd name="T7" fmla="*/ 82551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0800" y="0"/>
                    </a:moveTo>
                    <a:lnTo>
                      <a:pt x="21600" y="21600"/>
                    </a:lnTo>
                    <a:lnTo>
                      <a:pt x="0" y="21600"/>
                    </a:lnTo>
                    <a:lnTo>
                      <a:pt x="10800" y="0"/>
                    </a:lnTo>
                    <a:close/>
                  </a:path>
                </a:pathLst>
              </a:custGeom>
              <a:solidFill>
                <a:schemeClr val="bg1">
                  <a:lumMod val="85000"/>
                  <a:alpha val="50000"/>
                </a:schemeClr>
              </a:solidFill>
              <a:ln>
                <a:noFill/>
              </a:ln>
              <a:effectLst/>
            </p:spPr>
            <p:txBody>
              <a:bodyPr wrap="square" lIns="91440" tIns="45720" rIns="91440" bIns="45720" anchor="ctr">
                <a:normAutofit fontScale="25000" lnSpcReduction="20000"/>
              </a:bodyPr>
              <a:lstStyle/>
              <a:p>
                <a:endParaRPr lang="en-US" sz="900">
                  <a:latin typeface="思源黑体 CN Normal" panose="020B0400000000000000" charset="-122"/>
                  <a:ea typeface="思源黑体 CN Normal" panose="020B0400000000000000" charset="-122"/>
                  <a:cs typeface="思源黑体 CN Normal" panose="020B0400000000000000" charset="-122"/>
                </a:endParaRPr>
              </a:p>
            </p:txBody>
          </p:sp>
        </p:grpSp>
        <p:grpSp>
          <p:nvGrpSpPr>
            <p:cNvPr id="11" name="íṥlîḋe"/>
            <p:cNvGrpSpPr/>
            <p:nvPr/>
          </p:nvGrpSpPr>
          <p:grpSpPr>
            <a:xfrm>
              <a:off x="12651" y="4948"/>
              <a:ext cx="979" cy="289"/>
              <a:chOff x="2710657" y="1989591"/>
              <a:chExt cx="500063" cy="147638"/>
            </a:xfrm>
          </p:grpSpPr>
          <p:sp>
            <p:nvSpPr>
              <p:cNvPr id="54" name="ïṥ1îḑé"/>
              <p:cNvSpPr/>
              <p:nvPr/>
            </p:nvSpPr>
            <p:spPr bwMode="auto">
              <a:xfrm rot="5400000">
                <a:off x="3095626" y="2022135"/>
                <a:ext cx="147638" cy="82550"/>
              </a:xfrm>
              <a:custGeom>
                <a:avLst/>
                <a:gdLst>
                  <a:gd name="T0" fmla="*/ 147649 w 21600"/>
                  <a:gd name="T1" fmla="*/ 82551 h 21600"/>
                  <a:gd name="T2" fmla="*/ 147649 w 21600"/>
                  <a:gd name="T3" fmla="*/ 82551 h 21600"/>
                  <a:gd name="T4" fmla="*/ 147649 w 21600"/>
                  <a:gd name="T5" fmla="*/ 82551 h 21600"/>
                  <a:gd name="T6" fmla="*/ 147649 w 21600"/>
                  <a:gd name="T7" fmla="*/ 82551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0800" y="0"/>
                    </a:moveTo>
                    <a:lnTo>
                      <a:pt x="21600" y="21600"/>
                    </a:lnTo>
                    <a:lnTo>
                      <a:pt x="0" y="21600"/>
                    </a:lnTo>
                    <a:lnTo>
                      <a:pt x="10800" y="0"/>
                    </a:lnTo>
                    <a:close/>
                  </a:path>
                </a:pathLst>
              </a:custGeom>
              <a:solidFill>
                <a:schemeClr val="bg1">
                  <a:lumMod val="75000"/>
                  <a:alpha val="60000"/>
                </a:schemeClr>
              </a:solidFill>
              <a:ln>
                <a:noFill/>
              </a:ln>
              <a:effectLst/>
            </p:spPr>
            <p:txBody>
              <a:bodyPr wrap="square" lIns="91440" tIns="45720" rIns="91440" bIns="45720" anchor="ctr">
                <a:normAutofit fontScale="25000" lnSpcReduction="20000"/>
              </a:bodyPr>
              <a:lstStyle/>
              <a:p>
                <a:endParaRPr lang="en-US" sz="900">
                  <a:latin typeface="思源黑体 CN Normal" panose="020B0400000000000000" charset="-122"/>
                  <a:ea typeface="思源黑体 CN Normal" panose="020B0400000000000000" charset="-122"/>
                  <a:cs typeface="思源黑体 CN Normal" panose="020B0400000000000000" charset="-122"/>
                </a:endParaRPr>
              </a:p>
            </p:txBody>
          </p:sp>
          <p:sp>
            <p:nvSpPr>
              <p:cNvPr id="55" name="ïSḷiḑé"/>
              <p:cNvSpPr/>
              <p:nvPr/>
            </p:nvSpPr>
            <p:spPr bwMode="auto">
              <a:xfrm rot="5400000">
                <a:off x="2883694" y="2022135"/>
                <a:ext cx="147638" cy="82550"/>
              </a:xfrm>
              <a:custGeom>
                <a:avLst/>
                <a:gdLst>
                  <a:gd name="T0" fmla="*/ 147649 w 21600"/>
                  <a:gd name="T1" fmla="*/ 82551 h 21600"/>
                  <a:gd name="T2" fmla="*/ 147649 w 21600"/>
                  <a:gd name="T3" fmla="*/ 82551 h 21600"/>
                  <a:gd name="T4" fmla="*/ 147649 w 21600"/>
                  <a:gd name="T5" fmla="*/ 82551 h 21600"/>
                  <a:gd name="T6" fmla="*/ 147649 w 21600"/>
                  <a:gd name="T7" fmla="*/ 82551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0800" y="0"/>
                    </a:moveTo>
                    <a:lnTo>
                      <a:pt x="21600" y="21600"/>
                    </a:lnTo>
                    <a:lnTo>
                      <a:pt x="0" y="21600"/>
                    </a:lnTo>
                    <a:lnTo>
                      <a:pt x="10800" y="0"/>
                    </a:lnTo>
                    <a:close/>
                  </a:path>
                </a:pathLst>
              </a:custGeom>
              <a:solidFill>
                <a:schemeClr val="bg1">
                  <a:lumMod val="85000"/>
                  <a:alpha val="80000"/>
                </a:schemeClr>
              </a:solidFill>
              <a:ln>
                <a:noFill/>
              </a:ln>
              <a:effectLst/>
            </p:spPr>
            <p:txBody>
              <a:bodyPr wrap="square" lIns="91440" tIns="45720" rIns="91440" bIns="45720" anchor="ctr">
                <a:normAutofit fontScale="25000" lnSpcReduction="20000"/>
              </a:bodyPr>
              <a:lstStyle/>
              <a:p>
                <a:endParaRPr lang="en-US" sz="900">
                  <a:latin typeface="思源黑体 CN Normal" panose="020B0400000000000000" charset="-122"/>
                  <a:ea typeface="思源黑体 CN Normal" panose="020B0400000000000000" charset="-122"/>
                  <a:cs typeface="思源黑体 CN Normal" panose="020B0400000000000000" charset="-122"/>
                </a:endParaRPr>
              </a:p>
            </p:txBody>
          </p:sp>
          <p:sp>
            <p:nvSpPr>
              <p:cNvPr id="56" name="îs1îḑé"/>
              <p:cNvSpPr/>
              <p:nvPr/>
            </p:nvSpPr>
            <p:spPr bwMode="auto">
              <a:xfrm rot="5400000">
                <a:off x="2678113" y="2022135"/>
                <a:ext cx="147638" cy="82550"/>
              </a:xfrm>
              <a:custGeom>
                <a:avLst/>
                <a:gdLst>
                  <a:gd name="T0" fmla="*/ 147649 w 21600"/>
                  <a:gd name="T1" fmla="*/ 82551 h 21600"/>
                  <a:gd name="T2" fmla="*/ 147649 w 21600"/>
                  <a:gd name="T3" fmla="*/ 82551 h 21600"/>
                  <a:gd name="T4" fmla="*/ 147649 w 21600"/>
                  <a:gd name="T5" fmla="*/ 82551 h 21600"/>
                  <a:gd name="T6" fmla="*/ 147649 w 21600"/>
                  <a:gd name="T7" fmla="*/ 82551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0800" y="0"/>
                    </a:moveTo>
                    <a:lnTo>
                      <a:pt x="21600" y="21600"/>
                    </a:lnTo>
                    <a:lnTo>
                      <a:pt x="0" y="21600"/>
                    </a:lnTo>
                    <a:lnTo>
                      <a:pt x="10800" y="0"/>
                    </a:lnTo>
                    <a:close/>
                  </a:path>
                </a:pathLst>
              </a:custGeom>
              <a:solidFill>
                <a:schemeClr val="bg1">
                  <a:lumMod val="85000"/>
                  <a:alpha val="50000"/>
                </a:schemeClr>
              </a:solidFill>
              <a:ln>
                <a:noFill/>
              </a:ln>
              <a:effectLst/>
            </p:spPr>
            <p:txBody>
              <a:bodyPr wrap="square" lIns="91440" tIns="45720" rIns="91440" bIns="45720" anchor="ctr">
                <a:normAutofit fontScale="25000" lnSpcReduction="20000"/>
              </a:bodyPr>
              <a:lstStyle/>
              <a:p>
                <a:endParaRPr lang="en-US" sz="900">
                  <a:latin typeface="思源黑体 CN Normal" panose="020B0400000000000000" charset="-122"/>
                  <a:ea typeface="思源黑体 CN Normal" panose="020B0400000000000000" charset="-122"/>
                  <a:cs typeface="思源黑体 CN Normal" panose="020B0400000000000000" charset="-122"/>
                </a:endParaRPr>
              </a:p>
            </p:txBody>
          </p:sp>
        </p:grpSp>
        <p:grpSp>
          <p:nvGrpSpPr>
            <p:cNvPr id="17" name="iṥ1íḍê"/>
            <p:cNvGrpSpPr/>
            <p:nvPr/>
          </p:nvGrpSpPr>
          <p:grpSpPr>
            <a:xfrm>
              <a:off x="687" y="4956"/>
              <a:ext cx="979" cy="289"/>
              <a:chOff x="2710657" y="1989591"/>
              <a:chExt cx="500063" cy="147638"/>
            </a:xfrm>
          </p:grpSpPr>
          <p:sp>
            <p:nvSpPr>
              <p:cNvPr id="49" name="ïṥļidè"/>
              <p:cNvSpPr/>
              <p:nvPr/>
            </p:nvSpPr>
            <p:spPr bwMode="auto">
              <a:xfrm rot="5400000">
                <a:off x="3095626" y="2022135"/>
                <a:ext cx="147638" cy="82550"/>
              </a:xfrm>
              <a:custGeom>
                <a:avLst/>
                <a:gdLst>
                  <a:gd name="T0" fmla="*/ 147649 w 21600"/>
                  <a:gd name="T1" fmla="*/ 82551 h 21600"/>
                  <a:gd name="T2" fmla="*/ 147649 w 21600"/>
                  <a:gd name="T3" fmla="*/ 82551 h 21600"/>
                  <a:gd name="T4" fmla="*/ 147649 w 21600"/>
                  <a:gd name="T5" fmla="*/ 82551 h 21600"/>
                  <a:gd name="T6" fmla="*/ 147649 w 21600"/>
                  <a:gd name="T7" fmla="*/ 82551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0800" y="0"/>
                    </a:moveTo>
                    <a:lnTo>
                      <a:pt x="21600" y="21600"/>
                    </a:lnTo>
                    <a:lnTo>
                      <a:pt x="0" y="21600"/>
                    </a:lnTo>
                    <a:lnTo>
                      <a:pt x="10800" y="0"/>
                    </a:lnTo>
                    <a:close/>
                  </a:path>
                </a:pathLst>
              </a:custGeom>
              <a:solidFill>
                <a:schemeClr val="bg1">
                  <a:lumMod val="75000"/>
                  <a:alpha val="60000"/>
                </a:schemeClr>
              </a:solidFill>
              <a:ln>
                <a:noFill/>
              </a:ln>
              <a:effectLst/>
            </p:spPr>
            <p:txBody>
              <a:bodyPr wrap="square" lIns="91440" tIns="45720" rIns="91440" bIns="45720" anchor="ctr">
                <a:normAutofit fontScale="25000" lnSpcReduction="20000"/>
              </a:bodyPr>
              <a:lstStyle/>
              <a:p>
                <a:endParaRPr lang="en-US" sz="900">
                  <a:latin typeface="思源黑体 CN Normal" panose="020B0400000000000000" charset="-122"/>
                  <a:ea typeface="思源黑体 CN Normal" panose="020B0400000000000000" charset="-122"/>
                  <a:cs typeface="思源黑体 CN Normal" panose="020B0400000000000000" charset="-122"/>
                </a:endParaRPr>
              </a:p>
            </p:txBody>
          </p:sp>
          <p:sp>
            <p:nvSpPr>
              <p:cNvPr id="50" name="íṡļïdê"/>
              <p:cNvSpPr/>
              <p:nvPr/>
            </p:nvSpPr>
            <p:spPr bwMode="auto">
              <a:xfrm rot="5400000">
                <a:off x="2883694" y="2022135"/>
                <a:ext cx="147638" cy="82550"/>
              </a:xfrm>
              <a:custGeom>
                <a:avLst/>
                <a:gdLst>
                  <a:gd name="T0" fmla="*/ 147649 w 21600"/>
                  <a:gd name="T1" fmla="*/ 82551 h 21600"/>
                  <a:gd name="T2" fmla="*/ 147649 w 21600"/>
                  <a:gd name="T3" fmla="*/ 82551 h 21600"/>
                  <a:gd name="T4" fmla="*/ 147649 w 21600"/>
                  <a:gd name="T5" fmla="*/ 82551 h 21600"/>
                  <a:gd name="T6" fmla="*/ 147649 w 21600"/>
                  <a:gd name="T7" fmla="*/ 82551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0800" y="0"/>
                    </a:moveTo>
                    <a:lnTo>
                      <a:pt x="21600" y="21600"/>
                    </a:lnTo>
                    <a:lnTo>
                      <a:pt x="0" y="21600"/>
                    </a:lnTo>
                    <a:lnTo>
                      <a:pt x="10800" y="0"/>
                    </a:lnTo>
                    <a:close/>
                  </a:path>
                </a:pathLst>
              </a:custGeom>
              <a:solidFill>
                <a:schemeClr val="bg1">
                  <a:lumMod val="85000"/>
                  <a:alpha val="80000"/>
                </a:schemeClr>
              </a:solidFill>
              <a:ln>
                <a:noFill/>
              </a:ln>
              <a:effectLst/>
            </p:spPr>
            <p:txBody>
              <a:bodyPr wrap="square" lIns="91440" tIns="45720" rIns="91440" bIns="45720" anchor="ctr">
                <a:normAutofit fontScale="25000" lnSpcReduction="20000"/>
              </a:bodyPr>
              <a:lstStyle/>
              <a:p>
                <a:endParaRPr lang="en-US" sz="900">
                  <a:latin typeface="思源黑体 CN Normal" panose="020B0400000000000000" charset="-122"/>
                  <a:ea typeface="思源黑体 CN Normal" panose="020B0400000000000000" charset="-122"/>
                  <a:cs typeface="思源黑体 CN Normal" panose="020B0400000000000000" charset="-122"/>
                </a:endParaRPr>
              </a:p>
            </p:txBody>
          </p:sp>
          <p:sp>
            <p:nvSpPr>
              <p:cNvPr id="51" name="îṣlïďè"/>
              <p:cNvSpPr/>
              <p:nvPr/>
            </p:nvSpPr>
            <p:spPr bwMode="auto">
              <a:xfrm rot="5400000">
                <a:off x="2678113" y="2022135"/>
                <a:ext cx="147638" cy="82550"/>
              </a:xfrm>
              <a:custGeom>
                <a:avLst/>
                <a:gdLst>
                  <a:gd name="T0" fmla="*/ 147649 w 21600"/>
                  <a:gd name="T1" fmla="*/ 82551 h 21600"/>
                  <a:gd name="T2" fmla="*/ 147649 w 21600"/>
                  <a:gd name="T3" fmla="*/ 82551 h 21600"/>
                  <a:gd name="T4" fmla="*/ 147649 w 21600"/>
                  <a:gd name="T5" fmla="*/ 82551 h 21600"/>
                  <a:gd name="T6" fmla="*/ 147649 w 21600"/>
                  <a:gd name="T7" fmla="*/ 82551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0800" y="0"/>
                    </a:moveTo>
                    <a:lnTo>
                      <a:pt x="21600" y="21600"/>
                    </a:lnTo>
                    <a:lnTo>
                      <a:pt x="0" y="21600"/>
                    </a:lnTo>
                    <a:lnTo>
                      <a:pt x="10800" y="0"/>
                    </a:lnTo>
                    <a:close/>
                  </a:path>
                </a:pathLst>
              </a:custGeom>
              <a:solidFill>
                <a:schemeClr val="bg1">
                  <a:lumMod val="85000"/>
                  <a:alpha val="50000"/>
                </a:schemeClr>
              </a:solidFill>
              <a:ln>
                <a:noFill/>
              </a:ln>
              <a:effectLst/>
            </p:spPr>
            <p:txBody>
              <a:bodyPr wrap="square" lIns="91440" tIns="45720" rIns="91440" bIns="45720" anchor="ctr">
                <a:normAutofit fontScale="25000" lnSpcReduction="20000"/>
              </a:bodyPr>
              <a:lstStyle/>
              <a:p>
                <a:endParaRPr lang="en-US" sz="900">
                  <a:latin typeface="思源黑体 CN Normal" panose="020B0400000000000000" charset="-122"/>
                  <a:ea typeface="思源黑体 CN Normal" panose="020B0400000000000000" charset="-122"/>
                  <a:cs typeface="思源黑体 CN Normal" panose="020B0400000000000000" charset="-122"/>
                </a:endParaRPr>
              </a:p>
            </p:txBody>
          </p:sp>
        </p:grpSp>
        <p:grpSp>
          <p:nvGrpSpPr>
            <p:cNvPr id="61" name="组合 60"/>
            <p:cNvGrpSpPr/>
            <p:nvPr/>
          </p:nvGrpSpPr>
          <p:grpSpPr>
            <a:xfrm>
              <a:off x="1330" y="4621"/>
              <a:ext cx="2978" cy="957"/>
              <a:chOff x="1330" y="4621"/>
              <a:chExt cx="2978" cy="957"/>
            </a:xfrm>
          </p:grpSpPr>
          <p:sp>
            <p:nvSpPr>
              <p:cNvPr id="2" name="iS1ïḓè"/>
              <p:cNvSpPr/>
              <p:nvPr/>
            </p:nvSpPr>
            <p:spPr bwMode="auto">
              <a:xfrm>
                <a:off x="1973" y="4622"/>
                <a:ext cx="1008" cy="956"/>
              </a:xfrm>
              <a:custGeom>
                <a:avLst/>
                <a:gdLst>
                  <a:gd name="T0" fmla="*/ 515146 w 21528"/>
                  <a:gd name="T1" fmla="*/ 631658 h 21553"/>
                  <a:gd name="T2" fmla="*/ 515146 w 21528"/>
                  <a:gd name="T3" fmla="*/ 631658 h 21553"/>
                  <a:gd name="T4" fmla="*/ 515146 w 21528"/>
                  <a:gd name="T5" fmla="*/ 631658 h 21553"/>
                  <a:gd name="T6" fmla="*/ 515146 w 21528"/>
                  <a:gd name="T7" fmla="*/ 631658 h 2155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528" h="21553">
                    <a:moveTo>
                      <a:pt x="659" y="10"/>
                    </a:moveTo>
                    <a:cubicBezTo>
                      <a:pt x="466" y="-24"/>
                      <a:pt x="266" y="31"/>
                      <a:pt x="137" y="152"/>
                    </a:cubicBezTo>
                    <a:cubicBezTo>
                      <a:pt x="-47" y="325"/>
                      <a:pt x="-43" y="582"/>
                      <a:pt x="137" y="756"/>
                    </a:cubicBezTo>
                    <a:cubicBezTo>
                      <a:pt x="2416" y="2424"/>
                      <a:pt x="4683" y="4104"/>
                      <a:pt x="6939" y="5793"/>
                    </a:cubicBezTo>
                    <a:cubicBezTo>
                      <a:pt x="8067" y="6638"/>
                      <a:pt x="9192" y="7485"/>
                      <a:pt x="10340" y="8312"/>
                    </a:cubicBezTo>
                    <a:cubicBezTo>
                      <a:pt x="11107" y="8864"/>
                      <a:pt x="11884" y="9407"/>
                      <a:pt x="12670" y="9940"/>
                    </a:cubicBezTo>
                    <a:cubicBezTo>
                      <a:pt x="12869" y="10106"/>
                      <a:pt x="13002" y="10317"/>
                      <a:pt x="13055" y="10545"/>
                    </a:cubicBezTo>
                    <a:cubicBezTo>
                      <a:pt x="13141" y="10922"/>
                      <a:pt x="13005" y="11309"/>
                      <a:pt x="12687" y="11590"/>
                    </a:cubicBezTo>
                    <a:cubicBezTo>
                      <a:pt x="11906" y="12168"/>
                      <a:pt x="11123" y="12745"/>
                      <a:pt x="10340" y="13321"/>
                    </a:cubicBezTo>
                    <a:cubicBezTo>
                      <a:pt x="9208" y="14152"/>
                      <a:pt x="8073" y="14982"/>
                      <a:pt x="6939" y="15811"/>
                    </a:cubicBezTo>
                    <a:cubicBezTo>
                      <a:pt x="4670" y="17470"/>
                      <a:pt x="2403" y="19131"/>
                      <a:pt x="137" y="20792"/>
                    </a:cubicBezTo>
                    <a:cubicBezTo>
                      <a:pt x="-44" y="20966"/>
                      <a:pt x="-44" y="21222"/>
                      <a:pt x="137" y="21396"/>
                    </a:cubicBezTo>
                    <a:cubicBezTo>
                      <a:pt x="265" y="21519"/>
                      <a:pt x="465" y="21576"/>
                      <a:pt x="659" y="21545"/>
                    </a:cubicBezTo>
                    <a:lnTo>
                      <a:pt x="6353" y="21545"/>
                    </a:lnTo>
                    <a:cubicBezTo>
                      <a:pt x="6645" y="21560"/>
                      <a:pt x="6938" y="21528"/>
                      <a:pt x="7215" y="21450"/>
                    </a:cubicBezTo>
                    <a:cubicBezTo>
                      <a:pt x="7512" y="21367"/>
                      <a:pt x="7782" y="21233"/>
                      <a:pt x="8043" y="21091"/>
                    </a:cubicBezTo>
                    <a:cubicBezTo>
                      <a:pt x="8324" y="20937"/>
                      <a:pt x="8595" y="20772"/>
                      <a:pt x="8856" y="20596"/>
                    </a:cubicBezTo>
                    <a:cubicBezTo>
                      <a:pt x="11078" y="18964"/>
                      <a:pt x="13297" y="17329"/>
                      <a:pt x="15513" y="15692"/>
                    </a:cubicBezTo>
                    <a:cubicBezTo>
                      <a:pt x="16621" y="14873"/>
                      <a:pt x="17728" y="14054"/>
                      <a:pt x="18842" y="13240"/>
                    </a:cubicBezTo>
                    <a:cubicBezTo>
                      <a:pt x="19398" y="12833"/>
                      <a:pt x="19957" y="12428"/>
                      <a:pt x="20506" y="12014"/>
                    </a:cubicBezTo>
                    <a:cubicBezTo>
                      <a:pt x="20764" y="11820"/>
                      <a:pt x="21020" y="11623"/>
                      <a:pt x="21274" y="11425"/>
                    </a:cubicBezTo>
                    <a:cubicBezTo>
                      <a:pt x="21464" y="11212"/>
                      <a:pt x="21553" y="10949"/>
                      <a:pt x="21522" y="10687"/>
                    </a:cubicBezTo>
                    <a:cubicBezTo>
                      <a:pt x="21495" y="10457"/>
                      <a:pt x="21378" y="10240"/>
                      <a:pt x="21189" y="10069"/>
                    </a:cubicBezTo>
                    <a:cubicBezTo>
                      <a:pt x="20962" y="9899"/>
                      <a:pt x="20734" y="9728"/>
                      <a:pt x="20506" y="9559"/>
                    </a:cubicBezTo>
                    <a:cubicBezTo>
                      <a:pt x="19953" y="9147"/>
                      <a:pt x="19397" y="8739"/>
                      <a:pt x="18842" y="8329"/>
                    </a:cubicBezTo>
                    <a:cubicBezTo>
                      <a:pt x="17731" y="7511"/>
                      <a:pt x="16622" y="6690"/>
                      <a:pt x="15513" y="5870"/>
                    </a:cubicBezTo>
                    <a:cubicBezTo>
                      <a:pt x="13295" y="4230"/>
                      <a:pt x="11076" y="2591"/>
                      <a:pt x="8856" y="952"/>
                    </a:cubicBezTo>
                    <a:cubicBezTo>
                      <a:pt x="8597" y="778"/>
                      <a:pt x="8323" y="617"/>
                      <a:pt x="8043" y="464"/>
                    </a:cubicBezTo>
                    <a:cubicBezTo>
                      <a:pt x="7782" y="322"/>
                      <a:pt x="7512" y="188"/>
                      <a:pt x="7215" y="105"/>
                    </a:cubicBezTo>
                    <a:cubicBezTo>
                      <a:pt x="6938" y="27"/>
                      <a:pt x="6644" y="-3"/>
                      <a:pt x="6353" y="10"/>
                    </a:cubicBezTo>
                    <a:lnTo>
                      <a:pt x="659" y="10"/>
                    </a:lnTo>
                    <a:close/>
                  </a:path>
                </a:pathLst>
              </a:custGeom>
              <a:solidFill>
                <a:srgbClr val="A6A6A6">
                  <a:alpha val="80000"/>
                </a:srgbClr>
              </a:solidFill>
              <a:ln>
                <a:noFill/>
              </a:ln>
              <a:effectLst/>
            </p:spPr>
            <p:txBody>
              <a:bodyPr wrap="square" lIns="91440" tIns="45720" rIns="91440" bIns="45720" anchor="ctr">
                <a:normAutofit/>
              </a:bodyPr>
              <a:lstStyle/>
              <a:p>
                <a:endParaRPr lang="en-US" sz="900">
                  <a:latin typeface="思源黑体 CN Normal" panose="020B0400000000000000" charset="-122"/>
                  <a:ea typeface="思源黑体 CN Normal" panose="020B0400000000000000" charset="-122"/>
                  <a:cs typeface="思源黑体 CN Normal" panose="020B0400000000000000" charset="-122"/>
                </a:endParaRPr>
              </a:p>
            </p:txBody>
          </p:sp>
          <p:sp>
            <p:nvSpPr>
              <p:cNvPr id="14" name="ïṧļíḍe"/>
              <p:cNvSpPr/>
              <p:nvPr/>
            </p:nvSpPr>
            <p:spPr bwMode="auto">
              <a:xfrm>
                <a:off x="1330" y="4622"/>
                <a:ext cx="1008" cy="956"/>
              </a:xfrm>
              <a:custGeom>
                <a:avLst/>
                <a:gdLst>
                  <a:gd name="T0" fmla="*/ 515146 w 21528"/>
                  <a:gd name="T1" fmla="*/ 631658 h 21553"/>
                  <a:gd name="T2" fmla="*/ 515146 w 21528"/>
                  <a:gd name="T3" fmla="*/ 631658 h 21553"/>
                  <a:gd name="T4" fmla="*/ 515146 w 21528"/>
                  <a:gd name="T5" fmla="*/ 631658 h 21553"/>
                  <a:gd name="T6" fmla="*/ 515146 w 21528"/>
                  <a:gd name="T7" fmla="*/ 631658 h 2155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528" h="21553">
                    <a:moveTo>
                      <a:pt x="659" y="10"/>
                    </a:moveTo>
                    <a:cubicBezTo>
                      <a:pt x="466" y="-24"/>
                      <a:pt x="266" y="31"/>
                      <a:pt x="137" y="152"/>
                    </a:cubicBezTo>
                    <a:cubicBezTo>
                      <a:pt x="-47" y="325"/>
                      <a:pt x="-43" y="582"/>
                      <a:pt x="137" y="756"/>
                    </a:cubicBezTo>
                    <a:cubicBezTo>
                      <a:pt x="2416" y="2424"/>
                      <a:pt x="4683" y="4104"/>
                      <a:pt x="6939" y="5793"/>
                    </a:cubicBezTo>
                    <a:cubicBezTo>
                      <a:pt x="8067" y="6638"/>
                      <a:pt x="9192" y="7485"/>
                      <a:pt x="10340" y="8312"/>
                    </a:cubicBezTo>
                    <a:cubicBezTo>
                      <a:pt x="11107" y="8864"/>
                      <a:pt x="11884" y="9407"/>
                      <a:pt x="12670" y="9940"/>
                    </a:cubicBezTo>
                    <a:cubicBezTo>
                      <a:pt x="12869" y="10106"/>
                      <a:pt x="13002" y="10317"/>
                      <a:pt x="13055" y="10545"/>
                    </a:cubicBezTo>
                    <a:cubicBezTo>
                      <a:pt x="13141" y="10922"/>
                      <a:pt x="13005" y="11309"/>
                      <a:pt x="12687" y="11590"/>
                    </a:cubicBezTo>
                    <a:cubicBezTo>
                      <a:pt x="11906" y="12168"/>
                      <a:pt x="11123" y="12745"/>
                      <a:pt x="10340" y="13321"/>
                    </a:cubicBezTo>
                    <a:cubicBezTo>
                      <a:pt x="9208" y="14152"/>
                      <a:pt x="8073" y="14982"/>
                      <a:pt x="6939" y="15811"/>
                    </a:cubicBezTo>
                    <a:cubicBezTo>
                      <a:pt x="4670" y="17470"/>
                      <a:pt x="2403" y="19131"/>
                      <a:pt x="137" y="20792"/>
                    </a:cubicBezTo>
                    <a:cubicBezTo>
                      <a:pt x="-44" y="20966"/>
                      <a:pt x="-44" y="21222"/>
                      <a:pt x="137" y="21396"/>
                    </a:cubicBezTo>
                    <a:cubicBezTo>
                      <a:pt x="265" y="21519"/>
                      <a:pt x="465" y="21576"/>
                      <a:pt x="659" y="21545"/>
                    </a:cubicBezTo>
                    <a:lnTo>
                      <a:pt x="6353" y="21545"/>
                    </a:lnTo>
                    <a:cubicBezTo>
                      <a:pt x="6645" y="21560"/>
                      <a:pt x="6938" y="21528"/>
                      <a:pt x="7215" y="21450"/>
                    </a:cubicBezTo>
                    <a:cubicBezTo>
                      <a:pt x="7512" y="21367"/>
                      <a:pt x="7782" y="21233"/>
                      <a:pt x="8043" y="21091"/>
                    </a:cubicBezTo>
                    <a:cubicBezTo>
                      <a:pt x="8324" y="20937"/>
                      <a:pt x="8595" y="20772"/>
                      <a:pt x="8856" y="20596"/>
                    </a:cubicBezTo>
                    <a:cubicBezTo>
                      <a:pt x="11078" y="18964"/>
                      <a:pt x="13297" y="17329"/>
                      <a:pt x="15513" y="15692"/>
                    </a:cubicBezTo>
                    <a:cubicBezTo>
                      <a:pt x="16621" y="14873"/>
                      <a:pt x="17728" y="14054"/>
                      <a:pt x="18842" y="13240"/>
                    </a:cubicBezTo>
                    <a:cubicBezTo>
                      <a:pt x="19398" y="12833"/>
                      <a:pt x="19957" y="12428"/>
                      <a:pt x="20506" y="12014"/>
                    </a:cubicBezTo>
                    <a:cubicBezTo>
                      <a:pt x="20764" y="11820"/>
                      <a:pt x="21020" y="11623"/>
                      <a:pt x="21274" y="11425"/>
                    </a:cubicBezTo>
                    <a:cubicBezTo>
                      <a:pt x="21464" y="11212"/>
                      <a:pt x="21553" y="10949"/>
                      <a:pt x="21522" y="10687"/>
                    </a:cubicBezTo>
                    <a:cubicBezTo>
                      <a:pt x="21495" y="10457"/>
                      <a:pt x="21378" y="10240"/>
                      <a:pt x="21189" y="10069"/>
                    </a:cubicBezTo>
                    <a:cubicBezTo>
                      <a:pt x="20962" y="9899"/>
                      <a:pt x="20734" y="9728"/>
                      <a:pt x="20506" y="9559"/>
                    </a:cubicBezTo>
                    <a:cubicBezTo>
                      <a:pt x="19953" y="9147"/>
                      <a:pt x="19397" y="8739"/>
                      <a:pt x="18842" y="8329"/>
                    </a:cubicBezTo>
                    <a:cubicBezTo>
                      <a:pt x="17731" y="7511"/>
                      <a:pt x="16622" y="6690"/>
                      <a:pt x="15513" y="5870"/>
                    </a:cubicBezTo>
                    <a:cubicBezTo>
                      <a:pt x="13295" y="4230"/>
                      <a:pt x="11076" y="2591"/>
                      <a:pt x="8856" y="952"/>
                    </a:cubicBezTo>
                    <a:cubicBezTo>
                      <a:pt x="8597" y="778"/>
                      <a:pt x="8323" y="617"/>
                      <a:pt x="8043" y="464"/>
                    </a:cubicBezTo>
                    <a:cubicBezTo>
                      <a:pt x="7782" y="322"/>
                      <a:pt x="7512" y="188"/>
                      <a:pt x="7215" y="105"/>
                    </a:cubicBezTo>
                    <a:cubicBezTo>
                      <a:pt x="6938" y="27"/>
                      <a:pt x="6644" y="-3"/>
                      <a:pt x="6353" y="10"/>
                    </a:cubicBezTo>
                    <a:lnTo>
                      <a:pt x="659" y="10"/>
                    </a:lnTo>
                    <a:close/>
                  </a:path>
                </a:pathLst>
              </a:custGeom>
              <a:solidFill>
                <a:srgbClr val="A6A6A6">
                  <a:alpha val="60000"/>
                </a:srgbClr>
              </a:solidFill>
              <a:ln>
                <a:noFill/>
              </a:ln>
              <a:effectLst/>
            </p:spPr>
            <p:txBody>
              <a:bodyPr wrap="square" lIns="91440" tIns="45720" rIns="91440" bIns="45720" anchor="ctr">
                <a:normAutofit/>
              </a:bodyPr>
              <a:lstStyle/>
              <a:p>
                <a:endParaRPr lang="en-US" sz="900">
                  <a:latin typeface="思源黑体 CN Normal" panose="020B0400000000000000" charset="-122"/>
                  <a:ea typeface="思源黑体 CN Normal" panose="020B0400000000000000" charset="-122"/>
                  <a:cs typeface="思源黑体 CN Normal" panose="020B0400000000000000" charset="-122"/>
                </a:endParaRPr>
              </a:p>
            </p:txBody>
          </p:sp>
          <p:grpSp>
            <p:nvGrpSpPr>
              <p:cNvPr id="18" name="iṣļídè"/>
              <p:cNvGrpSpPr/>
              <p:nvPr/>
            </p:nvGrpSpPr>
            <p:grpSpPr>
              <a:xfrm>
                <a:off x="2614" y="4621"/>
                <a:ext cx="1694" cy="957"/>
                <a:chOff x="2501167" y="1747497"/>
                <a:chExt cx="865148" cy="631034"/>
              </a:xfrm>
              <a:solidFill>
                <a:srgbClr val="A6A6A6"/>
              </a:solidFill>
            </p:grpSpPr>
            <p:sp>
              <p:nvSpPr>
                <p:cNvPr id="47" name="íŝľîḓê"/>
                <p:cNvSpPr/>
                <p:nvPr/>
              </p:nvSpPr>
              <p:spPr bwMode="auto">
                <a:xfrm>
                  <a:off x="2501167" y="2054772"/>
                  <a:ext cx="865148" cy="323759"/>
                </a:xfrm>
                <a:custGeom>
                  <a:avLst/>
                  <a:gdLst>
                    <a:gd name="T0" fmla="*/ 865151 w 21557"/>
                    <a:gd name="T1" fmla="*/ 631658 h 21553"/>
                    <a:gd name="T2" fmla="*/ 865151 w 21557"/>
                    <a:gd name="T3" fmla="*/ 631658 h 21553"/>
                    <a:gd name="T4" fmla="*/ 865151 w 21557"/>
                    <a:gd name="T5" fmla="*/ 631658 h 21553"/>
                    <a:gd name="T6" fmla="*/ 865151 w 21557"/>
                    <a:gd name="T7" fmla="*/ 631658 h 21553"/>
                    <a:gd name="T8" fmla="*/ 0 60000 65536"/>
                    <a:gd name="T9" fmla="*/ 0 60000 65536"/>
                    <a:gd name="T10" fmla="*/ 0 60000 65536"/>
                    <a:gd name="T11" fmla="*/ 0 60000 65536"/>
                    <a:gd name="connsiteX0" fmla="*/ 12499 w 21557"/>
                    <a:gd name="connsiteY0" fmla="*/ 3 h 21546"/>
                    <a:gd name="connsiteX1" fmla="*/ 82 w 21557"/>
                    <a:gd name="connsiteY1" fmla="*/ 145 h 21546"/>
                    <a:gd name="connsiteX2" fmla="*/ 82 w 21557"/>
                    <a:gd name="connsiteY2" fmla="*/ 749 h 21546"/>
                    <a:gd name="connsiteX3" fmla="*/ 4142 w 21557"/>
                    <a:gd name="connsiteY3" fmla="*/ 5786 h 21546"/>
                    <a:gd name="connsiteX4" fmla="*/ 6172 w 21557"/>
                    <a:gd name="connsiteY4" fmla="*/ 8305 h 21546"/>
                    <a:gd name="connsiteX5" fmla="*/ 7563 w 21557"/>
                    <a:gd name="connsiteY5" fmla="*/ 9933 h 21546"/>
                    <a:gd name="connsiteX6" fmla="*/ 7793 w 21557"/>
                    <a:gd name="connsiteY6" fmla="*/ 10538 h 21546"/>
                    <a:gd name="connsiteX7" fmla="*/ 7573 w 21557"/>
                    <a:gd name="connsiteY7" fmla="*/ 11583 h 21546"/>
                    <a:gd name="connsiteX8" fmla="*/ 6172 w 21557"/>
                    <a:gd name="connsiteY8" fmla="*/ 13314 h 21546"/>
                    <a:gd name="connsiteX9" fmla="*/ 4142 w 21557"/>
                    <a:gd name="connsiteY9" fmla="*/ 15804 h 21546"/>
                    <a:gd name="connsiteX10" fmla="*/ 82 w 21557"/>
                    <a:gd name="connsiteY10" fmla="*/ 20785 h 21546"/>
                    <a:gd name="connsiteX11" fmla="*/ 82 w 21557"/>
                    <a:gd name="connsiteY11" fmla="*/ 21389 h 21546"/>
                    <a:gd name="connsiteX12" fmla="*/ 393 w 21557"/>
                    <a:gd name="connsiteY12" fmla="*/ 21538 h 21546"/>
                    <a:gd name="connsiteX13" fmla="*/ 12499 w 21557"/>
                    <a:gd name="connsiteY13" fmla="*/ 21538 h 21546"/>
                    <a:gd name="connsiteX14" fmla="*/ 13013 w 21557"/>
                    <a:gd name="connsiteY14" fmla="*/ 21443 h 21546"/>
                    <a:gd name="connsiteX15" fmla="*/ 13508 w 21557"/>
                    <a:gd name="connsiteY15" fmla="*/ 21084 h 21546"/>
                    <a:gd name="connsiteX16" fmla="*/ 13993 w 21557"/>
                    <a:gd name="connsiteY16" fmla="*/ 20589 h 21546"/>
                    <a:gd name="connsiteX17" fmla="*/ 17967 w 21557"/>
                    <a:gd name="connsiteY17" fmla="*/ 15685 h 21546"/>
                    <a:gd name="connsiteX18" fmla="*/ 19954 w 21557"/>
                    <a:gd name="connsiteY18" fmla="*/ 13233 h 21546"/>
                    <a:gd name="connsiteX19" fmla="*/ 20947 w 21557"/>
                    <a:gd name="connsiteY19" fmla="*/ 12007 h 21546"/>
                    <a:gd name="connsiteX20" fmla="*/ 21405 w 21557"/>
                    <a:gd name="connsiteY20" fmla="*/ 11418 h 21546"/>
                    <a:gd name="connsiteX21" fmla="*/ 21554 w 21557"/>
                    <a:gd name="connsiteY21" fmla="*/ 10680 h 21546"/>
                    <a:gd name="connsiteX22" fmla="*/ 21355 w 21557"/>
                    <a:gd name="connsiteY22" fmla="*/ 10062 h 21546"/>
                    <a:gd name="connsiteX23" fmla="*/ 20947 w 21557"/>
                    <a:gd name="connsiteY23" fmla="*/ 9552 h 21546"/>
                    <a:gd name="connsiteX24" fmla="*/ 19954 w 21557"/>
                    <a:gd name="connsiteY24" fmla="*/ 8322 h 21546"/>
                    <a:gd name="connsiteX25" fmla="*/ 17967 w 21557"/>
                    <a:gd name="connsiteY25" fmla="*/ 5863 h 21546"/>
                    <a:gd name="connsiteX26" fmla="*/ 13993 w 21557"/>
                    <a:gd name="connsiteY26" fmla="*/ 945 h 21546"/>
                    <a:gd name="connsiteX27" fmla="*/ 13508 w 21557"/>
                    <a:gd name="connsiteY27" fmla="*/ 457 h 21546"/>
                    <a:gd name="connsiteX28" fmla="*/ 13013 w 21557"/>
                    <a:gd name="connsiteY28" fmla="*/ 98 h 21546"/>
                    <a:gd name="connsiteX29" fmla="*/ 12499 w 21557"/>
                    <a:gd name="connsiteY29" fmla="*/ 3 h 21546"/>
                    <a:gd name="connsiteX0-1" fmla="*/ 12498 w 21556"/>
                    <a:gd name="connsiteY0-2" fmla="*/ 3 h 21546"/>
                    <a:gd name="connsiteX1-3" fmla="*/ 81 w 21556"/>
                    <a:gd name="connsiteY1-4" fmla="*/ 749 h 21546"/>
                    <a:gd name="connsiteX2-5" fmla="*/ 4141 w 21556"/>
                    <a:gd name="connsiteY2-6" fmla="*/ 5786 h 21546"/>
                    <a:gd name="connsiteX3-7" fmla="*/ 6171 w 21556"/>
                    <a:gd name="connsiteY3-8" fmla="*/ 8305 h 21546"/>
                    <a:gd name="connsiteX4-9" fmla="*/ 7562 w 21556"/>
                    <a:gd name="connsiteY4-10" fmla="*/ 9933 h 21546"/>
                    <a:gd name="connsiteX5-11" fmla="*/ 7792 w 21556"/>
                    <a:gd name="connsiteY5-12" fmla="*/ 10538 h 21546"/>
                    <a:gd name="connsiteX6-13" fmla="*/ 7572 w 21556"/>
                    <a:gd name="connsiteY6-14" fmla="*/ 11583 h 21546"/>
                    <a:gd name="connsiteX7-15" fmla="*/ 6171 w 21556"/>
                    <a:gd name="connsiteY7-16" fmla="*/ 13314 h 21546"/>
                    <a:gd name="connsiteX8-17" fmla="*/ 4141 w 21556"/>
                    <a:gd name="connsiteY8-18" fmla="*/ 15804 h 21546"/>
                    <a:gd name="connsiteX9-19" fmla="*/ 81 w 21556"/>
                    <a:gd name="connsiteY9-20" fmla="*/ 20785 h 21546"/>
                    <a:gd name="connsiteX10-21" fmla="*/ 81 w 21556"/>
                    <a:gd name="connsiteY10-22" fmla="*/ 21389 h 21546"/>
                    <a:gd name="connsiteX11-23" fmla="*/ 392 w 21556"/>
                    <a:gd name="connsiteY11-24" fmla="*/ 21538 h 21546"/>
                    <a:gd name="connsiteX12-25" fmla="*/ 12498 w 21556"/>
                    <a:gd name="connsiteY12-26" fmla="*/ 21538 h 21546"/>
                    <a:gd name="connsiteX13-27" fmla="*/ 13012 w 21556"/>
                    <a:gd name="connsiteY13-28" fmla="*/ 21443 h 21546"/>
                    <a:gd name="connsiteX14-29" fmla="*/ 13507 w 21556"/>
                    <a:gd name="connsiteY14-30" fmla="*/ 21084 h 21546"/>
                    <a:gd name="connsiteX15-31" fmla="*/ 13992 w 21556"/>
                    <a:gd name="connsiteY15-32" fmla="*/ 20589 h 21546"/>
                    <a:gd name="connsiteX16-33" fmla="*/ 17966 w 21556"/>
                    <a:gd name="connsiteY16-34" fmla="*/ 15685 h 21546"/>
                    <a:gd name="connsiteX17-35" fmla="*/ 19953 w 21556"/>
                    <a:gd name="connsiteY17-36" fmla="*/ 13233 h 21546"/>
                    <a:gd name="connsiteX18-37" fmla="*/ 20946 w 21556"/>
                    <a:gd name="connsiteY18-38" fmla="*/ 12007 h 21546"/>
                    <a:gd name="connsiteX19-39" fmla="*/ 21404 w 21556"/>
                    <a:gd name="connsiteY19-40" fmla="*/ 11418 h 21546"/>
                    <a:gd name="connsiteX20-41" fmla="*/ 21553 w 21556"/>
                    <a:gd name="connsiteY20-42" fmla="*/ 10680 h 21546"/>
                    <a:gd name="connsiteX21-43" fmla="*/ 21354 w 21556"/>
                    <a:gd name="connsiteY21-44" fmla="*/ 10062 h 21546"/>
                    <a:gd name="connsiteX22-45" fmla="*/ 20946 w 21556"/>
                    <a:gd name="connsiteY22-46" fmla="*/ 9552 h 21546"/>
                    <a:gd name="connsiteX23-47" fmla="*/ 19953 w 21556"/>
                    <a:gd name="connsiteY23-48" fmla="*/ 8322 h 21546"/>
                    <a:gd name="connsiteX24-49" fmla="*/ 17966 w 21556"/>
                    <a:gd name="connsiteY24-50" fmla="*/ 5863 h 21546"/>
                    <a:gd name="connsiteX25-51" fmla="*/ 13992 w 21556"/>
                    <a:gd name="connsiteY25-52" fmla="*/ 945 h 21546"/>
                    <a:gd name="connsiteX26-53" fmla="*/ 13507 w 21556"/>
                    <a:gd name="connsiteY26-54" fmla="*/ 457 h 21546"/>
                    <a:gd name="connsiteX27-55" fmla="*/ 13012 w 21556"/>
                    <a:gd name="connsiteY27-56" fmla="*/ 98 h 21546"/>
                    <a:gd name="connsiteX28-57" fmla="*/ 12498 w 21556"/>
                    <a:gd name="connsiteY28-58" fmla="*/ 3 h 21546"/>
                    <a:gd name="connsiteX0-59" fmla="*/ 12498 w 21556"/>
                    <a:gd name="connsiteY0-60" fmla="*/ 3 h 21546"/>
                    <a:gd name="connsiteX1-61" fmla="*/ 4141 w 21556"/>
                    <a:gd name="connsiteY1-62" fmla="*/ 5786 h 21546"/>
                    <a:gd name="connsiteX2-63" fmla="*/ 6171 w 21556"/>
                    <a:gd name="connsiteY2-64" fmla="*/ 8305 h 21546"/>
                    <a:gd name="connsiteX3-65" fmla="*/ 7562 w 21556"/>
                    <a:gd name="connsiteY3-66" fmla="*/ 9933 h 21546"/>
                    <a:gd name="connsiteX4-67" fmla="*/ 7792 w 21556"/>
                    <a:gd name="connsiteY4-68" fmla="*/ 10538 h 21546"/>
                    <a:gd name="connsiteX5-69" fmla="*/ 7572 w 21556"/>
                    <a:gd name="connsiteY5-70" fmla="*/ 11583 h 21546"/>
                    <a:gd name="connsiteX6-71" fmla="*/ 6171 w 21556"/>
                    <a:gd name="connsiteY6-72" fmla="*/ 13314 h 21546"/>
                    <a:gd name="connsiteX7-73" fmla="*/ 4141 w 21556"/>
                    <a:gd name="connsiteY7-74" fmla="*/ 15804 h 21546"/>
                    <a:gd name="connsiteX8-75" fmla="*/ 81 w 21556"/>
                    <a:gd name="connsiteY8-76" fmla="*/ 20785 h 21546"/>
                    <a:gd name="connsiteX9-77" fmla="*/ 81 w 21556"/>
                    <a:gd name="connsiteY9-78" fmla="*/ 21389 h 21546"/>
                    <a:gd name="connsiteX10-79" fmla="*/ 392 w 21556"/>
                    <a:gd name="connsiteY10-80" fmla="*/ 21538 h 21546"/>
                    <a:gd name="connsiteX11-81" fmla="*/ 12498 w 21556"/>
                    <a:gd name="connsiteY11-82" fmla="*/ 21538 h 21546"/>
                    <a:gd name="connsiteX12-83" fmla="*/ 13012 w 21556"/>
                    <a:gd name="connsiteY12-84" fmla="*/ 21443 h 21546"/>
                    <a:gd name="connsiteX13-85" fmla="*/ 13507 w 21556"/>
                    <a:gd name="connsiteY13-86" fmla="*/ 21084 h 21546"/>
                    <a:gd name="connsiteX14-87" fmla="*/ 13992 w 21556"/>
                    <a:gd name="connsiteY14-88" fmla="*/ 20589 h 21546"/>
                    <a:gd name="connsiteX15-89" fmla="*/ 17966 w 21556"/>
                    <a:gd name="connsiteY15-90" fmla="*/ 15685 h 21546"/>
                    <a:gd name="connsiteX16-91" fmla="*/ 19953 w 21556"/>
                    <a:gd name="connsiteY16-92" fmla="*/ 13233 h 21546"/>
                    <a:gd name="connsiteX17-93" fmla="*/ 20946 w 21556"/>
                    <a:gd name="connsiteY17-94" fmla="*/ 12007 h 21546"/>
                    <a:gd name="connsiteX18-95" fmla="*/ 21404 w 21556"/>
                    <a:gd name="connsiteY18-96" fmla="*/ 11418 h 21546"/>
                    <a:gd name="connsiteX19-97" fmla="*/ 21553 w 21556"/>
                    <a:gd name="connsiteY19-98" fmla="*/ 10680 h 21546"/>
                    <a:gd name="connsiteX20-99" fmla="*/ 21354 w 21556"/>
                    <a:gd name="connsiteY20-100" fmla="*/ 10062 h 21546"/>
                    <a:gd name="connsiteX21-101" fmla="*/ 20946 w 21556"/>
                    <a:gd name="connsiteY21-102" fmla="*/ 9552 h 21546"/>
                    <a:gd name="connsiteX22-103" fmla="*/ 19953 w 21556"/>
                    <a:gd name="connsiteY22-104" fmla="*/ 8322 h 21546"/>
                    <a:gd name="connsiteX23-105" fmla="*/ 17966 w 21556"/>
                    <a:gd name="connsiteY23-106" fmla="*/ 5863 h 21546"/>
                    <a:gd name="connsiteX24-107" fmla="*/ 13992 w 21556"/>
                    <a:gd name="connsiteY24-108" fmla="*/ 945 h 21546"/>
                    <a:gd name="connsiteX25-109" fmla="*/ 13507 w 21556"/>
                    <a:gd name="connsiteY25-110" fmla="*/ 457 h 21546"/>
                    <a:gd name="connsiteX26-111" fmla="*/ 13012 w 21556"/>
                    <a:gd name="connsiteY26-112" fmla="*/ 98 h 21546"/>
                    <a:gd name="connsiteX27-113" fmla="*/ 12498 w 21556"/>
                    <a:gd name="connsiteY27-114" fmla="*/ 3 h 21546"/>
                    <a:gd name="connsiteX0-115" fmla="*/ 13012 w 21556"/>
                    <a:gd name="connsiteY0-116" fmla="*/ 0 h 21448"/>
                    <a:gd name="connsiteX1-117" fmla="*/ 4141 w 21556"/>
                    <a:gd name="connsiteY1-118" fmla="*/ 5688 h 21448"/>
                    <a:gd name="connsiteX2-119" fmla="*/ 6171 w 21556"/>
                    <a:gd name="connsiteY2-120" fmla="*/ 8207 h 21448"/>
                    <a:gd name="connsiteX3-121" fmla="*/ 7562 w 21556"/>
                    <a:gd name="connsiteY3-122" fmla="*/ 9835 h 21448"/>
                    <a:gd name="connsiteX4-123" fmla="*/ 7792 w 21556"/>
                    <a:gd name="connsiteY4-124" fmla="*/ 10440 h 21448"/>
                    <a:gd name="connsiteX5-125" fmla="*/ 7572 w 21556"/>
                    <a:gd name="connsiteY5-126" fmla="*/ 11485 h 21448"/>
                    <a:gd name="connsiteX6-127" fmla="*/ 6171 w 21556"/>
                    <a:gd name="connsiteY6-128" fmla="*/ 13216 h 21448"/>
                    <a:gd name="connsiteX7-129" fmla="*/ 4141 w 21556"/>
                    <a:gd name="connsiteY7-130" fmla="*/ 15706 h 21448"/>
                    <a:gd name="connsiteX8-131" fmla="*/ 81 w 21556"/>
                    <a:gd name="connsiteY8-132" fmla="*/ 20687 h 21448"/>
                    <a:gd name="connsiteX9-133" fmla="*/ 81 w 21556"/>
                    <a:gd name="connsiteY9-134" fmla="*/ 21291 h 21448"/>
                    <a:gd name="connsiteX10-135" fmla="*/ 392 w 21556"/>
                    <a:gd name="connsiteY10-136" fmla="*/ 21440 h 21448"/>
                    <a:gd name="connsiteX11-137" fmla="*/ 12498 w 21556"/>
                    <a:gd name="connsiteY11-138" fmla="*/ 21440 h 21448"/>
                    <a:gd name="connsiteX12-139" fmla="*/ 13012 w 21556"/>
                    <a:gd name="connsiteY12-140" fmla="*/ 21345 h 21448"/>
                    <a:gd name="connsiteX13-141" fmla="*/ 13507 w 21556"/>
                    <a:gd name="connsiteY13-142" fmla="*/ 20986 h 21448"/>
                    <a:gd name="connsiteX14-143" fmla="*/ 13992 w 21556"/>
                    <a:gd name="connsiteY14-144" fmla="*/ 20491 h 21448"/>
                    <a:gd name="connsiteX15-145" fmla="*/ 17966 w 21556"/>
                    <a:gd name="connsiteY15-146" fmla="*/ 15587 h 21448"/>
                    <a:gd name="connsiteX16-147" fmla="*/ 19953 w 21556"/>
                    <a:gd name="connsiteY16-148" fmla="*/ 13135 h 21448"/>
                    <a:gd name="connsiteX17-149" fmla="*/ 20946 w 21556"/>
                    <a:gd name="connsiteY17-150" fmla="*/ 11909 h 21448"/>
                    <a:gd name="connsiteX18-151" fmla="*/ 21404 w 21556"/>
                    <a:gd name="connsiteY18-152" fmla="*/ 11320 h 21448"/>
                    <a:gd name="connsiteX19-153" fmla="*/ 21553 w 21556"/>
                    <a:gd name="connsiteY19-154" fmla="*/ 10582 h 21448"/>
                    <a:gd name="connsiteX20-155" fmla="*/ 21354 w 21556"/>
                    <a:gd name="connsiteY20-156" fmla="*/ 9964 h 21448"/>
                    <a:gd name="connsiteX21-157" fmla="*/ 20946 w 21556"/>
                    <a:gd name="connsiteY21-158" fmla="*/ 9454 h 21448"/>
                    <a:gd name="connsiteX22-159" fmla="*/ 19953 w 21556"/>
                    <a:gd name="connsiteY22-160" fmla="*/ 8224 h 21448"/>
                    <a:gd name="connsiteX23-161" fmla="*/ 17966 w 21556"/>
                    <a:gd name="connsiteY23-162" fmla="*/ 5765 h 21448"/>
                    <a:gd name="connsiteX24-163" fmla="*/ 13992 w 21556"/>
                    <a:gd name="connsiteY24-164" fmla="*/ 847 h 21448"/>
                    <a:gd name="connsiteX25-165" fmla="*/ 13507 w 21556"/>
                    <a:gd name="connsiteY25-166" fmla="*/ 359 h 21448"/>
                    <a:gd name="connsiteX26-167" fmla="*/ 13012 w 21556"/>
                    <a:gd name="connsiteY26-168" fmla="*/ 0 h 21448"/>
                    <a:gd name="connsiteX0-169" fmla="*/ 13507 w 21556"/>
                    <a:gd name="connsiteY0-170" fmla="*/ 289 h 21378"/>
                    <a:gd name="connsiteX1-171" fmla="*/ 4141 w 21556"/>
                    <a:gd name="connsiteY1-172" fmla="*/ 5618 h 21378"/>
                    <a:gd name="connsiteX2-173" fmla="*/ 6171 w 21556"/>
                    <a:gd name="connsiteY2-174" fmla="*/ 8137 h 21378"/>
                    <a:gd name="connsiteX3-175" fmla="*/ 7562 w 21556"/>
                    <a:gd name="connsiteY3-176" fmla="*/ 9765 h 21378"/>
                    <a:gd name="connsiteX4-177" fmla="*/ 7792 w 21556"/>
                    <a:gd name="connsiteY4-178" fmla="*/ 10370 h 21378"/>
                    <a:gd name="connsiteX5-179" fmla="*/ 7572 w 21556"/>
                    <a:gd name="connsiteY5-180" fmla="*/ 11415 h 21378"/>
                    <a:gd name="connsiteX6-181" fmla="*/ 6171 w 21556"/>
                    <a:gd name="connsiteY6-182" fmla="*/ 13146 h 21378"/>
                    <a:gd name="connsiteX7-183" fmla="*/ 4141 w 21556"/>
                    <a:gd name="connsiteY7-184" fmla="*/ 15636 h 21378"/>
                    <a:gd name="connsiteX8-185" fmla="*/ 81 w 21556"/>
                    <a:gd name="connsiteY8-186" fmla="*/ 20617 h 21378"/>
                    <a:gd name="connsiteX9-187" fmla="*/ 81 w 21556"/>
                    <a:gd name="connsiteY9-188" fmla="*/ 21221 h 21378"/>
                    <a:gd name="connsiteX10-189" fmla="*/ 392 w 21556"/>
                    <a:gd name="connsiteY10-190" fmla="*/ 21370 h 21378"/>
                    <a:gd name="connsiteX11-191" fmla="*/ 12498 w 21556"/>
                    <a:gd name="connsiteY11-192" fmla="*/ 21370 h 21378"/>
                    <a:gd name="connsiteX12-193" fmla="*/ 13012 w 21556"/>
                    <a:gd name="connsiteY12-194" fmla="*/ 21275 h 21378"/>
                    <a:gd name="connsiteX13-195" fmla="*/ 13507 w 21556"/>
                    <a:gd name="connsiteY13-196" fmla="*/ 20916 h 21378"/>
                    <a:gd name="connsiteX14-197" fmla="*/ 13992 w 21556"/>
                    <a:gd name="connsiteY14-198" fmla="*/ 20421 h 21378"/>
                    <a:gd name="connsiteX15-199" fmla="*/ 17966 w 21556"/>
                    <a:gd name="connsiteY15-200" fmla="*/ 15517 h 21378"/>
                    <a:gd name="connsiteX16-201" fmla="*/ 19953 w 21556"/>
                    <a:gd name="connsiteY16-202" fmla="*/ 13065 h 21378"/>
                    <a:gd name="connsiteX17-203" fmla="*/ 20946 w 21556"/>
                    <a:gd name="connsiteY17-204" fmla="*/ 11839 h 21378"/>
                    <a:gd name="connsiteX18-205" fmla="*/ 21404 w 21556"/>
                    <a:gd name="connsiteY18-206" fmla="*/ 11250 h 21378"/>
                    <a:gd name="connsiteX19-207" fmla="*/ 21553 w 21556"/>
                    <a:gd name="connsiteY19-208" fmla="*/ 10512 h 21378"/>
                    <a:gd name="connsiteX20-209" fmla="*/ 21354 w 21556"/>
                    <a:gd name="connsiteY20-210" fmla="*/ 9894 h 21378"/>
                    <a:gd name="connsiteX21-211" fmla="*/ 20946 w 21556"/>
                    <a:gd name="connsiteY21-212" fmla="*/ 9384 h 21378"/>
                    <a:gd name="connsiteX22-213" fmla="*/ 19953 w 21556"/>
                    <a:gd name="connsiteY22-214" fmla="*/ 8154 h 21378"/>
                    <a:gd name="connsiteX23-215" fmla="*/ 17966 w 21556"/>
                    <a:gd name="connsiteY23-216" fmla="*/ 5695 h 21378"/>
                    <a:gd name="connsiteX24-217" fmla="*/ 13992 w 21556"/>
                    <a:gd name="connsiteY24-218" fmla="*/ 777 h 21378"/>
                    <a:gd name="connsiteX25-219" fmla="*/ 13507 w 21556"/>
                    <a:gd name="connsiteY25-220" fmla="*/ 289 h 21378"/>
                    <a:gd name="connsiteX0-221" fmla="*/ 13992 w 21556"/>
                    <a:gd name="connsiteY0-222" fmla="*/ 1 h 20602"/>
                    <a:gd name="connsiteX1-223" fmla="*/ 4141 w 21556"/>
                    <a:gd name="connsiteY1-224" fmla="*/ 4842 h 20602"/>
                    <a:gd name="connsiteX2-225" fmla="*/ 6171 w 21556"/>
                    <a:gd name="connsiteY2-226" fmla="*/ 7361 h 20602"/>
                    <a:gd name="connsiteX3-227" fmla="*/ 7562 w 21556"/>
                    <a:gd name="connsiteY3-228" fmla="*/ 8989 h 20602"/>
                    <a:gd name="connsiteX4-229" fmla="*/ 7792 w 21556"/>
                    <a:gd name="connsiteY4-230" fmla="*/ 9594 h 20602"/>
                    <a:gd name="connsiteX5-231" fmla="*/ 7572 w 21556"/>
                    <a:gd name="connsiteY5-232" fmla="*/ 10639 h 20602"/>
                    <a:gd name="connsiteX6-233" fmla="*/ 6171 w 21556"/>
                    <a:gd name="connsiteY6-234" fmla="*/ 12370 h 20602"/>
                    <a:gd name="connsiteX7-235" fmla="*/ 4141 w 21556"/>
                    <a:gd name="connsiteY7-236" fmla="*/ 14860 h 20602"/>
                    <a:gd name="connsiteX8-237" fmla="*/ 81 w 21556"/>
                    <a:gd name="connsiteY8-238" fmla="*/ 19841 h 20602"/>
                    <a:gd name="connsiteX9-239" fmla="*/ 81 w 21556"/>
                    <a:gd name="connsiteY9-240" fmla="*/ 20445 h 20602"/>
                    <a:gd name="connsiteX10-241" fmla="*/ 392 w 21556"/>
                    <a:gd name="connsiteY10-242" fmla="*/ 20594 h 20602"/>
                    <a:gd name="connsiteX11-243" fmla="*/ 12498 w 21556"/>
                    <a:gd name="connsiteY11-244" fmla="*/ 20594 h 20602"/>
                    <a:gd name="connsiteX12-245" fmla="*/ 13012 w 21556"/>
                    <a:gd name="connsiteY12-246" fmla="*/ 20499 h 20602"/>
                    <a:gd name="connsiteX13-247" fmla="*/ 13507 w 21556"/>
                    <a:gd name="connsiteY13-248" fmla="*/ 20140 h 20602"/>
                    <a:gd name="connsiteX14-249" fmla="*/ 13992 w 21556"/>
                    <a:gd name="connsiteY14-250" fmla="*/ 19645 h 20602"/>
                    <a:gd name="connsiteX15-251" fmla="*/ 17966 w 21556"/>
                    <a:gd name="connsiteY15-252" fmla="*/ 14741 h 20602"/>
                    <a:gd name="connsiteX16-253" fmla="*/ 19953 w 21556"/>
                    <a:gd name="connsiteY16-254" fmla="*/ 12289 h 20602"/>
                    <a:gd name="connsiteX17-255" fmla="*/ 20946 w 21556"/>
                    <a:gd name="connsiteY17-256" fmla="*/ 11063 h 20602"/>
                    <a:gd name="connsiteX18-257" fmla="*/ 21404 w 21556"/>
                    <a:gd name="connsiteY18-258" fmla="*/ 10474 h 20602"/>
                    <a:gd name="connsiteX19-259" fmla="*/ 21553 w 21556"/>
                    <a:gd name="connsiteY19-260" fmla="*/ 9736 h 20602"/>
                    <a:gd name="connsiteX20-261" fmla="*/ 21354 w 21556"/>
                    <a:gd name="connsiteY20-262" fmla="*/ 9118 h 20602"/>
                    <a:gd name="connsiteX21-263" fmla="*/ 20946 w 21556"/>
                    <a:gd name="connsiteY21-264" fmla="*/ 8608 h 20602"/>
                    <a:gd name="connsiteX22-265" fmla="*/ 19953 w 21556"/>
                    <a:gd name="connsiteY22-266" fmla="*/ 7378 h 20602"/>
                    <a:gd name="connsiteX23-267" fmla="*/ 17966 w 21556"/>
                    <a:gd name="connsiteY23-268" fmla="*/ 4919 h 20602"/>
                    <a:gd name="connsiteX24-269" fmla="*/ 13992 w 21556"/>
                    <a:gd name="connsiteY24-270" fmla="*/ 1 h 20602"/>
                    <a:gd name="connsiteX0-271" fmla="*/ 17966 w 21556"/>
                    <a:gd name="connsiteY0-272" fmla="*/ 77 h 15760"/>
                    <a:gd name="connsiteX1-273" fmla="*/ 4141 w 21556"/>
                    <a:gd name="connsiteY1-274" fmla="*/ 0 h 15760"/>
                    <a:gd name="connsiteX2-275" fmla="*/ 6171 w 21556"/>
                    <a:gd name="connsiteY2-276" fmla="*/ 2519 h 15760"/>
                    <a:gd name="connsiteX3-277" fmla="*/ 7562 w 21556"/>
                    <a:gd name="connsiteY3-278" fmla="*/ 4147 h 15760"/>
                    <a:gd name="connsiteX4-279" fmla="*/ 7792 w 21556"/>
                    <a:gd name="connsiteY4-280" fmla="*/ 4752 h 15760"/>
                    <a:gd name="connsiteX5-281" fmla="*/ 7572 w 21556"/>
                    <a:gd name="connsiteY5-282" fmla="*/ 5797 h 15760"/>
                    <a:gd name="connsiteX6-283" fmla="*/ 6171 w 21556"/>
                    <a:gd name="connsiteY6-284" fmla="*/ 7528 h 15760"/>
                    <a:gd name="connsiteX7-285" fmla="*/ 4141 w 21556"/>
                    <a:gd name="connsiteY7-286" fmla="*/ 10018 h 15760"/>
                    <a:gd name="connsiteX8-287" fmla="*/ 81 w 21556"/>
                    <a:gd name="connsiteY8-288" fmla="*/ 14999 h 15760"/>
                    <a:gd name="connsiteX9-289" fmla="*/ 81 w 21556"/>
                    <a:gd name="connsiteY9-290" fmla="*/ 15603 h 15760"/>
                    <a:gd name="connsiteX10-291" fmla="*/ 392 w 21556"/>
                    <a:gd name="connsiteY10-292" fmla="*/ 15752 h 15760"/>
                    <a:gd name="connsiteX11-293" fmla="*/ 12498 w 21556"/>
                    <a:gd name="connsiteY11-294" fmla="*/ 15752 h 15760"/>
                    <a:gd name="connsiteX12-295" fmla="*/ 13012 w 21556"/>
                    <a:gd name="connsiteY12-296" fmla="*/ 15657 h 15760"/>
                    <a:gd name="connsiteX13-297" fmla="*/ 13507 w 21556"/>
                    <a:gd name="connsiteY13-298" fmla="*/ 15298 h 15760"/>
                    <a:gd name="connsiteX14-299" fmla="*/ 13992 w 21556"/>
                    <a:gd name="connsiteY14-300" fmla="*/ 14803 h 15760"/>
                    <a:gd name="connsiteX15-301" fmla="*/ 17966 w 21556"/>
                    <a:gd name="connsiteY15-302" fmla="*/ 9899 h 15760"/>
                    <a:gd name="connsiteX16-303" fmla="*/ 19953 w 21556"/>
                    <a:gd name="connsiteY16-304" fmla="*/ 7447 h 15760"/>
                    <a:gd name="connsiteX17-305" fmla="*/ 20946 w 21556"/>
                    <a:gd name="connsiteY17-306" fmla="*/ 6221 h 15760"/>
                    <a:gd name="connsiteX18-307" fmla="*/ 21404 w 21556"/>
                    <a:gd name="connsiteY18-308" fmla="*/ 5632 h 15760"/>
                    <a:gd name="connsiteX19-309" fmla="*/ 21553 w 21556"/>
                    <a:gd name="connsiteY19-310" fmla="*/ 4894 h 15760"/>
                    <a:gd name="connsiteX20-311" fmla="*/ 21354 w 21556"/>
                    <a:gd name="connsiteY20-312" fmla="*/ 4276 h 15760"/>
                    <a:gd name="connsiteX21-313" fmla="*/ 20946 w 21556"/>
                    <a:gd name="connsiteY21-314" fmla="*/ 3766 h 15760"/>
                    <a:gd name="connsiteX22-315" fmla="*/ 19953 w 21556"/>
                    <a:gd name="connsiteY22-316" fmla="*/ 2536 h 15760"/>
                    <a:gd name="connsiteX23-317" fmla="*/ 17966 w 21556"/>
                    <a:gd name="connsiteY23-318" fmla="*/ 77 h 15760"/>
                    <a:gd name="connsiteX0-319" fmla="*/ 17966 w 21556"/>
                    <a:gd name="connsiteY0-320" fmla="*/ 0 h 15683"/>
                    <a:gd name="connsiteX1-321" fmla="*/ 6171 w 21556"/>
                    <a:gd name="connsiteY1-322" fmla="*/ 2442 h 15683"/>
                    <a:gd name="connsiteX2-323" fmla="*/ 7562 w 21556"/>
                    <a:gd name="connsiteY2-324" fmla="*/ 4070 h 15683"/>
                    <a:gd name="connsiteX3-325" fmla="*/ 7792 w 21556"/>
                    <a:gd name="connsiteY3-326" fmla="*/ 4675 h 15683"/>
                    <a:gd name="connsiteX4-327" fmla="*/ 7572 w 21556"/>
                    <a:gd name="connsiteY4-328" fmla="*/ 5720 h 15683"/>
                    <a:gd name="connsiteX5-329" fmla="*/ 6171 w 21556"/>
                    <a:gd name="connsiteY5-330" fmla="*/ 7451 h 15683"/>
                    <a:gd name="connsiteX6-331" fmla="*/ 4141 w 21556"/>
                    <a:gd name="connsiteY6-332" fmla="*/ 9941 h 15683"/>
                    <a:gd name="connsiteX7-333" fmla="*/ 81 w 21556"/>
                    <a:gd name="connsiteY7-334" fmla="*/ 14922 h 15683"/>
                    <a:gd name="connsiteX8-335" fmla="*/ 81 w 21556"/>
                    <a:gd name="connsiteY8-336" fmla="*/ 15526 h 15683"/>
                    <a:gd name="connsiteX9-337" fmla="*/ 392 w 21556"/>
                    <a:gd name="connsiteY9-338" fmla="*/ 15675 h 15683"/>
                    <a:gd name="connsiteX10-339" fmla="*/ 12498 w 21556"/>
                    <a:gd name="connsiteY10-340" fmla="*/ 15675 h 15683"/>
                    <a:gd name="connsiteX11-341" fmla="*/ 13012 w 21556"/>
                    <a:gd name="connsiteY11-342" fmla="*/ 15580 h 15683"/>
                    <a:gd name="connsiteX12-343" fmla="*/ 13507 w 21556"/>
                    <a:gd name="connsiteY12-344" fmla="*/ 15221 h 15683"/>
                    <a:gd name="connsiteX13-345" fmla="*/ 13992 w 21556"/>
                    <a:gd name="connsiteY13-346" fmla="*/ 14726 h 15683"/>
                    <a:gd name="connsiteX14-347" fmla="*/ 17966 w 21556"/>
                    <a:gd name="connsiteY14-348" fmla="*/ 9822 h 15683"/>
                    <a:gd name="connsiteX15-349" fmla="*/ 19953 w 21556"/>
                    <a:gd name="connsiteY15-350" fmla="*/ 7370 h 15683"/>
                    <a:gd name="connsiteX16-351" fmla="*/ 20946 w 21556"/>
                    <a:gd name="connsiteY16-352" fmla="*/ 6144 h 15683"/>
                    <a:gd name="connsiteX17-353" fmla="*/ 21404 w 21556"/>
                    <a:gd name="connsiteY17-354" fmla="*/ 5555 h 15683"/>
                    <a:gd name="connsiteX18-355" fmla="*/ 21553 w 21556"/>
                    <a:gd name="connsiteY18-356" fmla="*/ 4817 h 15683"/>
                    <a:gd name="connsiteX19-357" fmla="*/ 21354 w 21556"/>
                    <a:gd name="connsiteY19-358" fmla="*/ 4199 h 15683"/>
                    <a:gd name="connsiteX20-359" fmla="*/ 20946 w 21556"/>
                    <a:gd name="connsiteY20-360" fmla="*/ 3689 h 15683"/>
                    <a:gd name="connsiteX21-361" fmla="*/ 19953 w 21556"/>
                    <a:gd name="connsiteY21-362" fmla="*/ 2459 h 15683"/>
                    <a:gd name="connsiteX22-363" fmla="*/ 17966 w 21556"/>
                    <a:gd name="connsiteY22-364" fmla="*/ 0 h 15683"/>
                    <a:gd name="connsiteX0-365" fmla="*/ 17966 w 21556"/>
                    <a:gd name="connsiteY0-366" fmla="*/ 0 h 15683"/>
                    <a:gd name="connsiteX1-367" fmla="*/ 7562 w 21556"/>
                    <a:gd name="connsiteY1-368" fmla="*/ 4070 h 15683"/>
                    <a:gd name="connsiteX2-369" fmla="*/ 7792 w 21556"/>
                    <a:gd name="connsiteY2-370" fmla="*/ 4675 h 15683"/>
                    <a:gd name="connsiteX3-371" fmla="*/ 7572 w 21556"/>
                    <a:gd name="connsiteY3-372" fmla="*/ 5720 h 15683"/>
                    <a:gd name="connsiteX4-373" fmla="*/ 6171 w 21556"/>
                    <a:gd name="connsiteY4-374" fmla="*/ 7451 h 15683"/>
                    <a:gd name="connsiteX5-375" fmla="*/ 4141 w 21556"/>
                    <a:gd name="connsiteY5-376" fmla="*/ 9941 h 15683"/>
                    <a:gd name="connsiteX6-377" fmla="*/ 81 w 21556"/>
                    <a:gd name="connsiteY6-378" fmla="*/ 14922 h 15683"/>
                    <a:gd name="connsiteX7-379" fmla="*/ 81 w 21556"/>
                    <a:gd name="connsiteY7-380" fmla="*/ 15526 h 15683"/>
                    <a:gd name="connsiteX8-381" fmla="*/ 392 w 21556"/>
                    <a:gd name="connsiteY8-382" fmla="*/ 15675 h 15683"/>
                    <a:gd name="connsiteX9-383" fmla="*/ 12498 w 21556"/>
                    <a:gd name="connsiteY9-384" fmla="*/ 15675 h 15683"/>
                    <a:gd name="connsiteX10-385" fmla="*/ 13012 w 21556"/>
                    <a:gd name="connsiteY10-386" fmla="*/ 15580 h 15683"/>
                    <a:gd name="connsiteX11-387" fmla="*/ 13507 w 21556"/>
                    <a:gd name="connsiteY11-388" fmla="*/ 15221 h 15683"/>
                    <a:gd name="connsiteX12-389" fmla="*/ 13992 w 21556"/>
                    <a:gd name="connsiteY12-390" fmla="*/ 14726 h 15683"/>
                    <a:gd name="connsiteX13-391" fmla="*/ 17966 w 21556"/>
                    <a:gd name="connsiteY13-392" fmla="*/ 9822 h 15683"/>
                    <a:gd name="connsiteX14-393" fmla="*/ 19953 w 21556"/>
                    <a:gd name="connsiteY14-394" fmla="*/ 7370 h 15683"/>
                    <a:gd name="connsiteX15-395" fmla="*/ 20946 w 21556"/>
                    <a:gd name="connsiteY15-396" fmla="*/ 6144 h 15683"/>
                    <a:gd name="connsiteX16-397" fmla="*/ 21404 w 21556"/>
                    <a:gd name="connsiteY16-398" fmla="*/ 5555 h 15683"/>
                    <a:gd name="connsiteX17-399" fmla="*/ 21553 w 21556"/>
                    <a:gd name="connsiteY17-400" fmla="*/ 4817 h 15683"/>
                    <a:gd name="connsiteX18-401" fmla="*/ 21354 w 21556"/>
                    <a:gd name="connsiteY18-402" fmla="*/ 4199 h 15683"/>
                    <a:gd name="connsiteX19-403" fmla="*/ 20946 w 21556"/>
                    <a:gd name="connsiteY19-404" fmla="*/ 3689 h 15683"/>
                    <a:gd name="connsiteX20-405" fmla="*/ 19953 w 21556"/>
                    <a:gd name="connsiteY20-406" fmla="*/ 2459 h 15683"/>
                    <a:gd name="connsiteX21-407" fmla="*/ 17966 w 21556"/>
                    <a:gd name="connsiteY21-408" fmla="*/ 0 h 15683"/>
                    <a:gd name="connsiteX0-409" fmla="*/ 19953 w 21556"/>
                    <a:gd name="connsiteY0-410" fmla="*/ 0 h 13224"/>
                    <a:gd name="connsiteX1-411" fmla="*/ 7562 w 21556"/>
                    <a:gd name="connsiteY1-412" fmla="*/ 1611 h 13224"/>
                    <a:gd name="connsiteX2-413" fmla="*/ 7792 w 21556"/>
                    <a:gd name="connsiteY2-414" fmla="*/ 2216 h 13224"/>
                    <a:gd name="connsiteX3-415" fmla="*/ 7572 w 21556"/>
                    <a:gd name="connsiteY3-416" fmla="*/ 3261 h 13224"/>
                    <a:gd name="connsiteX4-417" fmla="*/ 6171 w 21556"/>
                    <a:gd name="connsiteY4-418" fmla="*/ 4992 h 13224"/>
                    <a:gd name="connsiteX5-419" fmla="*/ 4141 w 21556"/>
                    <a:gd name="connsiteY5-420" fmla="*/ 7482 h 13224"/>
                    <a:gd name="connsiteX6-421" fmla="*/ 81 w 21556"/>
                    <a:gd name="connsiteY6-422" fmla="*/ 12463 h 13224"/>
                    <a:gd name="connsiteX7-423" fmla="*/ 81 w 21556"/>
                    <a:gd name="connsiteY7-424" fmla="*/ 13067 h 13224"/>
                    <a:gd name="connsiteX8-425" fmla="*/ 392 w 21556"/>
                    <a:gd name="connsiteY8-426" fmla="*/ 13216 h 13224"/>
                    <a:gd name="connsiteX9-427" fmla="*/ 12498 w 21556"/>
                    <a:gd name="connsiteY9-428" fmla="*/ 13216 h 13224"/>
                    <a:gd name="connsiteX10-429" fmla="*/ 13012 w 21556"/>
                    <a:gd name="connsiteY10-430" fmla="*/ 13121 h 13224"/>
                    <a:gd name="connsiteX11-431" fmla="*/ 13507 w 21556"/>
                    <a:gd name="connsiteY11-432" fmla="*/ 12762 h 13224"/>
                    <a:gd name="connsiteX12-433" fmla="*/ 13992 w 21556"/>
                    <a:gd name="connsiteY12-434" fmla="*/ 12267 h 13224"/>
                    <a:gd name="connsiteX13-435" fmla="*/ 17966 w 21556"/>
                    <a:gd name="connsiteY13-436" fmla="*/ 7363 h 13224"/>
                    <a:gd name="connsiteX14-437" fmla="*/ 19953 w 21556"/>
                    <a:gd name="connsiteY14-438" fmla="*/ 4911 h 13224"/>
                    <a:gd name="connsiteX15-439" fmla="*/ 20946 w 21556"/>
                    <a:gd name="connsiteY15-440" fmla="*/ 3685 h 13224"/>
                    <a:gd name="connsiteX16-441" fmla="*/ 21404 w 21556"/>
                    <a:gd name="connsiteY16-442" fmla="*/ 3096 h 13224"/>
                    <a:gd name="connsiteX17-443" fmla="*/ 21553 w 21556"/>
                    <a:gd name="connsiteY17-444" fmla="*/ 2358 h 13224"/>
                    <a:gd name="connsiteX18-445" fmla="*/ 21354 w 21556"/>
                    <a:gd name="connsiteY18-446" fmla="*/ 1740 h 13224"/>
                    <a:gd name="connsiteX19-447" fmla="*/ 20946 w 21556"/>
                    <a:gd name="connsiteY19-448" fmla="*/ 1230 h 13224"/>
                    <a:gd name="connsiteX20-449" fmla="*/ 19953 w 21556"/>
                    <a:gd name="connsiteY20-450" fmla="*/ 0 h 13224"/>
                    <a:gd name="connsiteX0-451" fmla="*/ 19953 w 21556"/>
                    <a:gd name="connsiteY0-452" fmla="*/ 0 h 13224"/>
                    <a:gd name="connsiteX1-453" fmla="*/ 7562 w 21556"/>
                    <a:gd name="connsiteY1-454" fmla="*/ 1611 h 13224"/>
                    <a:gd name="connsiteX2-455" fmla="*/ 7792 w 21556"/>
                    <a:gd name="connsiteY2-456" fmla="*/ 2216 h 13224"/>
                    <a:gd name="connsiteX3-457" fmla="*/ 7613 w 21556"/>
                    <a:gd name="connsiteY3-458" fmla="*/ 1590 h 13224"/>
                    <a:gd name="connsiteX4-459" fmla="*/ 7572 w 21556"/>
                    <a:gd name="connsiteY4-460" fmla="*/ 3261 h 13224"/>
                    <a:gd name="connsiteX5-461" fmla="*/ 6171 w 21556"/>
                    <a:gd name="connsiteY5-462" fmla="*/ 4992 h 13224"/>
                    <a:gd name="connsiteX6-463" fmla="*/ 4141 w 21556"/>
                    <a:gd name="connsiteY6-464" fmla="*/ 7482 h 13224"/>
                    <a:gd name="connsiteX7-465" fmla="*/ 81 w 21556"/>
                    <a:gd name="connsiteY7-466" fmla="*/ 12463 h 13224"/>
                    <a:gd name="connsiteX8-467" fmla="*/ 81 w 21556"/>
                    <a:gd name="connsiteY8-468" fmla="*/ 13067 h 13224"/>
                    <a:gd name="connsiteX9-469" fmla="*/ 392 w 21556"/>
                    <a:gd name="connsiteY9-470" fmla="*/ 13216 h 13224"/>
                    <a:gd name="connsiteX10-471" fmla="*/ 12498 w 21556"/>
                    <a:gd name="connsiteY10-472" fmla="*/ 13216 h 13224"/>
                    <a:gd name="connsiteX11-473" fmla="*/ 13012 w 21556"/>
                    <a:gd name="connsiteY11-474" fmla="*/ 13121 h 13224"/>
                    <a:gd name="connsiteX12-475" fmla="*/ 13507 w 21556"/>
                    <a:gd name="connsiteY12-476" fmla="*/ 12762 h 13224"/>
                    <a:gd name="connsiteX13-477" fmla="*/ 13992 w 21556"/>
                    <a:gd name="connsiteY13-478" fmla="*/ 12267 h 13224"/>
                    <a:gd name="connsiteX14-479" fmla="*/ 17966 w 21556"/>
                    <a:gd name="connsiteY14-480" fmla="*/ 7363 h 13224"/>
                    <a:gd name="connsiteX15-481" fmla="*/ 19953 w 21556"/>
                    <a:gd name="connsiteY15-482" fmla="*/ 4911 h 13224"/>
                    <a:gd name="connsiteX16-483" fmla="*/ 20946 w 21556"/>
                    <a:gd name="connsiteY16-484" fmla="*/ 3685 h 13224"/>
                    <a:gd name="connsiteX17-485" fmla="*/ 21404 w 21556"/>
                    <a:gd name="connsiteY17-486" fmla="*/ 3096 h 13224"/>
                    <a:gd name="connsiteX18-487" fmla="*/ 21553 w 21556"/>
                    <a:gd name="connsiteY18-488" fmla="*/ 2358 h 13224"/>
                    <a:gd name="connsiteX19-489" fmla="*/ 21354 w 21556"/>
                    <a:gd name="connsiteY19-490" fmla="*/ 1740 h 13224"/>
                    <a:gd name="connsiteX20-491" fmla="*/ 20946 w 21556"/>
                    <a:gd name="connsiteY20-492" fmla="*/ 1230 h 13224"/>
                    <a:gd name="connsiteX21-493" fmla="*/ 19953 w 21556"/>
                    <a:gd name="connsiteY21-494" fmla="*/ 0 h 13224"/>
                    <a:gd name="connsiteX0-495" fmla="*/ 19953 w 21556"/>
                    <a:gd name="connsiteY0-496" fmla="*/ 0 h 13224"/>
                    <a:gd name="connsiteX1-497" fmla="*/ 7562 w 21556"/>
                    <a:gd name="connsiteY1-498" fmla="*/ 1611 h 13224"/>
                    <a:gd name="connsiteX2-499" fmla="*/ 7792 w 21556"/>
                    <a:gd name="connsiteY2-500" fmla="*/ 2216 h 13224"/>
                    <a:gd name="connsiteX3-501" fmla="*/ 7572 w 21556"/>
                    <a:gd name="connsiteY3-502" fmla="*/ 3261 h 13224"/>
                    <a:gd name="connsiteX4-503" fmla="*/ 6171 w 21556"/>
                    <a:gd name="connsiteY4-504" fmla="*/ 4992 h 13224"/>
                    <a:gd name="connsiteX5-505" fmla="*/ 4141 w 21556"/>
                    <a:gd name="connsiteY5-506" fmla="*/ 7482 h 13224"/>
                    <a:gd name="connsiteX6-507" fmla="*/ 81 w 21556"/>
                    <a:gd name="connsiteY6-508" fmla="*/ 12463 h 13224"/>
                    <a:gd name="connsiteX7-509" fmla="*/ 81 w 21556"/>
                    <a:gd name="connsiteY7-510" fmla="*/ 13067 h 13224"/>
                    <a:gd name="connsiteX8-511" fmla="*/ 392 w 21556"/>
                    <a:gd name="connsiteY8-512" fmla="*/ 13216 h 13224"/>
                    <a:gd name="connsiteX9-513" fmla="*/ 12498 w 21556"/>
                    <a:gd name="connsiteY9-514" fmla="*/ 13216 h 13224"/>
                    <a:gd name="connsiteX10-515" fmla="*/ 13012 w 21556"/>
                    <a:gd name="connsiteY10-516" fmla="*/ 13121 h 13224"/>
                    <a:gd name="connsiteX11-517" fmla="*/ 13507 w 21556"/>
                    <a:gd name="connsiteY11-518" fmla="*/ 12762 h 13224"/>
                    <a:gd name="connsiteX12-519" fmla="*/ 13992 w 21556"/>
                    <a:gd name="connsiteY12-520" fmla="*/ 12267 h 13224"/>
                    <a:gd name="connsiteX13-521" fmla="*/ 17966 w 21556"/>
                    <a:gd name="connsiteY13-522" fmla="*/ 7363 h 13224"/>
                    <a:gd name="connsiteX14-523" fmla="*/ 19953 w 21556"/>
                    <a:gd name="connsiteY14-524" fmla="*/ 4911 h 13224"/>
                    <a:gd name="connsiteX15-525" fmla="*/ 20946 w 21556"/>
                    <a:gd name="connsiteY15-526" fmla="*/ 3685 h 13224"/>
                    <a:gd name="connsiteX16-527" fmla="*/ 21404 w 21556"/>
                    <a:gd name="connsiteY16-528" fmla="*/ 3096 h 13224"/>
                    <a:gd name="connsiteX17-529" fmla="*/ 21553 w 21556"/>
                    <a:gd name="connsiteY17-530" fmla="*/ 2358 h 13224"/>
                    <a:gd name="connsiteX18-531" fmla="*/ 21354 w 21556"/>
                    <a:gd name="connsiteY18-532" fmla="*/ 1740 h 13224"/>
                    <a:gd name="connsiteX19-533" fmla="*/ 20946 w 21556"/>
                    <a:gd name="connsiteY19-534" fmla="*/ 1230 h 13224"/>
                    <a:gd name="connsiteX20-535" fmla="*/ 19953 w 21556"/>
                    <a:gd name="connsiteY20-536" fmla="*/ 0 h 13224"/>
                    <a:gd name="connsiteX0-537" fmla="*/ 19953 w 21556"/>
                    <a:gd name="connsiteY0-538" fmla="*/ 0 h 13224"/>
                    <a:gd name="connsiteX1-539" fmla="*/ 7792 w 21556"/>
                    <a:gd name="connsiteY1-540" fmla="*/ 2216 h 13224"/>
                    <a:gd name="connsiteX2-541" fmla="*/ 7572 w 21556"/>
                    <a:gd name="connsiteY2-542" fmla="*/ 3261 h 13224"/>
                    <a:gd name="connsiteX3-543" fmla="*/ 6171 w 21556"/>
                    <a:gd name="connsiteY3-544" fmla="*/ 4992 h 13224"/>
                    <a:gd name="connsiteX4-545" fmla="*/ 4141 w 21556"/>
                    <a:gd name="connsiteY4-546" fmla="*/ 7482 h 13224"/>
                    <a:gd name="connsiteX5-547" fmla="*/ 81 w 21556"/>
                    <a:gd name="connsiteY5-548" fmla="*/ 12463 h 13224"/>
                    <a:gd name="connsiteX6-549" fmla="*/ 81 w 21556"/>
                    <a:gd name="connsiteY6-550" fmla="*/ 13067 h 13224"/>
                    <a:gd name="connsiteX7-551" fmla="*/ 392 w 21556"/>
                    <a:gd name="connsiteY7-552" fmla="*/ 13216 h 13224"/>
                    <a:gd name="connsiteX8-553" fmla="*/ 12498 w 21556"/>
                    <a:gd name="connsiteY8-554" fmla="*/ 13216 h 13224"/>
                    <a:gd name="connsiteX9-555" fmla="*/ 13012 w 21556"/>
                    <a:gd name="connsiteY9-556" fmla="*/ 13121 h 13224"/>
                    <a:gd name="connsiteX10-557" fmla="*/ 13507 w 21556"/>
                    <a:gd name="connsiteY10-558" fmla="*/ 12762 h 13224"/>
                    <a:gd name="connsiteX11-559" fmla="*/ 13992 w 21556"/>
                    <a:gd name="connsiteY11-560" fmla="*/ 12267 h 13224"/>
                    <a:gd name="connsiteX12-561" fmla="*/ 17966 w 21556"/>
                    <a:gd name="connsiteY12-562" fmla="*/ 7363 h 13224"/>
                    <a:gd name="connsiteX13-563" fmla="*/ 19953 w 21556"/>
                    <a:gd name="connsiteY13-564" fmla="*/ 4911 h 13224"/>
                    <a:gd name="connsiteX14-565" fmla="*/ 20946 w 21556"/>
                    <a:gd name="connsiteY14-566" fmla="*/ 3685 h 13224"/>
                    <a:gd name="connsiteX15-567" fmla="*/ 21404 w 21556"/>
                    <a:gd name="connsiteY15-568" fmla="*/ 3096 h 13224"/>
                    <a:gd name="connsiteX16-569" fmla="*/ 21553 w 21556"/>
                    <a:gd name="connsiteY16-570" fmla="*/ 2358 h 13224"/>
                    <a:gd name="connsiteX17-571" fmla="*/ 21354 w 21556"/>
                    <a:gd name="connsiteY17-572" fmla="*/ 1740 h 13224"/>
                    <a:gd name="connsiteX18-573" fmla="*/ 20946 w 21556"/>
                    <a:gd name="connsiteY18-574" fmla="*/ 1230 h 13224"/>
                    <a:gd name="connsiteX19-575" fmla="*/ 19953 w 21556"/>
                    <a:gd name="connsiteY19-576" fmla="*/ 0 h 13224"/>
                    <a:gd name="connsiteX0-577" fmla="*/ 20946 w 21556"/>
                    <a:gd name="connsiteY0-578" fmla="*/ 0 h 11994"/>
                    <a:gd name="connsiteX1-579" fmla="*/ 7792 w 21556"/>
                    <a:gd name="connsiteY1-580" fmla="*/ 986 h 11994"/>
                    <a:gd name="connsiteX2-581" fmla="*/ 7572 w 21556"/>
                    <a:gd name="connsiteY2-582" fmla="*/ 2031 h 11994"/>
                    <a:gd name="connsiteX3-583" fmla="*/ 6171 w 21556"/>
                    <a:gd name="connsiteY3-584" fmla="*/ 3762 h 11994"/>
                    <a:gd name="connsiteX4-585" fmla="*/ 4141 w 21556"/>
                    <a:gd name="connsiteY4-586" fmla="*/ 6252 h 11994"/>
                    <a:gd name="connsiteX5-587" fmla="*/ 81 w 21556"/>
                    <a:gd name="connsiteY5-588" fmla="*/ 11233 h 11994"/>
                    <a:gd name="connsiteX6-589" fmla="*/ 81 w 21556"/>
                    <a:gd name="connsiteY6-590" fmla="*/ 11837 h 11994"/>
                    <a:gd name="connsiteX7-591" fmla="*/ 392 w 21556"/>
                    <a:gd name="connsiteY7-592" fmla="*/ 11986 h 11994"/>
                    <a:gd name="connsiteX8-593" fmla="*/ 12498 w 21556"/>
                    <a:gd name="connsiteY8-594" fmla="*/ 11986 h 11994"/>
                    <a:gd name="connsiteX9-595" fmla="*/ 13012 w 21556"/>
                    <a:gd name="connsiteY9-596" fmla="*/ 11891 h 11994"/>
                    <a:gd name="connsiteX10-597" fmla="*/ 13507 w 21556"/>
                    <a:gd name="connsiteY10-598" fmla="*/ 11532 h 11994"/>
                    <a:gd name="connsiteX11-599" fmla="*/ 13992 w 21556"/>
                    <a:gd name="connsiteY11-600" fmla="*/ 11037 h 11994"/>
                    <a:gd name="connsiteX12-601" fmla="*/ 17966 w 21556"/>
                    <a:gd name="connsiteY12-602" fmla="*/ 6133 h 11994"/>
                    <a:gd name="connsiteX13-603" fmla="*/ 19953 w 21556"/>
                    <a:gd name="connsiteY13-604" fmla="*/ 3681 h 11994"/>
                    <a:gd name="connsiteX14-605" fmla="*/ 20946 w 21556"/>
                    <a:gd name="connsiteY14-606" fmla="*/ 2455 h 11994"/>
                    <a:gd name="connsiteX15-607" fmla="*/ 21404 w 21556"/>
                    <a:gd name="connsiteY15-608" fmla="*/ 1866 h 11994"/>
                    <a:gd name="connsiteX16-609" fmla="*/ 21553 w 21556"/>
                    <a:gd name="connsiteY16-610" fmla="*/ 1128 h 11994"/>
                    <a:gd name="connsiteX17-611" fmla="*/ 21354 w 21556"/>
                    <a:gd name="connsiteY17-612" fmla="*/ 510 h 11994"/>
                    <a:gd name="connsiteX18-613" fmla="*/ 20946 w 21556"/>
                    <a:gd name="connsiteY18-614" fmla="*/ 0 h 11994"/>
                    <a:gd name="connsiteX0-615" fmla="*/ 21354 w 21556"/>
                    <a:gd name="connsiteY0-616" fmla="*/ 0 h 11484"/>
                    <a:gd name="connsiteX1-617" fmla="*/ 7792 w 21556"/>
                    <a:gd name="connsiteY1-618" fmla="*/ 476 h 11484"/>
                    <a:gd name="connsiteX2-619" fmla="*/ 7572 w 21556"/>
                    <a:gd name="connsiteY2-620" fmla="*/ 1521 h 11484"/>
                    <a:gd name="connsiteX3-621" fmla="*/ 6171 w 21556"/>
                    <a:gd name="connsiteY3-622" fmla="*/ 3252 h 11484"/>
                    <a:gd name="connsiteX4-623" fmla="*/ 4141 w 21556"/>
                    <a:gd name="connsiteY4-624" fmla="*/ 5742 h 11484"/>
                    <a:gd name="connsiteX5-625" fmla="*/ 81 w 21556"/>
                    <a:gd name="connsiteY5-626" fmla="*/ 10723 h 11484"/>
                    <a:gd name="connsiteX6-627" fmla="*/ 81 w 21556"/>
                    <a:gd name="connsiteY6-628" fmla="*/ 11327 h 11484"/>
                    <a:gd name="connsiteX7-629" fmla="*/ 392 w 21556"/>
                    <a:gd name="connsiteY7-630" fmla="*/ 11476 h 11484"/>
                    <a:gd name="connsiteX8-631" fmla="*/ 12498 w 21556"/>
                    <a:gd name="connsiteY8-632" fmla="*/ 11476 h 11484"/>
                    <a:gd name="connsiteX9-633" fmla="*/ 13012 w 21556"/>
                    <a:gd name="connsiteY9-634" fmla="*/ 11381 h 11484"/>
                    <a:gd name="connsiteX10-635" fmla="*/ 13507 w 21556"/>
                    <a:gd name="connsiteY10-636" fmla="*/ 11022 h 11484"/>
                    <a:gd name="connsiteX11-637" fmla="*/ 13992 w 21556"/>
                    <a:gd name="connsiteY11-638" fmla="*/ 10527 h 11484"/>
                    <a:gd name="connsiteX12-639" fmla="*/ 17966 w 21556"/>
                    <a:gd name="connsiteY12-640" fmla="*/ 5623 h 11484"/>
                    <a:gd name="connsiteX13-641" fmla="*/ 19953 w 21556"/>
                    <a:gd name="connsiteY13-642" fmla="*/ 3171 h 11484"/>
                    <a:gd name="connsiteX14-643" fmla="*/ 20946 w 21556"/>
                    <a:gd name="connsiteY14-644" fmla="*/ 1945 h 11484"/>
                    <a:gd name="connsiteX15-645" fmla="*/ 21404 w 21556"/>
                    <a:gd name="connsiteY15-646" fmla="*/ 1356 h 11484"/>
                    <a:gd name="connsiteX16-647" fmla="*/ 21553 w 21556"/>
                    <a:gd name="connsiteY16-648" fmla="*/ 618 h 11484"/>
                    <a:gd name="connsiteX17-649" fmla="*/ 21354 w 21556"/>
                    <a:gd name="connsiteY17-650" fmla="*/ 0 h 11484"/>
                    <a:gd name="connsiteX0-651" fmla="*/ 21553 w 21556"/>
                    <a:gd name="connsiteY0-652" fmla="*/ 206 h 11072"/>
                    <a:gd name="connsiteX1-653" fmla="*/ 7792 w 21556"/>
                    <a:gd name="connsiteY1-654" fmla="*/ 64 h 11072"/>
                    <a:gd name="connsiteX2-655" fmla="*/ 7572 w 21556"/>
                    <a:gd name="connsiteY2-656" fmla="*/ 1109 h 11072"/>
                    <a:gd name="connsiteX3-657" fmla="*/ 6171 w 21556"/>
                    <a:gd name="connsiteY3-658" fmla="*/ 2840 h 11072"/>
                    <a:gd name="connsiteX4-659" fmla="*/ 4141 w 21556"/>
                    <a:gd name="connsiteY4-660" fmla="*/ 5330 h 11072"/>
                    <a:gd name="connsiteX5-661" fmla="*/ 81 w 21556"/>
                    <a:gd name="connsiteY5-662" fmla="*/ 10311 h 11072"/>
                    <a:gd name="connsiteX6-663" fmla="*/ 81 w 21556"/>
                    <a:gd name="connsiteY6-664" fmla="*/ 10915 h 11072"/>
                    <a:gd name="connsiteX7-665" fmla="*/ 392 w 21556"/>
                    <a:gd name="connsiteY7-666" fmla="*/ 11064 h 11072"/>
                    <a:gd name="connsiteX8-667" fmla="*/ 12498 w 21556"/>
                    <a:gd name="connsiteY8-668" fmla="*/ 11064 h 11072"/>
                    <a:gd name="connsiteX9-669" fmla="*/ 13012 w 21556"/>
                    <a:gd name="connsiteY9-670" fmla="*/ 10969 h 11072"/>
                    <a:gd name="connsiteX10-671" fmla="*/ 13507 w 21556"/>
                    <a:gd name="connsiteY10-672" fmla="*/ 10610 h 11072"/>
                    <a:gd name="connsiteX11-673" fmla="*/ 13992 w 21556"/>
                    <a:gd name="connsiteY11-674" fmla="*/ 10115 h 11072"/>
                    <a:gd name="connsiteX12-675" fmla="*/ 17966 w 21556"/>
                    <a:gd name="connsiteY12-676" fmla="*/ 5211 h 11072"/>
                    <a:gd name="connsiteX13-677" fmla="*/ 19953 w 21556"/>
                    <a:gd name="connsiteY13-678" fmla="*/ 2759 h 11072"/>
                    <a:gd name="connsiteX14-679" fmla="*/ 20946 w 21556"/>
                    <a:gd name="connsiteY14-680" fmla="*/ 1533 h 11072"/>
                    <a:gd name="connsiteX15-681" fmla="*/ 21404 w 21556"/>
                    <a:gd name="connsiteY15-682" fmla="*/ 944 h 11072"/>
                    <a:gd name="connsiteX16-683" fmla="*/ 21553 w 21556"/>
                    <a:gd name="connsiteY16-684" fmla="*/ 206 h 1107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Lst>
                  <a:rect l="l" t="t" r="r" b="b"/>
                  <a:pathLst>
                    <a:path w="21556" h="11072">
                      <a:moveTo>
                        <a:pt x="21553" y="206"/>
                      </a:moveTo>
                      <a:cubicBezTo>
                        <a:pt x="19284" y="59"/>
                        <a:pt x="10122" y="-86"/>
                        <a:pt x="7792" y="64"/>
                      </a:cubicBezTo>
                      <a:cubicBezTo>
                        <a:pt x="7794" y="339"/>
                        <a:pt x="7842" y="646"/>
                        <a:pt x="7572" y="1109"/>
                      </a:cubicBezTo>
                      <a:lnTo>
                        <a:pt x="6171" y="2840"/>
                      </a:lnTo>
                      <a:lnTo>
                        <a:pt x="4141" y="5330"/>
                      </a:lnTo>
                      <a:lnTo>
                        <a:pt x="81" y="10311"/>
                      </a:lnTo>
                      <a:cubicBezTo>
                        <a:pt x="-27" y="10485"/>
                        <a:pt x="-27" y="10741"/>
                        <a:pt x="81" y="10915"/>
                      </a:cubicBezTo>
                      <a:cubicBezTo>
                        <a:pt x="157" y="11038"/>
                        <a:pt x="276" y="11095"/>
                        <a:pt x="392" y="11064"/>
                      </a:cubicBezTo>
                      <a:lnTo>
                        <a:pt x="12498" y="11064"/>
                      </a:lnTo>
                      <a:cubicBezTo>
                        <a:pt x="12672" y="11079"/>
                        <a:pt x="12847" y="11047"/>
                        <a:pt x="13012" y="10969"/>
                      </a:cubicBezTo>
                      <a:cubicBezTo>
                        <a:pt x="13190" y="10886"/>
                        <a:pt x="13351" y="10752"/>
                        <a:pt x="13507" y="10610"/>
                      </a:cubicBezTo>
                      <a:cubicBezTo>
                        <a:pt x="13675" y="10456"/>
                        <a:pt x="13836" y="10291"/>
                        <a:pt x="13992" y="10115"/>
                      </a:cubicBezTo>
                      <a:lnTo>
                        <a:pt x="17966" y="5211"/>
                      </a:lnTo>
                      <a:lnTo>
                        <a:pt x="19953" y="2759"/>
                      </a:lnTo>
                      <a:cubicBezTo>
                        <a:pt x="20285" y="2352"/>
                        <a:pt x="20618" y="1947"/>
                        <a:pt x="20946" y="1533"/>
                      </a:cubicBezTo>
                      <a:cubicBezTo>
                        <a:pt x="21100" y="1339"/>
                        <a:pt x="21253" y="1142"/>
                        <a:pt x="21404" y="944"/>
                      </a:cubicBezTo>
                      <a:cubicBezTo>
                        <a:pt x="21518" y="731"/>
                        <a:pt x="21571" y="468"/>
                        <a:pt x="21553" y="206"/>
                      </a:cubicBezTo>
                      <a:close/>
                    </a:path>
                  </a:pathLst>
                </a:custGeom>
                <a:grpFill/>
                <a:ln>
                  <a:noFill/>
                </a:ln>
                <a:effectLst/>
              </p:spPr>
              <p:txBody>
                <a:bodyPr wrap="square" lIns="91440" tIns="45720" rIns="91440" bIns="45720" anchor="ctr">
                  <a:normAutofit/>
                </a:bodyPr>
                <a:lstStyle/>
                <a:p>
                  <a:endParaRPr lang="en-US" sz="900">
                    <a:latin typeface="思源黑体 CN Normal" panose="020B0400000000000000" charset="-122"/>
                    <a:ea typeface="思源黑体 CN Normal" panose="020B0400000000000000" charset="-122"/>
                    <a:cs typeface="思源黑体 CN Normal" panose="020B0400000000000000" charset="-122"/>
                  </a:endParaRPr>
                </a:p>
              </p:txBody>
            </p:sp>
            <p:sp>
              <p:nvSpPr>
                <p:cNvPr id="48" name="ïṡḷíḋé"/>
                <p:cNvSpPr/>
                <p:nvPr/>
              </p:nvSpPr>
              <p:spPr bwMode="auto">
                <a:xfrm flipV="1">
                  <a:off x="2501167" y="1747497"/>
                  <a:ext cx="865148" cy="323759"/>
                </a:xfrm>
                <a:custGeom>
                  <a:avLst/>
                  <a:gdLst>
                    <a:gd name="T0" fmla="*/ 865151 w 21557"/>
                    <a:gd name="T1" fmla="*/ 631658 h 21553"/>
                    <a:gd name="T2" fmla="*/ 865151 w 21557"/>
                    <a:gd name="T3" fmla="*/ 631658 h 21553"/>
                    <a:gd name="T4" fmla="*/ 865151 w 21557"/>
                    <a:gd name="T5" fmla="*/ 631658 h 21553"/>
                    <a:gd name="T6" fmla="*/ 865151 w 21557"/>
                    <a:gd name="T7" fmla="*/ 631658 h 21553"/>
                    <a:gd name="T8" fmla="*/ 0 60000 65536"/>
                    <a:gd name="T9" fmla="*/ 0 60000 65536"/>
                    <a:gd name="T10" fmla="*/ 0 60000 65536"/>
                    <a:gd name="T11" fmla="*/ 0 60000 65536"/>
                    <a:gd name="connsiteX0" fmla="*/ 12499 w 21557"/>
                    <a:gd name="connsiteY0" fmla="*/ 3 h 21546"/>
                    <a:gd name="connsiteX1" fmla="*/ 82 w 21557"/>
                    <a:gd name="connsiteY1" fmla="*/ 145 h 21546"/>
                    <a:gd name="connsiteX2" fmla="*/ 82 w 21557"/>
                    <a:gd name="connsiteY2" fmla="*/ 749 h 21546"/>
                    <a:gd name="connsiteX3" fmla="*/ 4142 w 21557"/>
                    <a:gd name="connsiteY3" fmla="*/ 5786 h 21546"/>
                    <a:gd name="connsiteX4" fmla="*/ 6172 w 21557"/>
                    <a:gd name="connsiteY4" fmla="*/ 8305 h 21546"/>
                    <a:gd name="connsiteX5" fmla="*/ 7563 w 21557"/>
                    <a:gd name="connsiteY5" fmla="*/ 9933 h 21546"/>
                    <a:gd name="connsiteX6" fmla="*/ 7793 w 21557"/>
                    <a:gd name="connsiteY6" fmla="*/ 10538 h 21546"/>
                    <a:gd name="connsiteX7" fmla="*/ 7573 w 21557"/>
                    <a:gd name="connsiteY7" fmla="*/ 11583 h 21546"/>
                    <a:gd name="connsiteX8" fmla="*/ 6172 w 21557"/>
                    <a:gd name="connsiteY8" fmla="*/ 13314 h 21546"/>
                    <a:gd name="connsiteX9" fmla="*/ 4142 w 21557"/>
                    <a:gd name="connsiteY9" fmla="*/ 15804 h 21546"/>
                    <a:gd name="connsiteX10" fmla="*/ 82 w 21557"/>
                    <a:gd name="connsiteY10" fmla="*/ 20785 h 21546"/>
                    <a:gd name="connsiteX11" fmla="*/ 82 w 21557"/>
                    <a:gd name="connsiteY11" fmla="*/ 21389 h 21546"/>
                    <a:gd name="connsiteX12" fmla="*/ 393 w 21557"/>
                    <a:gd name="connsiteY12" fmla="*/ 21538 h 21546"/>
                    <a:gd name="connsiteX13" fmla="*/ 12499 w 21557"/>
                    <a:gd name="connsiteY13" fmla="*/ 21538 h 21546"/>
                    <a:gd name="connsiteX14" fmla="*/ 13013 w 21557"/>
                    <a:gd name="connsiteY14" fmla="*/ 21443 h 21546"/>
                    <a:gd name="connsiteX15" fmla="*/ 13508 w 21557"/>
                    <a:gd name="connsiteY15" fmla="*/ 21084 h 21546"/>
                    <a:gd name="connsiteX16" fmla="*/ 13993 w 21557"/>
                    <a:gd name="connsiteY16" fmla="*/ 20589 h 21546"/>
                    <a:gd name="connsiteX17" fmla="*/ 17967 w 21557"/>
                    <a:gd name="connsiteY17" fmla="*/ 15685 h 21546"/>
                    <a:gd name="connsiteX18" fmla="*/ 19954 w 21557"/>
                    <a:gd name="connsiteY18" fmla="*/ 13233 h 21546"/>
                    <a:gd name="connsiteX19" fmla="*/ 20947 w 21557"/>
                    <a:gd name="connsiteY19" fmla="*/ 12007 h 21546"/>
                    <a:gd name="connsiteX20" fmla="*/ 21405 w 21557"/>
                    <a:gd name="connsiteY20" fmla="*/ 11418 h 21546"/>
                    <a:gd name="connsiteX21" fmla="*/ 21554 w 21557"/>
                    <a:gd name="connsiteY21" fmla="*/ 10680 h 21546"/>
                    <a:gd name="connsiteX22" fmla="*/ 21355 w 21557"/>
                    <a:gd name="connsiteY22" fmla="*/ 10062 h 21546"/>
                    <a:gd name="connsiteX23" fmla="*/ 20947 w 21557"/>
                    <a:gd name="connsiteY23" fmla="*/ 9552 h 21546"/>
                    <a:gd name="connsiteX24" fmla="*/ 19954 w 21557"/>
                    <a:gd name="connsiteY24" fmla="*/ 8322 h 21546"/>
                    <a:gd name="connsiteX25" fmla="*/ 17967 w 21557"/>
                    <a:gd name="connsiteY25" fmla="*/ 5863 h 21546"/>
                    <a:gd name="connsiteX26" fmla="*/ 13993 w 21557"/>
                    <a:gd name="connsiteY26" fmla="*/ 945 h 21546"/>
                    <a:gd name="connsiteX27" fmla="*/ 13508 w 21557"/>
                    <a:gd name="connsiteY27" fmla="*/ 457 h 21546"/>
                    <a:gd name="connsiteX28" fmla="*/ 13013 w 21557"/>
                    <a:gd name="connsiteY28" fmla="*/ 98 h 21546"/>
                    <a:gd name="connsiteX29" fmla="*/ 12499 w 21557"/>
                    <a:gd name="connsiteY29" fmla="*/ 3 h 21546"/>
                    <a:gd name="connsiteX0-1" fmla="*/ 12498 w 21556"/>
                    <a:gd name="connsiteY0-2" fmla="*/ 3 h 21546"/>
                    <a:gd name="connsiteX1-3" fmla="*/ 81 w 21556"/>
                    <a:gd name="connsiteY1-4" fmla="*/ 749 h 21546"/>
                    <a:gd name="connsiteX2-5" fmla="*/ 4141 w 21556"/>
                    <a:gd name="connsiteY2-6" fmla="*/ 5786 h 21546"/>
                    <a:gd name="connsiteX3-7" fmla="*/ 6171 w 21556"/>
                    <a:gd name="connsiteY3-8" fmla="*/ 8305 h 21546"/>
                    <a:gd name="connsiteX4-9" fmla="*/ 7562 w 21556"/>
                    <a:gd name="connsiteY4-10" fmla="*/ 9933 h 21546"/>
                    <a:gd name="connsiteX5-11" fmla="*/ 7792 w 21556"/>
                    <a:gd name="connsiteY5-12" fmla="*/ 10538 h 21546"/>
                    <a:gd name="connsiteX6-13" fmla="*/ 7572 w 21556"/>
                    <a:gd name="connsiteY6-14" fmla="*/ 11583 h 21546"/>
                    <a:gd name="connsiteX7-15" fmla="*/ 6171 w 21556"/>
                    <a:gd name="connsiteY7-16" fmla="*/ 13314 h 21546"/>
                    <a:gd name="connsiteX8-17" fmla="*/ 4141 w 21556"/>
                    <a:gd name="connsiteY8-18" fmla="*/ 15804 h 21546"/>
                    <a:gd name="connsiteX9-19" fmla="*/ 81 w 21556"/>
                    <a:gd name="connsiteY9-20" fmla="*/ 20785 h 21546"/>
                    <a:gd name="connsiteX10-21" fmla="*/ 81 w 21556"/>
                    <a:gd name="connsiteY10-22" fmla="*/ 21389 h 21546"/>
                    <a:gd name="connsiteX11-23" fmla="*/ 392 w 21556"/>
                    <a:gd name="connsiteY11-24" fmla="*/ 21538 h 21546"/>
                    <a:gd name="connsiteX12-25" fmla="*/ 12498 w 21556"/>
                    <a:gd name="connsiteY12-26" fmla="*/ 21538 h 21546"/>
                    <a:gd name="connsiteX13-27" fmla="*/ 13012 w 21556"/>
                    <a:gd name="connsiteY13-28" fmla="*/ 21443 h 21546"/>
                    <a:gd name="connsiteX14-29" fmla="*/ 13507 w 21556"/>
                    <a:gd name="connsiteY14-30" fmla="*/ 21084 h 21546"/>
                    <a:gd name="connsiteX15-31" fmla="*/ 13992 w 21556"/>
                    <a:gd name="connsiteY15-32" fmla="*/ 20589 h 21546"/>
                    <a:gd name="connsiteX16-33" fmla="*/ 17966 w 21556"/>
                    <a:gd name="connsiteY16-34" fmla="*/ 15685 h 21546"/>
                    <a:gd name="connsiteX17-35" fmla="*/ 19953 w 21556"/>
                    <a:gd name="connsiteY17-36" fmla="*/ 13233 h 21546"/>
                    <a:gd name="connsiteX18-37" fmla="*/ 20946 w 21556"/>
                    <a:gd name="connsiteY18-38" fmla="*/ 12007 h 21546"/>
                    <a:gd name="connsiteX19-39" fmla="*/ 21404 w 21556"/>
                    <a:gd name="connsiteY19-40" fmla="*/ 11418 h 21546"/>
                    <a:gd name="connsiteX20-41" fmla="*/ 21553 w 21556"/>
                    <a:gd name="connsiteY20-42" fmla="*/ 10680 h 21546"/>
                    <a:gd name="connsiteX21-43" fmla="*/ 21354 w 21556"/>
                    <a:gd name="connsiteY21-44" fmla="*/ 10062 h 21546"/>
                    <a:gd name="connsiteX22-45" fmla="*/ 20946 w 21556"/>
                    <a:gd name="connsiteY22-46" fmla="*/ 9552 h 21546"/>
                    <a:gd name="connsiteX23-47" fmla="*/ 19953 w 21556"/>
                    <a:gd name="connsiteY23-48" fmla="*/ 8322 h 21546"/>
                    <a:gd name="connsiteX24-49" fmla="*/ 17966 w 21556"/>
                    <a:gd name="connsiteY24-50" fmla="*/ 5863 h 21546"/>
                    <a:gd name="connsiteX25-51" fmla="*/ 13992 w 21556"/>
                    <a:gd name="connsiteY25-52" fmla="*/ 945 h 21546"/>
                    <a:gd name="connsiteX26-53" fmla="*/ 13507 w 21556"/>
                    <a:gd name="connsiteY26-54" fmla="*/ 457 h 21546"/>
                    <a:gd name="connsiteX27-55" fmla="*/ 13012 w 21556"/>
                    <a:gd name="connsiteY27-56" fmla="*/ 98 h 21546"/>
                    <a:gd name="connsiteX28-57" fmla="*/ 12498 w 21556"/>
                    <a:gd name="connsiteY28-58" fmla="*/ 3 h 21546"/>
                    <a:gd name="connsiteX0-59" fmla="*/ 12498 w 21556"/>
                    <a:gd name="connsiteY0-60" fmla="*/ 3 h 21546"/>
                    <a:gd name="connsiteX1-61" fmla="*/ 4141 w 21556"/>
                    <a:gd name="connsiteY1-62" fmla="*/ 5786 h 21546"/>
                    <a:gd name="connsiteX2-63" fmla="*/ 6171 w 21556"/>
                    <a:gd name="connsiteY2-64" fmla="*/ 8305 h 21546"/>
                    <a:gd name="connsiteX3-65" fmla="*/ 7562 w 21556"/>
                    <a:gd name="connsiteY3-66" fmla="*/ 9933 h 21546"/>
                    <a:gd name="connsiteX4-67" fmla="*/ 7792 w 21556"/>
                    <a:gd name="connsiteY4-68" fmla="*/ 10538 h 21546"/>
                    <a:gd name="connsiteX5-69" fmla="*/ 7572 w 21556"/>
                    <a:gd name="connsiteY5-70" fmla="*/ 11583 h 21546"/>
                    <a:gd name="connsiteX6-71" fmla="*/ 6171 w 21556"/>
                    <a:gd name="connsiteY6-72" fmla="*/ 13314 h 21546"/>
                    <a:gd name="connsiteX7-73" fmla="*/ 4141 w 21556"/>
                    <a:gd name="connsiteY7-74" fmla="*/ 15804 h 21546"/>
                    <a:gd name="connsiteX8-75" fmla="*/ 81 w 21556"/>
                    <a:gd name="connsiteY8-76" fmla="*/ 20785 h 21546"/>
                    <a:gd name="connsiteX9-77" fmla="*/ 81 w 21556"/>
                    <a:gd name="connsiteY9-78" fmla="*/ 21389 h 21546"/>
                    <a:gd name="connsiteX10-79" fmla="*/ 392 w 21556"/>
                    <a:gd name="connsiteY10-80" fmla="*/ 21538 h 21546"/>
                    <a:gd name="connsiteX11-81" fmla="*/ 12498 w 21556"/>
                    <a:gd name="connsiteY11-82" fmla="*/ 21538 h 21546"/>
                    <a:gd name="connsiteX12-83" fmla="*/ 13012 w 21556"/>
                    <a:gd name="connsiteY12-84" fmla="*/ 21443 h 21546"/>
                    <a:gd name="connsiteX13-85" fmla="*/ 13507 w 21556"/>
                    <a:gd name="connsiteY13-86" fmla="*/ 21084 h 21546"/>
                    <a:gd name="connsiteX14-87" fmla="*/ 13992 w 21556"/>
                    <a:gd name="connsiteY14-88" fmla="*/ 20589 h 21546"/>
                    <a:gd name="connsiteX15-89" fmla="*/ 17966 w 21556"/>
                    <a:gd name="connsiteY15-90" fmla="*/ 15685 h 21546"/>
                    <a:gd name="connsiteX16-91" fmla="*/ 19953 w 21556"/>
                    <a:gd name="connsiteY16-92" fmla="*/ 13233 h 21546"/>
                    <a:gd name="connsiteX17-93" fmla="*/ 20946 w 21556"/>
                    <a:gd name="connsiteY17-94" fmla="*/ 12007 h 21546"/>
                    <a:gd name="connsiteX18-95" fmla="*/ 21404 w 21556"/>
                    <a:gd name="connsiteY18-96" fmla="*/ 11418 h 21546"/>
                    <a:gd name="connsiteX19-97" fmla="*/ 21553 w 21556"/>
                    <a:gd name="connsiteY19-98" fmla="*/ 10680 h 21546"/>
                    <a:gd name="connsiteX20-99" fmla="*/ 21354 w 21556"/>
                    <a:gd name="connsiteY20-100" fmla="*/ 10062 h 21546"/>
                    <a:gd name="connsiteX21-101" fmla="*/ 20946 w 21556"/>
                    <a:gd name="connsiteY21-102" fmla="*/ 9552 h 21546"/>
                    <a:gd name="connsiteX22-103" fmla="*/ 19953 w 21556"/>
                    <a:gd name="connsiteY22-104" fmla="*/ 8322 h 21546"/>
                    <a:gd name="connsiteX23-105" fmla="*/ 17966 w 21556"/>
                    <a:gd name="connsiteY23-106" fmla="*/ 5863 h 21546"/>
                    <a:gd name="connsiteX24-107" fmla="*/ 13992 w 21556"/>
                    <a:gd name="connsiteY24-108" fmla="*/ 945 h 21546"/>
                    <a:gd name="connsiteX25-109" fmla="*/ 13507 w 21556"/>
                    <a:gd name="connsiteY25-110" fmla="*/ 457 h 21546"/>
                    <a:gd name="connsiteX26-111" fmla="*/ 13012 w 21556"/>
                    <a:gd name="connsiteY26-112" fmla="*/ 98 h 21546"/>
                    <a:gd name="connsiteX27-113" fmla="*/ 12498 w 21556"/>
                    <a:gd name="connsiteY27-114" fmla="*/ 3 h 21546"/>
                    <a:gd name="connsiteX0-115" fmla="*/ 13012 w 21556"/>
                    <a:gd name="connsiteY0-116" fmla="*/ 0 h 21448"/>
                    <a:gd name="connsiteX1-117" fmla="*/ 4141 w 21556"/>
                    <a:gd name="connsiteY1-118" fmla="*/ 5688 h 21448"/>
                    <a:gd name="connsiteX2-119" fmla="*/ 6171 w 21556"/>
                    <a:gd name="connsiteY2-120" fmla="*/ 8207 h 21448"/>
                    <a:gd name="connsiteX3-121" fmla="*/ 7562 w 21556"/>
                    <a:gd name="connsiteY3-122" fmla="*/ 9835 h 21448"/>
                    <a:gd name="connsiteX4-123" fmla="*/ 7792 w 21556"/>
                    <a:gd name="connsiteY4-124" fmla="*/ 10440 h 21448"/>
                    <a:gd name="connsiteX5-125" fmla="*/ 7572 w 21556"/>
                    <a:gd name="connsiteY5-126" fmla="*/ 11485 h 21448"/>
                    <a:gd name="connsiteX6-127" fmla="*/ 6171 w 21556"/>
                    <a:gd name="connsiteY6-128" fmla="*/ 13216 h 21448"/>
                    <a:gd name="connsiteX7-129" fmla="*/ 4141 w 21556"/>
                    <a:gd name="connsiteY7-130" fmla="*/ 15706 h 21448"/>
                    <a:gd name="connsiteX8-131" fmla="*/ 81 w 21556"/>
                    <a:gd name="connsiteY8-132" fmla="*/ 20687 h 21448"/>
                    <a:gd name="connsiteX9-133" fmla="*/ 81 w 21556"/>
                    <a:gd name="connsiteY9-134" fmla="*/ 21291 h 21448"/>
                    <a:gd name="connsiteX10-135" fmla="*/ 392 w 21556"/>
                    <a:gd name="connsiteY10-136" fmla="*/ 21440 h 21448"/>
                    <a:gd name="connsiteX11-137" fmla="*/ 12498 w 21556"/>
                    <a:gd name="connsiteY11-138" fmla="*/ 21440 h 21448"/>
                    <a:gd name="connsiteX12-139" fmla="*/ 13012 w 21556"/>
                    <a:gd name="connsiteY12-140" fmla="*/ 21345 h 21448"/>
                    <a:gd name="connsiteX13-141" fmla="*/ 13507 w 21556"/>
                    <a:gd name="connsiteY13-142" fmla="*/ 20986 h 21448"/>
                    <a:gd name="connsiteX14-143" fmla="*/ 13992 w 21556"/>
                    <a:gd name="connsiteY14-144" fmla="*/ 20491 h 21448"/>
                    <a:gd name="connsiteX15-145" fmla="*/ 17966 w 21556"/>
                    <a:gd name="connsiteY15-146" fmla="*/ 15587 h 21448"/>
                    <a:gd name="connsiteX16-147" fmla="*/ 19953 w 21556"/>
                    <a:gd name="connsiteY16-148" fmla="*/ 13135 h 21448"/>
                    <a:gd name="connsiteX17-149" fmla="*/ 20946 w 21556"/>
                    <a:gd name="connsiteY17-150" fmla="*/ 11909 h 21448"/>
                    <a:gd name="connsiteX18-151" fmla="*/ 21404 w 21556"/>
                    <a:gd name="connsiteY18-152" fmla="*/ 11320 h 21448"/>
                    <a:gd name="connsiteX19-153" fmla="*/ 21553 w 21556"/>
                    <a:gd name="connsiteY19-154" fmla="*/ 10582 h 21448"/>
                    <a:gd name="connsiteX20-155" fmla="*/ 21354 w 21556"/>
                    <a:gd name="connsiteY20-156" fmla="*/ 9964 h 21448"/>
                    <a:gd name="connsiteX21-157" fmla="*/ 20946 w 21556"/>
                    <a:gd name="connsiteY21-158" fmla="*/ 9454 h 21448"/>
                    <a:gd name="connsiteX22-159" fmla="*/ 19953 w 21556"/>
                    <a:gd name="connsiteY22-160" fmla="*/ 8224 h 21448"/>
                    <a:gd name="connsiteX23-161" fmla="*/ 17966 w 21556"/>
                    <a:gd name="connsiteY23-162" fmla="*/ 5765 h 21448"/>
                    <a:gd name="connsiteX24-163" fmla="*/ 13992 w 21556"/>
                    <a:gd name="connsiteY24-164" fmla="*/ 847 h 21448"/>
                    <a:gd name="connsiteX25-165" fmla="*/ 13507 w 21556"/>
                    <a:gd name="connsiteY25-166" fmla="*/ 359 h 21448"/>
                    <a:gd name="connsiteX26-167" fmla="*/ 13012 w 21556"/>
                    <a:gd name="connsiteY26-168" fmla="*/ 0 h 21448"/>
                    <a:gd name="connsiteX0-169" fmla="*/ 13507 w 21556"/>
                    <a:gd name="connsiteY0-170" fmla="*/ 289 h 21378"/>
                    <a:gd name="connsiteX1-171" fmla="*/ 4141 w 21556"/>
                    <a:gd name="connsiteY1-172" fmla="*/ 5618 h 21378"/>
                    <a:gd name="connsiteX2-173" fmla="*/ 6171 w 21556"/>
                    <a:gd name="connsiteY2-174" fmla="*/ 8137 h 21378"/>
                    <a:gd name="connsiteX3-175" fmla="*/ 7562 w 21556"/>
                    <a:gd name="connsiteY3-176" fmla="*/ 9765 h 21378"/>
                    <a:gd name="connsiteX4-177" fmla="*/ 7792 w 21556"/>
                    <a:gd name="connsiteY4-178" fmla="*/ 10370 h 21378"/>
                    <a:gd name="connsiteX5-179" fmla="*/ 7572 w 21556"/>
                    <a:gd name="connsiteY5-180" fmla="*/ 11415 h 21378"/>
                    <a:gd name="connsiteX6-181" fmla="*/ 6171 w 21556"/>
                    <a:gd name="connsiteY6-182" fmla="*/ 13146 h 21378"/>
                    <a:gd name="connsiteX7-183" fmla="*/ 4141 w 21556"/>
                    <a:gd name="connsiteY7-184" fmla="*/ 15636 h 21378"/>
                    <a:gd name="connsiteX8-185" fmla="*/ 81 w 21556"/>
                    <a:gd name="connsiteY8-186" fmla="*/ 20617 h 21378"/>
                    <a:gd name="connsiteX9-187" fmla="*/ 81 w 21556"/>
                    <a:gd name="connsiteY9-188" fmla="*/ 21221 h 21378"/>
                    <a:gd name="connsiteX10-189" fmla="*/ 392 w 21556"/>
                    <a:gd name="connsiteY10-190" fmla="*/ 21370 h 21378"/>
                    <a:gd name="connsiteX11-191" fmla="*/ 12498 w 21556"/>
                    <a:gd name="connsiteY11-192" fmla="*/ 21370 h 21378"/>
                    <a:gd name="connsiteX12-193" fmla="*/ 13012 w 21556"/>
                    <a:gd name="connsiteY12-194" fmla="*/ 21275 h 21378"/>
                    <a:gd name="connsiteX13-195" fmla="*/ 13507 w 21556"/>
                    <a:gd name="connsiteY13-196" fmla="*/ 20916 h 21378"/>
                    <a:gd name="connsiteX14-197" fmla="*/ 13992 w 21556"/>
                    <a:gd name="connsiteY14-198" fmla="*/ 20421 h 21378"/>
                    <a:gd name="connsiteX15-199" fmla="*/ 17966 w 21556"/>
                    <a:gd name="connsiteY15-200" fmla="*/ 15517 h 21378"/>
                    <a:gd name="connsiteX16-201" fmla="*/ 19953 w 21556"/>
                    <a:gd name="connsiteY16-202" fmla="*/ 13065 h 21378"/>
                    <a:gd name="connsiteX17-203" fmla="*/ 20946 w 21556"/>
                    <a:gd name="connsiteY17-204" fmla="*/ 11839 h 21378"/>
                    <a:gd name="connsiteX18-205" fmla="*/ 21404 w 21556"/>
                    <a:gd name="connsiteY18-206" fmla="*/ 11250 h 21378"/>
                    <a:gd name="connsiteX19-207" fmla="*/ 21553 w 21556"/>
                    <a:gd name="connsiteY19-208" fmla="*/ 10512 h 21378"/>
                    <a:gd name="connsiteX20-209" fmla="*/ 21354 w 21556"/>
                    <a:gd name="connsiteY20-210" fmla="*/ 9894 h 21378"/>
                    <a:gd name="connsiteX21-211" fmla="*/ 20946 w 21556"/>
                    <a:gd name="connsiteY21-212" fmla="*/ 9384 h 21378"/>
                    <a:gd name="connsiteX22-213" fmla="*/ 19953 w 21556"/>
                    <a:gd name="connsiteY22-214" fmla="*/ 8154 h 21378"/>
                    <a:gd name="connsiteX23-215" fmla="*/ 17966 w 21556"/>
                    <a:gd name="connsiteY23-216" fmla="*/ 5695 h 21378"/>
                    <a:gd name="connsiteX24-217" fmla="*/ 13992 w 21556"/>
                    <a:gd name="connsiteY24-218" fmla="*/ 777 h 21378"/>
                    <a:gd name="connsiteX25-219" fmla="*/ 13507 w 21556"/>
                    <a:gd name="connsiteY25-220" fmla="*/ 289 h 21378"/>
                    <a:gd name="connsiteX0-221" fmla="*/ 13992 w 21556"/>
                    <a:gd name="connsiteY0-222" fmla="*/ 1 h 20602"/>
                    <a:gd name="connsiteX1-223" fmla="*/ 4141 w 21556"/>
                    <a:gd name="connsiteY1-224" fmla="*/ 4842 h 20602"/>
                    <a:gd name="connsiteX2-225" fmla="*/ 6171 w 21556"/>
                    <a:gd name="connsiteY2-226" fmla="*/ 7361 h 20602"/>
                    <a:gd name="connsiteX3-227" fmla="*/ 7562 w 21556"/>
                    <a:gd name="connsiteY3-228" fmla="*/ 8989 h 20602"/>
                    <a:gd name="connsiteX4-229" fmla="*/ 7792 w 21556"/>
                    <a:gd name="connsiteY4-230" fmla="*/ 9594 h 20602"/>
                    <a:gd name="connsiteX5-231" fmla="*/ 7572 w 21556"/>
                    <a:gd name="connsiteY5-232" fmla="*/ 10639 h 20602"/>
                    <a:gd name="connsiteX6-233" fmla="*/ 6171 w 21556"/>
                    <a:gd name="connsiteY6-234" fmla="*/ 12370 h 20602"/>
                    <a:gd name="connsiteX7-235" fmla="*/ 4141 w 21556"/>
                    <a:gd name="connsiteY7-236" fmla="*/ 14860 h 20602"/>
                    <a:gd name="connsiteX8-237" fmla="*/ 81 w 21556"/>
                    <a:gd name="connsiteY8-238" fmla="*/ 19841 h 20602"/>
                    <a:gd name="connsiteX9-239" fmla="*/ 81 w 21556"/>
                    <a:gd name="connsiteY9-240" fmla="*/ 20445 h 20602"/>
                    <a:gd name="connsiteX10-241" fmla="*/ 392 w 21556"/>
                    <a:gd name="connsiteY10-242" fmla="*/ 20594 h 20602"/>
                    <a:gd name="connsiteX11-243" fmla="*/ 12498 w 21556"/>
                    <a:gd name="connsiteY11-244" fmla="*/ 20594 h 20602"/>
                    <a:gd name="connsiteX12-245" fmla="*/ 13012 w 21556"/>
                    <a:gd name="connsiteY12-246" fmla="*/ 20499 h 20602"/>
                    <a:gd name="connsiteX13-247" fmla="*/ 13507 w 21556"/>
                    <a:gd name="connsiteY13-248" fmla="*/ 20140 h 20602"/>
                    <a:gd name="connsiteX14-249" fmla="*/ 13992 w 21556"/>
                    <a:gd name="connsiteY14-250" fmla="*/ 19645 h 20602"/>
                    <a:gd name="connsiteX15-251" fmla="*/ 17966 w 21556"/>
                    <a:gd name="connsiteY15-252" fmla="*/ 14741 h 20602"/>
                    <a:gd name="connsiteX16-253" fmla="*/ 19953 w 21556"/>
                    <a:gd name="connsiteY16-254" fmla="*/ 12289 h 20602"/>
                    <a:gd name="connsiteX17-255" fmla="*/ 20946 w 21556"/>
                    <a:gd name="connsiteY17-256" fmla="*/ 11063 h 20602"/>
                    <a:gd name="connsiteX18-257" fmla="*/ 21404 w 21556"/>
                    <a:gd name="connsiteY18-258" fmla="*/ 10474 h 20602"/>
                    <a:gd name="connsiteX19-259" fmla="*/ 21553 w 21556"/>
                    <a:gd name="connsiteY19-260" fmla="*/ 9736 h 20602"/>
                    <a:gd name="connsiteX20-261" fmla="*/ 21354 w 21556"/>
                    <a:gd name="connsiteY20-262" fmla="*/ 9118 h 20602"/>
                    <a:gd name="connsiteX21-263" fmla="*/ 20946 w 21556"/>
                    <a:gd name="connsiteY21-264" fmla="*/ 8608 h 20602"/>
                    <a:gd name="connsiteX22-265" fmla="*/ 19953 w 21556"/>
                    <a:gd name="connsiteY22-266" fmla="*/ 7378 h 20602"/>
                    <a:gd name="connsiteX23-267" fmla="*/ 17966 w 21556"/>
                    <a:gd name="connsiteY23-268" fmla="*/ 4919 h 20602"/>
                    <a:gd name="connsiteX24-269" fmla="*/ 13992 w 21556"/>
                    <a:gd name="connsiteY24-270" fmla="*/ 1 h 20602"/>
                    <a:gd name="connsiteX0-271" fmla="*/ 17966 w 21556"/>
                    <a:gd name="connsiteY0-272" fmla="*/ 77 h 15760"/>
                    <a:gd name="connsiteX1-273" fmla="*/ 4141 w 21556"/>
                    <a:gd name="connsiteY1-274" fmla="*/ 0 h 15760"/>
                    <a:gd name="connsiteX2-275" fmla="*/ 6171 w 21556"/>
                    <a:gd name="connsiteY2-276" fmla="*/ 2519 h 15760"/>
                    <a:gd name="connsiteX3-277" fmla="*/ 7562 w 21556"/>
                    <a:gd name="connsiteY3-278" fmla="*/ 4147 h 15760"/>
                    <a:gd name="connsiteX4-279" fmla="*/ 7792 w 21556"/>
                    <a:gd name="connsiteY4-280" fmla="*/ 4752 h 15760"/>
                    <a:gd name="connsiteX5-281" fmla="*/ 7572 w 21556"/>
                    <a:gd name="connsiteY5-282" fmla="*/ 5797 h 15760"/>
                    <a:gd name="connsiteX6-283" fmla="*/ 6171 w 21556"/>
                    <a:gd name="connsiteY6-284" fmla="*/ 7528 h 15760"/>
                    <a:gd name="connsiteX7-285" fmla="*/ 4141 w 21556"/>
                    <a:gd name="connsiteY7-286" fmla="*/ 10018 h 15760"/>
                    <a:gd name="connsiteX8-287" fmla="*/ 81 w 21556"/>
                    <a:gd name="connsiteY8-288" fmla="*/ 14999 h 15760"/>
                    <a:gd name="connsiteX9-289" fmla="*/ 81 w 21556"/>
                    <a:gd name="connsiteY9-290" fmla="*/ 15603 h 15760"/>
                    <a:gd name="connsiteX10-291" fmla="*/ 392 w 21556"/>
                    <a:gd name="connsiteY10-292" fmla="*/ 15752 h 15760"/>
                    <a:gd name="connsiteX11-293" fmla="*/ 12498 w 21556"/>
                    <a:gd name="connsiteY11-294" fmla="*/ 15752 h 15760"/>
                    <a:gd name="connsiteX12-295" fmla="*/ 13012 w 21556"/>
                    <a:gd name="connsiteY12-296" fmla="*/ 15657 h 15760"/>
                    <a:gd name="connsiteX13-297" fmla="*/ 13507 w 21556"/>
                    <a:gd name="connsiteY13-298" fmla="*/ 15298 h 15760"/>
                    <a:gd name="connsiteX14-299" fmla="*/ 13992 w 21556"/>
                    <a:gd name="connsiteY14-300" fmla="*/ 14803 h 15760"/>
                    <a:gd name="connsiteX15-301" fmla="*/ 17966 w 21556"/>
                    <a:gd name="connsiteY15-302" fmla="*/ 9899 h 15760"/>
                    <a:gd name="connsiteX16-303" fmla="*/ 19953 w 21556"/>
                    <a:gd name="connsiteY16-304" fmla="*/ 7447 h 15760"/>
                    <a:gd name="connsiteX17-305" fmla="*/ 20946 w 21556"/>
                    <a:gd name="connsiteY17-306" fmla="*/ 6221 h 15760"/>
                    <a:gd name="connsiteX18-307" fmla="*/ 21404 w 21556"/>
                    <a:gd name="connsiteY18-308" fmla="*/ 5632 h 15760"/>
                    <a:gd name="connsiteX19-309" fmla="*/ 21553 w 21556"/>
                    <a:gd name="connsiteY19-310" fmla="*/ 4894 h 15760"/>
                    <a:gd name="connsiteX20-311" fmla="*/ 21354 w 21556"/>
                    <a:gd name="connsiteY20-312" fmla="*/ 4276 h 15760"/>
                    <a:gd name="connsiteX21-313" fmla="*/ 20946 w 21556"/>
                    <a:gd name="connsiteY21-314" fmla="*/ 3766 h 15760"/>
                    <a:gd name="connsiteX22-315" fmla="*/ 19953 w 21556"/>
                    <a:gd name="connsiteY22-316" fmla="*/ 2536 h 15760"/>
                    <a:gd name="connsiteX23-317" fmla="*/ 17966 w 21556"/>
                    <a:gd name="connsiteY23-318" fmla="*/ 77 h 15760"/>
                    <a:gd name="connsiteX0-319" fmla="*/ 17966 w 21556"/>
                    <a:gd name="connsiteY0-320" fmla="*/ 0 h 15683"/>
                    <a:gd name="connsiteX1-321" fmla="*/ 6171 w 21556"/>
                    <a:gd name="connsiteY1-322" fmla="*/ 2442 h 15683"/>
                    <a:gd name="connsiteX2-323" fmla="*/ 7562 w 21556"/>
                    <a:gd name="connsiteY2-324" fmla="*/ 4070 h 15683"/>
                    <a:gd name="connsiteX3-325" fmla="*/ 7792 w 21556"/>
                    <a:gd name="connsiteY3-326" fmla="*/ 4675 h 15683"/>
                    <a:gd name="connsiteX4-327" fmla="*/ 7572 w 21556"/>
                    <a:gd name="connsiteY4-328" fmla="*/ 5720 h 15683"/>
                    <a:gd name="connsiteX5-329" fmla="*/ 6171 w 21556"/>
                    <a:gd name="connsiteY5-330" fmla="*/ 7451 h 15683"/>
                    <a:gd name="connsiteX6-331" fmla="*/ 4141 w 21556"/>
                    <a:gd name="connsiteY6-332" fmla="*/ 9941 h 15683"/>
                    <a:gd name="connsiteX7-333" fmla="*/ 81 w 21556"/>
                    <a:gd name="connsiteY7-334" fmla="*/ 14922 h 15683"/>
                    <a:gd name="connsiteX8-335" fmla="*/ 81 w 21556"/>
                    <a:gd name="connsiteY8-336" fmla="*/ 15526 h 15683"/>
                    <a:gd name="connsiteX9-337" fmla="*/ 392 w 21556"/>
                    <a:gd name="connsiteY9-338" fmla="*/ 15675 h 15683"/>
                    <a:gd name="connsiteX10-339" fmla="*/ 12498 w 21556"/>
                    <a:gd name="connsiteY10-340" fmla="*/ 15675 h 15683"/>
                    <a:gd name="connsiteX11-341" fmla="*/ 13012 w 21556"/>
                    <a:gd name="connsiteY11-342" fmla="*/ 15580 h 15683"/>
                    <a:gd name="connsiteX12-343" fmla="*/ 13507 w 21556"/>
                    <a:gd name="connsiteY12-344" fmla="*/ 15221 h 15683"/>
                    <a:gd name="connsiteX13-345" fmla="*/ 13992 w 21556"/>
                    <a:gd name="connsiteY13-346" fmla="*/ 14726 h 15683"/>
                    <a:gd name="connsiteX14-347" fmla="*/ 17966 w 21556"/>
                    <a:gd name="connsiteY14-348" fmla="*/ 9822 h 15683"/>
                    <a:gd name="connsiteX15-349" fmla="*/ 19953 w 21556"/>
                    <a:gd name="connsiteY15-350" fmla="*/ 7370 h 15683"/>
                    <a:gd name="connsiteX16-351" fmla="*/ 20946 w 21556"/>
                    <a:gd name="connsiteY16-352" fmla="*/ 6144 h 15683"/>
                    <a:gd name="connsiteX17-353" fmla="*/ 21404 w 21556"/>
                    <a:gd name="connsiteY17-354" fmla="*/ 5555 h 15683"/>
                    <a:gd name="connsiteX18-355" fmla="*/ 21553 w 21556"/>
                    <a:gd name="connsiteY18-356" fmla="*/ 4817 h 15683"/>
                    <a:gd name="connsiteX19-357" fmla="*/ 21354 w 21556"/>
                    <a:gd name="connsiteY19-358" fmla="*/ 4199 h 15683"/>
                    <a:gd name="connsiteX20-359" fmla="*/ 20946 w 21556"/>
                    <a:gd name="connsiteY20-360" fmla="*/ 3689 h 15683"/>
                    <a:gd name="connsiteX21-361" fmla="*/ 19953 w 21556"/>
                    <a:gd name="connsiteY21-362" fmla="*/ 2459 h 15683"/>
                    <a:gd name="connsiteX22-363" fmla="*/ 17966 w 21556"/>
                    <a:gd name="connsiteY22-364" fmla="*/ 0 h 15683"/>
                    <a:gd name="connsiteX0-365" fmla="*/ 17966 w 21556"/>
                    <a:gd name="connsiteY0-366" fmla="*/ 0 h 15683"/>
                    <a:gd name="connsiteX1-367" fmla="*/ 7562 w 21556"/>
                    <a:gd name="connsiteY1-368" fmla="*/ 4070 h 15683"/>
                    <a:gd name="connsiteX2-369" fmla="*/ 7792 w 21556"/>
                    <a:gd name="connsiteY2-370" fmla="*/ 4675 h 15683"/>
                    <a:gd name="connsiteX3-371" fmla="*/ 7572 w 21556"/>
                    <a:gd name="connsiteY3-372" fmla="*/ 5720 h 15683"/>
                    <a:gd name="connsiteX4-373" fmla="*/ 6171 w 21556"/>
                    <a:gd name="connsiteY4-374" fmla="*/ 7451 h 15683"/>
                    <a:gd name="connsiteX5-375" fmla="*/ 4141 w 21556"/>
                    <a:gd name="connsiteY5-376" fmla="*/ 9941 h 15683"/>
                    <a:gd name="connsiteX6-377" fmla="*/ 81 w 21556"/>
                    <a:gd name="connsiteY6-378" fmla="*/ 14922 h 15683"/>
                    <a:gd name="connsiteX7-379" fmla="*/ 81 w 21556"/>
                    <a:gd name="connsiteY7-380" fmla="*/ 15526 h 15683"/>
                    <a:gd name="connsiteX8-381" fmla="*/ 392 w 21556"/>
                    <a:gd name="connsiteY8-382" fmla="*/ 15675 h 15683"/>
                    <a:gd name="connsiteX9-383" fmla="*/ 12498 w 21556"/>
                    <a:gd name="connsiteY9-384" fmla="*/ 15675 h 15683"/>
                    <a:gd name="connsiteX10-385" fmla="*/ 13012 w 21556"/>
                    <a:gd name="connsiteY10-386" fmla="*/ 15580 h 15683"/>
                    <a:gd name="connsiteX11-387" fmla="*/ 13507 w 21556"/>
                    <a:gd name="connsiteY11-388" fmla="*/ 15221 h 15683"/>
                    <a:gd name="connsiteX12-389" fmla="*/ 13992 w 21556"/>
                    <a:gd name="connsiteY12-390" fmla="*/ 14726 h 15683"/>
                    <a:gd name="connsiteX13-391" fmla="*/ 17966 w 21556"/>
                    <a:gd name="connsiteY13-392" fmla="*/ 9822 h 15683"/>
                    <a:gd name="connsiteX14-393" fmla="*/ 19953 w 21556"/>
                    <a:gd name="connsiteY14-394" fmla="*/ 7370 h 15683"/>
                    <a:gd name="connsiteX15-395" fmla="*/ 20946 w 21556"/>
                    <a:gd name="connsiteY15-396" fmla="*/ 6144 h 15683"/>
                    <a:gd name="connsiteX16-397" fmla="*/ 21404 w 21556"/>
                    <a:gd name="connsiteY16-398" fmla="*/ 5555 h 15683"/>
                    <a:gd name="connsiteX17-399" fmla="*/ 21553 w 21556"/>
                    <a:gd name="connsiteY17-400" fmla="*/ 4817 h 15683"/>
                    <a:gd name="connsiteX18-401" fmla="*/ 21354 w 21556"/>
                    <a:gd name="connsiteY18-402" fmla="*/ 4199 h 15683"/>
                    <a:gd name="connsiteX19-403" fmla="*/ 20946 w 21556"/>
                    <a:gd name="connsiteY19-404" fmla="*/ 3689 h 15683"/>
                    <a:gd name="connsiteX20-405" fmla="*/ 19953 w 21556"/>
                    <a:gd name="connsiteY20-406" fmla="*/ 2459 h 15683"/>
                    <a:gd name="connsiteX21-407" fmla="*/ 17966 w 21556"/>
                    <a:gd name="connsiteY21-408" fmla="*/ 0 h 15683"/>
                    <a:gd name="connsiteX0-409" fmla="*/ 19953 w 21556"/>
                    <a:gd name="connsiteY0-410" fmla="*/ 0 h 13224"/>
                    <a:gd name="connsiteX1-411" fmla="*/ 7562 w 21556"/>
                    <a:gd name="connsiteY1-412" fmla="*/ 1611 h 13224"/>
                    <a:gd name="connsiteX2-413" fmla="*/ 7792 w 21556"/>
                    <a:gd name="connsiteY2-414" fmla="*/ 2216 h 13224"/>
                    <a:gd name="connsiteX3-415" fmla="*/ 7572 w 21556"/>
                    <a:gd name="connsiteY3-416" fmla="*/ 3261 h 13224"/>
                    <a:gd name="connsiteX4-417" fmla="*/ 6171 w 21556"/>
                    <a:gd name="connsiteY4-418" fmla="*/ 4992 h 13224"/>
                    <a:gd name="connsiteX5-419" fmla="*/ 4141 w 21556"/>
                    <a:gd name="connsiteY5-420" fmla="*/ 7482 h 13224"/>
                    <a:gd name="connsiteX6-421" fmla="*/ 81 w 21556"/>
                    <a:gd name="connsiteY6-422" fmla="*/ 12463 h 13224"/>
                    <a:gd name="connsiteX7-423" fmla="*/ 81 w 21556"/>
                    <a:gd name="connsiteY7-424" fmla="*/ 13067 h 13224"/>
                    <a:gd name="connsiteX8-425" fmla="*/ 392 w 21556"/>
                    <a:gd name="connsiteY8-426" fmla="*/ 13216 h 13224"/>
                    <a:gd name="connsiteX9-427" fmla="*/ 12498 w 21556"/>
                    <a:gd name="connsiteY9-428" fmla="*/ 13216 h 13224"/>
                    <a:gd name="connsiteX10-429" fmla="*/ 13012 w 21556"/>
                    <a:gd name="connsiteY10-430" fmla="*/ 13121 h 13224"/>
                    <a:gd name="connsiteX11-431" fmla="*/ 13507 w 21556"/>
                    <a:gd name="connsiteY11-432" fmla="*/ 12762 h 13224"/>
                    <a:gd name="connsiteX12-433" fmla="*/ 13992 w 21556"/>
                    <a:gd name="connsiteY12-434" fmla="*/ 12267 h 13224"/>
                    <a:gd name="connsiteX13-435" fmla="*/ 17966 w 21556"/>
                    <a:gd name="connsiteY13-436" fmla="*/ 7363 h 13224"/>
                    <a:gd name="connsiteX14-437" fmla="*/ 19953 w 21556"/>
                    <a:gd name="connsiteY14-438" fmla="*/ 4911 h 13224"/>
                    <a:gd name="connsiteX15-439" fmla="*/ 20946 w 21556"/>
                    <a:gd name="connsiteY15-440" fmla="*/ 3685 h 13224"/>
                    <a:gd name="connsiteX16-441" fmla="*/ 21404 w 21556"/>
                    <a:gd name="connsiteY16-442" fmla="*/ 3096 h 13224"/>
                    <a:gd name="connsiteX17-443" fmla="*/ 21553 w 21556"/>
                    <a:gd name="connsiteY17-444" fmla="*/ 2358 h 13224"/>
                    <a:gd name="connsiteX18-445" fmla="*/ 21354 w 21556"/>
                    <a:gd name="connsiteY18-446" fmla="*/ 1740 h 13224"/>
                    <a:gd name="connsiteX19-447" fmla="*/ 20946 w 21556"/>
                    <a:gd name="connsiteY19-448" fmla="*/ 1230 h 13224"/>
                    <a:gd name="connsiteX20-449" fmla="*/ 19953 w 21556"/>
                    <a:gd name="connsiteY20-450" fmla="*/ 0 h 13224"/>
                    <a:gd name="connsiteX0-451" fmla="*/ 19953 w 21556"/>
                    <a:gd name="connsiteY0-452" fmla="*/ 0 h 13224"/>
                    <a:gd name="connsiteX1-453" fmla="*/ 7562 w 21556"/>
                    <a:gd name="connsiteY1-454" fmla="*/ 1611 h 13224"/>
                    <a:gd name="connsiteX2-455" fmla="*/ 7792 w 21556"/>
                    <a:gd name="connsiteY2-456" fmla="*/ 2216 h 13224"/>
                    <a:gd name="connsiteX3-457" fmla="*/ 7613 w 21556"/>
                    <a:gd name="connsiteY3-458" fmla="*/ 1590 h 13224"/>
                    <a:gd name="connsiteX4-459" fmla="*/ 7572 w 21556"/>
                    <a:gd name="connsiteY4-460" fmla="*/ 3261 h 13224"/>
                    <a:gd name="connsiteX5-461" fmla="*/ 6171 w 21556"/>
                    <a:gd name="connsiteY5-462" fmla="*/ 4992 h 13224"/>
                    <a:gd name="connsiteX6-463" fmla="*/ 4141 w 21556"/>
                    <a:gd name="connsiteY6-464" fmla="*/ 7482 h 13224"/>
                    <a:gd name="connsiteX7-465" fmla="*/ 81 w 21556"/>
                    <a:gd name="connsiteY7-466" fmla="*/ 12463 h 13224"/>
                    <a:gd name="connsiteX8-467" fmla="*/ 81 w 21556"/>
                    <a:gd name="connsiteY8-468" fmla="*/ 13067 h 13224"/>
                    <a:gd name="connsiteX9-469" fmla="*/ 392 w 21556"/>
                    <a:gd name="connsiteY9-470" fmla="*/ 13216 h 13224"/>
                    <a:gd name="connsiteX10-471" fmla="*/ 12498 w 21556"/>
                    <a:gd name="connsiteY10-472" fmla="*/ 13216 h 13224"/>
                    <a:gd name="connsiteX11-473" fmla="*/ 13012 w 21556"/>
                    <a:gd name="connsiteY11-474" fmla="*/ 13121 h 13224"/>
                    <a:gd name="connsiteX12-475" fmla="*/ 13507 w 21556"/>
                    <a:gd name="connsiteY12-476" fmla="*/ 12762 h 13224"/>
                    <a:gd name="connsiteX13-477" fmla="*/ 13992 w 21556"/>
                    <a:gd name="connsiteY13-478" fmla="*/ 12267 h 13224"/>
                    <a:gd name="connsiteX14-479" fmla="*/ 17966 w 21556"/>
                    <a:gd name="connsiteY14-480" fmla="*/ 7363 h 13224"/>
                    <a:gd name="connsiteX15-481" fmla="*/ 19953 w 21556"/>
                    <a:gd name="connsiteY15-482" fmla="*/ 4911 h 13224"/>
                    <a:gd name="connsiteX16-483" fmla="*/ 20946 w 21556"/>
                    <a:gd name="connsiteY16-484" fmla="*/ 3685 h 13224"/>
                    <a:gd name="connsiteX17-485" fmla="*/ 21404 w 21556"/>
                    <a:gd name="connsiteY17-486" fmla="*/ 3096 h 13224"/>
                    <a:gd name="connsiteX18-487" fmla="*/ 21553 w 21556"/>
                    <a:gd name="connsiteY18-488" fmla="*/ 2358 h 13224"/>
                    <a:gd name="connsiteX19-489" fmla="*/ 21354 w 21556"/>
                    <a:gd name="connsiteY19-490" fmla="*/ 1740 h 13224"/>
                    <a:gd name="connsiteX20-491" fmla="*/ 20946 w 21556"/>
                    <a:gd name="connsiteY20-492" fmla="*/ 1230 h 13224"/>
                    <a:gd name="connsiteX21-493" fmla="*/ 19953 w 21556"/>
                    <a:gd name="connsiteY21-494" fmla="*/ 0 h 13224"/>
                    <a:gd name="connsiteX0-495" fmla="*/ 19953 w 21556"/>
                    <a:gd name="connsiteY0-496" fmla="*/ 0 h 13224"/>
                    <a:gd name="connsiteX1-497" fmla="*/ 7562 w 21556"/>
                    <a:gd name="connsiteY1-498" fmla="*/ 1611 h 13224"/>
                    <a:gd name="connsiteX2-499" fmla="*/ 7792 w 21556"/>
                    <a:gd name="connsiteY2-500" fmla="*/ 2216 h 13224"/>
                    <a:gd name="connsiteX3-501" fmla="*/ 7572 w 21556"/>
                    <a:gd name="connsiteY3-502" fmla="*/ 3261 h 13224"/>
                    <a:gd name="connsiteX4-503" fmla="*/ 6171 w 21556"/>
                    <a:gd name="connsiteY4-504" fmla="*/ 4992 h 13224"/>
                    <a:gd name="connsiteX5-505" fmla="*/ 4141 w 21556"/>
                    <a:gd name="connsiteY5-506" fmla="*/ 7482 h 13224"/>
                    <a:gd name="connsiteX6-507" fmla="*/ 81 w 21556"/>
                    <a:gd name="connsiteY6-508" fmla="*/ 12463 h 13224"/>
                    <a:gd name="connsiteX7-509" fmla="*/ 81 w 21556"/>
                    <a:gd name="connsiteY7-510" fmla="*/ 13067 h 13224"/>
                    <a:gd name="connsiteX8-511" fmla="*/ 392 w 21556"/>
                    <a:gd name="connsiteY8-512" fmla="*/ 13216 h 13224"/>
                    <a:gd name="connsiteX9-513" fmla="*/ 12498 w 21556"/>
                    <a:gd name="connsiteY9-514" fmla="*/ 13216 h 13224"/>
                    <a:gd name="connsiteX10-515" fmla="*/ 13012 w 21556"/>
                    <a:gd name="connsiteY10-516" fmla="*/ 13121 h 13224"/>
                    <a:gd name="connsiteX11-517" fmla="*/ 13507 w 21556"/>
                    <a:gd name="connsiteY11-518" fmla="*/ 12762 h 13224"/>
                    <a:gd name="connsiteX12-519" fmla="*/ 13992 w 21556"/>
                    <a:gd name="connsiteY12-520" fmla="*/ 12267 h 13224"/>
                    <a:gd name="connsiteX13-521" fmla="*/ 17966 w 21556"/>
                    <a:gd name="connsiteY13-522" fmla="*/ 7363 h 13224"/>
                    <a:gd name="connsiteX14-523" fmla="*/ 19953 w 21556"/>
                    <a:gd name="connsiteY14-524" fmla="*/ 4911 h 13224"/>
                    <a:gd name="connsiteX15-525" fmla="*/ 20946 w 21556"/>
                    <a:gd name="connsiteY15-526" fmla="*/ 3685 h 13224"/>
                    <a:gd name="connsiteX16-527" fmla="*/ 21404 w 21556"/>
                    <a:gd name="connsiteY16-528" fmla="*/ 3096 h 13224"/>
                    <a:gd name="connsiteX17-529" fmla="*/ 21553 w 21556"/>
                    <a:gd name="connsiteY17-530" fmla="*/ 2358 h 13224"/>
                    <a:gd name="connsiteX18-531" fmla="*/ 21354 w 21556"/>
                    <a:gd name="connsiteY18-532" fmla="*/ 1740 h 13224"/>
                    <a:gd name="connsiteX19-533" fmla="*/ 20946 w 21556"/>
                    <a:gd name="connsiteY19-534" fmla="*/ 1230 h 13224"/>
                    <a:gd name="connsiteX20-535" fmla="*/ 19953 w 21556"/>
                    <a:gd name="connsiteY20-536" fmla="*/ 0 h 13224"/>
                    <a:gd name="connsiteX0-537" fmla="*/ 19953 w 21556"/>
                    <a:gd name="connsiteY0-538" fmla="*/ 0 h 13224"/>
                    <a:gd name="connsiteX1-539" fmla="*/ 7792 w 21556"/>
                    <a:gd name="connsiteY1-540" fmla="*/ 2216 h 13224"/>
                    <a:gd name="connsiteX2-541" fmla="*/ 7572 w 21556"/>
                    <a:gd name="connsiteY2-542" fmla="*/ 3261 h 13224"/>
                    <a:gd name="connsiteX3-543" fmla="*/ 6171 w 21556"/>
                    <a:gd name="connsiteY3-544" fmla="*/ 4992 h 13224"/>
                    <a:gd name="connsiteX4-545" fmla="*/ 4141 w 21556"/>
                    <a:gd name="connsiteY4-546" fmla="*/ 7482 h 13224"/>
                    <a:gd name="connsiteX5-547" fmla="*/ 81 w 21556"/>
                    <a:gd name="connsiteY5-548" fmla="*/ 12463 h 13224"/>
                    <a:gd name="connsiteX6-549" fmla="*/ 81 w 21556"/>
                    <a:gd name="connsiteY6-550" fmla="*/ 13067 h 13224"/>
                    <a:gd name="connsiteX7-551" fmla="*/ 392 w 21556"/>
                    <a:gd name="connsiteY7-552" fmla="*/ 13216 h 13224"/>
                    <a:gd name="connsiteX8-553" fmla="*/ 12498 w 21556"/>
                    <a:gd name="connsiteY8-554" fmla="*/ 13216 h 13224"/>
                    <a:gd name="connsiteX9-555" fmla="*/ 13012 w 21556"/>
                    <a:gd name="connsiteY9-556" fmla="*/ 13121 h 13224"/>
                    <a:gd name="connsiteX10-557" fmla="*/ 13507 w 21556"/>
                    <a:gd name="connsiteY10-558" fmla="*/ 12762 h 13224"/>
                    <a:gd name="connsiteX11-559" fmla="*/ 13992 w 21556"/>
                    <a:gd name="connsiteY11-560" fmla="*/ 12267 h 13224"/>
                    <a:gd name="connsiteX12-561" fmla="*/ 17966 w 21556"/>
                    <a:gd name="connsiteY12-562" fmla="*/ 7363 h 13224"/>
                    <a:gd name="connsiteX13-563" fmla="*/ 19953 w 21556"/>
                    <a:gd name="connsiteY13-564" fmla="*/ 4911 h 13224"/>
                    <a:gd name="connsiteX14-565" fmla="*/ 20946 w 21556"/>
                    <a:gd name="connsiteY14-566" fmla="*/ 3685 h 13224"/>
                    <a:gd name="connsiteX15-567" fmla="*/ 21404 w 21556"/>
                    <a:gd name="connsiteY15-568" fmla="*/ 3096 h 13224"/>
                    <a:gd name="connsiteX16-569" fmla="*/ 21553 w 21556"/>
                    <a:gd name="connsiteY16-570" fmla="*/ 2358 h 13224"/>
                    <a:gd name="connsiteX17-571" fmla="*/ 21354 w 21556"/>
                    <a:gd name="connsiteY17-572" fmla="*/ 1740 h 13224"/>
                    <a:gd name="connsiteX18-573" fmla="*/ 20946 w 21556"/>
                    <a:gd name="connsiteY18-574" fmla="*/ 1230 h 13224"/>
                    <a:gd name="connsiteX19-575" fmla="*/ 19953 w 21556"/>
                    <a:gd name="connsiteY19-576" fmla="*/ 0 h 13224"/>
                    <a:gd name="connsiteX0-577" fmla="*/ 20946 w 21556"/>
                    <a:gd name="connsiteY0-578" fmla="*/ 0 h 11994"/>
                    <a:gd name="connsiteX1-579" fmla="*/ 7792 w 21556"/>
                    <a:gd name="connsiteY1-580" fmla="*/ 986 h 11994"/>
                    <a:gd name="connsiteX2-581" fmla="*/ 7572 w 21556"/>
                    <a:gd name="connsiteY2-582" fmla="*/ 2031 h 11994"/>
                    <a:gd name="connsiteX3-583" fmla="*/ 6171 w 21556"/>
                    <a:gd name="connsiteY3-584" fmla="*/ 3762 h 11994"/>
                    <a:gd name="connsiteX4-585" fmla="*/ 4141 w 21556"/>
                    <a:gd name="connsiteY4-586" fmla="*/ 6252 h 11994"/>
                    <a:gd name="connsiteX5-587" fmla="*/ 81 w 21556"/>
                    <a:gd name="connsiteY5-588" fmla="*/ 11233 h 11994"/>
                    <a:gd name="connsiteX6-589" fmla="*/ 81 w 21556"/>
                    <a:gd name="connsiteY6-590" fmla="*/ 11837 h 11994"/>
                    <a:gd name="connsiteX7-591" fmla="*/ 392 w 21556"/>
                    <a:gd name="connsiteY7-592" fmla="*/ 11986 h 11994"/>
                    <a:gd name="connsiteX8-593" fmla="*/ 12498 w 21556"/>
                    <a:gd name="connsiteY8-594" fmla="*/ 11986 h 11994"/>
                    <a:gd name="connsiteX9-595" fmla="*/ 13012 w 21556"/>
                    <a:gd name="connsiteY9-596" fmla="*/ 11891 h 11994"/>
                    <a:gd name="connsiteX10-597" fmla="*/ 13507 w 21556"/>
                    <a:gd name="connsiteY10-598" fmla="*/ 11532 h 11994"/>
                    <a:gd name="connsiteX11-599" fmla="*/ 13992 w 21556"/>
                    <a:gd name="connsiteY11-600" fmla="*/ 11037 h 11994"/>
                    <a:gd name="connsiteX12-601" fmla="*/ 17966 w 21556"/>
                    <a:gd name="connsiteY12-602" fmla="*/ 6133 h 11994"/>
                    <a:gd name="connsiteX13-603" fmla="*/ 19953 w 21556"/>
                    <a:gd name="connsiteY13-604" fmla="*/ 3681 h 11994"/>
                    <a:gd name="connsiteX14-605" fmla="*/ 20946 w 21556"/>
                    <a:gd name="connsiteY14-606" fmla="*/ 2455 h 11994"/>
                    <a:gd name="connsiteX15-607" fmla="*/ 21404 w 21556"/>
                    <a:gd name="connsiteY15-608" fmla="*/ 1866 h 11994"/>
                    <a:gd name="connsiteX16-609" fmla="*/ 21553 w 21556"/>
                    <a:gd name="connsiteY16-610" fmla="*/ 1128 h 11994"/>
                    <a:gd name="connsiteX17-611" fmla="*/ 21354 w 21556"/>
                    <a:gd name="connsiteY17-612" fmla="*/ 510 h 11994"/>
                    <a:gd name="connsiteX18-613" fmla="*/ 20946 w 21556"/>
                    <a:gd name="connsiteY18-614" fmla="*/ 0 h 11994"/>
                    <a:gd name="connsiteX0-615" fmla="*/ 21354 w 21556"/>
                    <a:gd name="connsiteY0-616" fmla="*/ 0 h 11484"/>
                    <a:gd name="connsiteX1-617" fmla="*/ 7792 w 21556"/>
                    <a:gd name="connsiteY1-618" fmla="*/ 476 h 11484"/>
                    <a:gd name="connsiteX2-619" fmla="*/ 7572 w 21556"/>
                    <a:gd name="connsiteY2-620" fmla="*/ 1521 h 11484"/>
                    <a:gd name="connsiteX3-621" fmla="*/ 6171 w 21556"/>
                    <a:gd name="connsiteY3-622" fmla="*/ 3252 h 11484"/>
                    <a:gd name="connsiteX4-623" fmla="*/ 4141 w 21556"/>
                    <a:gd name="connsiteY4-624" fmla="*/ 5742 h 11484"/>
                    <a:gd name="connsiteX5-625" fmla="*/ 81 w 21556"/>
                    <a:gd name="connsiteY5-626" fmla="*/ 10723 h 11484"/>
                    <a:gd name="connsiteX6-627" fmla="*/ 81 w 21556"/>
                    <a:gd name="connsiteY6-628" fmla="*/ 11327 h 11484"/>
                    <a:gd name="connsiteX7-629" fmla="*/ 392 w 21556"/>
                    <a:gd name="connsiteY7-630" fmla="*/ 11476 h 11484"/>
                    <a:gd name="connsiteX8-631" fmla="*/ 12498 w 21556"/>
                    <a:gd name="connsiteY8-632" fmla="*/ 11476 h 11484"/>
                    <a:gd name="connsiteX9-633" fmla="*/ 13012 w 21556"/>
                    <a:gd name="connsiteY9-634" fmla="*/ 11381 h 11484"/>
                    <a:gd name="connsiteX10-635" fmla="*/ 13507 w 21556"/>
                    <a:gd name="connsiteY10-636" fmla="*/ 11022 h 11484"/>
                    <a:gd name="connsiteX11-637" fmla="*/ 13992 w 21556"/>
                    <a:gd name="connsiteY11-638" fmla="*/ 10527 h 11484"/>
                    <a:gd name="connsiteX12-639" fmla="*/ 17966 w 21556"/>
                    <a:gd name="connsiteY12-640" fmla="*/ 5623 h 11484"/>
                    <a:gd name="connsiteX13-641" fmla="*/ 19953 w 21556"/>
                    <a:gd name="connsiteY13-642" fmla="*/ 3171 h 11484"/>
                    <a:gd name="connsiteX14-643" fmla="*/ 20946 w 21556"/>
                    <a:gd name="connsiteY14-644" fmla="*/ 1945 h 11484"/>
                    <a:gd name="connsiteX15-645" fmla="*/ 21404 w 21556"/>
                    <a:gd name="connsiteY15-646" fmla="*/ 1356 h 11484"/>
                    <a:gd name="connsiteX16-647" fmla="*/ 21553 w 21556"/>
                    <a:gd name="connsiteY16-648" fmla="*/ 618 h 11484"/>
                    <a:gd name="connsiteX17-649" fmla="*/ 21354 w 21556"/>
                    <a:gd name="connsiteY17-650" fmla="*/ 0 h 11484"/>
                    <a:gd name="connsiteX0-651" fmla="*/ 21553 w 21556"/>
                    <a:gd name="connsiteY0-652" fmla="*/ 206 h 11072"/>
                    <a:gd name="connsiteX1-653" fmla="*/ 7792 w 21556"/>
                    <a:gd name="connsiteY1-654" fmla="*/ 64 h 11072"/>
                    <a:gd name="connsiteX2-655" fmla="*/ 7572 w 21556"/>
                    <a:gd name="connsiteY2-656" fmla="*/ 1109 h 11072"/>
                    <a:gd name="connsiteX3-657" fmla="*/ 6171 w 21556"/>
                    <a:gd name="connsiteY3-658" fmla="*/ 2840 h 11072"/>
                    <a:gd name="connsiteX4-659" fmla="*/ 4141 w 21556"/>
                    <a:gd name="connsiteY4-660" fmla="*/ 5330 h 11072"/>
                    <a:gd name="connsiteX5-661" fmla="*/ 81 w 21556"/>
                    <a:gd name="connsiteY5-662" fmla="*/ 10311 h 11072"/>
                    <a:gd name="connsiteX6-663" fmla="*/ 81 w 21556"/>
                    <a:gd name="connsiteY6-664" fmla="*/ 10915 h 11072"/>
                    <a:gd name="connsiteX7-665" fmla="*/ 392 w 21556"/>
                    <a:gd name="connsiteY7-666" fmla="*/ 11064 h 11072"/>
                    <a:gd name="connsiteX8-667" fmla="*/ 12498 w 21556"/>
                    <a:gd name="connsiteY8-668" fmla="*/ 11064 h 11072"/>
                    <a:gd name="connsiteX9-669" fmla="*/ 13012 w 21556"/>
                    <a:gd name="connsiteY9-670" fmla="*/ 10969 h 11072"/>
                    <a:gd name="connsiteX10-671" fmla="*/ 13507 w 21556"/>
                    <a:gd name="connsiteY10-672" fmla="*/ 10610 h 11072"/>
                    <a:gd name="connsiteX11-673" fmla="*/ 13992 w 21556"/>
                    <a:gd name="connsiteY11-674" fmla="*/ 10115 h 11072"/>
                    <a:gd name="connsiteX12-675" fmla="*/ 17966 w 21556"/>
                    <a:gd name="connsiteY12-676" fmla="*/ 5211 h 11072"/>
                    <a:gd name="connsiteX13-677" fmla="*/ 19953 w 21556"/>
                    <a:gd name="connsiteY13-678" fmla="*/ 2759 h 11072"/>
                    <a:gd name="connsiteX14-679" fmla="*/ 20946 w 21556"/>
                    <a:gd name="connsiteY14-680" fmla="*/ 1533 h 11072"/>
                    <a:gd name="connsiteX15-681" fmla="*/ 21404 w 21556"/>
                    <a:gd name="connsiteY15-682" fmla="*/ 944 h 11072"/>
                    <a:gd name="connsiteX16-683" fmla="*/ 21553 w 21556"/>
                    <a:gd name="connsiteY16-684" fmla="*/ 206 h 1107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Lst>
                  <a:rect l="l" t="t" r="r" b="b"/>
                  <a:pathLst>
                    <a:path w="21556" h="11072">
                      <a:moveTo>
                        <a:pt x="21553" y="206"/>
                      </a:moveTo>
                      <a:cubicBezTo>
                        <a:pt x="19284" y="59"/>
                        <a:pt x="10122" y="-86"/>
                        <a:pt x="7792" y="64"/>
                      </a:cubicBezTo>
                      <a:cubicBezTo>
                        <a:pt x="7794" y="339"/>
                        <a:pt x="7842" y="646"/>
                        <a:pt x="7572" y="1109"/>
                      </a:cubicBezTo>
                      <a:lnTo>
                        <a:pt x="6171" y="2840"/>
                      </a:lnTo>
                      <a:lnTo>
                        <a:pt x="4141" y="5330"/>
                      </a:lnTo>
                      <a:lnTo>
                        <a:pt x="81" y="10311"/>
                      </a:lnTo>
                      <a:cubicBezTo>
                        <a:pt x="-27" y="10485"/>
                        <a:pt x="-27" y="10741"/>
                        <a:pt x="81" y="10915"/>
                      </a:cubicBezTo>
                      <a:cubicBezTo>
                        <a:pt x="157" y="11038"/>
                        <a:pt x="276" y="11095"/>
                        <a:pt x="392" y="11064"/>
                      </a:cubicBezTo>
                      <a:lnTo>
                        <a:pt x="12498" y="11064"/>
                      </a:lnTo>
                      <a:cubicBezTo>
                        <a:pt x="12672" y="11079"/>
                        <a:pt x="12847" y="11047"/>
                        <a:pt x="13012" y="10969"/>
                      </a:cubicBezTo>
                      <a:cubicBezTo>
                        <a:pt x="13190" y="10886"/>
                        <a:pt x="13351" y="10752"/>
                        <a:pt x="13507" y="10610"/>
                      </a:cubicBezTo>
                      <a:cubicBezTo>
                        <a:pt x="13675" y="10456"/>
                        <a:pt x="13836" y="10291"/>
                        <a:pt x="13992" y="10115"/>
                      </a:cubicBezTo>
                      <a:lnTo>
                        <a:pt x="17966" y="5211"/>
                      </a:lnTo>
                      <a:lnTo>
                        <a:pt x="19953" y="2759"/>
                      </a:lnTo>
                      <a:cubicBezTo>
                        <a:pt x="20285" y="2352"/>
                        <a:pt x="20618" y="1947"/>
                        <a:pt x="20946" y="1533"/>
                      </a:cubicBezTo>
                      <a:cubicBezTo>
                        <a:pt x="21100" y="1339"/>
                        <a:pt x="21253" y="1142"/>
                        <a:pt x="21404" y="944"/>
                      </a:cubicBezTo>
                      <a:cubicBezTo>
                        <a:pt x="21518" y="731"/>
                        <a:pt x="21571" y="468"/>
                        <a:pt x="21553" y="206"/>
                      </a:cubicBezTo>
                      <a:close/>
                    </a:path>
                  </a:pathLst>
                </a:custGeom>
                <a:solidFill>
                  <a:srgbClr val="A6A6A6">
                    <a:alpha val="70000"/>
                  </a:srgbClr>
                </a:solidFill>
                <a:ln>
                  <a:noFill/>
                </a:ln>
                <a:effectLst/>
              </p:spPr>
              <p:txBody>
                <a:bodyPr wrap="square" lIns="91440" tIns="45720" rIns="91440" bIns="45720" anchor="ctr">
                  <a:normAutofit/>
                </a:bodyPr>
                <a:lstStyle/>
                <a:p>
                  <a:endParaRPr lang="en-US" sz="900">
                    <a:latin typeface="思源黑体 CN Normal" panose="020B0400000000000000" charset="-122"/>
                    <a:ea typeface="思源黑体 CN Normal" panose="020B0400000000000000" charset="-122"/>
                    <a:cs typeface="思源黑体 CN Normal" panose="020B0400000000000000" charset="-122"/>
                  </a:endParaRPr>
                </a:p>
              </p:txBody>
            </p:sp>
          </p:grpSp>
        </p:grpSp>
        <p:grpSp>
          <p:nvGrpSpPr>
            <p:cNvPr id="23" name="îṣľíḓê"/>
            <p:cNvGrpSpPr/>
            <p:nvPr/>
          </p:nvGrpSpPr>
          <p:grpSpPr>
            <a:xfrm>
              <a:off x="8661" y="4948"/>
              <a:ext cx="979" cy="289"/>
              <a:chOff x="2710657" y="1989591"/>
              <a:chExt cx="500063" cy="147638"/>
            </a:xfrm>
          </p:grpSpPr>
          <p:sp>
            <p:nvSpPr>
              <p:cNvPr id="42" name="îsliḍê"/>
              <p:cNvSpPr/>
              <p:nvPr/>
            </p:nvSpPr>
            <p:spPr bwMode="auto">
              <a:xfrm rot="5400000">
                <a:off x="3095626" y="2022135"/>
                <a:ext cx="147638" cy="82550"/>
              </a:xfrm>
              <a:custGeom>
                <a:avLst/>
                <a:gdLst>
                  <a:gd name="T0" fmla="*/ 147649 w 21600"/>
                  <a:gd name="T1" fmla="*/ 82551 h 21600"/>
                  <a:gd name="T2" fmla="*/ 147649 w 21600"/>
                  <a:gd name="T3" fmla="*/ 82551 h 21600"/>
                  <a:gd name="T4" fmla="*/ 147649 w 21600"/>
                  <a:gd name="T5" fmla="*/ 82551 h 21600"/>
                  <a:gd name="T6" fmla="*/ 147649 w 21600"/>
                  <a:gd name="T7" fmla="*/ 82551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0800" y="0"/>
                    </a:moveTo>
                    <a:lnTo>
                      <a:pt x="21600" y="21600"/>
                    </a:lnTo>
                    <a:lnTo>
                      <a:pt x="0" y="21600"/>
                    </a:lnTo>
                    <a:lnTo>
                      <a:pt x="10800" y="0"/>
                    </a:lnTo>
                    <a:close/>
                  </a:path>
                </a:pathLst>
              </a:custGeom>
              <a:solidFill>
                <a:schemeClr val="bg1">
                  <a:lumMod val="75000"/>
                  <a:alpha val="60000"/>
                </a:schemeClr>
              </a:solidFill>
              <a:ln>
                <a:noFill/>
              </a:ln>
              <a:effectLst/>
            </p:spPr>
            <p:txBody>
              <a:bodyPr wrap="square" lIns="91440" tIns="45720" rIns="91440" bIns="45720" anchor="ctr">
                <a:normAutofit fontScale="25000" lnSpcReduction="20000"/>
              </a:bodyPr>
              <a:lstStyle/>
              <a:p>
                <a:endParaRPr lang="en-US" sz="900">
                  <a:latin typeface="思源黑体 CN Normal" panose="020B0400000000000000" charset="-122"/>
                  <a:ea typeface="思源黑体 CN Normal" panose="020B0400000000000000" charset="-122"/>
                  <a:cs typeface="思源黑体 CN Normal" panose="020B0400000000000000" charset="-122"/>
                </a:endParaRPr>
              </a:p>
            </p:txBody>
          </p:sp>
          <p:sp>
            <p:nvSpPr>
              <p:cNvPr id="43" name="íṩ1iḍe"/>
              <p:cNvSpPr/>
              <p:nvPr/>
            </p:nvSpPr>
            <p:spPr bwMode="auto">
              <a:xfrm rot="5400000">
                <a:off x="2883694" y="2022135"/>
                <a:ext cx="147638" cy="82550"/>
              </a:xfrm>
              <a:custGeom>
                <a:avLst/>
                <a:gdLst>
                  <a:gd name="T0" fmla="*/ 147649 w 21600"/>
                  <a:gd name="T1" fmla="*/ 82551 h 21600"/>
                  <a:gd name="T2" fmla="*/ 147649 w 21600"/>
                  <a:gd name="T3" fmla="*/ 82551 h 21600"/>
                  <a:gd name="T4" fmla="*/ 147649 w 21600"/>
                  <a:gd name="T5" fmla="*/ 82551 h 21600"/>
                  <a:gd name="T6" fmla="*/ 147649 w 21600"/>
                  <a:gd name="T7" fmla="*/ 82551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0800" y="0"/>
                    </a:moveTo>
                    <a:lnTo>
                      <a:pt x="21600" y="21600"/>
                    </a:lnTo>
                    <a:lnTo>
                      <a:pt x="0" y="21600"/>
                    </a:lnTo>
                    <a:lnTo>
                      <a:pt x="10800" y="0"/>
                    </a:lnTo>
                    <a:close/>
                  </a:path>
                </a:pathLst>
              </a:custGeom>
              <a:solidFill>
                <a:schemeClr val="bg1">
                  <a:lumMod val="85000"/>
                  <a:alpha val="80000"/>
                </a:schemeClr>
              </a:solidFill>
              <a:ln>
                <a:noFill/>
              </a:ln>
              <a:effectLst/>
            </p:spPr>
            <p:txBody>
              <a:bodyPr wrap="square" lIns="91440" tIns="45720" rIns="91440" bIns="45720" anchor="ctr">
                <a:normAutofit fontScale="25000" lnSpcReduction="20000"/>
              </a:bodyPr>
              <a:lstStyle/>
              <a:p>
                <a:endParaRPr lang="en-US" sz="900">
                  <a:latin typeface="思源黑体 CN Normal" panose="020B0400000000000000" charset="-122"/>
                  <a:ea typeface="思源黑体 CN Normal" panose="020B0400000000000000" charset="-122"/>
                  <a:cs typeface="思源黑体 CN Normal" panose="020B0400000000000000" charset="-122"/>
                </a:endParaRPr>
              </a:p>
            </p:txBody>
          </p:sp>
          <p:sp>
            <p:nvSpPr>
              <p:cNvPr id="44" name="îŝliḓê"/>
              <p:cNvSpPr/>
              <p:nvPr/>
            </p:nvSpPr>
            <p:spPr bwMode="auto">
              <a:xfrm rot="5400000">
                <a:off x="2678113" y="2022135"/>
                <a:ext cx="147638" cy="82550"/>
              </a:xfrm>
              <a:custGeom>
                <a:avLst/>
                <a:gdLst>
                  <a:gd name="T0" fmla="*/ 147649 w 21600"/>
                  <a:gd name="T1" fmla="*/ 82551 h 21600"/>
                  <a:gd name="T2" fmla="*/ 147649 w 21600"/>
                  <a:gd name="T3" fmla="*/ 82551 h 21600"/>
                  <a:gd name="T4" fmla="*/ 147649 w 21600"/>
                  <a:gd name="T5" fmla="*/ 82551 h 21600"/>
                  <a:gd name="T6" fmla="*/ 147649 w 21600"/>
                  <a:gd name="T7" fmla="*/ 82551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0800" y="0"/>
                    </a:moveTo>
                    <a:lnTo>
                      <a:pt x="21600" y="21600"/>
                    </a:lnTo>
                    <a:lnTo>
                      <a:pt x="0" y="21600"/>
                    </a:lnTo>
                    <a:lnTo>
                      <a:pt x="10800" y="0"/>
                    </a:lnTo>
                    <a:close/>
                  </a:path>
                </a:pathLst>
              </a:custGeom>
              <a:solidFill>
                <a:schemeClr val="bg1">
                  <a:lumMod val="85000"/>
                  <a:alpha val="50000"/>
                </a:schemeClr>
              </a:solidFill>
              <a:ln>
                <a:noFill/>
              </a:ln>
              <a:effectLst/>
            </p:spPr>
            <p:txBody>
              <a:bodyPr wrap="square" lIns="91440" tIns="45720" rIns="91440" bIns="45720" anchor="ctr">
                <a:normAutofit fontScale="25000" lnSpcReduction="20000"/>
              </a:bodyPr>
              <a:lstStyle/>
              <a:p>
                <a:endParaRPr lang="en-US" sz="900">
                  <a:latin typeface="思源黑体 CN Normal" panose="020B0400000000000000" charset="-122"/>
                  <a:ea typeface="思源黑体 CN Normal" panose="020B0400000000000000" charset="-122"/>
                  <a:cs typeface="思源黑体 CN Normal" panose="020B0400000000000000" charset="-122"/>
                </a:endParaRPr>
              </a:p>
            </p:txBody>
          </p:sp>
        </p:grpSp>
        <p:grpSp>
          <p:nvGrpSpPr>
            <p:cNvPr id="62" name="组合 61"/>
            <p:cNvGrpSpPr/>
            <p:nvPr/>
          </p:nvGrpSpPr>
          <p:grpSpPr>
            <a:xfrm>
              <a:off x="5435" y="4646"/>
              <a:ext cx="2978" cy="957"/>
              <a:chOff x="1330" y="4621"/>
              <a:chExt cx="2978" cy="957"/>
            </a:xfrm>
          </p:grpSpPr>
          <p:sp>
            <p:nvSpPr>
              <p:cNvPr id="63" name="iS1ïḓè"/>
              <p:cNvSpPr/>
              <p:nvPr/>
            </p:nvSpPr>
            <p:spPr bwMode="auto">
              <a:xfrm>
                <a:off x="1973" y="4622"/>
                <a:ext cx="1008" cy="956"/>
              </a:xfrm>
              <a:custGeom>
                <a:avLst/>
                <a:gdLst>
                  <a:gd name="T0" fmla="*/ 515146 w 21528"/>
                  <a:gd name="T1" fmla="*/ 631658 h 21553"/>
                  <a:gd name="T2" fmla="*/ 515146 w 21528"/>
                  <a:gd name="T3" fmla="*/ 631658 h 21553"/>
                  <a:gd name="T4" fmla="*/ 515146 w 21528"/>
                  <a:gd name="T5" fmla="*/ 631658 h 21553"/>
                  <a:gd name="T6" fmla="*/ 515146 w 21528"/>
                  <a:gd name="T7" fmla="*/ 631658 h 2155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528" h="21553">
                    <a:moveTo>
                      <a:pt x="659" y="10"/>
                    </a:moveTo>
                    <a:cubicBezTo>
                      <a:pt x="466" y="-24"/>
                      <a:pt x="266" y="31"/>
                      <a:pt x="137" y="152"/>
                    </a:cubicBezTo>
                    <a:cubicBezTo>
                      <a:pt x="-47" y="325"/>
                      <a:pt x="-43" y="582"/>
                      <a:pt x="137" y="756"/>
                    </a:cubicBezTo>
                    <a:cubicBezTo>
                      <a:pt x="2416" y="2424"/>
                      <a:pt x="4683" y="4104"/>
                      <a:pt x="6939" y="5793"/>
                    </a:cubicBezTo>
                    <a:cubicBezTo>
                      <a:pt x="8067" y="6638"/>
                      <a:pt x="9192" y="7485"/>
                      <a:pt x="10340" y="8312"/>
                    </a:cubicBezTo>
                    <a:cubicBezTo>
                      <a:pt x="11107" y="8864"/>
                      <a:pt x="11884" y="9407"/>
                      <a:pt x="12670" y="9940"/>
                    </a:cubicBezTo>
                    <a:cubicBezTo>
                      <a:pt x="12869" y="10106"/>
                      <a:pt x="13002" y="10317"/>
                      <a:pt x="13055" y="10545"/>
                    </a:cubicBezTo>
                    <a:cubicBezTo>
                      <a:pt x="13141" y="10922"/>
                      <a:pt x="13005" y="11309"/>
                      <a:pt x="12687" y="11590"/>
                    </a:cubicBezTo>
                    <a:cubicBezTo>
                      <a:pt x="11906" y="12168"/>
                      <a:pt x="11123" y="12745"/>
                      <a:pt x="10340" y="13321"/>
                    </a:cubicBezTo>
                    <a:cubicBezTo>
                      <a:pt x="9208" y="14152"/>
                      <a:pt x="8073" y="14982"/>
                      <a:pt x="6939" y="15811"/>
                    </a:cubicBezTo>
                    <a:cubicBezTo>
                      <a:pt x="4670" y="17470"/>
                      <a:pt x="2403" y="19131"/>
                      <a:pt x="137" y="20792"/>
                    </a:cubicBezTo>
                    <a:cubicBezTo>
                      <a:pt x="-44" y="20966"/>
                      <a:pt x="-44" y="21222"/>
                      <a:pt x="137" y="21396"/>
                    </a:cubicBezTo>
                    <a:cubicBezTo>
                      <a:pt x="265" y="21519"/>
                      <a:pt x="465" y="21576"/>
                      <a:pt x="659" y="21545"/>
                    </a:cubicBezTo>
                    <a:lnTo>
                      <a:pt x="6353" y="21545"/>
                    </a:lnTo>
                    <a:cubicBezTo>
                      <a:pt x="6645" y="21560"/>
                      <a:pt x="6938" y="21528"/>
                      <a:pt x="7215" y="21450"/>
                    </a:cubicBezTo>
                    <a:cubicBezTo>
                      <a:pt x="7512" y="21367"/>
                      <a:pt x="7782" y="21233"/>
                      <a:pt x="8043" y="21091"/>
                    </a:cubicBezTo>
                    <a:cubicBezTo>
                      <a:pt x="8324" y="20937"/>
                      <a:pt x="8595" y="20772"/>
                      <a:pt x="8856" y="20596"/>
                    </a:cubicBezTo>
                    <a:cubicBezTo>
                      <a:pt x="11078" y="18964"/>
                      <a:pt x="13297" y="17329"/>
                      <a:pt x="15513" y="15692"/>
                    </a:cubicBezTo>
                    <a:cubicBezTo>
                      <a:pt x="16621" y="14873"/>
                      <a:pt x="17728" y="14054"/>
                      <a:pt x="18842" y="13240"/>
                    </a:cubicBezTo>
                    <a:cubicBezTo>
                      <a:pt x="19398" y="12833"/>
                      <a:pt x="19957" y="12428"/>
                      <a:pt x="20506" y="12014"/>
                    </a:cubicBezTo>
                    <a:cubicBezTo>
                      <a:pt x="20764" y="11820"/>
                      <a:pt x="21020" y="11623"/>
                      <a:pt x="21274" y="11425"/>
                    </a:cubicBezTo>
                    <a:cubicBezTo>
                      <a:pt x="21464" y="11212"/>
                      <a:pt x="21553" y="10949"/>
                      <a:pt x="21522" y="10687"/>
                    </a:cubicBezTo>
                    <a:cubicBezTo>
                      <a:pt x="21495" y="10457"/>
                      <a:pt x="21378" y="10240"/>
                      <a:pt x="21189" y="10069"/>
                    </a:cubicBezTo>
                    <a:cubicBezTo>
                      <a:pt x="20962" y="9899"/>
                      <a:pt x="20734" y="9728"/>
                      <a:pt x="20506" y="9559"/>
                    </a:cubicBezTo>
                    <a:cubicBezTo>
                      <a:pt x="19953" y="9147"/>
                      <a:pt x="19397" y="8739"/>
                      <a:pt x="18842" y="8329"/>
                    </a:cubicBezTo>
                    <a:cubicBezTo>
                      <a:pt x="17731" y="7511"/>
                      <a:pt x="16622" y="6690"/>
                      <a:pt x="15513" y="5870"/>
                    </a:cubicBezTo>
                    <a:cubicBezTo>
                      <a:pt x="13295" y="4230"/>
                      <a:pt x="11076" y="2591"/>
                      <a:pt x="8856" y="952"/>
                    </a:cubicBezTo>
                    <a:cubicBezTo>
                      <a:pt x="8597" y="778"/>
                      <a:pt x="8323" y="617"/>
                      <a:pt x="8043" y="464"/>
                    </a:cubicBezTo>
                    <a:cubicBezTo>
                      <a:pt x="7782" y="322"/>
                      <a:pt x="7512" y="188"/>
                      <a:pt x="7215" y="105"/>
                    </a:cubicBezTo>
                    <a:cubicBezTo>
                      <a:pt x="6938" y="27"/>
                      <a:pt x="6644" y="-3"/>
                      <a:pt x="6353" y="10"/>
                    </a:cubicBezTo>
                    <a:lnTo>
                      <a:pt x="659" y="10"/>
                    </a:lnTo>
                    <a:close/>
                  </a:path>
                </a:pathLst>
              </a:custGeom>
              <a:solidFill>
                <a:srgbClr val="A6A6A6">
                  <a:alpha val="80000"/>
                </a:srgbClr>
              </a:solidFill>
              <a:ln>
                <a:noFill/>
              </a:ln>
              <a:effectLst/>
            </p:spPr>
            <p:txBody>
              <a:bodyPr wrap="square" lIns="91440" tIns="45720" rIns="91440" bIns="45720" anchor="ctr">
                <a:normAutofit/>
              </a:bodyPr>
              <a:lstStyle/>
              <a:p>
                <a:endParaRPr lang="en-US" sz="900">
                  <a:latin typeface="思源黑体 CN Normal" panose="020B0400000000000000" charset="-122"/>
                  <a:ea typeface="思源黑体 CN Normal" panose="020B0400000000000000" charset="-122"/>
                  <a:cs typeface="思源黑体 CN Normal" panose="020B0400000000000000" charset="-122"/>
                </a:endParaRPr>
              </a:p>
            </p:txBody>
          </p:sp>
          <p:sp>
            <p:nvSpPr>
              <p:cNvPr id="64" name="ïṧļíḍe"/>
              <p:cNvSpPr/>
              <p:nvPr/>
            </p:nvSpPr>
            <p:spPr bwMode="auto">
              <a:xfrm>
                <a:off x="1330" y="4622"/>
                <a:ext cx="1008" cy="956"/>
              </a:xfrm>
              <a:custGeom>
                <a:avLst/>
                <a:gdLst>
                  <a:gd name="T0" fmla="*/ 515146 w 21528"/>
                  <a:gd name="T1" fmla="*/ 631658 h 21553"/>
                  <a:gd name="T2" fmla="*/ 515146 w 21528"/>
                  <a:gd name="T3" fmla="*/ 631658 h 21553"/>
                  <a:gd name="T4" fmla="*/ 515146 w 21528"/>
                  <a:gd name="T5" fmla="*/ 631658 h 21553"/>
                  <a:gd name="T6" fmla="*/ 515146 w 21528"/>
                  <a:gd name="T7" fmla="*/ 631658 h 2155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528" h="21553">
                    <a:moveTo>
                      <a:pt x="659" y="10"/>
                    </a:moveTo>
                    <a:cubicBezTo>
                      <a:pt x="466" y="-24"/>
                      <a:pt x="266" y="31"/>
                      <a:pt x="137" y="152"/>
                    </a:cubicBezTo>
                    <a:cubicBezTo>
                      <a:pt x="-47" y="325"/>
                      <a:pt x="-43" y="582"/>
                      <a:pt x="137" y="756"/>
                    </a:cubicBezTo>
                    <a:cubicBezTo>
                      <a:pt x="2416" y="2424"/>
                      <a:pt x="4683" y="4104"/>
                      <a:pt x="6939" y="5793"/>
                    </a:cubicBezTo>
                    <a:cubicBezTo>
                      <a:pt x="8067" y="6638"/>
                      <a:pt x="9192" y="7485"/>
                      <a:pt x="10340" y="8312"/>
                    </a:cubicBezTo>
                    <a:cubicBezTo>
                      <a:pt x="11107" y="8864"/>
                      <a:pt x="11884" y="9407"/>
                      <a:pt x="12670" y="9940"/>
                    </a:cubicBezTo>
                    <a:cubicBezTo>
                      <a:pt x="12869" y="10106"/>
                      <a:pt x="13002" y="10317"/>
                      <a:pt x="13055" y="10545"/>
                    </a:cubicBezTo>
                    <a:cubicBezTo>
                      <a:pt x="13141" y="10922"/>
                      <a:pt x="13005" y="11309"/>
                      <a:pt x="12687" y="11590"/>
                    </a:cubicBezTo>
                    <a:cubicBezTo>
                      <a:pt x="11906" y="12168"/>
                      <a:pt x="11123" y="12745"/>
                      <a:pt x="10340" y="13321"/>
                    </a:cubicBezTo>
                    <a:cubicBezTo>
                      <a:pt x="9208" y="14152"/>
                      <a:pt x="8073" y="14982"/>
                      <a:pt x="6939" y="15811"/>
                    </a:cubicBezTo>
                    <a:cubicBezTo>
                      <a:pt x="4670" y="17470"/>
                      <a:pt x="2403" y="19131"/>
                      <a:pt x="137" y="20792"/>
                    </a:cubicBezTo>
                    <a:cubicBezTo>
                      <a:pt x="-44" y="20966"/>
                      <a:pt x="-44" y="21222"/>
                      <a:pt x="137" y="21396"/>
                    </a:cubicBezTo>
                    <a:cubicBezTo>
                      <a:pt x="265" y="21519"/>
                      <a:pt x="465" y="21576"/>
                      <a:pt x="659" y="21545"/>
                    </a:cubicBezTo>
                    <a:lnTo>
                      <a:pt x="6353" y="21545"/>
                    </a:lnTo>
                    <a:cubicBezTo>
                      <a:pt x="6645" y="21560"/>
                      <a:pt x="6938" y="21528"/>
                      <a:pt x="7215" y="21450"/>
                    </a:cubicBezTo>
                    <a:cubicBezTo>
                      <a:pt x="7512" y="21367"/>
                      <a:pt x="7782" y="21233"/>
                      <a:pt x="8043" y="21091"/>
                    </a:cubicBezTo>
                    <a:cubicBezTo>
                      <a:pt x="8324" y="20937"/>
                      <a:pt x="8595" y="20772"/>
                      <a:pt x="8856" y="20596"/>
                    </a:cubicBezTo>
                    <a:cubicBezTo>
                      <a:pt x="11078" y="18964"/>
                      <a:pt x="13297" y="17329"/>
                      <a:pt x="15513" y="15692"/>
                    </a:cubicBezTo>
                    <a:cubicBezTo>
                      <a:pt x="16621" y="14873"/>
                      <a:pt x="17728" y="14054"/>
                      <a:pt x="18842" y="13240"/>
                    </a:cubicBezTo>
                    <a:cubicBezTo>
                      <a:pt x="19398" y="12833"/>
                      <a:pt x="19957" y="12428"/>
                      <a:pt x="20506" y="12014"/>
                    </a:cubicBezTo>
                    <a:cubicBezTo>
                      <a:pt x="20764" y="11820"/>
                      <a:pt x="21020" y="11623"/>
                      <a:pt x="21274" y="11425"/>
                    </a:cubicBezTo>
                    <a:cubicBezTo>
                      <a:pt x="21464" y="11212"/>
                      <a:pt x="21553" y="10949"/>
                      <a:pt x="21522" y="10687"/>
                    </a:cubicBezTo>
                    <a:cubicBezTo>
                      <a:pt x="21495" y="10457"/>
                      <a:pt x="21378" y="10240"/>
                      <a:pt x="21189" y="10069"/>
                    </a:cubicBezTo>
                    <a:cubicBezTo>
                      <a:pt x="20962" y="9899"/>
                      <a:pt x="20734" y="9728"/>
                      <a:pt x="20506" y="9559"/>
                    </a:cubicBezTo>
                    <a:cubicBezTo>
                      <a:pt x="19953" y="9147"/>
                      <a:pt x="19397" y="8739"/>
                      <a:pt x="18842" y="8329"/>
                    </a:cubicBezTo>
                    <a:cubicBezTo>
                      <a:pt x="17731" y="7511"/>
                      <a:pt x="16622" y="6690"/>
                      <a:pt x="15513" y="5870"/>
                    </a:cubicBezTo>
                    <a:cubicBezTo>
                      <a:pt x="13295" y="4230"/>
                      <a:pt x="11076" y="2591"/>
                      <a:pt x="8856" y="952"/>
                    </a:cubicBezTo>
                    <a:cubicBezTo>
                      <a:pt x="8597" y="778"/>
                      <a:pt x="8323" y="617"/>
                      <a:pt x="8043" y="464"/>
                    </a:cubicBezTo>
                    <a:cubicBezTo>
                      <a:pt x="7782" y="322"/>
                      <a:pt x="7512" y="188"/>
                      <a:pt x="7215" y="105"/>
                    </a:cubicBezTo>
                    <a:cubicBezTo>
                      <a:pt x="6938" y="27"/>
                      <a:pt x="6644" y="-3"/>
                      <a:pt x="6353" y="10"/>
                    </a:cubicBezTo>
                    <a:lnTo>
                      <a:pt x="659" y="10"/>
                    </a:lnTo>
                    <a:close/>
                  </a:path>
                </a:pathLst>
              </a:custGeom>
              <a:solidFill>
                <a:srgbClr val="A6A6A6">
                  <a:alpha val="60000"/>
                </a:srgbClr>
              </a:solidFill>
              <a:ln>
                <a:noFill/>
              </a:ln>
              <a:effectLst/>
            </p:spPr>
            <p:txBody>
              <a:bodyPr wrap="square" lIns="91440" tIns="45720" rIns="91440" bIns="45720" anchor="ctr">
                <a:normAutofit/>
              </a:bodyPr>
              <a:lstStyle/>
              <a:p>
                <a:endParaRPr lang="en-US" sz="900">
                  <a:latin typeface="思源黑体 CN Normal" panose="020B0400000000000000" charset="-122"/>
                  <a:ea typeface="思源黑体 CN Normal" panose="020B0400000000000000" charset="-122"/>
                  <a:cs typeface="思源黑体 CN Normal" panose="020B0400000000000000" charset="-122"/>
                </a:endParaRPr>
              </a:p>
            </p:txBody>
          </p:sp>
          <p:grpSp>
            <p:nvGrpSpPr>
              <p:cNvPr id="65" name="iṣļídè"/>
              <p:cNvGrpSpPr/>
              <p:nvPr/>
            </p:nvGrpSpPr>
            <p:grpSpPr>
              <a:xfrm>
                <a:off x="2614" y="4621"/>
                <a:ext cx="1694" cy="957"/>
                <a:chOff x="2501167" y="1747497"/>
                <a:chExt cx="865148" cy="631034"/>
              </a:xfrm>
              <a:solidFill>
                <a:srgbClr val="A6A6A6"/>
              </a:solidFill>
            </p:grpSpPr>
            <p:sp>
              <p:nvSpPr>
                <p:cNvPr id="66" name="íŝľîḓê"/>
                <p:cNvSpPr/>
                <p:nvPr/>
              </p:nvSpPr>
              <p:spPr bwMode="auto">
                <a:xfrm>
                  <a:off x="2501167" y="2054772"/>
                  <a:ext cx="865148" cy="323759"/>
                </a:xfrm>
                <a:custGeom>
                  <a:avLst/>
                  <a:gdLst>
                    <a:gd name="T0" fmla="*/ 865151 w 21557"/>
                    <a:gd name="T1" fmla="*/ 631658 h 21553"/>
                    <a:gd name="T2" fmla="*/ 865151 w 21557"/>
                    <a:gd name="T3" fmla="*/ 631658 h 21553"/>
                    <a:gd name="T4" fmla="*/ 865151 w 21557"/>
                    <a:gd name="T5" fmla="*/ 631658 h 21553"/>
                    <a:gd name="T6" fmla="*/ 865151 w 21557"/>
                    <a:gd name="T7" fmla="*/ 631658 h 21553"/>
                    <a:gd name="T8" fmla="*/ 0 60000 65536"/>
                    <a:gd name="T9" fmla="*/ 0 60000 65536"/>
                    <a:gd name="T10" fmla="*/ 0 60000 65536"/>
                    <a:gd name="T11" fmla="*/ 0 60000 65536"/>
                    <a:gd name="connsiteX0" fmla="*/ 12499 w 21557"/>
                    <a:gd name="connsiteY0" fmla="*/ 3 h 21546"/>
                    <a:gd name="connsiteX1" fmla="*/ 82 w 21557"/>
                    <a:gd name="connsiteY1" fmla="*/ 145 h 21546"/>
                    <a:gd name="connsiteX2" fmla="*/ 82 w 21557"/>
                    <a:gd name="connsiteY2" fmla="*/ 749 h 21546"/>
                    <a:gd name="connsiteX3" fmla="*/ 4142 w 21557"/>
                    <a:gd name="connsiteY3" fmla="*/ 5786 h 21546"/>
                    <a:gd name="connsiteX4" fmla="*/ 6172 w 21557"/>
                    <a:gd name="connsiteY4" fmla="*/ 8305 h 21546"/>
                    <a:gd name="connsiteX5" fmla="*/ 7563 w 21557"/>
                    <a:gd name="connsiteY5" fmla="*/ 9933 h 21546"/>
                    <a:gd name="connsiteX6" fmla="*/ 7793 w 21557"/>
                    <a:gd name="connsiteY6" fmla="*/ 10538 h 21546"/>
                    <a:gd name="connsiteX7" fmla="*/ 7573 w 21557"/>
                    <a:gd name="connsiteY7" fmla="*/ 11583 h 21546"/>
                    <a:gd name="connsiteX8" fmla="*/ 6172 w 21557"/>
                    <a:gd name="connsiteY8" fmla="*/ 13314 h 21546"/>
                    <a:gd name="connsiteX9" fmla="*/ 4142 w 21557"/>
                    <a:gd name="connsiteY9" fmla="*/ 15804 h 21546"/>
                    <a:gd name="connsiteX10" fmla="*/ 82 w 21557"/>
                    <a:gd name="connsiteY10" fmla="*/ 20785 h 21546"/>
                    <a:gd name="connsiteX11" fmla="*/ 82 w 21557"/>
                    <a:gd name="connsiteY11" fmla="*/ 21389 h 21546"/>
                    <a:gd name="connsiteX12" fmla="*/ 393 w 21557"/>
                    <a:gd name="connsiteY12" fmla="*/ 21538 h 21546"/>
                    <a:gd name="connsiteX13" fmla="*/ 12499 w 21557"/>
                    <a:gd name="connsiteY13" fmla="*/ 21538 h 21546"/>
                    <a:gd name="connsiteX14" fmla="*/ 13013 w 21557"/>
                    <a:gd name="connsiteY14" fmla="*/ 21443 h 21546"/>
                    <a:gd name="connsiteX15" fmla="*/ 13508 w 21557"/>
                    <a:gd name="connsiteY15" fmla="*/ 21084 h 21546"/>
                    <a:gd name="connsiteX16" fmla="*/ 13993 w 21557"/>
                    <a:gd name="connsiteY16" fmla="*/ 20589 h 21546"/>
                    <a:gd name="connsiteX17" fmla="*/ 17967 w 21557"/>
                    <a:gd name="connsiteY17" fmla="*/ 15685 h 21546"/>
                    <a:gd name="connsiteX18" fmla="*/ 19954 w 21557"/>
                    <a:gd name="connsiteY18" fmla="*/ 13233 h 21546"/>
                    <a:gd name="connsiteX19" fmla="*/ 20947 w 21557"/>
                    <a:gd name="connsiteY19" fmla="*/ 12007 h 21546"/>
                    <a:gd name="connsiteX20" fmla="*/ 21405 w 21557"/>
                    <a:gd name="connsiteY20" fmla="*/ 11418 h 21546"/>
                    <a:gd name="connsiteX21" fmla="*/ 21554 w 21557"/>
                    <a:gd name="connsiteY21" fmla="*/ 10680 h 21546"/>
                    <a:gd name="connsiteX22" fmla="*/ 21355 w 21557"/>
                    <a:gd name="connsiteY22" fmla="*/ 10062 h 21546"/>
                    <a:gd name="connsiteX23" fmla="*/ 20947 w 21557"/>
                    <a:gd name="connsiteY23" fmla="*/ 9552 h 21546"/>
                    <a:gd name="connsiteX24" fmla="*/ 19954 w 21557"/>
                    <a:gd name="connsiteY24" fmla="*/ 8322 h 21546"/>
                    <a:gd name="connsiteX25" fmla="*/ 17967 w 21557"/>
                    <a:gd name="connsiteY25" fmla="*/ 5863 h 21546"/>
                    <a:gd name="connsiteX26" fmla="*/ 13993 w 21557"/>
                    <a:gd name="connsiteY26" fmla="*/ 945 h 21546"/>
                    <a:gd name="connsiteX27" fmla="*/ 13508 w 21557"/>
                    <a:gd name="connsiteY27" fmla="*/ 457 h 21546"/>
                    <a:gd name="connsiteX28" fmla="*/ 13013 w 21557"/>
                    <a:gd name="connsiteY28" fmla="*/ 98 h 21546"/>
                    <a:gd name="connsiteX29" fmla="*/ 12499 w 21557"/>
                    <a:gd name="connsiteY29" fmla="*/ 3 h 21546"/>
                    <a:gd name="connsiteX0-1" fmla="*/ 12498 w 21556"/>
                    <a:gd name="connsiteY0-2" fmla="*/ 3 h 21546"/>
                    <a:gd name="connsiteX1-3" fmla="*/ 81 w 21556"/>
                    <a:gd name="connsiteY1-4" fmla="*/ 749 h 21546"/>
                    <a:gd name="connsiteX2-5" fmla="*/ 4141 w 21556"/>
                    <a:gd name="connsiteY2-6" fmla="*/ 5786 h 21546"/>
                    <a:gd name="connsiteX3-7" fmla="*/ 6171 w 21556"/>
                    <a:gd name="connsiteY3-8" fmla="*/ 8305 h 21546"/>
                    <a:gd name="connsiteX4-9" fmla="*/ 7562 w 21556"/>
                    <a:gd name="connsiteY4-10" fmla="*/ 9933 h 21546"/>
                    <a:gd name="connsiteX5-11" fmla="*/ 7792 w 21556"/>
                    <a:gd name="connsiteY5-12" fmla="*/ 10538 h 21546"/>
                    <a:gd name="connsiteX6-13" fmla="*/ 7572 w 21556"/>
                    <a:gd name="connsiteY6-14" fmla="*/ 11583 h 21546"/>
                    <a:gd name="connsiteX7-15" fmla="*/ 6171 w 21556"/>
                    <a:gd name="connsiteY7-16" fmla="*/ 13314 h 21546"/>
                    <a:gd name="connsiteX8-17" fmla="*/ 4141 w 21556"/>
                    <a:gd name="connsiteY8-18" fmla="*/ 15804 h 21546"/>
                    <a:gd name="connsiteX9-19" fmla="*/ 81 w 21556"/>
                    <a:gd name="connsiteY9-20" fmla="*/ 20785 h 21546"/>
                    <a:gd name="connsiteX10-21" fmla="*/ 81 w 21556"/>
                    <a:gd name="connsiteY10-22" fmla="*/ 21389 h 21546"/>
                    <a:gd name="connsiteX11-23" fmla="*/ 392 w 21556"/>
                    <a:gd name="connsiteY11-24" fmla="*/ 21538 h 21546"/>
                    <a:gd name="connsiteX12-25" fmla="*/ 12498 w 21556"/>
                    <a:gd name="connsiteY12-26" fmla="*/ 21538 h 21546"/>
                    <a:gd name="connsiteX13-27" fmla="*/ 13012 w 21556"/>
                    <a:gd name="connsiteY13-28" fmla="*/ 21443 h 21546"/>
                    <a:gd name="connsiteX14-29" fmla="*/ 13507 w 21556"/>
                    <a:gd name="connsiteY14-30" fmla="*/ 21084 h 21546"/>
                    <a:gd name="connsiteX15-31" fmla="*/ 13992 w 21556"/>
                    <a:gd name="connsiteY15-32" fmla="*/ 20589 h 21546"/>
                    <a:gd name="connsiteX16-33" fmla="*/ 17966 w 21556"/>
                    <a:gd name="connsiteY16-34" fmla="*/ 15685 h 21546"/>
                    <a:gd name="connsiteX17-35" fmla="*/ 19953 w 21556"/>
                    <a:gd name="connsiteY17-36" fmla="*/ 13233 h 21546"/>
                    <a:gd name="connsiteX18-37" fmla="*/ 20946 w 21556"/>
                    <a:gd name="connsiteY18-38" fmla="*/ 12007 h 21546"/>
                    <a:gd name="connsiteX19-39" fmla="*/ 21404 w 21556"/>
                    <a:gd name="connsiteY19-40" fmla="*/ 11418 h 21546"/>
                    <a:gd name="connsiteX20-41" fmla="*/ 21553 w 21556"/>
                    <a:gd name="connsiteY20-42" fmla="*/ 10680 h 21546"/>
                    <a:gd name="connsiteX21-43" fmla="*/ 21354 w 21556"/>
                    <a:gd name="connsiteY21-44" fmla="*/ 10062 h 21546"/>
                    <a:gd name="connsiteX22-45" fmla="*/ 20946 w 21556"/>
                    <a:gd name="connsiteY22-46" fmla="*/ 9552 h 21546"/>
                    <a:gd name="connsiteX23-47" fmla="*/ 19953 w 21556"/>
                    <a:gd name="connsiteY23-48" fmla="*/ 8322 h 21546"/>
                    <a:gd name="connsiteX24-49" fmla="*/ 17966 w 21556"/>
                    <a:gd name="connsiteY24-50" fmla="*/ 5863 h 21546"/>
                    <a:gd name="connsiteX25-51" fmla="*/ 13992 w 21556"/>
                    <a:gd name="connsiteY25-52" fmla="*/ 945 h 21546"/>
                    <a:gd name="connsiteX26-53" fmla="*/ 13507 w 21556"/>
                    <a:gd name="connsiteY26-54" fmla="*/ 457 h 21546"/>
                    <a:gd name="connsiteX27-55" fmla="*/ 13012 w 21556"/>
                    <a:gd name="connsiteY27-56" fmla="*/ 98 h 21546"/>
                    <a:gd name="connsiteX28-57" fmla="*/ 12498 w 21556"/>
                    <a:gd name="connsiteY28-58" fmla="*/ 3 h 21546"/>
                    <a:gd name="connsiteX0-59" fmla="*/ 12498 w 21556"/>
                    <a:gd name="connsiteY0-60" fmla="*/ 3 h 21546"/>
                    <a:gd name="connsiteX1-61" fmla="*/ 4141 w 21556"/>
                    <a:gd name="connsiteY1-62" fmla="*/ 5786 h 21546"/>
                    <a:gd name="connsiteX2-63" fmla="*/ 6171 w 21556"/>
                    <a:gd name="connsiteY2-64" fmla="*/ 8305 h 21546"/>
                    <a:gd name="connsiteX3-65" fmla="*/ 7562 w 21556"/>
                    <a:gd name="connsiteY3-66" fmla="*/ 9933 h 21546"/>
                    <a:gd name="connsiteX4-67" fmla="*/ 7792 w 21556"/>
                    <a:gd name="connsiteY4-68" fmla="*/ 10538 h 21546"/>
                    <a:gd name="connsiteX5-69" fmla="*/ 7572 w 21556"/>
                    <a:gd name="connsiteY5-70" fmla="*/ 11583 h 21546"/>
                    <a:gd name="connsiteX6-71" fmla="*/ 6171 w 21556"/>
                    <a:gd name="connsiteY6-72" fmla="*/ 13314 h 21546"/>
                    <a:gd name="connsiteX7-73" fmla="*/ 4141 w 21556"/>
                    <a:gd name="connsiteY7-74" fmla="*/ 15804 h 21546"/>
                    <a:gd name="connsiteX8-75" fmla="*/ 81 w 21556"/>
                    <a:gd name="connsiteY8-76" fmla="*/ 20785 h 21546"/>
                    <a:gd name="connsiteX9-77" fmla="*/ 81 w 21556"/>
                    <a:gd name="connsiteY9-78" fmla="*/ 21389 h 21546"/>
                    <a:gd name="connsiteX10-79" fmla="*/ 392 w 21556"/>
                    <a:gd name="connsiteY10-80" fmla="*/ 21538 h 21546"/>
                    <a:gd name="connsiteX11-81" fmla="*/ 12498 w 21556"/>
                    <a:gd name="connsiteY11-82" fmla="*/ 21538 h 21546"/>
                    <a:gd name="connsiteX12-83" fmla="*/ 13012 w 21556"/>
                    <a:gd name="connsiteY12-84" fmla="*/ 21443 h 21546"/>
                    <a:gd name="connsiteX13-85" fmla="*/ 13507 w 21556"/>
                    <a:gd name="connsiteY13-86" fmla="*/ 21084 h 21546"/>
                    <a:gd name="connsiteX14-87" fmla="*/ 13992 w 21556"/>
                    <a:gd name="connsiteY14-88" fmla="*/ 20589 h 21546"/>
                    <a:gd name="connsiteX15-89" fmla="*/ 17966 w 21556"/>
                    <a:gd name="connsiteY15-90" fmla="*/ 15685 h 21546"/>
                    <a:gd name="connsiteX16-91" fmla="*/ 19953 w 21556"/>
                    <a:gd name="connsiteY16-92" fmla="*/ 13233 h 21546"/>
                    <a:gd name="connsiteX17-93" fmla="*/ 20946 w 21556"/>
                    <a:gd name="connsiteY17-94" fmla="*/ 12007 h 21546"/>
                    <a:gd name="connsiteX18-95" fmla="*/ 21404 w 21556"/>
                    <a:gd name="connsiteY18-96" fmla="*/ 11418 h 21546"/>
                    <a:gd name="connsiteX19-97" fmla="*/ 21553 w 21556"/>
                    <a:gd name="connsiteY19-98" fmla="*/ 10680 h 21546"/>
                    <a:gd name="connsiteX20-99" fmla="*/ 21354 w 21556"/>
                    <a:gd name="connsiteY20-100" fmla="*/ 10062 h 21546"/>
                    <a:gd name="connsiteX21-101" fmla="*/ 20946 w 21556"/>
                    <a:gd name="connsiteY21-102" fmla="*/ 9552 h 21546"/>
                    <a:gd name="connsiteX22-103" fmla="*/ 19953 w 21556"/>
                    <a:gd name="connsiteY22-104" fmla="*/ 8322 h 21546"/>
                    <a:gd name="connsiteX23-105" fmla="*/ 17966 w 21556"/>
                    <a:gd name="connsiteY23-106" fmla="*/ 5863 h 21546"/>
                    <a:gd name="connsiteX24-107" fmla="*/ 13992 w 21556"/>
                    <a:gd name="connsiteY24-108" fmla="*/ 945 h 21546"/>
                    <a:gd name="connsiteX25-109" fmla="*/ 13507 w 21556"/>
                    <a:gd name="connsiteY25-110" fmla="*/ 457 h 21546"/>
                    <a:gd name="connsiteX26-111" fmla="*/ 13012 w 21556"/>
                    <a:gd name="connsiteY26-112" fmla="*/ 98 h 21546"/>
                    <a:gd name="connsiteX27-113" fmla="*/ 12498 w 21556"/>
                    <a:gd name="connsiteY27-114" fmla="*/ 3 h 21546"/>
                    <a:gd name="connsiteX0-115" fmla="*/ 13012 w 21556"/>
                    <a:gd name="connsiteY0-116" fmla="*/ 0 h 21448"/>
                    <a:gd name="connsiteX1-117" fmla="*/ 4141 w 21556"/>
                    <a:gd name="connsiteY1-118" fmla="*/ 5688 h 21448"/>
                    <a:gd name="connsiteX2-119" fmla="*/ 6171 w 21556"/>
                    <a:gd name="connsiteY2-120" fmla="*/ 8207 h 21448"/>
                    <a:gd name="connsiteX3-121" fmla="*/ 7562 w 21556"/>
                    <a:gd name="connsiteY3-122" fmla="*/ 9835 h 21448"/>
                    <a:gd name="connsiteX4-123" fmla="*/ 7792 w 21556"/>
                    <a:gd name="connsiteY4-124" fmla="*/ 10440 h 21448"/>
                    <a:gd name="connsiteX5-125" fmla="*/ 7572 w 21556"/>
                    <a:gd name="connsiteY5-126" fmla="*/ 11485 h 21448"/>
                    <a:gd name="connsiteX6-127" fmla="*/ 6171 w 21556"/>
                    <a:gd name="connsiteY6-128" fmla="*/ 13216 h 21448"/>
                    <a:gd name="connsiteX7-129" fmla="*/ 4141 w 21556"/>
                    <a:gd name="connsiteY7-130" fmla="*/ 15706 h 21448"/>
                    <a:gd name="connsiteX8-131" fmla="*/ 81 w 21556"/>
                    <a:gd name="connsiteY8-132" fmla="*/ 20687 h 21448"/>
                    <a:gd name="connsiteX9-133" fmla="*/ 81 w 21556"/>
                    <a:gd name="connsiteY9-134" fmla="*/ 21291 h 21448"/>
                    <a:gd name="connsiteX10-135" fmla="*/ 392 w 21556"/>
                    <a:gd name="connsiteY10-136" fmla="*/ 21440 h 21448"/>
                    <a:gd name="connsiteX11-137" fmla="*/ 12498 w 21556"/>
                    <a:gd name="connsiteY11-138" fmla="*/ 21440 h 21448"/>
                    <a:gd name="connsiteX12-139" fmla="*/ 13012 w 21556"/>
                    <a:gd name="connsiteY12-140" fmla="*/ 21345 h 21448"/>
                    <a:gd name="connsiteX13-141" fmla="*/ 13507 w 21556"/>
                    <a:gd name="connsiteY13-142" fmla="*/ 20986 h 21448"/>
                    <a:gd name="connsiteX14-143" fmla="*/ 13992 w 21556"/>
                    <a:gd name="connsiteY14-144" fmla="*/ 20491 h 21448"/>
                    <a:gd name="connsiteX15-145" fmla="*/ 17966 w 21556"/>
                    <a:gd name="connsiteY15-146" fmla="*/ 15587 h 21448"/>
                    <a:gd name="connsiteX16-147" fmla="*/ 19953 w 21556"/>
                    <a:gd name="connsiteY16-148" fmla="*/ 13135 h 21448"/>
                    <a:gd name="connsiteX17-149" fmla="*/ 20946 w 21556"/>
                    <a:gd name="connsiteY17-150" fmla="*/ 11909 h 21448"/>
                    <a:gd name="connsiteX18-151" fmla="*/ 21404 w 21556"/>
                    <a:gd name="connsiteY18-152" fmla="*/ 11320 h 21448"/>
                    <a:gd name="connsiteX19-153" fmla="*/ 21553 w 21556"/>
                    <a:gd name="connsiteY19-154" fmla="*/ 10582 h 21448"/>
                    <a:gd name="connsiteX20-155" fmla="*/ 21354 w 21556"/>
                    <a:gd name="connsiteY20-156" fmla="*/ 9964 h 21448"/>
                    <a:gd name="connsiteX21-157" fmla="*/ 20946 w 21556"/>
                    <a:gd name="connsiteY21-158" fmla="*/ 9454 h 21448"/>
                    <a:gd name="connsiteX22-159" fmla="*/ 19953 w 21556"/>
                    <a:gd name="connsiteY22-160" fmla="*/ 8224 h 21448"/>
                    <a:gd name="connsiteX23-161" fmla="*/ 17966 w 21556"/>
                    <a:gd name="connsiteY23-162" fmla="*/ 5765 h 21448"/>
                    <a:gd name="connsiteX24-163" fmla="*/ 13992 w 21556"/>
                    <a:gd name="connsiteY24-164" fmla="*/ 847 h 21448"/>
                    <a:gd name="connsiteX25-165" fmla="*/ 13507 w 21556"/>
                    <a:gd name="connsiteY25-166" fmla="*/ 359 h 21448"/>
                    <a:gd name="connsiteX26-167" fmla="*/ 13012 w 21556"/>
                    <a:gd name="connsiteY26-168" fmla="*/ 0 h 21448"/>
                    <a:gd name="connsiteX0-169" fmla="*/ 13507 w 21556"/>
                    <a:gd name="connsiteY0-170" fmla="*/ 289 h 21378"/>
                    <a:gd name="connsiteX1-171" fmla="*/ 4141 w 21556"/>
                    <a:gd name="connsiteY1-172" fmla="*/ 5618 h 21378"/>
                    <a:gd name="connsiteX2-173" fmla="*/ 6171 w 21556"/>
                    <a:gd name="connsiteY2-174" fmla="*/ 8137 h 21378"/>
                    <a:gd name="connsiteX3-175" fmla="*/ 7562 w 21556"/>
                    <a:gd name="connsiteY3-176" fmla="*/ 9765 h 21378"/>
                    <a:gd name="connsiteX4-177" fmla="*/ 7792 w 21556"/>
                    <a:gd name="connsiteY4-178" fmla="*/ 10370 h 21378"/>
                    <a:gd name="connsiteX5-179" fmla="*/ 7572 w 21556"/>
                    <a:gd name="connsiteY5-180" fmla="*/ 11415 h 21378"/>
                    <a:gd name="connsiteX6-181" fmla="*/ 6171 w 21556"/>
                    <a:gd name="connsiteY6-182" fmla="*/ 13146 h 21378"/>
                    <a:gd name="connsiteX7-183" fmla="*/ 4141 w 21556"/>
                    <a:gd name="connsiteY7-184" fmla="*/ 15636 h 21378"/>
                    <a:gd name="connsiteX8-185" fmla="*/ 81 w 21556"/>
                    <a:gd name="connsiteY8-186" fmla="*/ 20617 h 21378"/>
                    <a:gd name="connsiteX9-187" fmla="*/ 81 w 21556"/>
                    <a:gd name="connsiteY9-188" fmla="*/ 21221 h 21378"/>
                    <a:gd name="connsiteX10-189" fmla="*/ 392 w 21556"/>
                    <a:gd name="connsiteY10-190" fmla="*/ 21370 h 21378"/>
                    <a:gd name="connsiteX11-191" fmla="*/ 12498 w 21556"/>
                    <a:gd name="connsiteY11-192" fmla="*/ 21370 h 21378"/>
                    <a:gd name="connsiteX12-193" fmla="*/ 13012 w 21556"/>
                    <a:gd name="connsiteY12-194" fmla="*/ 21275 h 21378"/>
                    <a:gd name="connsiteX13-195" fmla="*/ 13507 w 21556"/>
                    <a:gd name="connsiteY13-196" fmla="*/ 20916 h 21378"/>
                    <a:gd name="connsiteX14-197" fmla="*/ 13992 w 21556"/>
                    <a:gd name="connsiteY14-198" fmla="*/ 20421 h 21378"/>
                    <a:gd name="connsiteX15-199" fmla="*/ 17966 w 21556"/>
                    <a:gd name="connsiteY15-200" fmla="*/ 15517 h 21378"/>
                    <a:gd name="connsiteX16-201" fmla="*/ 19953 w 21556"/>
                    <a:gd name="connsiteY16-202" fmla="*/ 13065 h 21378"/>
                    <a:gd name="connsiteX17-203" fmla="*/ 20946 w 21556"/>
                    <a:gd name="connsiteY17-204" fmla="*/ 11839 h 21378"/>
                    <a:gd name="connsiteX18-205" fmla="*/ 21404 w 21556"/>
                    <a:gd name="connsiteY18-206" fmla="*/ 11250 h 21378"/>
                    <a:gd name="connsiteX19-207" fmla="*/ 21553 w 21556"/>
                    <a:gd name="connsiteY19-208" fmla="*/ 10512 h 21378"/>
                    <a:gd name="connsiteX20-209" fmla="*/ 21354 w 21556"/>
                    <a:gd name="connsiteY20-210" fmla="*/ 9894 h 21378"/>
                    <a:gd name="connsiteX21-211" fmla="*/ 20946 w 21556"/>
                    <a:gd name="connsiteY21-212" fmla="*/ 9384 h 21378"/>
                    <a:gd name="connsiteX22-213" fmla="*/ 19953 w 21556"/>
                    <a:gd name="connsiteY22-214" fmla="*/ 8154 h 21378"/>
                    <a:gd name="connsiteX23-215" fmla="*/ 17966 w 21556"/>
                    <a:gd name="connsiteY23-216" fmla="*/ 5695 h 21378"/>
                    <a:gd name="connsiteX24-217" fmla="*/ 13992 w 21556"/>
                    <a:gd name="connsiteY24-218" fmla="*/ 777 h 21378"/>
                    <a:gd name="connsiteX25-219" fmla="*/ 13507 w 21556"/>
                    <a:gd name="connsiteY25-220" fmla="*/ 289 h 21378"/>
                    <a:gd name="connsiteX0-221" fmla="*/ 13992 w 21556"/>
                    <a:gd name="connsiteY0-222" fmla="*/ 1 h 20602"/>
                    <a:gd name="connsiteX1-223" fmla="*/ 4141 w 21556"/>
                    <a:gd name="connsiteY1-224" fmla="*/ 4842 h 20602"/>
                    <a:gd name="connsiteX2-225" fmla="*/ 6171 w 21556"/>
                    <a:gd name="connsiteY2-226" fmla="*/ 7361 h 20602"/>
                    <a:gd name="connsiteX3-227" fmla="*/ 7562 w 21556"/>
                    <a:gd name="connsiteY3-228" fmla="*/ 8989 h 20602"/>
                    <a:gd name="connsiteX4-229" fmla="*/ 7792 w 21556"/>
                    <a:gd name="connsiteY4-230" fmla="*/ 9594 h 20602"/>
                    <a:gd name="connsiteX5-231" fmla="*/ 7572 w 21556"/>
                    <a:gd name="connsiteY5-232" fmla="*/ 10639 h 20602"/>
                    <a:gd name="connsiteX6-233" fmla="*/ 6171 w 21556"/>
                    <a:gd name="connsiteY6-234" fmla="*/ 12370 h 20602"/>
                    <a:gd name="connsiteX7-235" fmla="*/ 4141 w 21556"/>
                    <a:gd name="connsiteY7-236" fmla="*/ 14860 h 20602"/>
                    <a:gd name="connsiteX8-237" fmla="*/ 81 w 21556"/>
                    <a:gd name="connsiteY8-238" fmla="*/ 19841 h 20602"/>
                    <a:gd name="connsiteX9-239" fmla="*/ 81 w 21556"/>
                    <a:gd name="connsiteY9-240" fmla="*/ 20445 h 20602"/>
                    <a:gd name="connsiteX10-241" fmla="*/ 392 w 21556"/>
                    <a:gd name="connsiteY10-242" fmla="*/ 20594 h 20602"/>
                    <a:gd name="connsiteX11-243" fmla="*/ 12498 w 21556"/>
                    <a:gd name="connsiteY11-244" fmla="*/ 20594 h 20602"/>
                    <a:gd name="connsiteX12-245" fmla="*/ 13012 w 21556"/>
                    <a:gd name="connsiteY12-246" fmla="*/ 20499 h 20602"/>
                    <a:gd name="connsiteX13-247" fmla="*/ 13507 w 21556"/>
                    <a:gd name="connsiteY13-248" fmla="*/ 20140 h 20602"/>
                    <a:gd name="connsiteX14-249" fmla="*/ 13992 w 21556"/>
                    <a:gd name="connsiteY14-250" fmla="*/ 19645 h 20602"/>
                    <a:gd name="connsiteX15-251" fmla="*/ 17966 w 21556"/>
                    <a:gd name="connsiteY15-252" fmla="*/ 14741 h 20602"/>
                    <a:gd name="connsiteX16-253" fmla="*/ 19953 w 21556"/>
                    <a:gd name="connsiteY16-254" fmla="*/ 12289 h 20602"/>
                    <a:gd name="connsiteX17-255" fmla="*/ 20946 w 21556"/>
                    <a:gd name="connsiteY17-256" fmla="*/ 11063 h 20602"/>
                    <a:gd name="connsiteX18-257" fmla="*/ 21404 w 21556"/>
                    <a:gd name="connsiteY18-258" fmla="*/ 10474 h 20602"/>
                    <a:gd name="connsiteX19-259" fmla="*/ 21553 w 21556"/>
                    <a:gd name="connsiteY19-260" fmla="*/ 9736 h 20602"/>
                    <a:gd name="connsiteX20-261" fmla="*/ 21354 w 21556"/>
                    <a:gd name="connsiteY20-262" fmla="*/ 9118 h 20602"/>
                    <a:gd name="connsiteX21-263" fmla="*/ 20946 w 21556"/>
                    <a:gd name="connsiteY21-264" fmla="*/ 8608 h 20602"/>
                    <a:gd name="connsiteX22-265" fmla="*/ 19953 w 21556"/>
                    <a:gd name="connsiteY22-266" fmla="*/ 7378 h 20602"/>
                    <a:gd name="connsiteX23-267" fmla="*/ 17966 w 21556"/>
                    <a:gd name="connsiteY23-268" fmla="*/ 4919 h 20602"/>
                    <a:gd name="connsiteX24-269" fmla="*/ 13992 w 21556"/>
                    <a:gd name="connsiteY24-270" fmla="*/ 1 h 20602"/>
                    <a:gd name="connsiteX0-271" fmla="*/ 17966 w 21556"/>
                    <a:gd name="connsiteY0-272" fmla="*/ 77 h 15760"/>
                    <a:gd name="connsiteX1-273" fmla="*/ 4141 w 21556"/>
                    <a:gd name="connsiteY1-274" fmla="*/ 0 h 15760"/>
                    <a:gd name="connsiteX2-275" fmla="*/ 6171 w 21556"/>
                    <a:gd name="connsiteY2-276" fmla="*/ 2519 h 15760"/>
                    <a:gd name="connsiteX3-277" fmla="*/ 7562 w 21556"/>
                    <a:gd name="connsiteY3-278" fmla="*/ 4147 h 15760"/>
                    <a:gd name="connsiteX4-279" fmla="*/ 7792 w 21556"/>
                    <a:gd name="connsiteY4-280" fmla="*/ 4752 h 15760"/>
                    <a:gd name="connsiteX5-281" fmla="*/ 7572 w 21556"/>
                    <a:gd name="connsiteY5-282" fmla="*/ 5797 h 15760"/>
                    <a:gd name="connsiteX6-283" fmla="*/ 6171 w 21556"/>
                    <a:gd name="connsiteY6-284" fmla="*/ 7528 h 15760"/>
                    <a:gd name="connsiteX7-285" fmla="*/ 4141 w 21556"/>
                    <a:gd name="connsiteY7-286" fmla="*/ 10018 h 15760"/>
                    <a:gd name="connsiteX8-287" fmla="*/ 81 w 21556"/>
                    <a:gd name="connsiteY8-288" fmla="*/ 14999 h 15760"/>
                    <a:gd name="connsiteX9-289" fmla="*/ 81 w 21556"/>
                    <a:gd name="connsiteY9-290" fmla="*/ 15603 h 15760"/>
                    <a:gd name="connsiteX10-291" fmla="*/ 392 w 21556"/>
                    <a:gd name="connsiteY10-292" fmla="*/ 15752 h 15760"/>
                    <a:gd name="connsiteX11-293" fmla="*/ 12498 w 21556"/>
                    <a:gd name="connsiteY11-294" fmla="*/ 15752 h 15760"/>
                    <a:gd name="connsiteX12-295" fmla="*/ 13012 w 21556"/>
                    <a:gd name="connsiteY12-296" fmla="*/ 15657 h 15760"/>
                    <a:gd name="connsiteX13-297" fmla="*/ 13507 w 21556"/>
                    <a:gd name="connsiteY13-298" fmla="*/ 15298 h 15760"/>
                    <a:gd name="connsiteX14-299" fmla="*/ 13992 w 21556"/>
                    <a:gd name="connsiteY14-300" fmla="*/ 14803 h 15760"/>
                    <a:gd name="connsiteX15-301" fmla="*/ 17966 w 21556"/>
                    <a:gd name="connsiteY15-302" fmla="*/ 9899 h 15760"/>
                    <a:gd name="connsiteX16-303" fmla="*/ 19953 w 21556"/>
                    <a:gd name="connsiteY16-304" fmla="*/ 7447 h 15760"/>
                    <a:gd name="connsiteX17-305" fmla="*/ 20946 w 21556"/>
                    <a:gd name="connsiteY17-306" fmla="*/ 6221 h 15760"/>
                    <a:gd name="connsiteX18-307" fmla="*/ 21404 w 21556"/>
                    <a:gd name="connsiteY18-308" fmla="*/ 5632 h 15760"/>
                    <a:gd name="connsiteX19-309" fmla="*/ 21553 w 21556"/>
                    <a:gd name="connsiteY19-310" fmla="*/ 4894 h 15760"/>
                    <a:gd name="connsiteX20-311" fmla="*/ 21354 w 21556"/>
                    <a:gd name="connsiteY20-312" fmla="*/ 4276 h 15760"/>
                    <a:gd name="connsiteX21-313" fmla="*/ 20946 w 21556"/>
                    <a:gd name="connsiteY21-314" fmla="*/ 3766 h 15760"/>
                    <a:gd name="connsiteX22-315" fmla="*/ 19953 w 21556"/>
                    <a:gd name="connsiteY22-316" fmla="*/ 2536 h 15760"/>
                    <a:gd name="connsiteX23-317" fmla="*/ 17966 w 21556"/>
                    <a:gd name="connsiteY23-318" fmla="*/ 77 h 15760"/>
                    <a:gd name="connsiteX0-319" fmla="*/ 17966 w 21556"/>
                    <a:gd name="connsiteY0-320" fmla="*/ 0 h 15683"/>
                    <a:gd name="connsiteX1-321" fmla="*/ 6171 w 21556"/>
                    <a:gd name="connsiteY1-322" fmla="*/ 2442 h 15683"/>
                    <a:gd name="connsiteX2-323" fmla="*/ 7562 w 21556"/>
                    <a:gd name="connsiteY2-324" fmla="*/ 4070 h 15683"/>
                    <a:gd name="connsiteX3-325" fmla="*/ 7792 w 21556"/>
                    <a:gd name="connsiteY3-326" fmla="*/ 4675 h 15683"/>
                    <a:gd name="connsiteX4-327" fmla="*/ 7572 w 21556"/>
                    <a:gd name="connsiteY4-328" fmla="*/ 5720 h 15683"/>
                    <a:gd name="connsiteX5-329" fmla="*/ 6171 w 21556"/>
                    <a:gd name="connsiteY5-330" fmla="*/ 7451 h 15683"/>
                    <a:gd name="connsiteX6-331" fmla="*/ 4141 w 21556"/>
                    <a:gd name="connsiteY6-332" fmla="*/ 9941 h 15683"/>
                    <a:gd name="connsiteX7-333" fmla="*/ 81 w 21556"/>
                    <a:gd name="connsiteY7-334" fmla="*/ 14922 h 15683"/>
                    <a:gd name="connsiteX8-335" fmla="*/ 81 w 21556"/>
                    <a:gd name="connsiteY8-336" fmla="*/ 15526 h 15683"/>
                    <a:gd name="connsiteX9-337" fmla="*/ 392 w 21556"/>
                    <a:gd name="connsiteY9-338" fmla="*/ 15675 h 15683"/>
                    <a:gd name="connsiteX10-339" fmla="*/ 12498 w 21556"/>
                    <a:gd name="connsiteY10-340" fmla="*/ 15675 h 15683"/>
                    <a:gd name="connsiteX11-341" fmla="*/ 13012 w 21556"/>
                    <a:gd name="connsiteY11-342" fmla="*/ 15580 h 15683"/>
                    <a:gd name="connsiteX12-343" fmla="*/ 13507 w 21556"/>
                    <a:gd name="connsiteY12-344" fmla="*/ 15221 h 15683"/>
                    <a:gd name="connsiteX13-345" fmla="*/ 13992 w 21556"/>
                    <a:gd name="connsiteY13-346" fmla="*/ 14726 h 15683"/>
                    <a:gd name="connsiteX14-347" fmla="*/ 17966 w 21556"/>
                    <a:gd name="connsiteY14-348" fmla="*/ 9822 h 15683"/>
                    <a:gd name="connsiteX15-349" fmla="*/ 19953 w 21556"/>
                    <a:gd name="connsiteY15-350" fmla="*/ 7370 h 15683"/>
                    <a:gd name="connsiteX16-351" fmla="*/ 20946 w 21556"/>
                    <a:gd name="connsiteY16-352" fmla="*/ 6144 h 15683"/>
                    <a:gd name="connsiteX17-353" fmla="*/ 21404 w 21556"/>
                    <a:gd name="connsiteY17-354" fmla="*/ 5555 h 15683"/>
                    <a:gd name="connsiteX18-355" fmla="*/ 21553 w 21556"/>
                    <a:gd name="connsiteY18-356" fmla="*/ 4817 h 15683"/>
                    <a:gd name="connsiteX19-357" fmla="*/ 21354 w 21556"/>
                    <a:gd name="connsiteY19-358" fmla="*/ 4199 h 15683"/>
                    <a:gd name="connsiteX20-359" fmla="*/ 20946 w 21556"/>
                    <a:gd name="connsiteY20-360" fmla="*/ 3689 h 15683"/>
                    <a:gd name="connsiteX21-361" fmla="*/ 19953 w 21556"/>
                    <a:gd name="connsiteY21-362" fmla="*/ 2459 h 15683"/>
                    <a:gd name="connsiteX22-363" fmla="*/ 17966 w 21556"/>
                    <a:gd name="connsiteY22-364" fmla="*/ 0 h 15683"/>
                    <a:gd name="connsiteX0-365" fmla="*/ 17966 w 21556"/>
                    <a:gd name="connsiteY0-366" fmla="*/ 0 h 15683"/>
                    <a:gd name="connsiteX1-367" fmla="*/ 7562 w 21556"/>
                    <a:gd name="connsiteY1-368" fmla="*/ 4070 h 15683"/>
                    <a:gd name="connsiteX2-369" fmla="*/ 7792 w 21556"/>
                    <a:gd name="connsiteY2-370" fmla="*/ 4675 h 15683"/>
                    <a:gd name="connsiteX3-371" fmla="*/ 7572 w 21556"/>
                    <a:gd name="connsiteY3-372" fmla="*/ 5720 h 15683"/>
                    <a:gd name="connsiteX4-373" fmla="*/ 6171 w 21556"/>
                    <a:gd name="connsiteY4-374" fmla="*/ 7451 h 15683"/>
                    <a:gd name="connsiteX5-375" fmla="*/ 4141 w 21556"/>
                    <a:gd name="connsiteY5-376" fmla="*/ 9941 h 15683"/>
                    <a:gd name="connsiteX6-377" fmla="*/ 81 w 21556"/>
                    <a:gd name="connsiteY6-378" fmla="*/ 14922 h 15683"/>
                    <a:gd name="connsiteX7-379" fmla="*/ 81 w 21556"/>
                    <a:gd name="connsiteY7-380" fmla="*/ 15526 h 15683"/>
                    <a:gd name="connsiteX8-381" fmla="*/ 392 w 21556"/>
                    <a:gd name="connsiteY8-382" fmla="*/ 15675 h 15683"/>
                    <a:gd name="connsiteX9-383" fmla="*/ 12498 w 21556"/>
                    <a:gd name="connsiteY9-384" fmla="*/ 15675 h 15683"/>
                    <a:gd name="connsiteX10-385" fmla="*/ 13012 w 21556"/>
                    <a:gd name="connsiteY10-386" fmla="*/ 15580 h 15683"/>
                    <a:gd name="connsiteX11-387" fmla="*/ 13507 w 21556"/>
                    <a:gd name="connsiteY11-388" fmla="*/ 15221 h 15683"/>
                    <a:gd name="connsiteX12-389" fmla="*/ 13992 w 21556"/>
                    <a:gd name="connsiteY12-390" fmla="*/ 14726 h 15683"/>
                    <a:gd name="connsiteX13-391" fmla="*/ 17966 w 21556"/>
                    <a:gd name="connsiteY13-392" fmla="*/ 9822 h 15683"/>
                    <a:gd name="connsiteX14-393" fmla="*/ 19953 w 21556"/>
                    <a:gd name="connsiteY14-394" fmla="*/ 7370 h 15683"/>
                    <a:gd name="connsiteX15-395" fmla="*/ 20946 w 21556"/>
                    <a:gd name="connsiteY15-396" fmla="*/ 6144 h 15683"/>
                    <a:gd name="connsiteX16-397" fmla="*/ 21404 w 21556"/>
                    <a:gd name="connsiteY16-398" fmla="*/ 5555 h 15683"/>
                    <a:gd name="connsiteX17-399" fmla="*/ 21553 w 21556"/>
                    <a:gd name="connsiteY17-400" fmla="*/ 4817 h 15683"/>
                    <a:gd name="connsiteX18-401" fmla="*/ 21354 w 21556"/>
                    <a:gd name="connsiteY18-402" fmla="*/ 4199 h 15683"/>
                    <a:gd name="connsiteX19-403" fmla="*/ 20946 w 21556"/>
                    <a:gd name="connsiteY19-404" fmla="*/ 3689 h 15683"/>
                    <a:gd name="connsiteX20-405" fmla="*/ 19953 w 21556"/>
                    <a:gd name="connsiteY20-406" fmla="*/ 2459 h 15683"/>
                    <a:gd name="connsiteX21-407" fmla="*/ 17966 w 21556"/>
                    <a:gd name="connsiteY21-408" fmla="*/ 0 h 15683"/>
                    <a:gd name="connsiteX0-409" fmla="*/ 19953 w 21556"/>
                    <a:gd name="connsiteY0-410" fmla="*/ 0 h 13224"/>
                    <a:gd name="connsiteX1-411" fmla="*/ 7562 w 21556"/>
                    <a:gd name="connsiteY1-412" fmla="*/ 1611 h 13224"/>
                    <a:gd name="connsiteX2-413" fmla="*/ 7792 w 21556"/>
                    <a:gd name="connsiteY2-414" fmla="*/ 2216 h 13224"/>
                    <a:gd name="connsiteX3-415" fmla="*/ 7572 w 21556"/>
                    <a:gd name="connsiteY3-416" fmla="*/ 3261 h 13224"/>
                    <a:gd name="connsiteX4-417" fmla="*/ 6171 w 21556"/>
                    <a:gd name="connsiteY4-418" fmla="*/ 4992 h 13224"/>
                    <a:gd name="connsiteX5-419" fmla="*/ 4141 w 21556"/>
                    <a:gd name="connsiteY5-420" fmla="*/ 7482 h 13224"/>
                    <a:gd name="connsiteX6-421" fmla="*/ 81 w 21556"/>
                    <a:gd name="connsiteY6-422" fmla="*/ 12463 h 13224"/>
                    <a:gd name="connsiteX7-423" fmla="*/ 81 w 21556"/>
                    <a:gd name="connsiteY7-424" fmla="*/ 13067 h 13224"/>
                    <a:gd name="connsiteX8-425" fmla="*/ 392 w 21556"/>
                    <a:gd name="connsiteY8-426" fmla="*/ 13216 h 13224"/>
                    <a:gd name="connsiteX9-427" fmla="*/ 12498 w 21556"/>
                    <a:gd name="connsiteY9-428" fmla="*/ 13216 h 13224"/>
                    <a:gd name="connsiteX10-429" fmla="*/ 13012 w 21556"/>
                    <a:gd name="connsiteY10-430" fmla="*/ 13121 h 13224"/>
                    <a:gd name="connsiteX11-431" fmla="*/ 13507 w 21556"/>
                    <a:gd name="connsiteY11-432" fmla="*/ 12762 h 13224"/>
                    <a:gd name="connsiteX12-433" fmla="*/ 13992 w 21556"/>
                    <a:gd name="connsiteY12-434" fmla="*/ 12267 h 13224"/>
                    <a:gd name="connsiteX13-435" fmla="*/ 17966 w 21556"/>
                    <a:gd name="connsiteY13-436" fmla="*/ 7363 h 13224"/>
                    <a:gd name="connsiteX14-437" fmla="*/ 19953 w 21556"/>
                    <a:gd name="connsiteY14-438" fmla="*/ 4911 h 13224"/>
                    <a:gd name="connsiteX15-439" fmla="*/ 20946 w 21556"/>
                    <a:gd name="connsiteY15-440" fmla="*/ 3685 h 13224"/>
                    <a:gd name="connsiteX16-441" fmla="*/ 21404 w 21556"/>
                    <a:gd name="connsiteY16-442" fmla="*/ 3096 h 13224"/>
                    <a:gd name="connsiteX17-443" fmla="*/ 21553 w 21556"/>
                    <a:gd name="connsiteY17-444" fmla="*/ 2358 h 13224"/>
                    <a:gd name="connsiteX18-445" fmla="*/ 21354 w 21556"/>
                    <a:gd name="connsiteY18-446" fmla="*/ 1740 h 13224"/>
                    <a:gd name="connsiteX19-447" fmla="*/ 20946 w 21556"/>
                    <a:gd name="connsiteY19-448" fmla="*/ 1230 h 13224"/>
                    <a:gd name="connsiteX20-449" fmla="*/ 19953 w 21556"/>
                    <a:gd name="connsiteY20-450" fmla="*/ 0 h 13224"/>
                    <a:gd name="connsiteX0-451" fmla="*/ 19953 w 21556"/>
                    <a:gd name="connsiteY0-452" fmla="*/ 0 h 13224"/>
                    <a:gd name="connsiteX1-453" fmla="*/ 7562 w 21556"/>
                    <a:gd name="connsiteY1-454" fmla="*/ 1611 h 13224"/>
                    <a:gd name="connsiteX2-455" fmla="*/ 7792 w 21556"/>
                    <a:gd name="connsiteY2-456" fmla="*/ 2216 h 13224"/>
                    <a:gd name="connsiteX3-457" fmla="*/ 7613 w 21556"/>
                    <a:gd name="connsiteY3-458" fmla="*/ 1590 h 13224"/>
                    <a:gd name="connsiteX4-459" fmla="*/ 7572 w 21556"/>
                    <a:gd name="connsiteY4-460" fmla="*/ 3261 h 13224"/>
                    <a:gd name="connsiteX5-461" fmla="*/ 6171 w 21556"/>
                    <a:gd name="connsiteY5-462" fmla="*/ 4992 h 13224"/>
                    <a:gd name="connsiteX6-463" fmla="*/ 4141 w 21556"/>
                    <a:gd name="connsiteY6-464" fmla="*/ 7482 h 13224"/>
                    <a:gd name="connsiteX7-465" fmla="*/ 81 w 21556"/>
                    <a:gd name="connsiteY7-466" fmla="*/ 12463 h 13224"/>
                    <a:gd name="connsiteX8-467" fmla="*/ 81 w 21556"/>
                    <a:gd name="connsiteY8-468" fmla="*/ 13067 h 13224"/>
                    <a:gd name="connsiteX9-469" fmla="*/ 392 w 21556"/>
                    <a:gd name="connsiteY9-470" fmla="*/ 13216 h 13224"/>
                    <a:gd name="connsiteX10-471" fmla="*/ 12498 w 21556"/>
                    <a:gd name="connsiteY10-472" fmla="*/ 13216 h 13224"/>
                    <a:gd name="connsiteX11-473" fmla="*/ 13012 w 21556"/>
                    <a:gd name="connsiteY11-474" fmla="*/ 13121 h 13224"/>
                    <a:gd name="connsiteX12-475" fmla="*/ 13507 w 21556"/>
                    <a:gd name="connsiteY12-476" fmla="*/ 12762 h 13224"/>
                    <a:gd name="connsiteX13-477" fmla="*/ 13992 w 21556"/>
                    <a:gd name="connsiteY13-478" fmla="*/ 12267 h 13224"/>
                    <a:gd name="connsiteX14-479" fmla="*/ 17966 w 21556"/>
                    <a:gd name="connsiteY14-480" fmla="*/ 7363 h 13224"/>
                    <a:gd name="connsiteX15-481" fmla="*/ 19953 w 21556"/>
                    <a:gd name="connsiteY15-482" fmla="*/ 4911 h 13224"/>
                    <a:gd name="connsiteX16-483" fmla="*/ 20946 w 21556"/>
                    <a:gd name="connsiteY16-484" fmla="*/ 3685 h 13224"/>
                    <a:gd name="connsiteX17-485" fmla="*/ 21404 w 21556"/>
                    <a:gd name="connsiteY17-486" fmla="*/ 3096 h 13224"/>
                    <a:gd name="connsiteX18-487" fmla="*/ 21553 w 21556"/>
                    <a:gd name="connsiteY18-488" fmla="*/ 2358 h 13224"/>
                    <a:gd name="connsiteX19-489" fmla="*/ 21354 w 21556"/>
                    <a:gd name="connsiteY19-490" fmla="*/ 1740 h 13224"/>
                    <a:gd name="connsiteX20-491" fmla="*/ 20946 w 21556"/>
                    <a:gd name="connsiteY20-492" fmla="*/ 1230 h 13224"/>
                    <a:gd name="connsiteX21-493" fmla="*/ 19953 w 21556"/>
                    <a:gd name="connsiteY21-494" fmla="*/ 0 h 13224"/>
                    <a:gd name="connsiteX0-495" fmla="*/ 19953 w 21556"/>
                    <a:gd name="connsiteY0-496" fmla="*/ 0 h 13224"/>
                    <a:gd name="connsiteX1-497" fmla="*/ 7562 w 21556"/>
                    <a:gd name="connsiteY1-498" fmla="*/ 1611 h 13224"/>
                    <a:gd name="connsiteX2-499" fmla="*/ 7792 w 21556"/>
                    <a:gd name="connsiteY2-500" fmla="*/ 2216 h 13224"/>
                    <a:gd name="connsiteX3-501" fmla="*/ 7572 w 21556"/>
                    <a:gd name="connsiteY3-502" fmla="*/ 3261 h 13224"/>
                    <a:gd name="connsiteX4-503" fmla="*/ 6171 w 21556"/>
                    <a:gd name="connsiteY4-504" fmla="*/ 4992 h 13224"/>
                    <a:gd name="connsiteX5-505" fmla="*/ 4141 w 21556"/>
                    <a:gd name="connsiteY5-506" fmla="*/ 7482 h 13224"/>
                    <a:gd name="connsiteX6-507" fmla="*/ 81 w 21556"/>
                    <a:gd name="connsiteY6-508" fmla="*/ 12463 h 13224"/>
                    <a:gd name="connsiteX7-509" fmla="*/ 81 w 21556"/>
                    <a:gd name="connsiteY7-510" fmla="*/ 13067 h 13224"/>
                    <a:gd name="connsiteX8-511" fmla="*/ 392 w 21556"/>
                    <a:gd name="connsiteY8-512" fmla="*/ 13216 h 13224"/>
                    <a:gd name="connsiteX9-513" fmla="*/ 12498 w 21556"/>
                    <a:gd name="connsiteY9-514" fmla="*/ 13216 h 13224"/>
                    <a:gd name="connsiteX10-515" fmla="*/ 13012 w 21556"/>
                    <a:gd name="connsiteY10-516" fmla="*/ 13121 h 13224"/>
                    <a:gd name="connsiteX11-517" fmla="*/ 13507 w 21556"/>
                    <a:gd name="connsiteY11-518" fmla="*/ 12762 h 13224"/>
                    <a:gd name="connsiteX12-519" fmla="*/ 13992 w 21556"/>
                    <a:gd name="connsiteY12-520" fmla="*/ 12267 h 13224"/>
                    <a:gd name="connsiteX13-521" fmla="*/ 17966 w 21556"/>
                    <a:gd name="connsiteY13-522" fmla="*/ 7363 h 13224"/>
                    <a:gd name="connsiteX14-523" fmla="*/ 19953 w 21556"/>
                    <a:gd name="connsiteY14-524" fmla="*/ 4911 h 13224"/>
                    <a:gd name="connsiteX15-525" fmla="*/ 20946 w 21556"/>
                    <a:gd name="connsiteY15-526" fmla="*/ 3685 h 13224"/>
                    <a:gd name="connsiteX16-527" fmla="*/ 21404 w 21556"/>
                    <a:gd name="connsiteY16-528" fmla="*/ 3096 h 13224"/>
                    <a:gd name="connsiteX17-529" fmla="*/ 21553 w 21556"/>
                    <a:gd name="connsiteY17-530" fmla="*/ 2358 h 13224"/>
                    <a:gd name="connsiteX18-531" fmla="*/ 21354 w 21556"/>
                    <a:gd name="connsiteY18-532" fmla="*/ 1740 h 13224"/>
                    <a:gd name="connsiteX19-533" fmla="*/ 20946 w 21556"/>
                    <a:gd name="connsiteY19-534" fmla="*/ 1230 h 13224"/>
                    <a:gd name="connsiteX20-535" fmla="*/ 19953 w 21556"/>
                    <a:gd name="connsiteY20-536" fmla="*/ 0 h 13224"/>
                    <a:gd name="connsiteX0-537" fmla="*/ 19953 w 21556"/>
                    <a:gd name="connsiteY0-538" fmla="*/ 0 h 13224"/>
                    <a:gd name="connsiteX1-539" fmla="*/ 7792 w 21556"/>
                    <a:gd name="connsiteY1-540" fmla="*/ 2216 h 13224"/>
                    <a:gd name="connsiteX2-541" fmla="*/ 7572 w 21556"/>
                    <a:gd name="connsiteY2-542" fmla="*/ 3261 h 13224"/>
                    <a:gd name="connsiteX3-543" fmla="*/ 6171 w 21556"/>
                    <a:gd name="connsiteY3-544" fmla="*/ 4992 h 13224"/>
                    <a:gd name="connsiteX4-545" fmla="*/ 4141 w 21556"/>
                    <a:gd name="connsiteY4-546" fmla="*/ 7482 h 13224"/>
                    <a:gd name="connsiteX5-547" fmla="*/ 81 w 21556"/>
                    <a:gd name="connsiteY5-548" fmla="*/ 12463 h 13224"/>
                    <a:gd name="connsiteX6-549" fmla="*/ 81 w 21556"/>
                    <a:gd name="connsiteY6-550" fmla="*/ 13067 h 13224"/>
                    <a:gd name="connsiteX7-551" fmla="*/ 392 w 21556"/>
                    <a:gd name="connsiteY7-552" fmla="*/ 13216 h 13224"/>
                    <a:gd name="connsiteX8-553" fmla="*/ 12498 w 21556"/>
                    <a:gd name="connsiteY8-554" fmla="*/ 13216 h 13224"/>
                    <a:gd name="connsiteX9-555" fmla="*/ 13012 w 21556"/>
                    <a:gd name="connsiteY9-556" fmla="*/ 13121 h 13224"/>
                    <a:gd name="connsiteX10-557" fmla="*/ 13507 w 21556"/>
                    <a:gd name="connsiteY10-558" fmla="*/ 12762 h 13224"/>
                    <a:gd name="connsiteX11-559" fmla="*/ 13992 w 21556"/>
                    <a:gd name="connsiteY11-560" fmla="*/ 12267 h 13224"/>
                    <a:gd name="connsiteX12-561" fmla="*/ 17966 w 21556"/>
                    <a:gd name="connsiteY12-562" fmla="*/ 7363 h 13224"/>
                    <a:gd name="connsiteX13-563" fmla="*/ 19953 w 21556"/>
                    <a:gd name="connsiteY13-564" fmla="*/ 4911 h 13224"/>
                    <a:gd name="connsiteX14-565" fmla="*/ 20946 w 21556"/>
                    <a:gd name="connsiteY14-566" fmla="*/ 3685 h 13224"/>
                    <a:gd name="connsiteX15-567" fmla="*/ 21404 w 21556"/>
                    <a:gd name="connsiteY15-568" fmla="*/ 3096 h 13224"/>
                    <a:gd name="connsiteX16-569" fmla="*/ 21553 w 21556"/>
                    <a:gd name="connsiteY16-570" fmla="*/ 2358 h 13224"/>
                    <a:gd name="connsiteX17-571" fmla="*/ 21354 w 21556"/>
                    <a:gd name="connsiteY17-572" fmla="*/ 1740 h 13224"/>
                    <a:gd name="connsiteX18-573" fmla="*/ 20946 w 21556"/>
                    <a:gd name="connsiteY18-574" fmla="*/ 1230 h 13224"/>
                    <a:gd name="connsiteX19-575" fmla="*/ 19953 w 21556"/>
                    <a:gd name="connsiteY19-576" fmla="*/ 0 h 13224"/>
                    <a:gd name="connsiteX0-577" fmla="*/ 20946 w 21556"/>
                    <a:gd name="connsiteY0-578" fmla="*/ 0 h 11994"/>
                    <a:gd name="connsiteX1-579" fmla="*/ 7792 w 21556"/>
                    <a:gd name="connsiteY1-580" fmla="*/ 986 h 11994"/>
                    <a:gd name="connsiteX2-581" fmla="*/ 7572 w 21556"/>
                    <a:gd name="connsiteY2-582" fmla="*/ 2031 h 11994"/>
                    <a:gd name="connsiteX3-583" fmla="*/ 6171 w 21556"/>
                    <a:gd name="connsiteY3-584" fmla="*/ 3762 h 11994"/>
                    <a:gd name="connsiteX4-585" fmla="*/ 4141 w 21556"/>
                    <a:gd name="connsiteY4-586" fmla="*/ 6252 h 11994"/>
                    <a:gd name="connsiteX5-587" fmla="*/ 81 w 21556"/>
                    <a:gd name="connsiteY5-588" fmla="*/ 11233 h 11994"/>
                    <a:gd name="connsiteX6-589" fmla="*/ 81 w 21556"/>
                    <a:gd name="connsiteY6-590" fmla="*/ 11837 h 11994"/>
                    <a:gd name="connsiteX7-591" fmla="*/ 392 w 21556"/>
                    <a:gd name="connsiteY7-592" fmla="*/ 11986 h 11994"/>
                    <a:gd name="connsiteX8-593" fmla="*/ 12498 w 21556"/>
                    <a:gd name="connsiteY8-594" fmla="*/ 11986 h 11994"/>
                    <a:gd name="connsiteX9-595" fmla="*/ 13012 w 21556"/>
                    <a:gd name="connsiteY9-596" fmla="*/ 11891 h 11994"/>
                    <a:gd name="connsiteX10-597" fmla="*/ 13507 w 21556"/>
                    <a:gd name="connsiteY10-598" fmla="*/ 11532 h 11994"/>
                    <a:gd name="connsiteX11-599" fmla="*/ 13992 w 21556"/>
                    <a:gd name="connsiteY11-600" fmla="*/ 11037 h 11994"/>
                    <a:gd name="connsiteX12-601" fmla="*/ 17966 w 21556"/>
                    <a:gd name="connsiteY12-602" fmla="*/ 6133 h 11994"/>
                    <a:gd name="connsiteX13-603" fmla="*/ 19953 w 21556"/>
                    <a:gd name="connsiteY13-604" fmla="*/ 3681 h 11994"/>
                    <a:gd name="connsiteX14-605" fmla="*/ 20946 w 21556"/>
                    <a:gd name="connsiteY14-606" fmla="*/ 2455 h 11994"/>
                    <a:gd name="connsiteX15-607" fmla="*/ 21404 w 21556"/>
                    <a:gd name="connsiteY15-608" fmla="*/ 1866 h 11994"/>
                    <a:gd name="connsiteX16-609" fmla="*/ 21553 w 21556"/>
                    <a:gd name="connsiteY16-610" fmla="*/ 1128 h 11994"/>
                    <a:gd name="connsiteX17-611" fmla="*/ 21354 w 21556"/>
                    <a:gd name="connsiteY17-612" fmla="*/ 510 h 11994"/>
                    <a:gd name="connsiteX18-613" fmla="*/ 20946 w 21556"/>
                    <a:gd name="connsiteY18-614" fmla="*/ 0 h 11994"/>
                    <a:gd name="connsiteX0-615" fmla="*/ 21354 w 21556"/>
                    <a:gd name="connsiteY0-616" fmla="*/ 0 h 11484"/>
                    <a:gd name="connsiteX1-617" fmla="*/ 7792 w 21556"/>
                    <a:gd name="connsiteY1-618" fmla="*/ 476 h 11484"/>
                    <a:gd name="connsiteX2-619" fmla="*/ 7572 w 21556"/>
                    <a:gd name="connsiteY2-620" fmla="*/ 1521 h 11484"/>
                    <a:gd name="connsiteX3-621" fmla="*/ 6171 w 21556"/>
                    <a:gd name="connsiteY3-622" fmla="*/ 3252 h 11484"/>
                    <a:gd name="connsiteX4-623" fmla="*/ 4141 w 21556"/>
                    <a:gd name="connsiteY4-624" fmla="*/ 5742 h 11484"/>
                    <a:gd name="connsiteX5-625" fmla="*/ 81 w 21556"/>
                    <a:gd name="connsiteY5-626" fmla="*/ 10723 h 11484"/>
                    <a:gd name="connsiteX6-627" fmla="*/ 81 w 21556"/>
                    <a:gd name="connsiteY6-628" fmla="*/ 11327 h 11484"/>
                    <a:gd name="connsiteX7-629" fmla="*/ 392 w 21556"/>
                    <a:gd name="connsiteY7-630" fmla="*/ 11476 h 11484"/>
                    <a:gd name="connsiteX8-631" fmla="*/ 12498 w 21556"/>
                    <a:gd name="connsiteY8-632" fmla="*/ 11476 h 11484"/>
                    <a:gd name="connsiteX9-633" fmla="*/ 13012 w 21556"/>
                    <a:gd name="connsiteY9-634" fmla="*/ 11381 h 11484"/>
                    <a:gd name="connsiteX10-635" fmla="*/ 13507 w 21556"/>
                    <a:gd name="connsiteY10-636" fmla="*/ 11022 h 11484"/>
                    <a:gd name="connsiteX11-637" fmla="*/ 13992 w 21556"/>
                    <a:gd name="connsiteY11-638" fmla="*/ 10527 h 11484"/>
                    <a:gd name="connsiteX12-639" fmla="*/ 17966 w 21556"/>
                    <a:gd name="connsiteY12-640" fmla="*/ 5623 h 11484"/>
                    <a:gd name="connsiteX13-641" fmla="*/ 19953 w 21556"/>
                    <a:gd name="connsiteY13-642" fmla="*/ 3171 h 11484"/>
                    <a:gd name="connsiteX14-643" fmla="*/ 20946 w 21556"/>
                    <a:gd name="connsiteY14-644" fmla="*/ 1945 h 11484"/>
                    <a:gd name="connsiteX15-645" fmla="*/ 21404 w 21556"/>
                    <a:gd name="connsiteY15-646" fmla="*/ 1356 h 11484"/>
                    <a:gd name="connsiteX16-647" fmla="*/ 21553 w 21556"/>
                    <a:gd name="connsiteY16-648" fmla="*/ 618 h 11484"/>
                    <a:gd name="connsiteX17-649" fmla="*/ 21354 w 21556"/>
                    <a:gd name="connsiteY17-650" fmla="*/ 0 h 11484"/>
                    <a:gd name="connsiteX0-651" fmla="*/ 21553 w 21556"/>
                    <a:gd name="connsiteY0-652" fmla="*/ 206 h 11072"/>
                    <a:gd name="connsiteX1-653" fmla="*/ 7792 w 21556"/>
                    <a:gd name="connsiteY1-654" fmla="*/ 64 h 11072"/>
                    <a:gd name="connsiteX2-655" fmla="*/ 7572 w 21556"/>
                    <a:gd name="connsiteY2-656" fmla="*/ 1109 h 11072"/>
                    <a:gd name="connsiteX3-657" fmla="*/ 6171 w 21556"/>
                    <a:gd name="connsiteY3-658" fmla="*/ 2840 h 11072"/>
                    <a:gd name="connsiteX4-659" fmla="*/ 4141 w 21556"/>
                    <a:gd name="connsiteY4-660" fmla="*/ 5330 h 11072"/>
                    <a:gd name="connsiteX5-661" fmla="*/ 81 w 21556"/>
                    <a:gd name="connsiteY5-662" fmla="*/ 10311 h 11072"/>
                    <a:gd name="connsiteX6-663" fmla="*/ 81 w 21556"/>
                    <a:gd name="connsiteY6-664" fmla="*/ 10915 h 11072"/>
                    <a:gd name="connsiteX7-665" fmla="*/ 392 w 21556"/>
                    <a:gd name="connsiteY7-666" fmla="*/ 11064 h 11072"/>
                    <a:gd name="connsiteX8-667" fmla="*/ 12498 w 21556"/>
                    <a:gd name="connsiteY8-668" fmla="*/ 11064 h 11072"/>
                    <a:gd name="connsiteX9-669" fmla="*/ 13012 w 21556"/>
                    <a:gd name="connsiteY9-670" fmla="*/ 10969 h 11072"/>
                    <a:gd name="connsiteX10-671" fmla="*/ 13507 w 21556"/>
                    <a:gd name="connsiteY10-672" fmla="*/ 10610 h 11072"/>
                    <a:gd name="connsiteX11-673" fmla="*/ 13992 w 21556"/>
                    <a:gd name="connsiteY11-674" fmla="*/ 10115 h 11072"/>
                    <a:gd name="connsiteX12-675" fmla="*/ 17966 w 21556"/>
                    <a:gd name="connsiteY12-676" fmla="*/ 5211 h 11072"/>
                    <a:gd name="connsiteX13-677" fmla="*/ 19953 w 21556"/>
                    <a:gd name="connsiteY13-678" fmla="*/ 2759 h 11072"/>
                    <a:gd name="connsiteX14-679" fmla="*/ 20946 w 21556"/>
                    <a:gd name="connsiteY14-680" fmla="*/ 1533 h 11072"/>
                    <a:gd name="connsiteX15-681" fmla="*/ 21404 w 21556"/>
                    <a:gd name="connsiteY15-682" fmla="*/ 944 h 11072"/>
                    <a:gd name="connsiteX16-683" fmla="*/ 21553 w 21556"/>
                    <a:gd name="connsiteY16-684" fmla="*/ 206 h 1107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Lst>
                  <a:rect l="l" t="t" r="r" b="b"/>
                  <a:pathLst>
                    <a:path w="21556" h="11072">
                      <a:moveTo>
                        <a:pt x="21553" y="206"/>
                      </a:moveTo>
                      <a:cubicBezTo>
                        <a:pt x="19284" y="59"/>
                        <a:pt x="10122" y="-86"/>
                        <a:pt x="7792" y="64"/>
                      </a:cubicBezTo>
                      <a:cubicBezTo>
                        <a:pt x="7794" y="339"/>
                        <a:pt x="7842" y="646"/>
                        <a:pt x="7572" y="1109"/>
                      </a:cubicBezTo>
                      <a:lnTo>
                        <a:pt x="6171" y="2840"/>
                      </a:lnTo>
                      <a:lnTo>
                        <a:pt x="4141" y="5330"/>
                      </a:lnTo>
                      <a:lnTo>
                        <a:pt x="81" y="10311"/>
                      </a:lnTo>
                      <a:cubicBezTo>
                        <a:pt x="-27" y="10485"/>
                        <a:pt x="-27" y="10741"/>
                        <a:pt x="81" y="10915"/>
                      </a:cubicBezTo>
                      <a:cubicBezTo>
                        <a:pt x="157" y="11038"/>
                        <a:pt x="276" y="11095"/>
                        <a:pt x="392" y="11064"/>
                      </a:cubicBezTo>
                      <a:lnTo>
                        <a:pt x="12498" y="11064"/>
                      </a:lnTo>
                      <a:cubicBezTo>
                        <a:pt x="12672" y="11079"/>
                        <a:pt x="12847" y="11047"/>
                        <a:pt x="13012" y="10969"/>
                      </a:cubicBezTo>
                      <a:cubicBezTo>
                        <a:pt x="13190" y="10886"/>
                        <a:pt x="13351" y="10752"/>
                        <a:pt x="13507" y="10610"/>
                      </a:cubicBezTo>
                      <a:cubicBezTo>
                        <a:pt x="13675" y="10456"/>
                        <a:pt x="13836" y="10291"/>
                        <a:pt x="13992" y="10115"/>
                      </a:cubicBezTo>
                      <a:lnTo>
                        <a:pt x="17966" y="5211"/>
                      </a:lnTo>
                      <a:lnTo>
                        <a:pt x="19953" y="2759"/>
                      </a:lnTo>
                      <a:cubicBezTo>
                        <a:pt x="20285" y="2352"/>
                        <a:pt x="20618" y="1947"/>
                        <a:pt x="20946" y="1533"/>
                      </a:cubicBezTo>
                      <a:cubicBezTo>
                        <a:pt x="21100" y="1339"/>
                        <a:pt x="21253" y="1142"/>
                        <a:pt x="21404" y="944"/>
                      </a:cubicBezTo>
                      <a:cubicBezTo>
                        <a:pt x="21518" y="731"/>
                        <a:pt x="21571" y="468"/>
                        <a:pt x="21553" y="206"/>
                      </a:cubicBezTo>
                      <a:close/>
                    </a:path>
                  </a:pathLst>
                </a:custGeom>
                <a:grpFill/>
                <a:ln>
                  <a:noFill/>
                </a:ln>
                <a:effectLst/>
              </p:spPr>
              <p:txBody>
                <a:bodyPr wrap="square" lIns="91440" tIns="45720" rIns="91440" bIns="45720" anchor="ctr">
                  <a:normAutofit/>
                </a:bodyPr>
                <a:lstStyle/>
                <a:p>
                  <a:endParaRPr lang="en-US" sz="900">
                    <a:latin typeface="思源黑体 CN Normal" panose="020B0400000000000000" charset="-122"/>
                    <a:ea typeface="思源黑体 CN Normal" panose="020B0400000000000000" charset="-122"/>
                    <a:cs typeface="思源黑体 CN Normal" panose="020B0400000000000000" charset="-122"/>
                  </a:endParaRPr>
                </a:p>
              </p:txBody>
            </p:sp>
            <p:sp>
              <p:nvSpPr>
                <p:cNvPr id="67" name="ïṡḷíḋé"/>
                <p:cNvSpPr/>
                <p:nvPr/>
              </p:nvSpPr>
              <p:spPr bwMode="auto">
                <a:xfrm flipV="1">
                  <a:off x="2501167" y="1747497"/>
                  <a:ext cx="865148" cy="323759"/>
                </a:xfrm>
                <a:custGeom>
                  <a:avLst/>
                  <a:gdLst>
                    <a:gd name="T0" fmla="*/ 865151 w 21557"/>
                    <a:gd name="T1" fmla="*/ 631658 h 21553"/>
                    <a:gd name="T2" fmla="*/ 865151 w 21557"/>
                    <a:gd name="T3" fmla="*/ 631658 h 21553"/>
                    <a:gd name="T4" fmla="*/ 865151 w 21557"/>
                    <a:gd name="T5" fmla="*/ 631658 h 21553"/>
                    <a:gd name="T6" fmla="*/ 865151 w 21557"/>
                    <a:gd name="T7" fmla="*/ 631658 h 21553"/>
                    <a:gd name="T8" fmla="*/ 0 60000 65536"/>
                    <a:gd name="T9" fmla="*/ 0 60000 65536"/>
                    <a:gd name="T10" fmla="*/ 0 60000 65536"/>
                    <a:gd name="T11" fmla="*/ 0 60000 65536"/>
                    <a:gd name="connsiteX0" fmla="*/ 12499 w 21557"/>
                    <a:gd name="connsiteY0" fmla="*/ 3 h 21546"/>
                    <a:gd name="connsiteX1" fmla="*/ 82 w 21557"/>
                    <a:gd name="connsiteY1" fmla="*/ 145 h 21546"/>
                    <a:gd name="connsiteX2" fmla="*/ 82 w 21557"/>
                    <a:gd name="connsiteY2" fmla="*/ 749 h 21546"/>
                    <a:gd name="connsiteX3" fmla="*/ 4142 w 21557"/>
                    <a:gd name="connsiteY3" fmla="*/ 5786 h 21546"/>
                    <a:gd name="connsiteX4" fmla="*/ 6172 w 21557"/>
                    <a:gd name="connsiteY4" fmla="*/ 8305 h 21546"/>
                    <a:gd name="connsiteX5" fmla="*/ 7563 w 21557"/>
                    <a:gd name="connsiteY5" fmla="*/ 9933 h 21546"/>
                    <a:gd name="connsiteX6" fmla="*/ 7793 w 21557"/>
                    <a:gd name="connsiteY6" fmla="*/ 10538 h 21546"/>
                    <a:gd name="connsiteX7" fmla="*/ 7573 w 21557"/>
                    <a:gd name="connsiteY7" fmla="*/ 11583 h 21546"/>
                    <a:gd name="connsiteX8" fmla="*/ 6172 w 21557"/>
                    <a:gd name="connsiteY8" fmla="*/ 13314 h 21546"/>
                    <a:gd name="connsiteX9" fmla="*/ 4142 w 21557"/>
                    <a:gd name="connsiteY9" fmla="*/ 15804 h 21546"/>
                    <a:gd name="connsiteX10" fmla="*/ 82 w 21557"/>
                    <a:gd name="connsiteY10" fmla="*/ 20785 h 21546"/>
                    <a:gd name="connsiteX11" fmla="*/ 82 w 21557"/>
                    <a:gd name="connsiteY11" fmla="*/ 21389 h 21546"/>
                    <a:gd name="connsiteX12" fmla="*/ 393 w 21557"/>
                    <a:gd name="connsiteY12" fmla="*/ 21538 h 21546"/>
                    <a:gd name="connsiteX13" fmla="*/ 12499 w 21557"/>
                    <a:gd name="connsiteY13" fmla="*/ 21538 h 21546"/>
                    <a:gd name="connsiteX14" fmla="*/ 13013 w 21557"/>
                    <a:gd name="connsiteY14" fmla="*/ 21443 h 21546"/>
                    <a:gd name="connsiteX15" fmla="*/ 13508 w 21557"/>
                    <a:gd name="connsiteY15" fmla="*/ 21084 h 21546"/>
                    <a:gd name="connsiteX16" fmla="*/ 13993 w 21557"/>
                    <a:gd name="connsiteY16" fmla="*/ 20589 h 21546"/>
                    <a:gd name="connsiteX17" fmla="*/ 17967 w 21557"/>
                    <a:gd name="connsiteY17" fmla="*/ 15685 h 21546"/>
                    <a:gd name="connsiteX18" fmla="*/ 19954 w 21557"/>
                    <a:gd name="connsiteY18" fmla="*/ 13233 h 21546"/>
                    <a:gd name="connsiteX19" fmla="*/ 20947 w 21557"/>
                    <a:gd name="connsiteY19" fmla="*/ 12007 h 21546"/>
                    <a:gd name="connsiteX20" fmla="*/ 21405 w 21557"/>
                    <a:gd name="connsiteY20" fmla="*/ 11418 h 21546"/>
                    <a:gd name="connsiteX21" fmla="*/ 21554 w 21557"/>
                    <a:gd name="connsiteY21" fmla="*/ 10680 h 21546"/>
                    <a:gd name="connsiteX22" fmla="*/ 21355 w 21557"/>
                    <a:gd name="connsiteY22" fmla="*/ 10062 h 21546"/>
                    <a:gd name="connsiteX23" fmla="*/ 20947 w 21557"/>
                    <a:gd name="connsiteY23" fmla="*/ 9552 h 21546"/>
                    <a:gd name="connsiteX24" fmla="*/ 19954 w 21557"/>
                    <a:gd name="connsiteY24" fmla="*/ 8322 h 21546"/>
                    <a:gd name="connsiteX25" fmla="*/ 17967 w 21557"/>
                    <a:gd name="connsiteY25" fmla="*/ 5863 h 21546"/>
                    <a:gd name="connsiteX26" fmla="*/ 13993 w 21557"/>
                    <a:gd name="connsiteY26" fmla="*/ 945 h 21546"/>
                    <a:gd name="connsiteX27" fmla="*/ 13508 w 21557"/>
                    <a:gd name="connsiteY27" fmla="*/ 457 h 21546"/>
                    <a:gd name="connsiteX28" fmla="*/ 13013 w 21557"/>
                    <a:gd name="connsiteY28" fmla="*/ 98 h 21546"/>
                    <a:gd name="connsiteX29" fmla="*/ 12499 w 21557"/>
                    <a:gd name="connsiteY29" fmla="*/ 3 h 21546"/>
                    <a:gd name="connsiteX0-1" fmla="*/ 12498 w 21556"/>
                    <a:gd name="connsiteY0-2" fmla="*/ 3 h 21546"/>
                    <a:gd name="connsiteX1-3" fmla="*/ 81 w 21556"/>
                    <a:gd name="connsiteY1-4" fmla="*/ 749 h 21546"/>
                    <a:gd name="connsiteX2-5" fmla="*/ 4141 w 21556"/>
                    <a:gd name="connsiteY2-6" fmla="*/ 5786 h 21546"/>
                    <a:gd name="connsiteX3-7" fmla="*/ 6171 w 21556"/>
                    <a:gd name="connsiteY3-8" fmla="*/ 8305 h 21546"/>
                    <a:gd name="connsiteX4-9" fmla="*/ 7562 w 21556"/>
                    <a:gd name="connsiteY4-10" fmla="*/ 9933 h 21546"/>
                    <a:gd name="connsiteX5-11" fmla="*/ 7792 w 21556"/>
                    <a:gd name="connsiteY5-12" fmla="*/ 10538 h 21546"/>
                    <a:gd name="connsiteX6-13" fmla="*/ 7572 w 21556"/>
                    <a:gd name="connsiteY6-14" fmla="*/ 11583 h 21546"/>
                    <a:gd name="connsiteX7-15" fmla="*/ 6171 w 21556"/>
                    <a:gd name="connsiteY7-16" fmla="*/ 13314 h 21546"/>
                    <a:gd name="connsiteX8-17" fmla="*/ 4141 w 21556"/>
                    <a:gd name="connsiteY8-18" fmla="*/ 15804 h 21546"/>
                    <a:gd name="connsiteX9-19" fmla="*/ 81 w 21556"/>
                    <a:gd name="connsiteY9-20" fmla="*/ 20785 h 21546"/>
                    <a:gd name="connsiteX10-21" fmla="*/ 81 w 21556"/>
                    <a:gd name="connsiteY10-22" fmla="*/ 21389 h 21546"/>
                    <a:gd name="connsiteX11-23" fmla="*/ 392 w 21556"/>
                    <a:gd name="connsiteY11-24" fmla="*/ 21538 h 21546"/>
                    <a:gd name="connsiteX12-25" fmla="*/ 12498 w 21556"/>
                    <a:gd name="connsiteY12-26" fmla="*/ 21538 h 21546"/>
                    <a:gd name="connsiteX13-27" fmla="*/ 13012 w 21556"/>
                    <a:gd name="connsiteY13-28" fmla="*/ 21443 h 21546"/>
                    <a:gd name="connsiteX14-29" fmla="*/ 13507 w 21556"/>
                    <a:gd name="connsiteY14-30" fmla="*/ 21084 h 21546"/>
                    <a:gd name="connsiteX15-31" fmla="*/ 13992 w 21556"/>
                    <a:gd name="connsiteY15-32" fmla="*/ 20589 h 21546"/>
                    <a:gd name="connsiteX16-33" fmla="*/ 17966 w 21556"/>
                    <a:gd name="connsiteY16-34" fmla="*/ 15685 h 21546"/>
                    <a:gd name="connsiteX17-35" fmla="*/ 19953 w 21556"/>
                    <a:gd name="connsiteY17-36" fmla="*/ 13233 h 21546"/>
                    <a:gd name="connsiteX18-37" fmla="*/ 20946 w 21556"/>
                    <a:gd name="connsiteY18-38" fmla="*/ 12007 h 21546"/>
                    <a:gd name="connsiteX19-39" fmla="*/ 21404 w 21556"/>
                    <a:gd name="connsiteY19-40" fmla="*/ 11418 h 21546"/>
                    <a:gd name="connsiteX20-41" fmla="*/ 21553 w 21556"/>
                    <a:gd name="connsiteY20-42" fmla="*/ 10680 h 21546"/>
                    <a:gd name="connsiteX21-43" fmla="*/ 21354 w 21556"/>
                    <a:gd name="connsiteY21-44" fmla="*/ 10062 h 21546"/>
                    <a:gd name="connsiteX22-45" fmla="*/ 20946 w 21556"/>
                    <a:gd name="connsiteY22-46" fmla="*/ 9552 h 21546"/>
                    <a:gd name="connsiteX23-47" fmla="*/ 19953 w 21556"/>
                    <a:gd name="connsiteY23-48" fmla="*/ 8322 h 21546"/>
                    <a:gd name="connsiteX24-49" fmla="*/ 17966 w 21556"/>
                    <a:gd name="connsiteY24-50" fmla="*/ 5863 h 21546"/>
                    <a:gd name="connsiteX25-51" fmla="*/ 13992 w 21556"/>
                    <a:gd name="connsiteY25-52" fmla="*/ 945 h 21546"/>
                    <a:gd name="connsiteX26-53" fmla="*/ 13507 w 21556"/>
                    <a:gd name="connsiteY26-54" fmla="*/ 457 h 21546"/>
                    <a:gd name="connsiteX27-55" fmla="*/ 13012 w 21556"/>
                    <a:gd name="connsiteY27-56" fmla="*/ 98 h 21546"/>
                    <a:gd name="connsiteX28-57" fmla="*/ 12498 w 21556"/>
                    <a:gd name="connsiteY28-58" fmla="*/ 3 h 21546"/>
                    <a:gd name="connsiteX0-59" fmla="*/ 12498 w 21556"/>
                    <a:gd name="connsiteY0-60" fmla="*/ 3 h 21546"/>
                    <a:gd name="connsiteX1-61" fmla="*/ 4141 w 21556"/>
                    <a:gd name="connsiteY1-62" fmla="*/ 5786 h 21546"/>
                    <a:gd name="connsiteX2-63" fmla="*/ 6171 w 21556"/>
                    <a:gd name="connsiteY2-64" fmla="*/ 8305 h 21546"/>
                    <a:gd name="connsiteX3-65" fmla="*/ 7562 w 21556"/>
                    <a:gd name="connsiteY3-66" fmla="*/ 9933 h 21546"/>
                    <a:gd name="connsiteX4-67" fmla="*/ 7792 w 21556"/>
                    <a:gd name="connsiteY4-68" fmla="*/ 10538 h 21546"/>
                    <a:gd name="connsiteX5-69" fmla="*/ 7572 w 21556"/>
                    <a:gd name="connsiteY5-70" fmla="*/ 11583 h 21546"/>
                    <a:gd name="connsiteX6-71" fmla="*/ 6171 w 21556"/>
                    <a:gd name="connsiteY6-72" fmla="*/ 13314 h 21546"/>
                    <a:gd name="connsiteX7-73" fmla="*/ 4141 w 21556"/>
                    <a:gd name="connsiteY7-74" fmla="*/ 15804 h 21546"/>
                    <a:gd name="connsiteX8-75" fmla="*/ 81 w 21556"/>
                    <a:gd name="connsiteY8-76" fmla="*/ 20785 h 21546"/>
                    <a:gd name="connsiteX9-77" fmla="*/ 81 w 21556"/>
                    <a:gd name="connsiteY9-78" fmla="*/ 21389 h 21546"/>
                    <a:gd name="connsiteX10-79" fmla="*/ 392 w 21556"/>
                    <a:gd name="connsiteY10-80" fmla="*/ 21538 h 21546"/>
                    <a:gd name="connsiteX11-81" fmla="*/ 12498 w 21556"/>
                    <a:gd name="connsiteY11-82" fmla="*/ 21538 h 21546"/>
                    <a:gd name="connsiteX12-83" fmla="*/ 13012 w 21556"/>
                    <a:gd name="connsiteY12-84" fmla="*/ 21443 h 21546"/>
                    <a:gd name="connsiteX13-85" fmla="*/ 13507 w 21556"/>
                    <a:gd name="connsiteY13-86" fmla="*/ 21084 h 21546"/>
                    <a:gd name="connsiteX14-87" fmla="*/ 13992 w 21556"/>
                    <a:gd name="connsiteY14-88" fmla="*/ 20589 h 21546"/>
                    <a:gd name="connsiteX15-89" fmla="*/ 17966 w 21556"/>
                    <a:gd name="connsiteY15-90" fmla="*/ 15685 h 21546"/>
                    <a:gd name="connsiteX16-91" fmla="*/ 19953 w 21556"/>
                    <a:gd name="connsiteY16-92" fmla="*/ 13233 h 21546"/>
                    <a:gd name="connsiteX17-93" fmla="*/ 20946 w 21556"/>
                    <a:gd name="connsiteY17-94" fmla="*/ 12007 h 21546"/>
                    <a:gd name="connsiteX18-95" fmla="*/ 21404 w 21556"/>
                    <a:gd name="connsiteY18-96" fmla="*/ 11418 h 21546"/>
                    <a:gd name="connsiteX19-97" fmla="*/ 21553 w 21556"/>
                    <a:gd name="connsiteY19-98" fmla="*/ 10680 h 21546"/>
                    <a:gd name="connsiteX20-99" fmla="*/ 21354 w 21556"/>
                    <a:gd name="connsiteY20-100" fmla="*/ 10062 h 21546"/>
                    <a:gd name="connsiteX21-101" fmla="*/ 20946 w 21556"/>
                    <a:gd name="connsiteY21-102" fmla="*/ 9552 h 21546"/>
                    <a:gd name="connsiteX22-103" fmla="*/ 19953 w 21556"/>
                    <a:gd name="connsiteY22-104" fmla="*/ 8322 h 21546"/>
                    <a:gd name="connsiteX23-105" fmla="*/ 17966 w 21556"/>
                    <a:gd name="connsiteY23-106" fmla="*/ 5863 h 21546"/>
                    <a:gd name="connsiteX24-107" fmla="*/ 13992 w 21556"/>
                    <a:gd name="connsiteY24-108" fmla="*/ 945 h 21546"/>
                    <a:gd name="connsiteX25-109" fmla="*/ 13507 w 21556"/>
                    <a:gd name="connsiteY25-110" fmla="*/ 457 h 21546"/>
                    <a:gd name="connsiteX26-111" fmla="*/ 13012 w 21556"/>
                    <a:gd name="connsiteY26-112" fmla="*/ 98 h 21546"/>
                    <a:gd name="connsiteX27-113" fmla="*/ 12498 w 21556"/>
                    <a:gd name="connsiteY27-114" fmla="*/ 3 h 21546"/>
                    <a:gd name="connsiteX0-115" fmla="*/ 13012 w 21556"/>
                    <a:gd name="connsiteY0-116" fmla="*/ 0 h 21448"/>
                    <a:gd name="connsiteX1-117" fmla="*/ 4141 w 21556"/>
                    <a:gd name="connsiteY1-118" fmla="*/ 5688 h 21448"/>
                    <a:gd name="connsiteX2-119" fmla="*/ 6171 w 21556"/>
                    <a:gd name="connsiteY2-120" fmla="*/ 8207 h 21448"/>
                    <a:gd name="connsiteX3-121" fmla="*/ 7562 w 21556"/>
                    <a:gd name="connsiteY3-122" fmla="*/ 9835 h 21448"/>
                    <a:gd name="connsiteX4-123" fmla="*/ 7792 w 21556"/>
                    <a:gd name="connsiteY4-124" fmla="*/ 10440 h 21448"/>
                    <a:gd name="connsiteX5-125" fmla="*/ 7572 w 21556"/>
                    <a:gd name="connsiteY5-126" fmla="*/ 11485 h 21448"/>
                    <a:gd name="connsiteX6-127" fmla="*/ 6171 w 21556"/>
                    <a:gd name="connsiteY6-128" fmla="*/ 13216 h 21448"/>
                    <a:gd name="connsiteX7-129" fmla="*/ 4141 w 21556"/>
                    <a:gd name="connsiteY7-130" fmla="*/ 15706 h 21448"/>
                    <a:gd name="connsiteX8-131" fmla="*/ 81 w 21556"/>
                    <a:gd name="connsiteY8-132" fmla="*/ 20687 h 21448"/>
                    <a:gd name="connsiteX9-133" fmla="*/ 81 w 21556"/>
                    <a:gd name="connsiteY9-134" fmla="*/ 21291 h 21448"/>
                    <a:gd name="connsiteX10-135" fmla="*/ 392 w 21556"/>
                    <a:gd name="connsiteY10-136" fmla="*/ 21440 h 21448"/>
                    <a:gd name="connsiteX11-137" fmla="*/ 12498 w 21556"/>
                    <a:gd name="connsiteY11-138" fmla="*/ 21440 h 21448"/>
                    <a:gd name="connsiteX12-139" fmla="*/ 13012 w 21556"/>
                    <a:gd name="connsiteY12-140" fmla="*/ 21345 h 21448"/>
                    <a:gd name="connsiteX13-141" fmla="*/ 13507 w 21556"/>
                    <a:gd name="connsiteY13-142" fmla="*/ 20986 h 21448"/>
                    <a:gd name="connsiteX14-143" fmla="*/ 13992 w 21556"/>
                    <a:gd name="connsiteY14-144" fmla="*/ 20491 h 21448"/>
                    <a:gd name="connsiteX15-145" fmla="*/ 17966 w 21556"/>
                    <a:gd name="connsiteY15-146" fmla="*/ 15587 h 21448"/>
                    <a:gd name="connsiteX16-147" fmla="*/ 19953 w 21556"/>
                    <a:gd name="connsiteY16-148" fmla="*/ 13135 h 21448"/>
                    <a:gd name="connsiteX17-149" fmla="*/ 20946 w 21556"/>
                    <a:gd name="connsiteY17-150" fmla="*/ 11909 h 21448"/>
                    <a:gd name="connsiteX18-151" fmla="*/ 21404 w 21556"/>
                    <a:gd name="connsiteY18-152" fmla="*/ 11320 h 21448"/>
                    <a:gd name="connsiteX19-153" fmla="*/ 21553 w 21556"/>
                    <a:gd name="connsiteY19-154" fmla="*/ 10582 h 21448"/>
                    <a:gd name="connsiteX20-155" fmla="*/ 21354 w 21556"/>
                    <a:gd name="connsiteY20-156" fmla="*/ 9964 h 21448"/>
                    <a:gd name="connsiteX21-157" fmla="*/ 20946 w 21556"/>
                    <a:gd name="connsiteY21-158" fmla="*/ 9454 h 21448"/>
                    <a:gd name="connsiteX22-159" fmla="*/ 19953 w 21556"/>
                    <a:gd name="connsiteY22-160" fmla="*/ 8224 h 21448"/>
                    <a:gd name="connsiteX23-161" fmla="*/ 17966 w 21556"/>
                    <a:gd name="connsiteY23-162" fmla="*/ 5765 h 21448"/>
                    <a:gd name="connsiteX24-163" fmla="*/ 13992 w 21556"/>
                    <a:gd name="connsiteY24-164" fmla="*/ 847 h 21448"/>
                    <a:gd name="connsiteX25-165" fmla="*/ 13507 w 21556"/>
                    <a:gd name="connsiteY25-166" fmla="*/ 359 h 21448"/>
                    <a:gd name="connsiteX26-167" fmla="*/ 13012 w 21556"/>
                    <a:gd name="connsiteY26-168" fmla="*/ 0 h 21448"/>
                    <a:gd name="connsiteX0-169" fmla="*/ 13507 w 21556"/>
                    <a:gd name="connsiteY0-170" fmla="*/ 289 h 21378"/>
                    <a:gd name="connsiteX1-171" fmla="*/ 4141 w 21556"/>
                    <a:gd name="connsiteY1-172" fmla="*/ 5618 h 21378"/>
                    <a:gd name="connsiteX2-173" fmla="*/ 6171 w 21556"/>
                    <a:gd name="connsiteY2-174" fmla="*/ 8137 h 21378"/>
                    <a:gd name="connsiteX3-175" fmla="*/ 7562 w 21556"/>
                    <a:gd name="connsiteY3-176" fmla="*/ 9765 h 21378"/>
                    <a:gd name="connsiteX4-177" fmla="*/ 7792 w 21556"/>
                    <a:gd name="connsiteY4-178" fmla="*/ 10370 h 21378"/>
                    <a:gd name="connsiteX5-179" fmla="*/ 7572 w 21556"/>
                    <a:gd name="connsiteY5-180" fmla="*/ 11415 h 21378"/>
                    <a:gd name="connsiteX6-181" fmla="*/ 6171 w 21556"/>
                    <a:gd name="connsiteY6-182" fmla="*/ 13146 h 21378"/>
                    <a:gd name="connsiteX7-183" fmla="*/ 4141 w 21556"/>
                    <a:gd name="connsiteY7-184" fmla="*/ 15636 h 21378"/>
                    <a:gd name="connsiteX8-185" fmla="*/ 81 w 21556"/>
                    <a:gd name="connsiteY8-186" fmla="*/ 20617 h 21378"/>
                    <a:gd name="connsiteX9-187" fmla="*/ 81 w 21556"/>
                    <a:gd name="connsiteY9-188" fmla="*/ 21221 h 21378"/>
                    <a:gd name="connsiteX10-189" fmla="*/ 392 w 21556"/>
                    <a:gd name="connsiteY10-190" fmla="*/ 21370 h 21378"/>
                    <a:gd name="connsiteX11-191" fmla="*/ 12498 w 21556"/>
                    <a:gd name="connsiteY11-192" fmla="*/ 21370 h 21378"/>
                    <a:gd name="connsiteX12-193" fmla="*/ 13012 w 21556"/>
                    <a:gd name="connsiteY12-194" fmla="*/ 21275 h 21378"/>
                    <a:gd name="connsiteX13-195" fmla="*/ 13507 w 21556"/>
                    <a:gd name="connsiteY13-196" fmla="*/ 20916 h 21378"/>
                    <a:gd name="connsiteX14-197" fmla="*/ 13992 w 21556"/>
                    <a:gd name="connsiteY14-198" fmla="*/ 20421 h 21378"/>
                    <a:gd name="connsiteX15-199" fmla="*/ 17966 w 21556"/>
                    <a:gd name="connsiteY15-200" fmla="*/ 15517 h 21378"/>
                    <a:gd name="connsiteX16-201" fmla="*/ 19953 w 21556"/>
                    <a:gd name="connsiteY16-202" fmla="*/ 13065 h 21378"/>
                    <a:gd name="connsiteX17-203" fmla="*/ 20946 w 21556"/>
                    <a:gd name="connsiteY17-204" fmla="*/ 11839 h 21378"/>
                    <a:gd name="connsiteX18-205" fmla="*/ 21404 w 21556"/>
                    <a:gd name="connsiteY18-206" fmla="*/ 11250 h 21378"/>
                    <a:gd name="connsiteX19-207" fmla="*/ 21553 w 21556"/>
                    <a:gd name="connsiteY19-208" fmla="*/ 10512 h 21378"/>
                    <a:gd name="connsiteX20-209" fmla="*/ 21354 w 21556"/>
                    <a:gd name="connsiteY20-210" fmla="*/ 9894 h 21378"/>
                    <a:gd name="connsiteX21-211" fmla="*/ 20946 w 21556"/>
                    <a:gd name="connsiteY21-212" fmla="*/ 9384 h 21378"/>
                    <a:gd name="connsiteX22-213" fmla="*/ 19953 w 21556"/>
                    <a:gd name="connsiteY22-214" fmla="*/ 8154 h 21378"/>
                    <a:gd name="connsiteX23-215" fmla="*/ 17966 w 21556"/>
                    <a:gd name="connsiteY23-216" fmla="*/ 5695 h 21378"/>
                    <a:gd name="connsiteX24-217" fmla="*/ 13992 w 21556"/>
                    <a:gd name="connsiteY24-218" fmla="*/ 777 h 21378"/>
                    <a:gd name="connsiteX25-219" fmla="*/ 13507 w 21556"/>
                    <a:gd name="connsiteY25-220" fmla="*/ 289 h 21378"/>
                    <a:gd name="connsiteX0-221" fmla="*/ 13992 w 21556"/>
                    <a:gd name="connsiteY0-222" fmla="*/ 1 h 20602"/>
                    <a:gd name="connsiteX1-223" fmla="*/ 4141 w 21556"/>
                    <a:gd name="connsiteY1-224" fmla="*/ 4842 h 20602"/>
                    <a:gd name="connsiteX2-225" fmla="*/ 6171 w 21556"/>
                    <a:gd name="connsiteY2-226" fmla="*/ 7361 h 20602"/>
                    <a:gd name="connsiteX3-227" fmla="*/ 7562 w 21556"/>
                    <a:gd name="connsiteY3-228" fmla="*/ 8989 h 20602"/>
                    <a:gd name="connsiteX4-229" fmla="*/ 7792 w 21556"/>
                    <a:gd name="connsiteY4-230" fmla="*/ 9594 h 20602"/>
                    <a:gd name="connsiteX5-231" fmla="*/ 7572 w 21556"/>
                    <a:gd name="connsiteY5-232" fmla="*/ 10639 h 20602"/>
                    <a:gd name="connsiteX6-233" fmla="*/ 6171 w 21556"/>
                    <a:gd name="connsiteY6-234" fmla="*/ 12370 h 20602"/>
                    <a:gd name="connsiteX7-235" fmla="*/ 4141 w 21556"/>
                    <a:gd name="connsiteY7-236" fmla="*/ 14860 h 20602"/>
                    <a:gd name="connsiteX8-237" fmla="*/ 81 w 21556"/>
                    <a:gd name="connsiteY8-238" fmla="*/ 19841 h 20602"/>
                    <a:gd name="connsiteX9-239" fmla="*/ 81 w 21556"/>
                    <a:gd name="connsiteY9-240" fmla="*/ 20445 h 20602"/>
                    <a:gd name="connsiteX10-241" fmla="*/ 392 w 21556"/>
                    <a:gd name="connsiteY10-242" fmla="*/ 20594 h 20602"/>
                    <a:gd name="connsiteX11-243" fmla="*/ 12498 w 21556"/>
                    <a:gd name="connsiteY11-244" fmla="*/ 20594 h 20602"/>
                    <a:gd name="connsiteX12-245" fmla="*/ 13012 w 21556"/>
                    <a:gd name="connsiteY12-246" fmla="*/ 20499 h 20602"/>
                    <a:gd name="connsiteX13-247" fmla="*/ 13507 w 21556"/>
                    <a:gd name="connsiteY13-248" fmla="*/ 20140 h 20602"/>
                    <a:gd name="connsiteX14-249" fmla="*/ 13992 w 21556"/>
                    <a:gd name="connsiteY14-250" fmla="*/ 19645 h 20602"/>
                    <a:gd name="connsiteX15-251" fmla="*/ 17966 w 21556"/>
                    <a:gd name="connsiteY15-252" fmla="*/ 14741 h 20602"/>
                    <a:gd name="connsiteX16-253" fmla="*/ 19953 w 21556"/>
                    <a:gd name="connsiteY16-254" fmla="*/ 12289 h 20602"/>
                    <a:gd name="connsiteX17-255" fmla="*/ 20946 w 21556"/>
                    <a:gd name="connsiteY17-256" fmla="*/ 11063 h 20602"/>
                    <a:gd name="connsiteX18-257" fmla="*/ 21404 w 21556"/>
                    <a:gd name="connsiteY18-258" fmla="*/ 10474 h 20602"/>
                    <a:gd name="connsiteX19-259" fmla="*/ 21553 w 21556"/>
                    <a:gd name="connsiteY19-260" fmla="*/ 9736 h 20602"/>
                    <a:gd name="connsiteX20-261" fmla="*/ 21354 w 21556"/>
                    <a:gd name="connsiteY20-262" fmla="*/ 9118 h 20602"/>
                    <a:gd name="connsiteX21-263" fmla="*/ 20946 w 21556"/>
                    <a:gd name="connsiteY21-264" fmla="*/ 8608 h 20602"/>
                    <a:gd name="connsiteX22-265" fmla="*/ 19953 w 21556"/>
                    <a:gd name="connsiteY22-266" fmla="*/ 7378 h 20602"/>
                    <a:gd name="connsiteX23-267" fmla="*/ 17966 w 21556"/>
                    <a:gd name="connsiteY23-268" fmla="*/ 4919 h 20602"/>
                    <a:gd name="connsiteX24-269" fmla="*/ 13992 w 21556"/>
                    <a:gd name="connsiteY24-270" fmla="*/ 1 h 20602"/>
                    <a:gd name="connsiteX0-271" fmla="*/ 17966 w 21556"/>
                    <a:gd name="connsiteY0-272" fmla="*/ 77 h 15760"/>
                    <a:gd name="connsiteX1-273" fmla="*/ 4141 w 21556"/>
                    <a:gd name="connsiteY1-274" fmla="*/ 0 h 15760"/>
                    <a:gd name="connsiteX2-275" fmla="*/ 6171 w 21556"/>
                    <a:gd name="connsiteY2-276" fmla="*/ 2519 h 15760"/>
                    <a:gd name="connsiteX3-277" fmla="*/ 7562 w 21556"/>
                    <a:gd name="connsiteY3-278" fmla="*/ 4147 h 15760"/>
                    <a:gd name="connsiteX4-279" fmla="*/ 7792 w 21556"/>
                    <a:gd name="connsiteY4-280" fmla="*/ 4752 h 15760"/>
                    <a:gd name="connsiteX5-281" fmla="*/ 7572 w 21556"/>
                    <a:gd name="connsiteY5-282" fmla="*/ 5797 h 15760"/>
                    <a:gd name="connsiteX6-283" fmla="*/ 6171 w 21556"/>
                    <a:gd name="connsiteY6-284" fmla="*/ 7528 h 15760"/>
                    <a:gd name="connsiteX7-285" fmla="*/ 4141 w 21556"/>
                    <a:gd name="connsiteY7-286" fmla="*/ 10018 h 15760"/>
                    <a:gd name="connsiteX8-287" fmla="*/ 81 w 21556"/>
                    <a:gd name="connsiteY8-288" fmla="*/ 14999 h 15760"/>
                    <a:gd name="connsiteX9-289" fmla="*/ 81 w 21556"/>
                    <a:gd name="connsiteY9-290" fmla="*/ 15603 h 15760"/>
                    <a:gd name="connsiteX10-291" fmla="*/ 392 w 21556"/>
                    <a:gd name="connsiteY10-292" fmla="*/ 15752 h 15760"/>
                    <a:gd name="connsiteX11-293" fmla="*/ 12498 w 21556"/>
                    <a:gd name="connsiteY11-294" fmla="*/ 15752 h 15760"/>
                    <a:gd name="connsiteX12-295" fmla="*/ 13012 w 21556"/>
                    <a:gd name="connsiteY12-296" fmla="*/ 15657 h 15760"/>
                    <a:gd name="connsiteX13-297" fmla="*/ 13507 w 21556"/>
                    <a:gd name="connsiteY13-298" fmla="*/ 15298 h 15760"/>
                    <a:gd name="connsiteX14-299" fmla="*/ 13992 w 21556"/>
                    <a:gd name="connsiteY14-300" fmla="*/ 14803 h 15760"/>
                    <a:gd name="connsiteX15-301" fmla="*/ 17966 w 21556"/>
                    <a:gd name="connsiteY15-302" fmla="*/ 9899 h 15760"/>
                    <a:gd name="connsiteX16-303" fmla="*/ 19953 w 21556"/>
                    <a:gd name="connsiteY16-304" fmla="*/ 7447 h 15760"/>
                    <a:gd name="connsiteX17-305" fmla="*/ 20946 w 21556"/>
                    <a:gd name="connsiteY17-306" fmla="*/ 6221 h 15760"/>
                    <a:gd name="connsiteX18-307" fmla="*/ 21404 w 21556"/>
                    <a:gd name="connsiteY18-308" fmla="*/ 5632 h 15760"/>
                    <a:gd name="connsiteX19-309" fmla="*/ 21553 w 21556"/>
                    <a:gd name="connsiteY19-310" fmla="*/ 4894 h 15760"/>
                    <a:gd name="connsiteX20-311" fmla="*/ 21354 w 21556"/>
                    <a:gd name="connsiteY20-312" fmla="*/ 4276 h 15760"/>
                    <a:gd name="connsiteX21-313" fmla="*/ 20946 w 21556"/>
                    <a:gd name="connsiteY21-314" fmla="*/ 3766 h 15760"/>
                    <a:gd name="connsiteX22-315" fmla="*/ 19953 w 21556"/>
                    <a:gd name="connsiteY22-316" fmla="*/ 2536 h 15760"/>
                    <a:gd name="connsiteX23-317" fmla="*/ 17966 w 21556"/>
                    <a:gd name="connsiteY23-318" fmla="*/ 77 h 15760"/>
                    <a:gd name="connsiteX0-319" fmla="*/ 17966 w 21556"/>
                    <a:gd name="connsiteY0-320" fmla="*/ 0 h 15683"/>
                    <a:gd name="connsiteX1-321" fmla="*/ 6171 w 21556"/>
                    <a:gd name="connsiteY1-322" fmla="*/ 2442 h 15683"/>
                    <a:gd name="connsiteX2-323" fmla="*/ 7562 w 21556"/>
                    <a:gd name="connsiteY2-324" fmla="*/ 4070 h 15683"/>
                    <a:gd name="connsiteX3-325" fmla="*/ 7792 w 21556"/>
                    <a:gd name="connsiteY3-326" fmla="*/ 4675 h 15683"/>
                    <a:gd name="connsiteX4-327" fmla="*/ 7572 w 21556"/>
                    <a:gd name="connsiteY4-328" fmla="*/ 5720 h 15683"/>
                    <a:gd name="connsiteX5-329" fmla="*/ 6171 w 21556"/>
                    <a:gd name="connsiteY5-330" fmla="*/ 7451 h 15683"/>
                    <a:gd name="connsiteX6-331" fmla="*/ 4141 w 21556"/>
                    <a:gd name="connsiteY6-332" fmla="*/ 9941 h 15683"/>
                    <a:gd name="connsiteX7-333" fmla="*/ 81 w 21556"/>
                    <a:gd name="connsiteY7-334" fmla="*/ 14922 h 15683"/>
                    <a:gd name="connsiteX8-335" fmla="*/ 81 w 21556"/>
                    <a:gd name="connsiteY8-336" fmla="*/ 15526 h 15683"/>
                    <a:gd name="connsiteX9-337" fmla="*/ 392 w 21556"/>
                    <a:gd name="connsiteY9-338" fmla="*/ 15675 h 15683"/>
                    <a:gd name="connsiteX10-339" fmla="*/ 12498 w 21556"/>
                    <a:gd name="connsiteY10-340" fmla="*/ 15675 h 15683"/>
                    <a:gd name="connsiteX11-341" fmla="*/ 13012 w 21556"/>
                    <a:gd name="connsiteY11-342" fmla="*/ 15580 h 15683"/>
                    <a:gd name="connsiteX12-343" fmla="*/ 13507 w 21556"/>
                    <a:gd name="connsiteY12-344" fmla="*/ 15221 h 15683"/>
                    <a:gd name="connsiteX13-345" fmla="*/ 13992 w 21556"/>
                    <a:gd name="connsiteY13-346" fmla="*/ 14726 h 15683"/>
                    <a:gd name="connsiteX14-347" fmla="*/ 17966 w 21556"/>
                    <a:gd name="connsiteY14-348" fmla="*/ 9822 h 15683"/>
                    <a:gd name="connsiteX15-349" fmla="*/ 19953 w 21556"/>
                    <a:gd name="connsiteY15-350" fmla="*/ 7370 h 15683"/>
                    <a:gd name="connsiteX16-351" fmla="*/ 20946 w 21556"/>
                    <a:gd name="connsiteY16-352" fmla="*/ 6144 h 15683"/>
                    <a:gd name="connsiteX17-353" fmla="*/ 21404 w 21556"/>
                    <a:gd name="connsiteY17-354" fmla="*/ 5555 h 15683"/>
                    <a:gd name="connsiteX18-355" fmla="*/ 21553 w 21556"/>
                    <a:gd name="connsiteY18-356" fmla="*/ 4817 h 15683"/>
                    <a:gd name="connsiteX19-357" fmla="*/ 21354 w 21556"/>
                    <a:gd name="connsiteY19-358" fmla="*/ 4199 h 15683"/>
                    <a:gd name="connsiteX20-359" fmla="*/ 20946 w 21556"/>
                    <a:gd name="connsiteY20-360" fmla="*/ 3689 h 15683"/>
                    <a:gd name="connsiteX21-361" fmla="*/ 19953 w 21556"/>
                    <a:gd name="connsiteY21-362" fmla="*/ 2459 h 15683"/>
                    <a:gd name="connsiteX22-363" fmla="*/ 17966 w 21556"/>
                    <a:gd name="connsiteY22-364" fmla="*/ 0 h 15683"/>
                    <a:gd name="connsiteX0-365" fmla="*/ 17966 w 21556"/>
                    <a:gd name="connsiteY0-366" fmla="*/ 0 h 15683"/>
                    <a:gd name="connsiteX1-367" fmla="*/ 7562 w 21556"/>
                    <a:gd name="connsiteY1-368" fmla="*/ 4070 h 15683"/>
                    <a:gd name="connsiteX2-369" fmla="*/ 7792 w 21556"/>
                    <a:gd name="connsiteY2-370" fmla="*/ 4675 h 15683"/>
                    <a:gd name="connsiteX3-371" fmla="*/ 7572 w 21556"/>
                    <a:gd name="connsiteY3-372" fmla="*/ 5720 h 15683"/>
                    <a:gd name="connsiteX4-373" fmla="*/ 6171 w 21556"/>
                    <a:gd name="connsiteY4-374" fmla="*/ 7451 h 15683"/>
                    <a:gd name="connsiteX5-375" fmla="*/ 4141 w 21556"/>
                    <a:gd name="connsiteY5-376" fmla="*/ 9941 h 15683"/>
                    <a:gd name="connsiteX6-377" fmla="*/ 81 w 21556"/>
                    <a:gd name="connsiteY6-378" fmla="*/ 14922 h 15683"/>
                    <a:gd name="connsiteX7-379" fmla="*/ 81 w 21556"/>
                    <a:gd name="connsiteY7-380" fmla="*/ 15526 h 15683"/>
                    <a:gd name="connsiteX8-381" fmla="*/ 392 w 21556"/>
                    <a:gd name="connsiteY8-382" fmla="*/ 15675 h 15683"/>
                    <a:gd name="connsiteX9-383" fmla="*/ 12498 w 21556"/>
                    <a:gd name="connsiteY9-384" fmla="*/ 15675 h 15683"/>
                    <a:gd name="connsiteX10-385" fmla="*/ 13012 w 21556"/>
                    <a:gd name="connsiteY10-386" fmla="*/ 15580 h 15683"/>
                    <a:gd name="connsiteX11-387" fmla="*/ 13507 w 21556"/>
                    <a:gd name="connsiteY11-388" fmla="*/ 15221 h 15683"/>
                    <a:gd name="connsiteX12-389" fmla="*/ 13992 w 21556"/>
                    <a:gd name="connsiteY12-390" fmla="*/ 14726 h 15683"/>
                    <a:gd name="connsiteX13-391" fmla="*/ 17966 w 21556"/>
                    <a:gd name="connsiteY13-392" fmla="*/ 9822 h 15683"/>
                    <a:gd name="connsiteX14-393" fmla="*/ 19953 w 21556"/>
                    <a:gd name="connsiteY14-394" fmla="*/ 7370 h 15683"/>
                    <a:gd name="connsiteX15-395" fmla="*/ 20946 w 21556"/>
                    <a:gd name="connsiteY15-396" fmla="*/ 6144 h 15683"/>
                    <a:gd name="connsiteX16-397" fmla="*/ 21404 w 21556"/>
                    <a:gd name="connsiteY16-398" fmla="*/ 5555 h 15683"/>
                    <a:gd name="connsiteX17-399" fmla="*/ 21553 w 21556"/>
                    <a:gd name="connsiteY17-400" fmla="*/ 4817 h 15683"/>
                    <a:gd name="connsiteX18-401" fmla="*/ 21354 w 21556"/>
                    <a:gd name="connsiteY18-402" fmla="*/ 4199 h 15683"/>
                    <a:gd name="connsiteX19-403" fmla="*/ 20946 w 21556"/>
                    <a:gd name="connsiteY19-404" fmla="*/ 3689 h 15683"/>
                    <a:gd name="connsiteX20-405" fmla="*/ 19953 w 21556"/>
                    <a:gd name="connsiteY20-406" fmla="*/ 2459 h 15683"/>
                    <a:gd name="connsiteX21-407" fmla="*/ 17966 w 21556"/>
                    <a:gd name="connsiteY21-408" fmla="*/ 0 h 15683"/>
                    <a:gd name="connsiteX0-409" fmla="*/ 19953 w 21556"/>
                    <a:gd name="connsiteY0-410" fmla="*/ 0 h 13224"/>
                    <a:gd name="connsiteX1-411" fmla="*/ 7562 w 21556"/>
                    <a:gd name="connsiteY1-412" fmla="*/ 1611 h 13224"/>
                    <a:gd name="connsiteX2-413" fmla="*/ 7792 w 21556"/>
                    <a:gd name="connsiteY2-414" fmla="*/ 2216 h 13224"/>
                    <a:gd name="connsiteX3-415" fmla="*/ 7572 w 21556"/>
                    <a:gd name="connsiteY3-416" fmla="*/ 3261 h 13224"/>
                    <a:gd name="connsiteX4-417" fmla="*/ 6171 w 21556"/>
                    <a:gd name="connsiteY4-418" fmla="*/ 4992 h 13224"/>
                    <a:gd name="connsiteX5-419" fmla="*/ 4141 w 21556"/>
                    <a:gd name="connsiteY5-420" fmla="*/ 7482 h 13224"/>
                    <a:gd name="connsiteX6-421" fmla="*/ 81 w 21556"/>
                    <a:gd name="connsiteY6-422" fmla="*/ 12463 h 13224"/>
                    <a:gd name="connsiteX7-423" fmla="*/ 81 w 21556"/>
                    <a:gd name="connsiteY7-424" fmla="*/ 13067 h 13224"/>
                    <a:gd name="connsiteX8-425" fmla="*/ 392 w 21556"/>
                    <a:gd name="connsiteY8-426" fmla="*/ 13216 h 13224"/>
                    <a:gd name="connsiteX9-427" fmla="*/ 12498 w 21556"/>
                    <a:gd name="connsiteY9-428" fmla="*/ 13216 h 13224"/>
                    <a:gd name="connsiteX10-429" fmla="*/ 13012 w 21556"/>
                    <a:gd name="connsiteY10-430" fmla="*/ 13121 h 13224"/>
                    <a:gd name="connsiteX11-431" fmla="*/ 13507 w 21556"/>
                    <a:gd name="connsiteY11-432" fmla="*/ 12762 h 13224"/>
                    <a:gd name="connsiteX12-433" fmla="*/ 13992 w 21556"/>
                    <a:gd name="connsiteY12-434" fmla="*/ 12267 h 13224"/>
                    <a:gd name="connsiteX13-435" fmla="*/ 17966 w 21556"/>
                    <a:gd name="connsiteY13-436" fmla="*/ 7363 h 13224"/>
                    <a:gd name="connsiteX14-437" fmla="*/ 19953 w 21556"/>
                    <a:gd name="connsiteY14-438" fmla="*/ 4911 h 13224"/>
                    <a:gd name="connsiteX15-439" fmla="*/ 20946 w 21556"/>
                    <a:gd name="connsiteY15-440" fmla="*/ 3685 h 13224"/>
                    <a:gd name="connsiteX16-441" fmla="*/ 21404 w 21556"/>
                    <a:gd name="connsiteY16-442" fmla="*/ 3096 h 13224"/>
                    <a:gd name="connsiteX17-443" fmla="*/ 21553 w 21556"/>
                    <a:gd name="connsiteY17-444" fmla="*/ 2358 h 13224"/>
                    <a:gd name="connsiteX18-445" fmla="*/ 21354 w 21556"/>
                    <a:gd name="connsiteY18-446" fmla="*/ 1740 h 13224"/>
                    <a:gd name="connsiteX19-447" fmla="*/ 20946 w 21556"/>
                    <a:gd name="connsiteY19-448" fmla="*/ 1230 h 13224"/>
                    <a:gd name="connsiteX20-449" fmla="*/ 19953 w 21556"/>
                    <a:gd name="connsiteY20-450" fmla="*/ 0 h 13224"/>
                    <a:gd name="connsiteX0-451" fmla="*/ 19953 w 21556"/>
                    <a:gd name="connsiteY0-452" fmla="*/ 0 h 13224"/>
                    <a:gd name="connsiteX1-453" fmla="*/ 7562 w 21556"/>
                    <a:gd name="connsiteY1-454" fmla="*/ 1611 h 13224"/>
                    <a:gd name="connsiteX2-455" fmla="*/ 7792 w 21556"/>
                    <a:gd name="connsiteY2-456" fmla="*/ 2216 h 13224"/>
                    <a:gd name="connsiteX3-457" fmla="*/ 7613 w 21556"/>
                    <a:gd name="connsiteY3-458" fmla="*/ 1590 h 13224"/>
                    <a:gd name="connsiteX4-459" fmla="*/ 7572 w 21556"/>
                    <a:gd name="connsiteY4-460" fmla="*/ 3261 h 13224"/>
                    <a:gd name="connsiteX5-461" fmla="*/ 6171 w 21556"/>
                    <a:gd name="connsiteY5-462" fmla="*/ 4992 h 13224"/>
                    <a:gd name="connsiteX6-463" fmla="*/ 4141 w 21556"/>
                    <a:gd name="connsiteY6-464" fmla="*/ 7482 h 13224"/>
                    <a:gd name="connsiteX7-465" fmla="*/ 81 w 21556"/>
                    <a:gd name="connsiteY7-466" fmla="*/ 12463 h 13224"/>
                    <a:gd name="connsiteX8-467" fmla="*/ 81 w 21556"/>
                    <a:gd name="connsiteY8-468" fmla="*/ 13067 h 13224"/>
                    <a:gd name="connsiteX9-469" fmla="*/ 392 w 21556"/>
                    <a:gd name="connsiteY9-470" fmla="*/ 13216 h 13224"/>
                    <a:gd name="connsiteX10-471" fmla="*/ 12498 w 21556"/>
                    <a:gd name="connsiteY10-472" fmla="*/ 13216 h 13224"/>
                    <a:gd name="connsiteX11-473" fmla="*/ 13012 w 21556"/>
                    <a:gd name="connsiteY11-474" fmla="*/ 13121 h 13224"/>
                    <a:gd name="connsiteX12-475" fmla="*/ 13507 w 21556"/>
                    <a:gd name="connsiteY12-476" fmla="*/ 12762 h 13224"/>
                    <a:gd name="connsiteX13-477" fmla="*/ 13992 w 21556"/>
                    <a:gd name="connsiteY13-478" fmla="*/ 12267 h 13224"/>
                    <a:gd name="connsiteX14-479" fmla="*/ 17966 w 21556"/>
                    <a:gd name="connsiteY14-480" fmla="*/ 7363 h 13224"/>
                    <a:gd name="connsiteX15-481" fmla="*/ 19953 w 21556"/>
                    <a:gd name="connsiteY15-482" fmla="*/ 4911 h 13224"/>
                    <a:gd name="connsiteX16-483" fmla="*/ 20946 w 21556"/>
                    <a:gd name="connsiteY16-484" fmla="*/ 3685 h 13224"/>
                    <a:gd name="connsiteX17-485" fmla="*/ 21404 w 21556"/>
                    <a:gd name="connsiteY17-486" fmla="*/ 3096 h 13224"/>
                    <a:gd name="connsiteX18-487" fmla="*/ 21553 w 21556"/>
                    <a:gd name="connsiteY18-488" fmla="*/ 2358 h 13224"/>
                    <a:gd name="connsiteX19-489" fmla="*/ 21354 w 21556"/>
                    <a:gd name="connsiteY19-490" fmla="*/ 1740 h 13224"/>
                    <a:gd name="connsiteX20-491" fmla="*/ 20946 w 21556"/>
                    <a:gd name="connsiteY20-492" fmla="*/ 1230 h 13224"/>
                    <a:gd name="connsiteX21-493" fmla="*/ 19953 w 21556"/>
                    <a:gd name="connsiteY21-494" fmla="*/ 0 h 13224"/>
                    <a:gd name="connsiteX0-495" fmla="*/ 19953 w 21556"/>
                    <a:gd name="connsiteY0-496" fmla="*/ 0 h 13224"/>
                    <a:gd name="connsiteX1-497" fmla="*/ 7562 w 21556"/>
                    <a:gd name="connsiteY1-498" fmla="*/ 1611 h 13224"/>
                    <a:gd name="connsiteX2-499" fmla="*/ 7792 w 21556"/>
                    <a:gd name="connsiteY2-500" fmla="*/ 2216 h 13224"/>
                    <a:gd name="connsiteX3-501" fmla="*/ 7572 w 21556"/>
                    <a:gd name="connsiteY3-502" fmla="*/ 3261 h 13224"/>
                    <a:gd name="connsiteX4-503" fmla="*/ 6171 w 21556"/>
                    <a:gd name="connsiteY4-504" fmla="*/ 4992 h 13224"/>
                    <a:gd name="connsiteX5-505" fmla="*/ 4141 w 21556"/>
                    <a:gd name="connsiteY5-506" fmla="*/ 7482 h 13224"/>
                    <a:gd name="connsiteX6-507" fmla="*/ 81 w 21556"/>
                    <a:gd name="connsiteY6-508" fmla="*/ 12463 h 13224"/>
                    <a:gd name="connsiteX7-509" fmla="*/ 81 w 21556"/>
                    <a:gd name="connsiteY7-510" fmla="*/ 13067 h 13224"/>
                    <a:gd name="connsiteX8-511" fmla="*/ 392 w 21556"/>
                    <a:gd name="connsiteY8-512" fmla="*/ 13216 h 13224"/>
                    <a:gd name="connsiteX9-513" fmla="*/ 12498 w 21556"/>
                    <a:gd name="connsiteY9-514" fmla="*/ 13216 h 13224"/>
                    <a:gd name="connsiteX10-515" fmla="*/ 13012 w 21556"/>
                    <a:gd name="connsiteY10-516" fmla="*/ 13121 h 13224"/>
                    <a:gd name="connsiteX11-517" fmla="*/ 13507 w 21556"/>
                    <a:gd name="connsiteY11-518" fmla="*/ 12762 h 13224"/>
                    <a:gd name="connsiteX12-519" fmla="*/ 13992 w 21556"/>
                    <a:gd name="connsiteY12-520" fmla="*/ 12267 h 13224"/>
                    <a:gd name="connsiteX13-521" fmla="*/ 17966 w 21556"/>
                    <a:gd name="connsiteY13-522" fmla="*/ 7363 h 13224"/>
                    <a:gd name="connsiteX14-523" fmla="*/ 19953 w 21556"/>
                    <a:gd name="connsiteY14-524" fmla="*/ 4911 h 13224"/>
                    <a:gd name="connsiteX15-525" fmla="*/ 20946 w 21556"/>
                    <a:gd name="connsiteY15-526" fmla="*/ 3685 h 13224"/>
                    <a:gd name="connsiteX16-527" fmla="*/ 21404 w 21556"/>
                    <a:gd name="connsiteY16-528" fmla="*/ 3096 h 13224"/>
                    <a:gd name="connsiteX17-529" fmla="*/ 21553 w 21556"/>
                    <a:gd name="connsiteY17-530" fmla="*/ 2358 h 13224"/>
                    <a:gd name="connsiteX18-531" fmla="*/ 21354 w 21556"/>
                    <a:gd name="connsiteY18-532" fmla="*/ 1740 h 13224"/>
                    <a:gd name="connsiteX19-533" fmla="*/ 20946 w 21556"/>
                    <a:gd name="connsiteY19-534" fmla="*/ 1230 h 13224"/>
                    <a:gd name="connsiteX20-535" fmla="*/ 19953 w 21556"/>
                    <a:gd name="connsiteY20-536" fmla="*/ 0 h 13224"/>
                    <a:gd name="connsiteX0-537" fmla="*/ 19953 w 21556"/>
                    <a:gd name="connsiteY0-538" fmla="*/ 0 h 13224"/>
                    <a:gd name="connsiteX1-539" fmla="*/ 7792 w 21556"/>
                    <a:gd name="connsiteY1-540" fmla="*/ 2216 h 13224"/>
                    <a:gd name="connsiteX2-541" fmla="*/ 7572 w 21556"/>
                    <a:gd name="connsiteY2-542" fmla="*/ 3261 h 13224"/>
                    <a:gd name="connsiteX3-543" fmla="*/ 6171 w 21556"/>
                    <a:gd name="connsiteY3-544" fmla="*/ 4992 h 13224"/>
                    <a:gd name="connsiteX4-545" fmla="*/ 4141 w 21556"/>
                    <a:gd name="connsiteY4-546" fmla="*/ 7482 h 13224"/>
                    <a:gd name="connsiteX5-547" fmla="*/ 81 w 21556"/>
                    <a:gd name="connsiteY5-548" fmla="*/ 12463 h 13224"/>
                    <a:gd name="connsiteX6-549" fmla="*/ 81 w 21556"/>
                    <a:gd name="connsiteY6-550" fmla="*/ 13067 h 13224"/>
                    <a:gd name="connsiteX7-551" fmla="*/ 392 w 21556"/>
                    <a:gd name="connsiteY7-552" fmla="*/ 13216 h 13224"/>
                    <a:gd name="connsiteX8-553" fmla="*/ 12498 w 21556"/>
                    <a:gd name="connsiteY8-554" fmla="*/ 13216 h 13224"/>
                    <a:gd name="connsiteX9-555" fmla="*/ 13012 w 21556"/>
                    <a:gd name="connsiteY9-556" fmla="*/ 13121 h 13224"/>
                    <a:gd name="connsiteX10-557" fmla="*/ 13507 w 21556"/>
                    <a:gd name="connsiteY10-558" fmla="*/ 12762 h 13224"/>
                    <a:gd name="connsiteX11-559" fmla="*/ 13992 w 21556"/>
                    <a:gd name="connsiteY11-560" fmla="*/ 12267 h 13224"/>
                    <a:gd name="connsiteX12-561" fmla="*/ 17966 w 21556"/>
                    <a:gd name="connsiteY12-562" fmla="*/ 7363 h 13224"/>
                    <a:gd name="connsiteX13-563" fmla="*/ 19953 w 21556"/>
                    <a:gd name="connsiteY13-564" fmla="*/ 4911 h 13224"/>
                    <a:gd name="connsiteX14-565" fmla="*/ 20946 w 21556"/>
                    <a:gd name="connsiteY14-566" fmla="*/ 3685 h 13224"/>
                    <a:gd name="connsiteX15-567" fmla="*/ 21404 w 21556"/>
                    <a:gd name="connsiteY15-568" fmla="*/ 3096 h 13224"/>
                    <a:gd name="connsiteX16-569" fmla="*/ 21553 w 21556"/>
                    <a:gd name="connsiteY16-570" fmla="*/ 2358 h 13224"/>
                    <a:gd name="connsiteX17-571" fmla="*/ 21354 w 21556"/>
                    <a:gd name="connsiteY17-572" fmla="*/ 1740 h 13224"/>
                    <a:gd name="connsiteX18-573" fmla="*/ 20946 w 21556"/>
                    <a:gd name="connsiteY18-574" fmla="*/ 1230 h 13224"/>
                    <a:gd name="connsiteX19-575" fmla="*/ 19953 w 21556"/>
                    <a:gd name="connsiteY19-576" fmla="*/ 0 h 13224"/>
                    <a:gd name="connsiteX0-577" fmla="*/ 20946 w 21556"/>
                    <a:gd name="connsiteY0-578" fmla="*/ 0 h 11994"/>
                    <a:gd name="connsiteX1-579" fmla="*/ 7792 w 21556"/>
                    <a:gd name="connsiteY1-580" fmla="*/ 986 h 11994"/>
                    <a:gd name="connsiteX2-581" fmla="*/ 7572 w 21556"/>
                    <a:gd name="connsiteY2-582" fmla="*/ 2031 h 11994"/>
                    <a:gd name="connsiteX3-583" fmla="*/ 6171 w 21556"/>
                    <a:gd name="connsiteY3-584" fmla="*/ 3762 h 11994"/>
                    <a:gd name="connsiteX4-585" fmla="*/ 4141 w 21556"/>
                    <a:gd name="connsiteY4-586" fmla="*/ 6252 h 11994"/>
                    <a:gd name="connsiteX5-587" fmla="*/ 81 w 21556"/>
                    <a:gd name="connsiteY5-588" fmla="*/ 11233 h 11994"/>
                    <a:gd name="connsiteX6-589" fmla="*/ 81 w 21556"/>
                    <a:gd name="connsiteY6-590" fmla="*/ 11837 h 11994"/>
                    <a:gd name="connsiteX7-591" fmla="*/ 392 w 21556"/>
                    <a:gd name="connsiteY7-592" fmla="*/ 11986 h 11994"/>
                    <a:gd name="connsiteX8-593" fmla="*/ 12498 w 21556"/>
                    <a:gd name="connsiteY8-594" fmla="*/ 11986 h 11994"/>
                    <a:gd name="connsiteX9-595" fmla="*/ 13012 w 21556"/>
                    <a:gd name="connsiteY9-596" fmla="*/ 11891 h 11994"/>
                    <a:gd name="connsiteX10-597" fmla="*/ 13507 w 21556"/>
                    <a:gd name="connsiteY10-598" fmla="*/ 11532 h 11994"/>
                    <a:gd name="connsiteX11-599" fmla="*/ 13992 w 21556"/>
                    <a:gd name="connsiteY11-600" fmla="*/ 11037 h 11994"/>
                    <a:gd name="connsiteX12-601" fmla="*/ 17966 w 21556"/>
                    <a:gd name="connsiteY12-602" fmla="*/ 6133 h 11994"/>
                    <a:gd name="connsiteX13-603" fmla="*/ 19953 w 21556"/>
                    <a:gd name="connsiteY13-604" fmla="*/ 3681 h 11994"/>
                    <a:gd name="connsiteX14-605" fmla="*/ 20946 w 21556"/>
                    <a:gd name="connsiteY14-606" fmla="*/ 2455 h 11994"/>
                    <a:gd name="connsiteX15-607" fmla="*/ 21404 w 21556"/>
                    <a:gd name="connsiteY15-608" fmla="*/ 1866 h 11994"/>
                    <a:gd name="connsiteX16-609" fmla="*/ 21553 w 21556"/>
                    <a:gd name="connsiteY16-610" fmla="*/ 1128 h 11994"/>
                    <a:gd name="connsiteX17-611" fmla="*/ 21354 w 21556"/>
                    <a:gd name="connsiteY17-612" fmla="*/ 510 h 11994"/>
                    <a:gd name="connsiteX18-613" fmla="*/ 20946 w 21556"/>
                    <a:gd name="connsiteY18-614" fmla="*/ 0 h 11994"/>
                    <a:gd name="connsiteX0-615" fmla="*/ 21354 w 21556"/>
                    <a:gd name="connsiteY0-616" fmla="*/ 0 h 11484"/>
                    <a:gd name="connsiteX1-617" fmla="*/ 7792 w 21556"/>
                    <a:gd name="connsiteY1-618" fmla="*/ 476 h 11484"/>
                    <a:gd name="connsiteX2-619" fmla="*/ 7572 w 21556"/>
                    <a:gd name="connsiteY2-620" fmla="*/ 1521 h 11484"/>
                    <a:gd name="connsiteX3-621" fmla="*/ 6171 w 21556"/>
                    <a:gd name="connsiteY3-622" fmla="*/ 3252 h 11484"/>
                    <a:gd name="connsiteX4-623" fmla="*/ 4141 w 21556"/>
                    <a:gd name="connsiteY4-624" fmla="*/ 5742 h 11484"/>
                    <a:gd name="connsiteX5-625" fmla="*/ 81 w 21556"/>
                    <a:gd name="connsiteY5-626" fmla="*/ 10723 h 11484"/>
                    <a:gd name="connsiteX6-627" fmla="*/ 81 w 21556"/>
                    <a:gd name="connsiteY6-628" fmla="*/ 11327 h 11484"/>
                    <a:gd name="connsiteX7-629" fmla="*/ 392 w 21556"/>
                    <a:gd name="connsiteY7-630" fmla="*/ 11476 h 11484"/>
                    <a:gd name="connsiteX8-631" fmla="*/ 12498 w 21556"/>
                    <a:gd name="connsiteY8-632" fmla="*/ 11476 h 11484"/>
                    <a:gd name="connsiteX9-633" fmla="*/ 13012 w 21556"/>
                    <a:gd name="connsiteY9-634" fmla="*/ 11381 h 11484"/>
                    <a:gd name="connsiteX10-635" fmla="*/ 13507 w 21556"/>
                    <a:gd name="connsiteY10-636" fmla="*/ 11022 h 11484"/>
                    <a:gd name="connsiteX11-637" fmla="*/ 13992 w 21556"/>
                    <a:gd name="connsiteY11-638" fmla="*/ 10527 h 11484"/>
                    <a:gd name="connsiteX12-639" fmla="*/ 17966 w 21556"/>
                    <a:gd name="connsiteY12-640" fmla="*/ 5623 h 11484"/>
                    <a:gd name="connsiteX13-641" fmla="*/ 19953 w 21556"/>
                    <a:gd name="connsiteY13-642" fmla="*/ 3171 h 11484"/>
                    <a:gd name="connsiteX14-643" fmla="*/ 20946 w 21556"/>
                    <a:gd name="connsiteY14-644" fmla="*/ 1945 h 11484"/>
                    <a:gd name="connsiteX15-645" fmla="*/ 21404 w 21556"/>
                    <a:gd name="connsiteY15-646" fmla="*/ 1356 h 11484"/>
                    <a:gd name="connsiteX16-647" fmla="*/ 21553 w 21556"/>
                    <a:gd name="connsiteY16-648" fmla="*/ 618 h 11484"/>
                    <a:gd name="connsiteX17-649" fmla="*/ 21354 w 21556"/>
                    <a:gd name="connsiteY17-650" fmla="*/ 0 h 11484"/>
                    <a:gd name="connsiteX0-651" fmla="*/ 21553 w 21556"/>
                    <a:gd name="connsiteY0-652" fmla="*/ 206 h 11072"/>
                    <a:gd name="connsiteX1-653" fmla="*/ 7792 w 21556"/>
                    <a:gd name="connsiteY1-654" fmla="*/ 64 h 11072"/>
                    <a:gd name="connsiteX2-655" fmla="*/ 7572 w 21556"/>
                    <a:gd name="connsiteY2-656" fmla="*/ 1109 h 11072"/>
                    <a:gd name="connsiteX3-657" fmla="*/ 6171 w 21556"/>
                    <a:gd name="connsiteY3-658" fmla="*/ 2840 h 11072"/>
                    <a:gd name="connsiteX4-659" fmla="*/ 4141 w 21556"/>
                    <a:gd name="connsiteY4-660" fmla="*/ 5330 h 11072"/>
                    <a:gd name="connsiteX5-661" fmla="*/ 81 w 21556"/>
                    <a:gd name="connsiteY5-662" fmla="*/ 10311 h 11072"/>
                    <a:gd name="connsiteX6-663" fmla="*/ 81 w 21556"/>
                    <a:gd name="connsiteY6-664" fmla="*/ 10915 h 11072"/>
                    <a:gd name="connsiteX7-665" fmla="*/ 392 w 21556"/>
                    <a:gd name="connsiteY7-666" fmla="*/ 11064 h 11072"/>
                    <a:gd name="connsiteX8-667" fmla="*/ 12498 w 21556"/>
                    <a:gd name="connsiteY8-668" fmla="*/ 11064 h 11072"/>
                    <a:gd name="connsiteX9-669" fmla="*/ 13012 w 21556"/>
                    <a:gd name="connsiteY9-670" fmla="*/ 10969 h 11072"/>
                    <a:gd name="connsiteX10-671" fmla="*/ 13507 w 21556"/>
                    <a:gd name="connsiteY10-672" fmla="*/ 10610 h 11072"/>
                    <a:gd name="connsiteX11-673" fmla="*/ 13992 w 21556"/>
                    <a:gd name="connsiteY11-674" fmla="*/ 10115 h 11072"/>
                    <a:gd name="connsiteX12-675" fmla="*/ 17966 w 21556"/>
                    <a:gd name="connsiteY12-676" fmla="*/ 5211 h 11072"/>
                    <a:gd name="connsiteX13-677" fmla="*/ 19953 w 21556"/>
                    <a:gd name="connsiteY13-678" fmla="*/ 2759 h 11072"/>
                    <a:gd name="connsiteX14-679" fmla="*/ 20946 w 21556"/>
                    <a:gd name="connsiteY14-680" fmla="*/ 1533 h 11072"/>
                    <a:gd name="connsiteX15-681" fmla="*/ 21404 w 21556"/>
                    <a:gd name="connsiteY15-682" fmla="*/ 944 h 11072"/>
                    <a:gd name="connsiteX16-683" fmla="*/ 21553 w 21556"/>
                    <a:gd name="connsiteY16-684" fmla="*/ 206 h 1107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Lst>
                  <a:rect l="l" t="t" r="r" b="b"/>
                  <a:pathLst>
                    <a:path w="21556" h="11072">
                      <a:moveTo>
                        <a:pt x="21553" y="206"/>
                      </a:moveTo>
                      <a:cubicBezTo>
                        <a:pt x="19284" y="59"/>
                        <a:pt x="10122" y="-86"/>
                        <a:pt x="7792" y="64"/>
                      </a:cubicBezTo>
                      <a:cubicBezTo>
                        <a:pt x="7794" y="339"/>
                        <a:pt x="7842" y="646"/>
                        <a:pt x="7572" y="1109"/>
                      </a:cubicBezTo>
                      <a:lnTo>
                        <a:pt x="6171" y="2840"/>
                      </a:lnTo>
                      <a:lnTo>
                        <a:pt x="4141" y="5330"/>
                      </a:lnTo>
                      <a:lnTo>
                        <a:pt x="81" y="10311"/>
                      </a:lnTo>
                      <a:cubicBezTo>
                        <a:pt x="-27" y="10485"/>
                        <a:pt x="-27" y="10741"/>
                        <a:pt x="81" y="10915"/>
                      </a:cubicBezTo>
                      <a:cubicBezTo>
                        <a:pt x="157" y="11038"/>
                        <a:pt x="276" y="11095"/>
                        <a:pt x="392" y="11064"/>
                      </a:cubicBezTo>
                      <a:lnTo>
                        <a:pt x="12498" y="11064"/>
                      </a:lnTo>
                      <a:cubicBezTo>
                        <a:pt x="12672" y="11079"/>
                        <a:pt x="12847" y="11047"/>
                        <a:pt x="13012" y="10969"/>
                      </a:cubicBezTo>
                      <a:cubicBezTo>
                        <a:pt x="13190" y="10886"/>
                        <a:pt x="13351" y="10752"/>
                        <a:pt x="13507" y="10610"/>
                      </a:cubicBezTo>
                      <a:cubicBezTo>
                        <a:pt x="13675" y="10456"/>
                        <a:pt x="13836" y="10291"/>
                        <a:pt x="13992" y="10115"/>
                      </a:cubicBezTo>
                      <a:lnTo>
                        <a:pt x="17966" y="5211"/>
                      </a:lnTo>
                      <a:lnTo>
                        <a:pt x="19953" y="2759"/>
                      </a:lnTo>
                      <a:cubicBezTo>
                        <a:pt x="20285" y="2352"/>
                        <a:pt x="20618" y="1947"/>
                        <a:pt x="20946" y="1533"/>
                      </a:cubicBezTo>
                      <a:cubicBezTo>
                        <a:pt x="21100" y="1339"/>
                        <a:pt x="21253" y="1142"/>
                        <a:pt x="21404" y="944"/>
                      </a:cubicBezTo>
                      <a:cubicBezTo>
                        <a:pt x="21518" y="731"/>
                        <a:pt x="21571" y="468"/>
                        <a:pt x="21553" y="206"/>
                      </a:cubicBezTo>
                      <a:close/>
                    </a:path>
                  </a:pathLst>
                </a:custGeom>
                <a:solidFill>
                  <a:srgbClr val="A6A6A6">
                    <a:alpha val="70000"/>
                  </a:srgbClr>
                </a:solidFill>
                <a:ln>
                  <a:noFill/>
                </a:ln>
                <a:effectLst/>
              </p:spPr>
              <p:txBody>
                <a:bodyPr wrap="square" lIns="91440" tIns="45720" rIns="91440" bIns="45720" anchor="ctr">
                  <a:normAutofit/>
                </a:bodyPr>
                <a:lstStyle/>
                <a:p>
                  <a:endParaRPr lang="en-US" sz="900">
                    <a:latin typeface="思源黑体 CN Normal" panose="020B0400000000000000" charset="-122"/>
                    <a:ea typeface="思源黑体 CN Normal" panose="020B0400000000000000" charset="-122"/>
                    <a:cs typeface="思源黑体 CN Normal" panose="020B0400000000000000" charset="-122"/>
                  </a:endParaRPr>
                </a:p>
              </p:txBody>
            </p:sp>
          </p:grpSp>
        </p:grpSp>
        <p:grpSp>
          <p:nvGrpSpPr>
            <p:cNvPr id="68" name="组合 67"/>
            <p:cNvGrpSpPr/>
            <p:nvPr/>
          </p:nvGrpSpPr>
          <p:grpSpPr>
            <a:xfrm>
              <a:off x="9447" y="4596"/>
              <a:ext cx="2978" cy="957"/>
              <a:chOff x="1330" y="4621"/>
              <a:chExt cx="2978" cy="957"/>
            </a:xfrm>
          </p:grpSpPr>
          <p:sp>
            <p:nvSpPr>
              <p:cNvPr id="69" name="iS1ïḓè"/>
              <p:cNvSpPr/>
              <p:nvPr/>
            </p:nvSpPr>
            <p:spPr bwMode="auto">
              <a:xfrm>
                <a:off x="1973" y="4622"/>
                <a:ext cx="1008" cy="956"/>
              </a:xfrm>
              <a:custGeom>
                <a:avLst/>
                <a:gdLst>
                  <a:gd name="T0" fmla="*/ 515146 w 21528"/>
                  <a:gd name="T1" fmla="*/ 631658 h 21553"/>
                  <a:gd name="T2" fmla="*/ 515146 w 21528"/>
                  <a:gd name="T3" fmla="*/ 631658 h 21553"/>
                  <a:gd name="T4" fmla="*/ 515146 w 21528"/>
                  <a:gd name="T5" fmla="*/ 631658 h 21553"/>
                  <a:gd name="T6" fmla="*/ 515146 w 21528"/>
                  <a:gd name="T7" fmla="*/ 631658 h 2155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528" h="21553">
                    <a:moveTo>
                      <a:pt x="659" y="10"/>
                    </a:moveTo>
                    <a:cubicBezTo>
                      <a:pt x="466" y="-24"/>
                      <a:pt x="266" y="31"/>
                      <a:pt x="137" y="152"/>
                    </a:cubicBezTo>
                    <a:cubicBezTo>
                      <a:pt x="-47" y="325"/>
                      <a:pt x="-43" y="582"/>
                      <a:pt x="137" y="756"/>
                    </a:cubicBezTo>
                    <a:cubicBezTo>
                      <a:pt x="2416" y="2424"/>
                      <a:pt x="4683" y="4104"/>
                      <a:pt x="6939" y="5793"/>
                    </a:cubicBezTo>
                    <a:cubicBezTo>
                      <a:pt x="8067" y="6638"/>
                      <a:pt x="9192" y="7485"/>
                      <a:pt x="10340" y="8312"/>
                    </a:cubicBezTo>
                    <a:cubicBezTo>
                      <a:pt x="11107" y="8864"/>
                      <a:pt x="11884" y="9407"/>
                      <a:pt x="12670" y="9940"/>
                    </a:cubicBezTo>
                    <a:cubicBezTo>
                      <a:pt x="12869" y="10106"/>
                      <a:pt x="13002" y="10317"/>
                      <a:pt x="13055" y="10545"/>
                    </a:cubicBezTo>
                    <a:cubicBezTo>
                      <a:pt x="13141" y="10922"/>
                      <a:pt x="13005" y="11309"/>
                      <a:pt x="12687" y="11590"/>
                    </a:cubicBezTo>
                    <a:cubicBezTo>
                      <a:pt x="11906" y="12168"/>
                      <a:pt x="11123" y="12745"/>
                      <a:pt x="10340" y="13321"/>
                    </a:cubicBezTo>
                    <a:cubicBezTo>
                      <a:pt x="9208" y="14152"/>
                      <a:pt x="8073" y="14982"/>
                      <a:pt x="6939" y="15811"/>
                    </a:cubicBezTo>
                    <a:cubicBezTo>
                      <a:pt x="4670" y="17470"/>
                      <a:pt x="2403" y="19131"/>
                      <a:pt x="137" y="20792"/>
                    </a:cubicBezTo>
                    <a:cubicBezTo>
                      <a:pt x="-44" y="20966"/>
                      <a:pt x="-44" y="21222"/>
                      <a:pt x="137" y="21396"/>
                    </a:cubicBezTo>
                    <a:cubicBezTo>
                      <a:pt x="265" y="21519"/>
                      <a:pt x="465" y="21576"/>
                      <a:pt x="659" y="21545"/>
                    </a:cubicBezTo>
                    <a:lnTo>
                      <a:pt x="6353" y="21545"/>
                    </a:lnTo>
                    <a:cubicBezTo>
                      <a:pt x="6645" y="21560"/>
                      <a:pt x="6938" y="21528"/>
                      <a:pt x="7215" y="21450"/>
                    </a:cubicBezTo>
                    <a:cubicBezTo>
                      <a:pt x="7512" y="21367"/>
                      <a:pt x="7782" y="21233"/>
                      <a:pt x="8043" y="21091"/>
                    </a:cubicBezTo>
                    <a:cubicBezTo>
                      <a:pt x="8324" y="20937"/>
                      <a:pt x="8595" y="20772"/>
                      <a:pt x="8856" y="20596"/>
                    </a:cubicBezTo>
                    <a:cubicBezTo>
                      <a:pt x="11078" y="18964"/>
                      <a:pt x="13297" y="17329"/>
                      <a:pt x="15513" y="15692"/>
                    </a:cubicBezTo>
                    <a:cubicBezTo>
                      <a:pt x="16621" y="14873"/>
                      <a:pt x="17728" y="14054"/>
                      <a:pt x="18842" y="13240"/>
                    </a:cubicBezTo>
                    <a:cubicBezTo>
                      <a:pt x="19398" y="12833"/>
                      <a:pt x="19957" y="12428"/>
                      <a:pt x="20506" y="12014"/>
                    </a:cubicBezTo>
                    <a:cubicBezTo>
                      <a:pt x="20764" y="11820"/>
                      <a:pt x="21020" y="11623"/>
                      <a:pt x="21274" y="11425"/>
                    </a:cubicBezTo>
                    <a:cubicBezTo>
                      <a:pt x="21464" y="11212"/>
                      <a:pt x="21553" y="10949"/>
                      <a:pt x="21522" y="10687"/>
                    </a:cubicBezTo>
                    <a:cubicBezTo>
                      <a:pt x="21495" y="10457"/>
                      <a:pt x="21378" y="10240"/>
                      <a:pt x="21189" y="10069"/>
                    </a:cubicBezTo>
                    <a:cubicBezTo>
                      <a:pt x="20962" y="9899"/>
                      <a:pt x="20734" y="9728"/>
                      <a:pt x="20506" y="9559"/>
                    </a:cubicBezTo>
                    <a:cubicBezTo>
                      <a:pt x="19953" y="9147"/>
                      <a:pt x="19397" y="8739"/>
                      <a:pt x="18842" y="8329"/>
                    </a:cubicBezTo>
                    <a:cubicBezTo>
                      <a:pt x="17731" y="7511"/>
                      <a:pt x="16622" y="6690"/>
                      <a:pt x="15513" y="5870"/>
                    </a:cubicBezTo>
                    <a:cubicBezTo>
                      <a:pt x="13295" y="4230"/>
                      <a:pt x="11076" y="2591"/>
                      <a:pt x="8856" y="952"/>
                    </a:cubicBezTo>
                    <a:cubicBezTo>
                      <a:pt x="8597" y="778"/>
                      <a:pt x="8323" y="617"/>
                      <a:pt x="8043" y="464"/>
                    </a:cubicBezTo>
                    <a:cubicBezTo>
                      <a:pt x="7782" y="322"/>
                      <a:pt x="7512" y="188"/>
                      <a:pt x="7215" y="105"/>
                    </a:cubicBezTo>
                    <a:cubicBezTo>
                      <a:pt x="6938" y="27"/>
                      <a:pt x="6644" y="-3"/>
                      <a:pt x="6353" y="10"/>
                    </a:cubicBezTo>
                    <a:lnTo>
                      <a:pt x="659" y="10"/>
                    </a:lnTo>
                    <a:close/>
                  </a:path>
                </a:pathLst>
              </a:custGeom>
              <a:solidFill>
                <a:srgbClr val="A6A6A6">
                  <a:alpha val="80000"/>
                </a:srgbClr>
              </a:solidFill>
              <a:ln>
                <a:noFill/>
              </a:ln>
              <a:effectLst/>
            </p:spPr>
            <p:txBody>
              <a:bodyPr wrap="square" lIns="91440" tIns="45720" rIns="91440" bIns="45720" anchor="ctr">
                <a:normAutofit/>
              </a:bodyPr>
              <a:lstStyle/>
              <a:p>
                <a:endParaRPr lang="en-US" sz="900">
                  <a:latin typeface="思源黑体 CN Normal" panose="020B0400000000000000" charset="-122"/>
                  <a:ea typeface="思源黑体 CN Normal" panose="020B0400000000000000" charset="-122"/>
                  <a:cs typeface="思源黑体 CN Normal" panose="020B0400000000000000" charset="-122"/>
                </a:endParaRPr>
              </a:p>
            </p:txBody>
          </p:sp>
          <p:sp>
            <p:nvSpPr>
              <p:cNvPr id="71" name="ïṧļíḍe"/>
              <p:cNvSpPr/>
              <p:nvPr/>
            </p:nvSpPr>
            <p:spPr bwMode="auto">
              <a:xfrm>
                <a:off x="1330" y="4622"/>
                <a:ext cx="1008" cy="956"/>
              </a:xfrm>
              <a:custGeom>
                <a:avLst/>
                <a:gdLst>
                  <a:gd name="T0" fmla="*/ 515146 w 21528"/>
                  <a:gd name="T1" fmla="*/ 631658 h 21553"/>
                  <a:gd name="T2" fmla="*/ 515146 w 21528"/>
                  <a:gd name="T3" fmla="*/ 631658 h 21553"/>
                  <a:gd name="T4" fmla="*/ 515146 w 21528"/>
                  <a:gd name="T5" fmla="*/ 631658 h 21553"/>
                  <a:gd name="T6" fmla="*/ 515146 w 21528"/>
                  <a:gd name="T7" fmla="*/ 631658 h 2155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528" h="21553">
                    <a:moveTo>
                      <a:pt x="659" y="10"/>
                    </a:moveTo>
                    <a:cubicBezTo>
                      <a:pt x="466" y="-24"/>
                      <a:pt x="266" y="31"/>
                      <a:pt x="137" y="152"/>
                    </a:cubicBezTo>
                    <a:cubicBezTo>
                      <a:pt x="-47" y="325"/>
                      <a:pt x="-43" y="582"/>
                      <a:pt x="137" y="756"/>
                    </a:cubicBezTo>
                    <a:cubicBezTo>
                      <a:pt x="2416" y="2424"/>
                      <a:pt x="4683" y="4104"/>
                      <a:pt x="6939" y="5793"/>
                    </a:cubicBezTo>
                    <a:cubicBezTo>
                      <a:pt x="8067" y="6638"/>
                      <a:pt x="9192" y="7485"/>
                      <a:pt x="10340" y="8312"/>
                    </a:cubicBezTo>
                    <a:cubicBezTo>
                      <a:pt x="11107" y="8864"/>
                      <a:pt x="11884" y="9407"/>
                      <a:pt x="12670" y="9940"/>
                    </a:cubicBezTo>
                    <a:cubicBezTo>
                      <a:pt x="12869" y="10106"/>
                      <a:pt x="13002" y="10317"/>
                      <a:pt x="13055" y="10545"/>
                    </a:cubicBezTo>
                    <a:cubicBezTo>
                      <a:pt x="13141" y="10922"/>
                      <a:pt x="13005" y="11309"/>
                      <a:pt x="12687" y="11590"/>
                    </a:cubicBezTo>
                    <a:cubicBezTo>
                      <a:pt x="11906" y="12168"/>
                      <a:pt x="11123" y="12745"/>
                      <a:pt x="10340" y="13321"/>
                    </a:cubicBezTo>
                    <a:cubicBezTo>
                      <a:pt x="9208" y="14152"/>
                      <a:pt x="8073" y="14982"/>
                      <a:pt x="6939" y="15811"/>
                    </a:cubicBezTo>
                    <a:cubicBezTo>
                      <a:pt x="4670" y="17470"/>
                      <a:pt x="2403" y="19131"/>
                      <a:pt x="137" y="20792"/>
                    </a:cubicBezTo>
                    <a:cubicBezTo>
                      <a:pt x="-44" y="20966"/>
                      <a:pt x="-44" y="21222"/>
                      <a:pt x="137" y="21396"/>
                    </a:cubicBezTo>
                    <a:cubicBezTo>
                      <a:pt x="265" y="21519"/>
                      <a:pt x="465" y="21576"/>
                      <a:pt x="659" y="21545"/>
                    </a:cubicBezTo>
                    <a:lnTo>
                      <a:pt x="6353" y="21545"/>
                    </a:lnTo>
                    <a:cubicBezTo>
                      <a:pt x="6645" y="21560"/>
                      <a:pt x="6938" y="21528"/>
                      <a:pt x="7215" y="21450"/>
                    </a:cubicBezTo>
                    <a:cubicBezTo>
                      <a:pt x="7512" y="21367"/>
                      <a:pt x="7782" y="21233"/>
                      <a:pt x="8043" y="21091"/>
                    </a:cubicBezTo>
                    <a:cubicBezTo>
                      <a:pt x="8324" y="20937"/>
                      <a:pt x="8595" y="20772"/>
                      <a:pt x="8856" y="20596"/>
                    </a:cubicBezTo>
                    <a:cubicBezTo>
                      <a:pt x="11078" y="18964"/>
                      <a:pt x="13297" y="17329"/>
                      <a:pt x="15513" y="15692"/>
                    </a:cubicBezTo>
                    <a:cubicBezTo>
                      <a:pt x="16621" y="14873"/>
                      <a:pt x="17728" y="14054"/>
                      <a:pt x="18842" y="13240"/>
                    </a:cubicBezTo>
                    <a:cubicBezTo>
                      <a:pt x="19398" y="12833"/>
                      <a:pt x="19957" y="12428"/>
                      <a:pt x="20506" y="12014"/>
                    </a:cubicBezTo>
                    <a:cubicBezTo>
                      <a:pt x="20764" y="11820"/>
                      <a:pt x="21020" y="11623"/>
                      <a:pt x="21274" y="11425"/>
                    </a:cubicBezTo>
                    <a:cubicBezTo>
                      <a:pt x="21464" y="11212"/>
                      <a:pt x="21553" y="10949"/>
                      <a:pt x="21522" y="10687"/>
                    </a:cubicBezTo>
                    <a:cubicBezTo>
                      <a:pt x="21495" y="10457"/>
                      <a:pt x="21378" y="10240"/>
                      <a:pt x="21189" y="10069"/>
                    </a:cubicBezTo>
                    <a:cubicBezTo>
                      <a:pt x="20962" y="9899"/>
                      <a:pt x="20734" y="9728"/>
                      <a:pt x="20506" y="9559"/>
                    </a:cubicBezTo>
                    <a:cubicBezTo>
                      <a:pt x="19953" y="9147"/>
                      <a:pt x="19397" y="8739"/>
                      <a:pt x="18842" y="8329"/>
                    </a:cubicBezTo>
                    <a:cubicBezTo>
                      <a:pt x="17731" y="7511"/>
                      <a:pt x="16622" y="6690"/>
                      <a:pt x="15513" y="5870"/>
                    </a:cubicBezTo>
                    <a:cubicBezTo>
                      <a:pt x="13295" y="4230"/>
                      <a:pt x="11076" y="2591"/>
                      <a:pt x="8856" y="952"/>
                    </a:cubicBezTo>
                    <a:cubicBezTo>
                      <a:pt x="8597" y="778"/>
                      <a:pt x="8323" y="617"/>
                      <a:pt x="8043" y="464"/>
                    </a:cubicBezTo>
                    <a:cubicBezTo>
                      <a:pt x="7782" y="322"/>
                      <a:pt x="7512" y="188"/>
                      <a:pt x="7215" y="105"/>
                    </a:cubicBezTo>
                    <a:cubicBezTo>
                      <a:pt x="6938" y="27"/>
                      <a:pt x="6644" y="-3"/>
                      <a:pt x="6353" y="10"/>
                    </a:cubicBezTo>
                    <a:lnTo>
                      <a:pt x="659" y="10"/>
                    </a:lnTo>
                    <a:close/>
                  </a:path>
                </a:pathLst>
              </a:custGeom>
              <a:solidFill>
                <a:srgbClr val="A6A6A6">
                  <a:alpha val="60000"/>
                </a:srgbClr>
              </a:solidFill>
              <a:ln>
                <a:noFill/>
              </a:ln>
              <a:effectLst/>
            </p:spPr>
            <p:txBody>
              <a:bodyPr wrap="square" lIns="91440" tIns="45720" rIns="91440" bIns="45720" anchor="ctr">
                <a:normAutofit/>
              </a:bodyPr>
              <a:lstStyle/>
              <a:p>
                <a:endParaRPr lang="en-US" sz="900">
                  <a:latin typeface="思源黑体 CN Normal" panose="020B0400000000000000" charset="-122"/>
                  <a:ea typeface="思源黑体 CN Normal" panose="020B0400000000000000" charset="-122"/>
                  <a:cs typeface="思源黑体 CN Normal" panose="020B0400000000000000" charset="-122"/>
                </a:endParaRPr>
              </a:p>
            </p:txBody>
          </p:sp>
          <p:grpSp>
            <p:nvGrpSpPr>
              <p:cNvPr id="72" name="iṣļídè"/>
              <p:cNvGrpSpPr/>
              <p:nvPr/>
            </p:nvGrpSpPr>
            <p:grpSpPr>
              <a:xfrm>
                <a:off x="2614" y="4621"/>
                <a:ext cx="1694" cy="957"/>
                <a:chOff x="2501167" y="1747497"/>
                <a:chExt cx="865148" cy="631034"/>
              </a:xfrm>
              <a:solidFill>
                <a:srgbClr val="A6A6A6"/>
              </a:solidFill>
            </p:grpSpPr>
            <p:sp>
              <p:nvSpPr>
                <p:cNvPr id="73" name="íŝľîḓê"/>
                <p:cNvSpPr/>
                <p:nvPr/>
              </p:nvSpPr>
              <p:spPr bwMode="auto">
                <a:xfrm>
                  <a:off x="2501167" y="2054772"/>
                  <a:ext cx="865148" cy="323759"/>
                </a:xfrm>
                <a:custGeom>
                  <a:avLst/>
                  <a:gdLst>
                    <a:gd name="T0" fmla="*/ 865151 w 21557"/>
                    <a:gd name="T1" fmla="*/ 631658 h 21553"/>
                    <a:gd name="T2" fmla="*/ 865151 w 21557"/>
                    <a:gd name="T3" fmla="*/ 631658 h 21553"/>
                    <a:gd name="T4" fmla="*/ 865151 w 21557"/>
                    <a:gd name="T5" fmla="*/ 631658 h 21553"/>
                    <a:gd name="T6" fmla="*/ 865151 w 21557"/>
                    <a:gd name="T7" fmla="*/ 631658 h 21553"/>
                    <a:gd name="T8" fmla="*/ 0 60000 65536"/>
                    <a:gd name="T9" fmla="*/ 0 60000 65536"/>
                    <a:gd name="T10" fmla="*/ 0 60000 65536"/>
                    <a:gd name="T11" fmla="*/ 0 60000 65536"/>
                    <a:gd name="connsiteX0" fmla="*/ 12499 w 21557"/>
                    <a:gd name="connsiteY0" fmla="*/ 3 h 21546"/>
                    <a:gd name="connsiteX1" fmla="*/ 82 w 21557"/>
                    <a:gd name="connsiteY1" fmla="*/ 145 h 21546"/>
                    <a:gd name="connsiteX2" fmla="*/ 82 w 21557"/>
                    <a:gd name="connsiteY2" fmla="*/ 749 h 21546"/>
                    <a:gd name="connsiteX3" fmla="*/ 4142 w 21557"/>
                    <a:gd name="connsiteY3" fmla="*/ 5786 h 21546"/>
                    <a:gd name="connsiteX4" fmla="*/ 6172 w 21557"/>
                    <a:gd name="connsiteY4" fmla="*/ 8305 h 21546"/>
                    <a:gd name="connsiteX5" fmla="*/ 7563 w 21557"/>
                    <a:gd name="connsiteY5" fmla="*/ 9933 h 21546"/>
                    <a:gd name="connsiteX6" fmla="*/ 7793 w 21557"/>
                    <a:gd name="connsiteY6" fmla="*/ 10538 h 21546"/>
                    <a:gd name="connsiteX7" fmla="*/ 7573 w 21557"/>
                    <a:gd name="connsiteY7" fmla="*/ 11583 h 21546"/>
                    <a:gd name="connsiteX8" fmla="*/ 6172 w 21557"/>
                    <a:gd name="connsiteY8" fmla="*/ 13314 h 21546"/>
                    <a:gd name="connsiteX9" fmla="*/ 4142 w 21557"/>
                    <a:gd name="connsiteY9" fmla="*/ 15804 h 21546"/>
                    <a:gd name="connsiteX10" fmla="*/ 82 w 21557"/>
                    <a:gd name="connsiteY10" fmla="*/ 20785 h 21546"/>
                    <a:gd name="connsiteX11" fmla="*/ 82 w 21557"/>
                    <a:gd name="connsiteY11" fmla="*/ 21389 h 21546"/>
                    <a:gd name="connsiteX12" fmla="*/ 393 w 21557"/>
                    <a:gd name="connsiteY12" fmla="*/ 21538 h 21546"/>
                    <a:gd name="connsiteX13" fmla="*/ 12499 w 21557"/>
                    <a:gd name="connsiteY13" fmla="*/ 21538 h 21546"/>
                    <a:gd name="connsiteX14" fmla="*/ 13013 w 21557"/>
                    <a:gd name="connsiteY14" fmla="*/ 21443 h 21546"/>
                    <a:gd name="connsiteX15" fmla="*/ 13508 w 21557"/>
                    <a:gd name="connsiteY15" fmla="*/ 21084 h 21546"/>
                    <a:gd name="connsiteX16" fmla="*/ 13993 w 21557"/>
                    <a:gd name="connsiteY16" fmla="*/ 20589 h 21546"/>
                    <a:gd name="connsiteX17" fmla="*/ 17967 w 21557"/>
                    <a:gd name="connsiteY17" fmla="*/ 15685 h 21546"/>
                    <a:gd name="connsiteX18" fmla="*/ 19954 w 21557"/>
                    <a:gd name="connsiteY18" fmla="*/ 13233 h 21546"/>
                    <a:gd name="connsiteX19" fmla="*/ 20947 w 21557"/>
                    <a:gd name="connsiteY19" fmla="*/ 12007 h 21546"/>
                    <a:gd name="connsiteX20" fmla="*/ 21405 w 21557"/>
                    <a:gd name="connsiteY20" fmla="*/ 11418 h 21546"/>
                    <a:gd name="connsiteX21" fmla="*/ 21554 w 21557"/>
                    <a:gd name="connsiteY21" fmla="*/ 10680 h 21546"/>
                    <a:gd name="connsiteX22" fmla="*/ 21355 w 21557"/>
                    <a:gd name="connsiteY22" fmla="*/ 10062 h 21546"/>
                    <a:gd name="connsiteX23" fmla="*/ 20947 w 21557"/>
                    <a:gd name="connsiteY23" fmla="*/ 9552 h 21546"/>
                    <a:gd name="connsiteX24" fmla="*/ 19954 w 21557"/>
                    <a:gd name="connsiteY24" fmla="*/ 8322 h 21546"/>
                    <a:gd name="connsiteX25" fmla="*/ 17967 w 21557"/>
                    <a:gd name="connsiteY25" fmla="*/ 5863 h 21546"/>
                    <a:gd name="connsiteX26" fmla="*/ 13993 w 21557"/>
                    <a:gd name="connsiteY26" fmla="*/ 945 h 21546"/>
                    <a:gd name="connsiteX27" fmla="*/ 13508 w 21557"/>
                    <a:gd name="connsiteY27" fmla="*/ 457 h 21546"/>
                    <a:gd name="connsiteX28" fmla="*/ 13013 w 21557"/>
                    <a:gd name="connsiteY28" fmla="*/ 98 h 21546"/>
                    <a:gd name="connsiteX29" fmla="*/ 12499 w 21557"/>
                    <a:gd name="connsiteY29" fmla="*/ 3 h 21546"/>
                    <a:gd name="connsiteX0-1" fmla="*/ 12498 w 21556"/>
                    <a:gd name="connsiteY0-2" fmla="*/ 3 h 21546"/>
                    <a:gd name="connsiteX1-3" fmla="*/ 81 w 21556"/>
                    <a:gd name="connsiteY1-4" fmla="*/ 749 h 21546"/>
                    <a:gd name="connsiteX2-5" fmla="*/ 4141 w 21556"/>
                    <a:gd name="connsiteY2-6" fmla="*/ 5786 h 21546"/>
                    <a:gd name="connsiteX3-7" fmla="*/ 6171 w 21556"/>
                    <a:gd name="connsiteY3-8" fmla="*/ 8305 h 21546"/>
                    <a:gd name="connsiteX4-9" fmla="*/ 7562 w 21556"/>
                    <a:gd name="connsiteY4-10" fmla="*/ 9933 h 21546"/>
                    <a:gd name="connsiteX5-11" fmla="*/ 7792 w 21556"/>
                    <a:gd name="connsiteY5-12" fmla="*/ 10538 h 21546"/>
                    <a:gd name="connsiteX6-13" fmla="*/ 7572 w 21556"/>
                    <a:gd name="connsiteY6-14" fmla="*/ 11583 h 21546"/>
                    <a:gd name="connsiteX7-15" fmla="*/ 6171 w 21556"/>
                    <a:gd name="connsiteY7-16" fmla="*/ 13314 h 21546"/>
                    <a:gd name="connsiteX8-17" fmla="*/ 4141 w 21556"/>
                    <a:gd name="connsiteY8-18" fmla="*/ 15804 h 21546"/>
                    <a:gd name="connsiteX9-19" fmla="*/ 81 w 21556"/>
                    <a:gd name="connsiteY9-20" fmla="*/ 20785 h 21546"/>
                    <a:gd name="connsiteX10-21" fmla="*/ 81 w 21556"/>
                    <a:gd name="connsiteY10-22" fmla="*/ 21389 h 21546"/>
                    <a:gd name="connsiteX11-23" fmla="*/ 392 w 21556"/>
                    <a:gd name="connsiteY11-24" fmla="*/ 21538 h 21546"/>
                    <a:gd name="connsiteX12-25" fmla="*/ 12498 w 21556"/>
                    <a:gd name="connsiteY12-26" fmla="*/ 21538 h 21546"/>
                    <a:gd name="connsiteX13-27" fmla="*/ 13012 w 21556"/>
                    <a:gd name="connsiteY13-28" fmla="*/ 21443 h 21546"/>
                    <a:gd name="connsiteX14-29" fmla="*/ 13507 w 21556"/>
                    <a:gd name="connsiteY14-30" fmla="*/ 21084 h 21546"/>
                    <a:gd name="connsiteX15-31" fmla="*/ 13992 w 21556"/>
                    <a:gd name="connsiteY15-32" fmla="*/ 20589 h 21546"/>
                    <a:gd name="connsiteX16-33" fmla="*/ 17966 w 21556"/>
                    <a:gd name="connsiteY16-34" fmla="*/ 15685 h 21546"/>
                    <a:gd name="connsiteX17-35" fmla="*/ 19953 w 21556"/>
                    <a:gd name="connsiteY17-36" fmla="*/ 13233 h 21546"/>
                    <a:gd name="connsiteX18-37" fmla="*/ 20946 w 21556"/>
                    <a:gd name="connsiteY18-38" fmla="*/ 12007 h 21546"/>
                    <a:gd name="connsiteX19-39" fmla="*/ 21404 w 21556"/>
                    <a:gd name="connsiteY19-40" fmla="*/ 11418 h 21546"/>
                    <a:gd name="connsiteX20-41" fmla="*/ 21553 w 21556"/>
                    <a:gd name="connsiteY20-42" fmla="*/ 10680 h 21546"/>
                    <a:gd name="connsiteX21-43" fmla="*/ 21354 w 21556"/>
                    <a:gd name="connsiteY21-44" fmla="*/ 10062 h 21546"/>
                    <a:gd name="connsiteX22-45" fmla="*/ 20946 w 21556"/>
                    <a:gd name="connsiteY22-46" fmla="*/ 9552 h 21546"/>
                    <a:gd name="connsiteX23-47" fmla="*/ 19953 w 21556"/>
                    <a:gd name="connsiteY23-48" fmla="*/ 8322 h 21546"/>
                    <a:gd name="connsiteX24-49" fmla="*/ 17966 w 21556"/>
                    <a:gd name="connsiteY24-50" fmla="*/ 5863 h 21546"/>
                    <a:gd name="connsiteX25-51" fmla="*/ 13992 w 21556"/>
                    <a:gd name="connsiteY25-52" fmla="*/ 945 h 21546"/>
                    <a:gd name="connsiteX26-53" fmla="*/ 13507 w 21556"/>
                    <a:gd name="connsiteY26-54" fmla="*/ 457 h 21546"/>
                    <a:gd name="connsiteX27-55" fmla="*/ 13012 w 21556"/>
                    <a:gd name="connsiteY27-56" fmla="*/ 98 h 21546"/>
                    <a:gd name="connsiteX28-57" fmla="*/ 12498 w 21556"/>
                    <a:gd name="connsiteY28-58" fmla="*/ 3 h 21546"/>
                    <a:gd name="connsiteX0-59" fmla="*/ 12498 w 21556"/>
                    <a:gd name="connsiteY0-60" fmla="*/ 3 h 21546"/>
                    <a:gd name="connsiteX1-61" fmla="*/ 4141 w 21556"/>
                    <a:gd name="connsiteY1-62" fmla="*/ 5786 h 21546"/>
                    <a:gd name="connsiteX2-63" fmla="*/ 6171 w 21556"/>
                    <a:gd name="connsiteY2-64" fmla="*/ 8305 h 21546"/>
                    <a:gd name="connsiteX3-65" fmla="*/ 7562 w 21556"/>
                    <a:gd name="connsiteY3-66" fmla="*/ 9933 h 21546"/>
                    <a:gd name="connsiteX4-67" fmla="*/ 7792 w 21556"/>
                    <a:gd name="connsiteY4-68" fmla="*/ 10538 h 21546"/>
                    <a:gd name="connsiteX5-69" fmla="*/ 7572 w 21556"/>
                    <a:gd name="connsiteY5-70" fmla="*/ 11583 h 21546"/>
                    <a:gd name="connsiteX6-71" fmla="*/ 6171 w 21556"/>
                    <a:gd name="connsiteY6-72" fmla="*/ 13314 h 21546"/>
                    <a:gd name="connsiteX7-73" fmla="*/ 4141 w 21556"/>
                    <a:gd name="connsiteY7-74" fmla="*/ 15804 h 21546"/>
                    <a:gd name="connsiteX8-75" fmla="*/ 81 w 21556"/>
                    <a:gd name="connsiteY8-76" fmla="*/ 20785 h 21546"/>
                    <a:gd name="connsiteX9-77" fmla="*/ 81 w 21556"/>
                    <a:gd name="connsiteY9-78" fmla="*/ 21389 h 21546"/>
                    <a:gd name="connsiteX10-79" fmla="*/ 392 w 21556"/>
                    <a:gd name="connsiteY10-80" fmla="*/ 21538 h 21546"/>
                    <a:gd name="connsiteX11-81" fmla="*/ 12498 w 21556"/>
                    <a:gd name="connsiteY11-82" fmla="*/ 21538 h 21546"/>
                    <a:gd name="connsiteX12-83" fmla="*/ 13012 w 21556"/>
                    <a:gd name="connsiteY12-84" fmla="*/ 21443 h 21546"/>
                    <a:gd name="connsiteX13-85" fmla="*/ 13507 w 21556"/>
                    <a:gd name="connsiteY13-86" fmla="*/ 21084 h 21546"/>
                    <a:gd name="connsiteX14-87" fmla="*/ 13992 w 21556"/>
                    <a:gd name="connsiteY14-88" fmla="*/ 20589 h 21546"/>
                    <a:gd name="connsiteX15-89" fmla="*/ 17966 w 21556"/>
                    <a:gd name="connsiteY15-90" fmla="*/ 15685 h 21546"/>
                    <a:gd name="connsiteX16-91" fmla="*/ 19953 w 21556"/>
                    <a:gd name="connsiteY16-92" fmla="*/ 13233 h 21546"/>
                    <a:gd name="connsiteX17-93" fmla="*/ 20946 w 21556"/>
                    <a:gd name="connsiteY17-94" fmla="*/ 12007 h 21546"/>
                    <a:gd name="connsiteX18-95" fmla="*/ 21404 w 21556"/>
                    <a:gd name="connsiteY18-96" fmla="*/ 11418 h 21546"/>
                    <a:gd name="connsiteX19-97" fmla="*/ 21553 w 21556"/>
                    <a:gd name="connsiteY19-98" fmla="*/ 10680 h 21546"/>
                    <a:gd name="connsiteX20-99" fmla="*/ 21354 w 21556"/>
                    <a:gd name="connsiteY20-100" fmla="*/ 10062 h 21546"/>
                    <a:gd name="connsiteX21-101" fmla="*/ 20946 w 21556"/>
                    <a:gd name="connsiteY21-102" fmla="*/ 9552 h 21546"/>
                    <a:gd name="connsiteX22-103" fmla="*/ 19953 w 21556"/>
                    <a:gd name="connsiteY22-104" fmla="*/ 8322 h 21546"/>
                    <a:gd name="connsiteX23-105" fmla="*/ 17966 w 21556"/>
                    <a:gd name="connsiteY23-106" fmla="*/ 5863 h 21546"/>
                    <a:gd name="connsiteX24-107" fmla="*/ 13992 w 21556"/>
                    <a:gd name="connsiteY24-108" fmla="*/ 945 h 21546"/>
                    <a:gd name="connsiteX25-109" fmla="*/ 13507 w 21556"/>
                    <a:gd name="connsiteY25-110" fmla="*/ 457 h 21546"/>
                    <a:gd name="connsiteX26-111" fmla="*/ 13012 w 21556"/>
                    <a:gd name="connsiteY26-112" fmla="*/ 98 h 21546"/>
                    <a:gd name="connsiteX27-113" fmla="*/ 12498 w 21556"/>
                    <a:gd name="connsiteY27-114" fmla="*/ 3 h 21546"/>
                    <a:gd name="connsiteX0-115" fmla="*/ 13012 w 21556"/>
                    <a:gd name="connsiteY0-116" fmla="*/ 0 h 21448"/>
                    <a:gd name="connsiteX1-117" fmla="*/ 4141 w 21556"/>
                    <a:gd name="connsiteY1-118" fmla="*/ 5688 h 21448"/>
                    <a:gd name="connsiteX2-119" fmla="*/ 6171 w 21556"/>
                    <a:gd name="connsiteY2-120" fmla="*/ 8207 h 21448"/>
                    <a:gd name="connsiteX3-121" fmla="*/ 7562 w 21556"/>
                    <a:gd name="connsiteY3-122" fmla="*/ 9835 h 21448"/>
                    <a:gd name="connsiteX4-123" fmla="*/ 7792 w 21556"/>
                    <a:gd name="connsiteY4-124" fmla="*/ 10440 h 21448"/>
                    <a:gd name="connsiteX5-125" fmla="*/ 7572 w 21556"/>
                    <a:gd name="connsiteY5-126" fmla="*/ 11485 h 21448"/>
                    <a:gd name="connsiteX6-127" fmla="*/ 6171 w 21556"/>
                    <a:gd name="connsiteY6-128" fmla="*/ 13216 h 21448"/>
                    <a:gd name="connsiteX7-129" fmla="*/ 4141 w 21556"/>
                    <a:gd name="connsiteY7-130" fmla="*/ 15706 h 21448"/>
                    <a:gd name="connsiteX8-131" fmla="*/ 81 w 21556"/>
                    <a:gd name="connsiteY8-132" fmla="*/ 20687 h 21448"/>
                    <a:gd name="connsiteX9-133" fmla="*/ 81 w 21556"/>
                    <a:gd name="connsiteY9-134" fmla="*/ 21291 h 21448"/>
                    <a:gd name="connsiteX10-135" fmla="*/ 392 w 21556"/>
                    <a:gd name="connsiteY10-136" fmla="*/ 21440 h 21448"/>
                    <a:gd name="connsiteX11-137" fmla="*/ 12498 w 21556"/>
                    <a:gd name="connsiteY11-138" fmla="*/ 21440 h 21448"/>
                    <a:gd name="connsiteX12-139" fmla="*/ 13012 w 21556"/>
                    <a:gd name="connsiteY12-140" fmla="*/ 21345 h 21448"/>
                    <a:gd name="connsiteX13-141" fmla="*/ 13507 w 21556"/>
                    <a:gd name="connsiteY13-142" fmla="*/ 20986 h 21448"/>
                    <a:gd name="connsiteX14-143" fmla="*/ 13992 w 21556"/>
                    <a:gd name="connsiteY14-144" fmla="*/ 20491 h 21448"/>
                    <a:gd name="connsiteX15-145" fmla="*/ 17966 w 21556"/>
                    <a:gd name="connsiteY15-146" fmla="*/ 15587 h 21448"/>
                    <a:gd name="connsiteX16-147" fmla="*/ 19953 w 21556"/>
                    <a:gd name="connsiteY16-148" fmla="*/ 13135 h 21448"/>
                    <a:gd name="connsiteX17-149" fmla="*/ 20946 w 21556"/>
                    <a:gd name="connsiteY17-150" fmla="*/ 11909 h 21448"/>
                    <a:gd name="connsiteX18-151" fmla="*/ 21404 w 21556"/>
                    <a:gd name="connsiteY18-152" fmla="*/ 11320 h 21448"/>
                    <a:gd name="connsiteX19-153" fmla="*/ 21553 w 21556"/>
                    <a:gd name="connsiteY19-154" fmla="*/ 10582 h 21448"/>
                    <a:gd name="connsiteX20-155" fmla="*/ 21354 w 21556"/>
                    <a:gd name="connsiteY20-156" fmla="*/ 9964 h 21448"/>
                    <a:gd name="connsiteX21-157" fmla="*/ 20946 w 21556"/>
                    <a:gd name="connsiteY21-158" fmla="*/ 9454 h 21448"/>
                    <a:gd name="connsiteX22-159" fmla="*/ 19953 w 21556"/>
                    <a:gd name="connsiteY22-160" fmla="*/ 8224 h 21448"/>
                    <a:gd name="connsiteX23-161" fmla="*/ 17966 w 21556"/>
                    <a:gd name="connsiteY23-162" fmla="*/ 5765 h 21448"/>
                    <a:gd name="connsiteX24-163" fmla="*/ 13992 w 21556"/>
                    <a:gd name="connsiteY24-164" fmla="*/ 847 h 21448"/>
                    <a:gd name="connsiteX25-165" fmla="*/ 13507 w 21556"/>
                    <a:gd name="connsiteY25-166" fmla="*/ 359 h 21448"/>
                    <a:gd name="connsiteX26-167" fmla="*/ 13012 w 21556"/>
                    <a:gd name="connsiteY26-168" fmla="*/ 0 h 21448"/>
                    <a:gd name="connsiteX0-169" fmla="*/ 13507 w 21556"/>
                    <a:gd name="connsiteY0-170" fmla="*/ 289 h 21378"/>
                    <a:gd name="connsiteX1-171" fmla="*/ 4141 w 21556"/>
                    <a:gd name="connsiteY1-172" fmla="*/ 5618 h 21378"/>
                    <a:gd name="connsiteX2-173" fmla="*/ 6171 w 21556"/>
                    <a:gd name="connsiteY2-174" fmla="*/ 8137 h 21378"/>
                    <a:gd name="connsiteX3-175" fmla="*/ 7562 w 21556"/>
                    <a:gd name="connsiteY3-176" fmla="*/ 9765 h 21378"/>
                    <a:gd name="connsiteX4-177" fmla="*/ 7792 w 21556"/>
                    <a:gd name="connsiteY4-178" fmla="*/ 10370 h 21378"/>
                    <a:gd name="connsiteX5-179" fmla="*/ 7572 w 21556"/>
                    <a:gd name="connsiteY5-180" fmla="*/ 11415 h 21378"/>
                    <a:gd name="connsiteX6-181" fmla="*/ 6171 w 21556"/>
                    <a:gd name="connsiteY6-182" fmla="*/ 13146 h 21378"/>
                    <a:gd name="connsiteX7-183" fmla="*/ 4141 w 21556"/>
                    <a:gd name="connsiteY7-184" fmla="*/ 15636 h 21378"/>
                    <a:gd name="connsiteX8-185" fmla="*/ 81 w 21556"/>
                    <a:gd name="connsiteY8-186" fmla="*/ 20617 h 21378"/>
                    <a:gd name="connsiteX9-187" fmla="*/ 81 w 21556"/>
                    <a:gd name="connsiteY9-188" fmla="*/ 21221 h 21378"/>
                    <a:gd name="connsiteX10-189" fmla="*/ 392 w 21556"/>
                    <a:gd name="connsiteY10-190" fmla="*/ 21370 h 21378"/>
                    <a:gd name="connsiteX11-191" fmla="*/ 12498 w 21556"/>
                    <a:gd name="connsiteY11-192" fmla="*/ 21370 h 21378"/>
                    <a:gd name="connsiteX12-193" fmla="*/ 13012 w 21556"/>
                    <a:gd name="connsiteY12-194" fmla="*/ 21275 h 21378"/>
                    <a:gd name="connsiteX13-195" fmla="*/ 13507 w 21556"/>
                    <a:gd name="connsiteY13-196" fmla="*/ 20916 h 21378"/>
                    <a:gd name="connsiteX14-197" fmla="*/ 13992 w 21556"/>
                    <a:gd name="connsiteY14-198" fmla="*/ 20421 h 21378"/>
                    <a:gd name="connsiteX15-199" fmla="*/ 17966 w 21556"/>
                    <a:gd name="connsiteY15-200" fmla="*/ 15517 h 21378"/>
                    <a:gd name="connsiteX16-201" fmla="*/ 19953 w 21556"/>
                    <a:gd name="connsiteY16-202" fmla="*/ 13065 h 21378"/>
                    <a:gd name="connsiteX17-203" fmla="*/ 20946 w 21556"/>
                    <a:gd name="connsiteY17-204" fmla="*/ 11839 h 21378"/>
                    <a:gd name="connsiteX18-205" fmla="*/ 21404 w 21556"/>
                    <a:gd name="connsiteY18-206" fmla="*/ 11250 h 21378"/>
                    <a:gd name="connsiteX19-207" fmla="*/ 21553 w 21556"/>
                    <a:gd name="connsiteY19-208" fmla="*/ 10512 h 21378"/>
                    <a:gd name="connsiteX20-209" fmla="*/ 21354 w 21556"/>
                    <a:gd name="connsiteY20-210" fmla="*/ 9894 h 21378"/>
                    <a:gd name="connsiteX21-211" fmla="*/ 20946 w 21556"/>
                    <a:gd name="connsiteY21-212" fmla="*/ 9384 h 21378"/>
                    <a:gd name="connsiteX22-213" fmla="*/ 19953 w 21556"/>
                    <a:gd name="connsiteY22-214" fmla="*/ 8154 h 21378"/>
                    <a:gd name="connsiteX23-215" fmla="*/ 17966 w 21556"/>
                    <a:gd name="connsiteY23-216" fmla="*/ 5695 h 21378"/>
                    <a:gd name="connsiteX24-217" fmla="*/ 13992 w 21556"/>
                    <a:gd name="connsiteY24-218" fmla="*/ 777 h 21378"/>
                    <a:gd name="connsiteX25-219" fmla="*/ 13507 w 21556"/>
                    <a:gd name="connsiteY25-220" fmla="*/ 289 h 21378"/>
                    <a:gd name="connsiteX0-221" fmla="*/ 13992 w 21556"/>
                    <a:gd name="connsiteY0-222" fmla="*/ 1 h 20602"/>
                    <a:gd name="connsiteX1-223" fmla="*/ 4141 w 21556"/>
                    <a:gd name="connsiteY1-224" fmla="*/ 4842 h 20602"/>
                    <a:gd name="connsiteX2-225" fmla="*/ 6171 w 21556"/>
                    <a:gd name="connsiteY2-226" fmla="*/ 7361 h 20602"/>
                    <a:gd name="connsiteX3-227" fmla="*/ 7562 w 21556"/>
                    <a:gd name="connsiteY3-228" fmla="*/ 8989 h 20602"/>
                    <a:gd name="connsiteX4-229" fmla="*/ 7792 w 21556"/>
                    <a:gd name="connsiteY4-230" fmla="*/ 9594 h 20602"/>
                    <a:gd name="connsiteX5-231" fmla="*/ 7572 w 21556"/>
                    <a:gd name="connsiteY5-232" fmla="*/ 10639 h 20602"/>
                    <a:gd name="connsiteX6-233" fmla="*/ 6171 w 21556"/>
                    <a:gd name="connsiteY6-234" fmla="*/ 12370 h 20602"/>
                    <a:gd name="connsiteX7-235" fmla="*/ 4141 w 21556"/>
                    <a:gd name="connsiteY7-236" fmla="*/ 14860 h 20602"/>
                    <a:gd name="connsiteX8-237" fmla="*/ 81 w 21556"/>
                    <a:gd name="connsiteY8-238" fmla="*/ 19841 h 20602"/>
                    <a:gd name="connsiteX9-239" fmla="*/ 81 w 21556"/>
                    <a:gd name="connsiteY9-240" fmla="*/ 20445 h 20602"/>
                    <a:gd name="connsiteX10-241" fmla="*/ 392 w 21556"/>
                    <a:gd name="connsiteY10-242" fmla="*/ 20594 h 20602"/>
                    <a:gd name="connsiteX11-243" fmla="*/ 12498 w 21556"/>
                    <a:gd name="connsiteY11-244" fmla="*/ 20594 h 20602"/>
                    <a:gd name="connsiteX12-245" fmla="*/ 13012 w 21556"/>
                    <a:gd name="connsiteY12-246" fmla="*/ 20499 h 20602"/>
                    <a:gd name="connsiteX13-247" fmla="*/ 13507 w 21556"/>
                    <a:gd name="connsiteY13-248" fmla="*/ 20140 h 20602"/>
                    <a:gd name="connsiteX14-249" fmla="*/ 13992 w 21556"/>
                    <a:gd name="connsiteY14-250" fmla="*/ 19645 h 20602"/>
                    <a:gd name="connsiteX15-251" fmla="*/ 17966 w 21556"/>
                    <a:gd name="connsiteY15-252" fmla="*/ 14741 h 20602"/>
                    <a:gd name="connsiteX16-253" fmla="*/ 19953 w 21556"/>
                    <a:gd name="connsiteY16-254" fmla="*/ 12289 h 20602"/>
                    <a:gd name="connsiteX17-255" fmla="*/ 20946 w 21556"/>
                    <a:gd name="connsiteY17-256" fmla="*/ 11063 h 20602"/>
                    <a:gd name="connsiteX18-257" fmla="*/ 21404 w 21556"/>
                    <a:gd name="connsiteY18-258" fmla="*/ 10474 h 20602"/>
                    <a:gd name="connsiteX19-259" fmla="*/ 21553 w 21556"/>
                    <a:gd name="connsiteY19-260" fmla="*/ 9736 h 20602"/>
                    <a:gd name="connsiteX20-261" fmla="*/ 21354 w 21556"/>
                    <a:gd name="connsiteY20-262" fmla="*/ 9118 h 20602"/>
                    <a:gd name="connsiteX21-263" fmla="*/ 20946 w 21556"/>
                    <a:gd name="connsiteY21-264" fmla="*/ 8608 h 20602"/>
                    <a:gd name="connsiteX22-265" fmla="*/ 19953 w 21556"/>
                    <a:gd name="connsiteY22-266" fmla="*/ 7378 h 20602"/>
                    <a:gd name="connsiteX23-267" fmla="*/ 17966 w 21556"/>
                    <a:gd name="connsiteY23-268" fmla="*/ 4919 h 20602"/>
                    <a:gd name="connsiteX24-269" fmla="*/ 13992 w 21556"/>
                    <a:gd name="connsiteY24-270" fmla="*/ 1 h 20602"/>
                    <a:gd name="connsiteX0-271" fmla="*/ 17966 w 21556"/>
                    <a:gd name="connsiteY0-272" fmla="*/ 77 h 15760"/>
                    <a:gd name="connsiteX1-273" fmla="*/ 4141 w 21556"/>
                    <a:gd name="connsiteY1-274" fmla="*/ 0 h 15760"/>
                    <a:gd name="connsiteX2-275" fmla="*/ 6171 w 21556"/>
                    <a:gd name="connsiteY2-276" fmla="*/ 2519 h 15760"/>
                    <a:gd name="connsiteX3-277" fmla="*/ 7562 w 21556"/>
                    <a:gd name="connsiteY3-278" fmla="*/ 4147 h 15760"/>
                    <a:gd name="connsiteX4-279" fmla="*/ 7792 w 21556"/>
                    <a:gd name="connsiteY4-280" fmla="*/ 4752 h 15760"/>
                    <a:gd name="connsiteX5-281" fmla="*/ 7572 w 21556"/>
                    <a:gd name="connsiteY5-282" fmla="*/ 5797 h 15760"/>
                    <a:gd name="connsiteX6-283" fmla="*/ 6171 w 21556"/>
                    <a:gd name="connsiteY6-284" fmla="*/ 7528 h 15760"/>
                    <a:gd name="connsiteX7-285" fmla="*/ 4141 w 21556"/>
                    <a:gd name="connsiteY7-286" fmla="*/ 10018 h 15760"/>
                    <a:gd name="connsiteX8-287" fmla="*/ 81 w 21556"/>
                    <a:gd name="connsiteY8-288" fmla="*/ 14999 h 15760"/>
                    <a:gd name="connsiteX9-289" fmla="*/ 81 w 21556"/>
                    <a:gd name="connsiteY9-290" fmla="*/ 15603 h 15760"/>
                    <a:gd name="connsiteX10-291" fmla="*/ 392 w 21556"/>
                    <a:gd name="connsiteY10-292" fmla="*/ 15752 h 15760"/>
                    <a:gd name="connsiteX11-293" fmla="*/ 12498 w 21556"/>
                    <a:gd name="connsiteY11-294" fmla="*/ 15752 h 15760"/>
                    <a:gd name="connsiteX12-295" fmla="*/ 13012 w 21556"/>
                    <a:gd name="connsiteY12-296" fmla="*/ 15657 h 15760"/>
                    <a:gd name="connsiteX13-297" fmla="*/ 13507 w 21556"/>
                    <a:gd name="connsiteY13-298" fmla="*/ 15298 h 15760"/>
                    <a:gd name="connsiteX14-299" fmla="*/ 13992 w 21556"/>
                    <a:gd name="connsiteY14-300" fmla="*/ 14803 h 15760"/>
                    <a:gd name="connsiteX15-301" fmla="*/ 17966 w 21556"/>
                    <a:gd name="connsiteY15-302" fmla="*/ 9899 h 15760"/>
                    <a:gd name="connsiteX16-303" fmla="*/ 19953 w 21556"/>
                    <a:gd name="connsiteY16-304" fmla="*/ 7447 h 15760"/>
                    <a:gd name="connsiteX17-305" fmla="*/ 20946 w 21556"/>
                    <a:gd name="connsiteY17-306" fmla="*/ 6221 h 15760"/>
                    <a:gd name="connsiteX18-307" fmla="*/ 21404 w 21556"/>
                    <a:gd name="connsiteY18-308" fmla="*/ 5632 h 15760"/>
                    <a:gd name="connsiteX19-309" fmla="*/ 21553 w 21556"/>
                    <a:gd name="connsiteY19-310" fmla="*/ 4894 h 15760"/>
                    <a:gd name="connsiteX20-311" fmla="*/ 21354 w 21556"/>
                    <a:gd name="connsiteY20-312" fmla="*/ 4276 h 15760"/>
                    <a:gd name="connsiteX21-313" fmla="*/ 20946 w 21556"/>
                    <a:gd name="connsiteY21-314" fmla="*/ 3766 h 15760"/>
                    <a:gd name="connsiteX22-315" fmla="*/ 19953 w 21556"/>
                    <a:gd name="connsiteY22-316" fmla="*/ 2536 h 15760"/>
                    <a:gd name="connsiteX23-317" fmla="*/ 17966 w 21556"/>
                    <a:gd name="connsiteY23-318" fmla="*/ 77 h 15760"/>
                    <a:gd name="connsiteX0-319" fmla="*/ 17966 w 21556"/>
                    <a:gd name="connsiteY0-320" fmla="*/ 0 h 15683"/>
                    <a:gd name="connsiteX1-321" fmla="*/ 6171 w 21556"/>
                    <a:gd name="connsiteY1-322" fmla="*/ 2442 h 15683"/>
                    <a:gd name="connsiteX2-323" fmla="*/ 7562 w 21556"/>
                    <a:gd name="connsiteY2-324" fmla="*/ 4070 h 15683"/>
                    <a:gd name="connsiteX3-325" fmla="*/ 7792 w 21556"/>
                    <a:gd name="connsiteY3-326" fmla="*/ 4675 h 15683"/>
                    <a:gd name="connsiteX4-327" fmla="*/ 7572 w 21556"/>
                    <a:gd name="connsiteY4-328" fmla="*/ 5720 h 15683"/>
                    <a:gd name="connsiteX5-329" fmla="*/ 6171 w 21556"/>
                    <a:gd name="connsiteY5-330" fmla="*/ 7451 h 15683"/>
                    <a:gd name="connsiteX6-331" fmla="*/ 4141 w 21556"/>
                    <a:gd name="connsiteY6-332" fmla="*/ 9941 h 15683"/>
                    <a:gd name="connsiteX7-333" fmla="*/ 81 w 21556"/>
                    <a:gd name="connsiteY7-334" fmla="*/ 14922 h 15683"/>
                    <a:gd name="connsiteX8-335" fmla="*/ 81 w 21556"/>
                    <a:gd name="connsiteY8-336" fmla="*/ 15526 h 15683"/>
                    <a:gd name="connsiteX9-337" fmla="*/ 392 w 21556"/>
                    <a:gd name="connsiteY9-338" fmla="*/ 15675 h 15683"/>
                    <a:gd name="connsiteX10-339" fmla="*/ 12498 w 21556"/>
                    <a:gd name="connsiteY10-340" fmla="*/ 15675 h 15683"/>
                    <a:gd name="connsiteX11-341" fmla="*/ 13012 w 21556"/>
                    <a:gd name="connsiteY11-342" fmla="*/ 15580 h 15683"/>
                    <a:gd name="connsiteX12-343" fmla="*/ 13507 w 21556"/>
                    <a:gd name="connsiteY12-344" fmla="*/ 15221 h 15683"/>
                    <a:gd name="connsiteX13-345" fmla="*/ 13992 w 21556"/>
                    <a:gd name="connsiteY13-346" fmla="*/ 14726 h 15683"/>
                    <a:gd name="connsiteX14-347" fmla="*/ 17966 w 21556"/>
                    <a:gd name="connsiteY14-348" fmla="*/ 9822 h 15683"/>
                    <a:gd name="connsiteX15-349" fmla="*/ 19953 w 21556"/>
                    <a:gd name="connsiteY15-350" fmla="*/ 7370 h 15683"/>
                    <a:gd name="connsiteX16-351" fmla="*/ 20946 w 21556"/>
                    <a:gd name="connsiteY16-352" fmla="*/ 6144 h 15683"/>
                    <a:gd name="connsiteX17-353" fmla="*/ 21404 w 21556"/>
                    <a:gd name="connsiteY17-354" fmla="*/ 5555 h 15683"/>
                    <a:gd name="connsiteX18-355" fmla="*/ 21553 w 21556"/>
                    <a:gd name="connsiteY18-356" fmla="*/ 4817 h 15683"/>
                    <a:gd name="connsiteX19-357" fmla="*/ 21354 w 21556"/>
                    <a:gd name="connsiteY19-358" fmla="*/ 4199 h 15683"/>
                    <a:gd name="connsiteX20-359" fmla="*/ 20946 w 21556"/>
                    <a:gd name="connsiteY20-360" fmla="*/ 3689 h 15683"/>
                    <a:gd name="connsiteX21-361" fmla="*/ 19953 w 21556"/>
                    <a:gd name="connsiteY21-362" fmla="*/ 2459 h 15683"/>
                    <a:gd name="connsiteX22-363" fmla="*/ 17966 w 21556"/>
                    <a:gd name="connsiteY22-364" fmla="*/ 0 h 15683"/>
                    <a:gd name="connsiteX0-365" fmla="*/ 17966 w 21556"/>
                    <a:gd name="connsiteY0-366" fmla="*/ 0 h 15683"/>
                    <a:gd name="connsiteX1-367" fmla="*/ 7562 w 21556"/>
                    <a:gd name="connsiteY1-368" fmla="*/ 4070 h 15683"/>
                    <a:gd name="connsiteX2-369" fmla="*/ 7792 w 21556"/>
                    <a:gd name="connsiteY2-370" fmla="*/ 4675 h 15683"/>
                    <a:gd name="connsiteX3-371" fmla="*/ 7572 w 21556"/>
                    <a:gd name="connsiteY3-372" fmla="*/ 5720 h 15683"/>
                    <a:gd name="connsiteX4-373" fmla="*/ 6171 w 21556"/>
                    <a:gd name="connsiteY4-374" fmla="*/ 7451 h 15683"/>
                    <a:gd name="connsiteX5-375" fmla="*/ 4141 w 21556"/>
                    <a:gd name="connsiteY5-376" fmla="*/ 9941 h 15683"/>
                    <a:gd name="connsiteX6-377" fmla="*/ 81 w 21556"/>
                    <a:gd name="connsiteY6-378" fmla="*/ 14922 h 15683"/>
                    <a:gd name="connsiteX7-379" fmla="*/ 81 w 21556"/>
                    <a:gd name="connsiteY7-380" fmla="*/ 15526 h 15683"/>
                    <a:gd name="connsiteX8-381" fmla="*/ 392 w 21556"/>
                    <a:gd name="connsiteY8-382" fmla="*/ 15675 h 15683"/>
                    <a:gd name="connsiteX9-383" fmla="*/ 12498 w 21556"/>
                    <a:gd name="connsiteY9-384" fmla="*/ 15675 h 15683"/>
                    <a:gd name="connsiteX10-385" fmla="*/ 13012 w 21556"/>
                    <a:gd name="connsiteY10-386" fmla="*/ 15580 h 15683"/>
                    <a:gd name="connsiteX11-387" fmla="*/ 13507 w 21556"/>
                    <a:gd name="connsiteY11-388" fmla="*/ 15221 h 15683"/>
                    <a:gd name="connsiteX12-389" fmla="*/ 13992 w 21556"/>
                    <a:gd name="connsiteY12-390" fmla="*/ 14726 h 15683"/>
                    <a:gd name="connsiteX13-391" fmla="*/ 17966 w 21556"/>
                    <a:gd name="connsiteY13-392" fmla="*/ 9822 h 15683"/>
                    <a:gd name="connsiteX14-393" fmla="*/ 19953 w 21556"/>
                    <a:gd name="connsiteY14-394" fmla="*/ 7370 h 15683"/>
                    <a:gd name="connsiteX15-395" fmla="*/ 20946 w 21556"/>
                    <a:gd name="connsiteY15-396" fmla="*/ 6144 h 15683"/>
                    <a:gd name="connsiteX16-397" fmla="*/ 21404 w 21556"/>
                    <a:gd name="connsiteY16-398" fmla="*/ 5555 h 15683"/>
                    <a:gd name="connsiteX17-399" fmla="*/ 21553 w 21556"/>
                    <a:gd name="connsiteY17-400" fmla="*/ 4817 h 15683"/>
                    <a:gd name="connsiteX18-401" fmla="*/ 21354 w 21556"/>
                    <a:gd name="connsiteY18-402" fmla="*/ 4199 h 15683"/>
                    <a:gd name="connsiteX19-403" fmla="*/ 20946 w 21556"/>
                    <a:gd name="connsiteY19-404" fmla="*/ 3689 h 15683"/>
                    <a:gd name="connsiteX20-405" fmla="*/ 19953 w 21556"/>
                    <a:gd name="connsiteY20-406" fmla="*/ 2459 h 15683"/>
                    <a:gd name="connsiteX21-407" fmla="*/ 17966 w 21556"/>
                    <a:gd name="connsiteY21-408" fmla="*/ 0 h 15683"/>
                    <a:gd name="connsiteX0-409" fmla="*/ 19953 w 21556"/>
                    <a:gd name="connsiteY0-410" fmla="*/ 0 h 13224"/>
                    <a:gd name="connsiteX1-411" fmla="*/ 7562 w 21556"/>
                    <a:gd name="connsiteY1-412" fmla="*/ 1611 h 13224"/>
                    <a:gd name="connsiteX2-413" fmla="*/ 7792 w 21556"/>
                    <a:gd name="connsiteY2-414" fmla="*/ 2216 h 13224"/>
                    <a:gd name="connsiteX3-415" fmla="*/ 7572 w 21556"/>
                    <a:gd name="connsiteY3-416" fmla="*/ 3261 h 13224"/>
                    <a:gd name="connsiteX4-417" fmla="*/ 6171 w 21556"/>
                    <a:gd name="connsiteY4-418" fmla="*/ 4992 h 13224"/>
                    <a:gd name="connsiteX5-419" fmla="*/ 4141 w 21556"/>
                    <a:gd name="connsiteY5-420" fmla="*/ 7482 h 13224"/>
                    <a:gd name="connsiteX6-421" fmla="*/ 81 w 21556"/>
                    <a:gd name="connsiteY6-422" fmla="*/ 12463 h 13224"/>
                    <a:gd name="connsiteX7-423" fmla="*/ 81 w 21556"/>
                    <a:gd name="connsiteY7-424" fmla="*/ 13067 h 13224"/>
                    <a:gd name="connsiteX8-425" fmla="*/ 392 w 21556"/>
                    <a:gd name="connsiteY8-426" fmla="*/ 13216 h 13224"/>
                    <a:gd name="connsiteX9-427" fmla="*/ 12498 w 21556"/>
                    <a:gd name="connsiteY9-428" fmla="*/ 13216 h 13224"/>
                    <a:gd name="connsiteX10-429" fmla="*/ 13012 w 21556"/>
                    <a:gd name="connsiteY10-430" fmla="*/ 13121 h 13224"/>
                    <a:gd name="connsiteX11-431" fmla="*/ 13507 w 21556"/>
                    <a:gd name="connsiteY11-432" fmla="*/ 12762 h 13224"/>
                    <a:gd name="connsiteX12-433" fmla="*/ 13992 w 21556"/>
                    <a:gd name="connsiteY12-434" fmla="*/ 12267 h 13224"/>
                    <a:gd name="connsiteX13-435" fmla="*/ 17966 w 21556"/>
                    <a:gd name="connsiteY13-436" fmla="*/ 7363 h 13224"/>
                    <a:gd name="connsiteX14-437" fmla="*/ 19953 w 21556"/>
                    <a:gd name="connsiteY14-438" fmla="*/ 4911 h 13224"/>
                    <a:gd name="connsiteX15-439" fmla="*/ 20946 w 21556"/>
                    <a:gd name="connsiteY15-440" fmla="*/ 3685 h 13224"/>
                    <a:gd name="connsiteX16-441" fmla="*/ 21404 w 21556"/>
                    <a:gd name="connsiteY16-442" fmla="*/ 3096 h 13224"/>
                    <a:gd name="connsiteX17-443" fmla="*/ 21553 w 21556"/>
                    <a:gd name="connsiteY17-444" fmla="*/ 2358 h 13224"/>
                    <a:gd name="connsiteX18-445" fmla="*/ 21354 w 21556"/>
                    <a:gd name="connsiteY18-446" fmla="*/ 1740 h 13224"/>
                    <a:gd name="connsiteX19-447" fmla="*/ 20946 w 21556"/>
                    <a:gd name="connsiteY19-448" fmla="*/ 1230 h 13224"/>
                    <a:gd name="connsiteX20-449" fmla="*/ 19953 w 21556"/>
                    <a:gd name="connsiteY20-450" fmla="*/ 0 h 13224"/>
                    <a:gd name="connsiteX0-451" fmla="*/ 19953 w 21556"/>
                    <a:gd name="connsiteY0-452" fmla="*/ 0 h 13224"/>
                    <a:gd name="connsiteX1-453" fmla="*/ 7562 w 21556"/>
                    <a:gd name="connsiteY1-454" fmla="*/ 1611 h 13224"/>
                    <a:gd name="connsiteX2-455" fmla="*/ 7792 w 21556"/>
                    <a:gd name="connsiteY2-456" fmla="*/ 2216 h 13224"/>
                    <a:gd name="connsiteX3-457" fmla="*/ 7613 w 21556"/>
                    <a:gd name="connsiteY3-458" fmla="*/ 1590 h 13224"/>
                    <a:gd name="connsiteX4-459" fmla="*/ 7572 w 21556"/>
                    <a:gd name="connsiteY4-460" fmla="*/ 3261 h 13224"/>
                    <a:gd name="connsiteX5-461" fmla="*/ 6171 w 21556"/>
                    <a:gd name="connsiteY5-462" fmla="*/ 4992 h 13224"/>
                    <a:gd name="connsiteX6-463" fmla="*/ 4141 w 21556"/>
                    <a:gd name="connsiteY6-464" fmla="*/ 7482 h 13224"/>
                    <a:gd name="connsiteX7-465" fmla="*/ 81 w 21556"/>
                    <a:gd name="connsiteY7-466" fmla="*/ 12463 h 13224"/>
                    <a:gd name="connsiteX8-467" fmla="*/ 81 w 21556"/>
                    <a:gd name="connsiteY8-468" fmla="*/ 13067 h 13224"/>
                    <a:gd name="connsiteX9-469" fmla="*/ 392 w 21556"/>
                    <a:gd name="connsiteY9-470" fmla="*/ 13216 h 13224"/>
                    <a:gd name="connsiteX10-471" fmla="*/ 12498 w 21556"/>
                    <a:gd name="connsiteY10-472" fmla="*/ 13216 h 13224"/>
                    <a:gd name="connsiteX11-473" fmla="*/ 13012 w 21556"/>
                    <a:gd name="connsiteY11-474" fmla="*/ 13121 h 13224"/>
                    <a:gd name="connsiteX12-475" fmla="*/ 13507 w 21556"/>
                    <a:gd name="connsiteY12-476" fmla="*/ 12762 h 13224"/>
                    <a:gd name="connsiteX13-477" fmla="*/ 13992 w 21556"/>
                    <a:gd name="connsiteY13-478" fmla="*/ 12267 h 13224"/>
                    <a:gd name="connsiteX14-479" fmla="*/ 17966 w 21556"/>
                    <a:gd name="connsiteY14-480" fmla="*/ 7363 h 13224"/>
                    <a:gd name="connsiteX15-481" fmla="*/ 19953 w 21556"/>
                    <a:gd name="connsiteY15-482" fmla="*/ 4911 h 13224"/>
                    <a:gd name="connsiteX16-483" fmla="*/ 20946 w 21556"/>
                    <a:gd name="connsiteY16-484" fmla="*/ 3685 h 13224"/>
                    <a:gd name="connsiteX17-485" fmla="*/ 21404 w 21556"/>
                    <a:gd name="connsiteY17-486" fmla="*/ 3096 h 13224"/>
                    <a:gd name="connsiteX18-487" fmla="*/ 21553 w 21556"/>
                    <a:gd name="connsiteY18-488" fmla="*/ 2358 h 13224"/>
                    <a:gd name="connsiteX19-489" fmla="*/ 21354 w 21556"/>
                    <a:gd name="connsiteY19-490" fmla="*/ 1740 h 13224"/>
                    <a:gd name="connsiteX20-491" fmla="*/ 20946 w 21556"/>
                    <a:gd name="connsiteY20-492" fmla="*/ 1230 h 13224"/>
                    <a:gd name="connsiteX21-493" fmla="*/ 19953 w 21556"/>
                    <a:gd name="connsiteY21-494" fmla="*/ 0 h 13224"/>
                    <a:gd name="connsiteX0-495" fmla="*/ 19953 w 21556"/>
                    <a:gd name="connsiteY0-496" fmla="*/ 0 h 13224"/>
                    <a:gd name="connsiteX1-497" fmla="*/ 7562 w 21556"/>
                    <a:gd name="connsiteY1-498" fmla="*/ 1611 h 13224"/>
                    <a:gd name="connsiteX2-499" fmla="*/ 7792 w 21556"/>
                    <a:gd name="connsiteY2-500" fmla="*/ 2216 h 13224"/>
                    <a:gd name="connsiteX3-501" fmla="*/ 7572 w 21556"/>
                    <a:gd name="connsiteY3-502" fmla="*/ 3261 h 13224"/>
                    <a:gd name="connsiteX4-503" fmla="*/ 6171 w 21556"/>
                    <a:gd name="connsiteY4-504" fmla="*/ 4992 h 13224"/>
                    <a:gd name="connsiteX5-505" fmla="*/ 4141 w 21556"/>
                    <a:gd name="connsiteY5-506" fmla="*/ 7482 h 13224"/>
                    <a:gd name="connsiteX6-507" fmla="*/ 81 w 21556"/>
                    <a:gd name="connsiteY6-508" fmla="*/ 12463 h 13224"/>
                    <a:gd name="connsiteX7-509" fmla="*/ 81 w 21556"/>
                    <a:gd name="connsiteY7-510" fmla="*/ 13067 h 13224"/>
                    <a:gd name="connsiteX8-511" fmla="*/ 392 w 21556"/>
                    <a:gd name="connsiteY8-512" fmla="*/ 13216 h 13224"/>
                    <a:gd name="connsiteX9-513" fmla="*/ 12498 w 21556"/>
                    <a:gd name="connsiteY9-514" fmla="*/ 13216 h 13224"/>
                    <a:gd name="connsiteX10-515" fmla="*/ 13012 w 21556"/>
                    <a:gd name="connsiteY10-516" fmla="*/ 13121 h 13224"/>
                    <a:gd name="connsiteX11-517" fmla="*/ 13507 w 21556"/>
                    <a:gd name="connsiteY11-518" fmla="*/ 12762 h 13224"/>
                    <a:gd name="connsiteX12-519" fmla="*/ 13992 w 21556"/>
                    <a:gd name="connsiteY12-520" fmla="*/ 12267 h 13224"/>
                    <a:gd name="connsiteX13-521" fmla="*/ 17966 w 21556"/>
                    <a:gd name="connsiteY13-522" fmla="*/ 7363 h 13224"/>
                    <a:gd name="connsiteX14-523" fmla="*/ 19953 w 21556"/>
                    <a:gd name="connsiteY14-524" fmla="*/ 4911 h 13224"/>
                    <a:gd name="connsiteX15-525" fmla="*/ 20946 w 21556"/>
                    <a:gd name="connsiteY15-526" fmla="*/ 3685 h 13224"/>
                    <a:gd name="connsiteX16-527" fmla="*/ 21404 w 21556"/>
                    <a:gd name="connsiteY16-528" fmla="*/ 3096 h 13224"/>
                    <a:gd name="connsiteX17-529" fmla="*/ 21553 w 21556"/>
                    <a:gd name="connsiteY17-530" fmla="*/ 2358 h 13224"/>
                    <a:gd name="connsiteX18-531" fmla="*/ 21354 w 21556"/>
                    <a:gd name="connsiteY18-532" fmla="*/ 1740 h 13224"/>
                    <a:gd name="connsiteX19-533" fmla="*/ 20946 w 21556"/>
                    <a:gd name="connsiteY19-534" fmla="*/ 1230 h 13224"/>
                    <a:gd name="connsiteX20-535" fmla="*/ 19953 w 21556"/>
                    <a:gd name="connsiteY20-536" fmla="*/ 0 h 13224"/>
                    <a:gd name="connsiteX0-537" fmla="*/ 19953 w 21556"/>
                    <a:gd name="connsiteY0-538" fmla="*/ 0 h 13224"/>
                    <a:gd name="connsiteX1-539" fmla="*/ 7792 w 21556"/>
                    <a:gd name="connsiteY1-540" fmla="*/ 2216 h 13224"/>
                    <a:gd name="connsiteX2-541" fmla="*/ 7572 w 21556"/>
                    <a:gd name="connsiteY2-542" fmla="*/ 3261 h 13224"/>
                    <a:gd name="connsiteX3-543" fmla="*/ 6171 w 21556"/>
                    <a:gd name="connsiteY3-544" fmla="*/ 4992 h 13224"/>
                    <a:gd name="connsiteX4-545" fmla="*/ 4141 w 21556"/>
                    <a:gd name="connsiteY4-546" fmla="*/ 7482 h 13224"/>
                    <a:gd name="connsiteX5-547" fmla="*/ 81 w 21556"/>
                    <a:gd name="connsiteY5-548" fmla="*/ 12463 h 13224"/>
                    <a:gd name="connsiteX6-549" fmla="*/ 81 w 21556"/>
                    <a:gd name="connsiteY6-550" fmla="*/ 13067 h 13224"/>
                    <a:gd name="connsiteX7-551" fmla="*/ 392 w 21556"/>
                    <a:gd name="connsiteY7-552" fmla="*/ 13216 h 13224"/>
                    <a:gd name="connsiteX8-553" fmla="*/ 12498 w 21556"/>
                    <a:gd name="connsiteY8-554" fmla="*/ 13216 h 13224"/>
                    <a:gd name="connsiteX9-555" fmla="*/ 13012 w 21556"/>
                    <a:gd name="connsiteY9-556" fmla="*/ 13121 h 13224"/>
                    <a:gd name="connsiteX10-557" fmla="*/ 13507 w 21556"/>
                    <a:gd name="connsiteY10-558" fmla="*/ 12762 h 13224"/>
                    <a:gd name="connsiteX11-559" fmla="*/ 13992 w 21556"/>
                    <a:gd name="connsiteY11-560" fmla="*/ 12267 h 13224"/>
                    <a:gd name="connsiteX12-561" fmla="*/ 17966 w 21556"/>
                    <a:gd name="connsiteY12-562" fmla="*/ 7363 h 13224"/>
                    <a:gd name="connsiteX13-563" fmla="*/ 19953 w 21556"/>
                    <a:gd name="connsiteY13-564" fmla="*/ 4911 h 13224"/>
                    <a:gd name="connsiteX14-565" fmla="*/ 20946 w 21556"/>
                    <a:gd name="connsiteY14-566" fmla="*/ 3685 h 13224"/>
                    <a:gd name="connsiteX15-567" fmla="*/ 21404 w 21556"/>
                    <a:gd name="connsiteY15-568" fmla="*/ 3096 h 13224"/>
                    <a:gd name="connsiteX16-569" fmla="*/ 21553 w 21556"/>
                    <a:gd name="connsiteY16-570" fmla="*/ 2358 h 13224"/>
                    <a:gd name="connsiteX17-571" fmla="*/ 21354 w 21556"/>
                    <a:gd name="connsiteY17-572" fmla="*/ 1740 h 13224"/>
                    <a:gd name="connsiteX18-573" fmla="*/ 20946 w 21556"/>
                    <a:gd name="connsiteY18-574" fmla="*/ 1230 h 13224"/>
                    <a:gd name="connsiteX19-575" fmla="*/ 19953 w 21556"/>
                    <a:gd name="connsiteY19-576" fmla="*/ 0 h 13224"/>
                    <a:gd name="connsiteX0-577" fmla="*/ 20946 w 21556"/>
                    <a:gd name="connsiteY0-578" fmla="*/ 0 h 11994"/>
                    <a:gd name="connsiteX1-579" fmla="*/ 7792 w 21556"/>
                    <a:gd name="connsiteY1-580" fmla="*/ 986 h 11994"/>
                    <a:gd name="connsiteX2-581" fmla="*/ 7572 w 21556"/>
                    <a:gd name="connsiteY2-582" fmla="*/ 2031 h 11994"/>
                    <a:gd name="connsiteX3-583" fmla="*/ 6171 w 21556"/>
                    <a:gd name="connsiteY3-584" fmla="*/ 3762 h 11994"/>
                    <a:gd name="connsiteX4-585" fmla="*/ 4141 w 21556"/>
                    <a:gd name="connsiteY4-586" fmla="*/ 6252 h 11994"/>
                    <a:gd name="connsiteX5-587" fmla="*/ 81 w 21556"/>
                    <a:gd name="connsiteY5-588" fmla="*/ 11233 h 11994"/>
                    <a:gd name="connsiteX6-589" fmla="*/ 81 w 21556"/>
                    <a:gd name="connsiteY6-590" fmla="*/ 11837 h 11994"/>
                    <a:gd name="connsiteX7-591" fmla="*/ 392 w 21556"/>
                    <a:gd name="connsiteY7-592" fmla="*/ 11986 h 11994"/>
                    <a:gd name="connsiteX8-593" fmla="*/ 12498 w 21556"/>
                    <a:gd name="connsiteY8-594" fmla="*/ 11986 h 11994"/>
                    <a:gd name="connsiteX9-595" fmla="*/ 13012 w 21556"/>
                    <a:gd name="connsiteY9-596" fmla="*/ 11891 h 11994"/>
                    <a:gd name="connsiteX10-597" fmla="*/ 13507 w 21556"/>
                    <a:gd name="connsiteY10-598" fmla="*/ 11532 h 11994"/>
                    <a:gd name="connsiteX11-599" fmla="*/ 13992 w 21556"/>
                    <a:gd name="connsiteY11-600" fmla="*/ 11037 h 11994"/>
                    <a:gd name="connsiteX12-601" fmla="*/ 17966 w 21556"/>
                    <a:gd name="connsiteY12-602" fmla="*/ 6133 h 11994"/>
                    <a:gd name="connsiteX13-603" fmla="*/ 19953 w 21556"/>
                    <a:gd name="connsiteY13-604" fmla="*/ 3681 h 11994"/>
                    <a:gd name="connsiteX14-605" fmla="*/ 20946 w 21556"/>
                    <a:gd name="connsiteY14-606" fmla="*/ 2455 h 11994"/>
                    <a:gd name="connsiteX15-607" fmla="*/ 21404 w 21556"/>
                    <a:gd name="connsiteY15-608" fmla="*/ 1866 h 11994"/>
                    <a:gd name="connsiteX16-609" fmla="*/ 21553 w 21556"/>
                    <a:gd name="connsiteY16-610" fmla="*/ 1128 h 11994"/>
                    <a:gd name="connsiteX17-611" fmla="*/ 21354 w 21556"/>
                    <a:gd name="connsiteY17-612" fmla="*/ 510 h 11994"/>
                    <a:gd name="connsiteX18-613" fmla="*/ 20946 w 21556"/>
                    <a:gd name="connsiteY18-614" fmla="*/ 0 h 11994"/>
                    <a:gd name="connsiteX0-615" fmla="*/ 21354 w 21556"/>
                    <a:gd name="connsiteY0-616" fmla="*/ 0 h 11484"/>
                    <a:gd name="connsiteX1-617" fmla="*/ 7792 w 21556"/>
                    <a:gd name="connsiteY1-618" fmla="*/ 476 h 11484"/>
                    <a:gd name="connsiteX2-619" fmla="*/ 7572 w 21556"/>
                    <a:gd name="connsiteY2-620" fmla="*/ 1521 h 11484"/>
                    <a:gd name="connsiteX3-621" fmla="*/ 6171 w 21556"/>
                    <a:gd name="connsiteY3-622" fmla="*/ 3252 h 11484"/>
                    <a:gd name="connsiteX4-623" fmla="*/ 4141 w 21556"/>
                    <a:gd name="connsiteY4-624" fmla="*/ 5742 h 11484"/>
                    <a:gd name="connsiteX5-625" fmla="*/ 81 w 21556"/>
                    <a:gd name="connsiteY5-626" fmla="*/ 10723 h 11484"/>
                    <a:gd name="connsiteX6-627" fmla="*/ 81 w 21556"/>
                    <a:gd name="connsiteY6-628" fmla="*/ 11327 h 11484"/>
                    <a:gd name="connsiteX7-629" fmla="*/ 392 w 21556"/>
                    <a:gd name="connsiteY7-630" fmla="*/ 11476 h 11484"/>
                    <a:gd name="connsiteX8-631" fmla="*/ 12498 w 21556"/>
                    <a:gd name="connsiteY8-632" fmla="*/ 11476 h 11484"/>
                    <a:gd name="connsiteX9-633" fmla="*/ 13012 w 21556"/>
                    <a:gd name="connsiteY9-634" fmla="*/ 11381 h 11484"/>
                    <a:gd name="connsiteX10-635" fmla="*/ 13507 w 21556"/>
                    <a:gd name="connsiteY10-636" fmla="*/ 11022 h 11484"/>
                    <a:gd name="connsiteX11-637" fmla="*/ 13992 w 21556"/>
                    <a:gd name="connsiteY11-638" fmla="*/ 10527 h 11484"/>
                    <a:gd name="connsiteX12-639" fmla="*/ 17966 w 21556"/>
                    <a:gd name="connsiteY12-640" fmla="*/ 5623 h 11484"/>
                    <a:gd name="connsiteX13-641" fmla="*/ 19953 w 21556"/>
                    <a:gd name="connsiteY13-642" fmla="*/ 3171 h 11484"/>
                    <a:gd name="connsiteX14-643" fmla="*/ 20946 w 21556"/>
                    <a:gd name="connsiteY14-644" fmla="*/ 1945 h 11484"/>
                    <a:gd name="connsiteX15-645" fmla="*/ 21404 w 21556"/>
                    <a:gd name="connsiteY15-646" fmla="*/ 1356 h 11484"/>
                    <a:gd name="connsiteX16-647" fmla="*/ 21553 w 21556"/>
                    <a:gd name="connsiteY16-648" fmla="*/ 618 h 11484"/>
                    <a:gd name="connsiteX17-649" fmla="*/ 21354 w 21556"/>
                    <a:gd name="connsiteY17-650" fmla="*/ 0 h 11484"/>
                    <a:gd name="connsiteX0-651" fmla="*/ 21553 w 21556"/>
                    <a:gd name="connsiteY0-652" fmla="*/ 206 h 11072"/>
                    <a:gd name="connsiteX1-653" fmla="*/ 7792 w 21556"/>
                    <a:gd name="connsiteY1-654" fmla="*/ 64 h 11072"/>
                    <a:gd name="connsiteX2-655" fmla="*/ 7572 w 21556"/>
                    <a:gd name="connsiteY2-656" fmla="*/ 1109 h 11072"/>
                    <a:gd name="connsiteX3-657" fmla="*/ 6171 w 21556"/>
                    <a:gd name="connsiteY3-658" fmla="*/ 2840 h 11072"/>
                    <a:gd name="connsiteX4-659" fmla="*/ 4141 w 21556"/>
                    <a:gd name="connsiteY4-660" fmla="*/ 5330 h 11072"/>
                    <a:gd name="connsiteX5-661" fmla="*/ 81 w 21556"/>
                    <a:gd name="connsiteY5-662" fmla="*/ 10311 h 11072"/>
                    <a:gd name="connsiteX6-663" fmla="*/ 81 w 21556"/>
                    <a:gd name="connsiteY6-664" fmla="*/ 10915 h 11072"/>
                    <a:gd name="connsiteX7-665" fmla="*/ 392 w 21556"/>
                    <a:gd name="connsiteY7-666" fmla="*/ 11064 h 11072"/>
                    <a:gd name="connsiteX8-667" fmla="*/ 12498 w 21556"/>
                    <a:gd name="connsiteY8-668" fmla="*/ 11064 h 11072"/>
                    <a:gd name="connsiteX9-669" fmla="*/ 13012 w 21556"/>
                    <a:gd name="connsiteY9-670" fmla="*/ 10969 h 11072"/>
                    <a:gd name="connsiteX10-671" fmla="*/ 13507 w 21556"/>
                    <a:gd name="connsiteY10-672" fmla="*/ 10610 h 11072"/>
                    <a:gd name="connsiteX11-673" fmla="*/ 13992 w 21556"/>
                    <a:gd name="connsiteY11-674" fmla="*/ 10115 h 11072"/>
                    <a:gd name="connsiteX12-675" fmla="*/ 17966 w 21556"/>
                    <a:gd name="connsiteY12-676" fmla="*/ 5211 h 11072"/>
                    <a:gd name="connsiteX13-677" fmla="*/ 19953 w 21556"/>
                    <a:gd name="connsiteY13-678" fmla="*/ 2759 h 11072"/>
                    <a:gd name="connsiteX14-679" fmla="*/ 20946 w 21556"/>
                    <a:gd name="connsiteY14-680" fmla="*/ 1533 h 11072"/>
                    <a:gd name="connsiteX15-681" fmla="*/ 21404 w 21556"/>
                    <a:gd name="connsiteY15-682" fmla="*/ 944 h 11072"/>
                    <a:gd name="connsiteX16-683" fmla="*/ 21553 w 21556"/>
                    <a:gd name="connsiteY16-684" fmla="*/ 206 h 1107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Lst>
                  <a:rect l="l" t="t" r="r" b="b"/>
                  <a:pathLst>
                    <a:path w="21556" h="11072">
                      <a:moveTo>
                        <a:pt x="21553" y="206"/>
                      </a:moveTo>
                      <a:cubicBezTo>
                        <a:pt x="19284" y="59"/>
                        <a:pt x="10122" y="-86"/>
                        <a:pt x="7792" y="64"/>
                      </a:cubicBezTo>
                      <a:cubicBezTo>
                        <a:pt x="7794" y="339"/>
                        <a:pt x="7842" y="646"/>
                        <a:pt x="7572" y="1109"/>
                      </a:cubicBezTo>
                      <a:lnTo>
                        <a:pt x="6171" y="2840"/>
                      </a:lnTo>
                      <a:lnTo>
                        <a:pt x="4141" y="5330"/>
                      </a:lnTo>
                      <a:lnTo>
                        <a:pt x="81" y="10311"/>
                      </a:lnTo>
                      <a:cubicBezTo>
                        <a:pt x="-27" y="10485"/>
                        <a:pt x="-27" y="10741"/>
                        <a:pt x="81" y="10915"/>
                      </a:cubicBezTo>
                      <a:cubicBezTo>
                        <a:pt x="157" y="11038"/>
                        <a:pt x="276" y="11095"/>
                        <a:pt x="392" y="11064"/>
                      </a:cubicBezTo>
                      <a:lnTo>
                        <a:pt x="12498" y="11064"/>
                      </a:lnTo>
                      <a:cubicBezTo>
                        <a:pt x="12672" y="11079"/>
                        <a:pt x="12847" y="11047"/>
                        <a:pt x="13012" y="10969"/>
                      </a:cubicBezTo>
                      <a:cubicBezTo>
                        <a:pt x="13190" y="10886"/>
                        <a:pt x="13351" y="10752"/>
                        <a:pt x="13507" y="10610"/>
                      </a:cubicBezTo>
                      <a:cubicBezTo>
                        <a:pt x="13675" y="10456"/>
                        <a:pt x="13836" y="10291"/>
                        <a:pt x="13992" y="10115"/>
                      </a:cubicBezTo>
                      <a:lnTo>
                        <a:pt x="17966" y="5211"/>
                      </a:lnTo>
                      <a:lnTo>
                        <a:pt x="19953" y="2759"/>
                      </a:lnTo>
                      <a:cubicBezTo>
                        <a:pt x="20285" y="2352"/>
                        <a:pt x="20618" y="1947"/>
                        <a:pt x="20946" y="1533"/>
                      </a:cubicBezTo>
                      <a:cubicBezTo>
                        <a:pt x="21100" y="1339"/>
                        <a:pt x="21253" y="1142"/>
                        <a:pt x="21404" y="944"/>
                      </a:cubicBezTo>
                      <a:cubicBezTo>
                        <a:pt x="21518" y="731"/>
                        <a:pt x="21571" y="468"/>
                        <a:pt x="21553" y="206"/>
                      </a:cubicBezTo>
                      <a:close/>
                    </a:path>
                  </a:pathLst>
                </a:custGeom>
                <a:grpFill/>
                <a:ln>
                  <a:noFill/>
                </a:ln>
                <a:effectLst/>
              </p:spPr>
              <p:txBody>
                <a:bodyPr wrap="square" lIns="91440" tIns="45720" rIns="91440" bIns="45720" anchor="ctr">
                  <a:normAutofit/>
                </a:bodyPr>
                <a:lstStyle/>
                <a:p>
                  <a:endParaRPr lang="en-US" sz="900">
                    <a:latin typeface="思源黑体 CN Normal" panose="020B0400000000000000" charset="-122"/>
                    <a:ea typeface="思源黑体 CN Normal" panose="020B0400000000000000" charset="-122"/>
                    <a:cs typeface="思源黑体 CN Normal" panose="020B0400000000000000" charset="-122"/>
                  </a:endParaRPr>
                </a:p>
              </p:txBody>
            </p:sp>
            <p:sp>
              <p:nvSpPr>
                <p:cNvPr id="74" name="ïṡḷíḋé"/>
                <p:cNvSpPr/>
                <p:nvPr/>
              </p:nvSpPr>
              <p:spPr bwMode="auto">
                <a:xfrm flipV="1">
                  <a:off x="2501167" y="1747497"/>
                  <a:ext cx="865148" cy="323759"/>
                </a:xfrm>
                <a:custGeom>
                  <a:avLst/>
                  <a:gdLst>
                    <a:gd name="T0" fmla="*/ 865151 w 21557"/>
                    <a:gd name="T1" fmla="*/ 631658 h 21553"/>
                    <a:gd name="T2" fmla="*/ 865151 w 21557"/>
                    <a:gd name="T3" fmla="*/ 631658 h 21553"/>
                    <a:gd name="T4" fmla="*/ 865151 w 21557"/>
                    <a:gd name="T5" fmla="*/ 631658 h 21553"/>
                    <a:gd name="T6" fmla="*/ 865151 w 21557"/>
                    <a:gd name="T7" fmla="*/ 631658 h 21553"/>
                    <a:gd name="T8" fmla="*/ 0 60000 65536"/>
                    <a:gd name="T9" fmla="*/ 0 60000 65536"/>
                    <a:gd name="T10" fmla="*/ 0 60000 65536"/>
                    <a:gd name="T11" fmla="*/ 0 60000 65536"/>
                    <a:gd name="connsiteX0" fmla="*/ 12499 w 21557"/>
                    <a:gd name="connsiteY0" fmla="*/ 3 h 21546"/>
                    <a:gd name="connsiteX1" fmla="*/ 82 w 21557"/>
                    <a:gd name="connsiteY1" fmla="*/ 145 h 21546"/>
                    <a:gd name="connsiteX2" fmla="*/ 82 w 21557"/>
                    <a:gd name="connsiteY2" fmla="*/ 749 h 21546"/>
                    <a:gd name="connsiteX3" fmla="*/ 4142 w 21557"/>
                    <a:gd name="connsiteY3" fmla="*/ 5786 h 21546"/>
                    <a:gd name="connsiteX4" fmla="*/ 6172 w 21557"/>
                    <a:gd name="connsiteY4" fmla="*/ 8305 h 21546"/>
                    <a:gd name="connsiteX5" fmla="*/ 7563 w 21557"/>
                    <a:gd name="connsiteY5" fmla="*/ 9933 h 21546"/>
                    <a:gd name="connsiteX6" fmla="*/ 7793 w 21557"/>
                    <a:gd name="connsiteY6" fmla="*/ 10538 h 21546"/>
                    <a:gd name="connsiteX7" fmla="*/ 7573 w 21557"/>
                    <a:gd name="connsiteY7" fmla="*/ 11583 h 21546"/>
                    <a:gd name="connsiteX8" fmla="*/ 6172 w 21557"/>
                    <a:gd name="connsiteY8" fmla="*/ 13314 h 21546"/>
                    <a:gd name="connsiteX9" fmla="*/ 4142 w 21557"/>
                    <a:gd name="connsiteY9" fmla="*/ 15804 h 21546"/>
                    <a:gd name="connsiteX10" fmla="*/ 82 w 21557"/>
                    <a:gd name="connsiteY10" fmla="*/ 20785 h 21546"/>
                    <a:gd name="connsiteX11" fmla="*/ 82 w 21557"/>
                    <a:gd name="connsiteY11" fmla="*/ 21389 h 21546"/>
                    <a:gd name="connsiteX12" fmla="*/ 393 w 21557"/>
                    <a:gd name="connsiteY12" fmla="*/ 21538 h 21546"/>
                    <a:gd name="connsiteX13" fmla="*/ 12499 w 21557"/>
                    <a:gd name="connsiteY13" fmla="*/ 21538 h 21546"/>
                    <a:gd name="connsiteX14" fmla="*/ 13013 w 21557"/>
                    <a:gd name="connsiteY14" fmla="*/ 21443 h 21546"/>
                    <a:gd name="connsiteX15" fmla="*/ 13508 w 21557"/>
                    <a:gd name="connsiteY15" fmla="*/ 21084 h 21546"/>
                    <a:gd name="connsiteX16" fmla="*/ 13993 w 21557"/>
                    <a:gd name="connsiteY16" fmla="*/ 20589 h 21546"/>
                    <a:gd name="connsiteX17" fmla="*/ 17967 w 21557"/>
                    <a:gd name="connsiteY17" fmla="*/ 15685 h 21546"/>
                    <a:gd name="connsiteX18" fmla="*/ 19954 w 21557"/>
                    <a:gd name="connsiteY18" fmla="*/ 13233 h 21546"/>
                    <a:gd name="connsiteX19" fmla="*/ 20947 w 21557"/>
                    <a:gd name="connsiteY19" fmla="*/ 12007 h 21546"/>
                    <a:gd name="connsiteX20" fmla="*/ 21405 w 21557"/>
                    <a:gd name="connsiteY20" fmla="*/ 11418 h 21546"/>
                    <a:gd name="connsiteX21" fmla="*/ 21554 w 21557"/>
                    <a:gd name="connsiteY21" fmla="*/ 10680 h 21546"/>
                    <a:gd name="connsiteX22" fmla="*/ 21355 w 21557"/>
                    <a:gd name="connsiteY22" fmla="*/ 10062 h 21546"/>
                    <a:gd name="connsiteX23" fmla="*/ 20947 w 21557"/>
                    <a:gd name="connsiteY23" fmla="*/ 9552 h 21546"/>
                    <a:gd name="connsiteX24" fmla="*/ 19954 w 21557"/>
                    <a:gd name="connsiteY24" fmla="*/ 8322 h 21546"/>
                    <a:gd name="connsiteX25" fmla="*/ 17967 w 21557"/>
                    <a:gd name="connsiteY25" fmla="*/ 5863 h 21546"/>
                    <a:gd name="connsiteX26" fmla="*/ 13993 w 21557"/>
                    <a:gd name="connsiteY26" fmla="*/ 945 h 21546"/>
                    <a:gd name="connsiteX27" fmla="*/ 13508 w 21557"/>
                    <a:gd name="connsiteY27" fmla="*/ 457 h 21546"/>
                    <a:gd name="connsiteX28" fmla="*/ 13013 w 21557"/>
                    <a:gd name="connsiteY28" fmla="*/ 98 h 21546"/>
                    <a:gd name="connsiteX29" fmla="*/ 12499 w 21557"/>
                    <a:gd name="connsiteY29" fmla="*/ 3 h 21546"/>
                    <a:gd name="connsiteX0-1" fmla="*/ 12498 w 21556"/>
                    <a:gd name="connsiteY0-2" fmla="*/ 3 h 21546"/>
                    <a:gd name="connsiteX1-3" fmla="*/ 81 w 21556"/>
                    <a:gd name="connsiteY1-4" fmla="*/ 749 h 21546"/>
                    <a:gd name="connsiteX2-5" fmla="*/ 4141 w 21556"/>
                    <a:gd name="connsiteY2-6" fmla="*/ 5786 h 21546"/>
                    <a:gd name="connsiteX3-7" fmla="*/ 6171 w 21556"/>
                    <a:gd name="connsiteY3-8" fmla="*/ 8305 h 21546"/>
                    <a:gd name="connsiteX4-9" fmla="*/ 7562 w 21556"/>
                    <a:gd name="connsiteY4-10" fmla="*/ 9933 h 21546"/>
                    <a:gd name="connsiteX5-11" fmla="*/ 7792 w 21556"/>
                    <a:gd name="connsiteY5-12" fmla="*/ 10538 h 21546"/>
                    <a:gd name="connsiteX6-13" fmla="*/ 7572 w 21556"/>
                    <a:gd name="connsiteY6-14" fmla="*/ 11583 h 21546"/>
                    <a:gd name="connsiteX7-15" fmla="*/ 6171 w 21556"/>
                    <a:gd name="connsiteY7-16" fmla="*/ 13314 h 21546"/>
                    <a:gd name="connsiteX8-17" fmla="*/ 4141 w 21556"/>
                    <a:gd name="connsiteY8-18" fmla="*/ 15804 h 21546"/>
                    <a:gd name="connsiteX9-19" fmla="*/ 81 w 21556"/>
                    <a:gd name="connsiteY9-20" fmla="*/ 20785 h 21546"/>
                    <a:gd name="connsiteX10-21" fmla="*/ 81 w 21556"/>
                    <a:gd name="connsiteY10-22" fmla="*/ 21389 h 21546"/>
                    <a:gd name="connsiteX11-23" fmla="*/ 392 w 21556"/>
                    <a:gd name="connsiteY11-24" fmla="*/ 21538 h 21546"/>
                    <a:gd name="connsiteX12-25" fmla="*/ 12498 w 21556"/>
                    <a:gd name="connsiteY12-26" fmla="*/ 21538 h 21546"/>
                    <a:gd name="connsiteX13-27" fmla="*/ 13012 w 21556"/>
                    <a:gd name="connsiteY13-28" fmla="*/ 21443 h 21546"/>
                    <a:gd name="connsiteX14-29" fmla="*/ 13507 w 21556"/>
                    <a:gd name="connsiteY14-30" fmla="*/ 21084 h 21546"/>
                    <a:gd name="connsiteX15-31" fmla="*/ 13992 w 21556"/>
                    <a:gd name="connsiteY15-32" fmla="*/ 20589 h 21546"/>
                    <a:gd name="connsiteX16-33" fmla="*/ 17966 w 21556"/>
                    <a:gd name="connsiteY16-34" fmla="*/ 15685 h 21546"/>
                    <a:gd name="connsiteX17-35" fmla="*/ 19953 w 21556"/>
                    <a:gd name="connsiteY17-36" fmla="*/ 13233 h 21546"/>
                    <a:gd name="connsiteX18-37" fmla="*/ 20946 w 21556"/>
                    <a:gd name="connsiteY18-38" fmla="*/ 12007 h 21546"/>
                    <a:gd name="connsiteX19-39" fmla="*/ 21404 w 21556"/>
                    <a:gd name="connsiteY19-40" fmla="*/ 11418 h 21546"/>
                    <a:gd name="connsiteX20-41" fmla="*/ 21553 w 21556"/>
                    <a:gd name="connsiteY20-42" fmla="*/ 10680 h 21546"/>
                    <a:gd name="connsiteX21-43" fmla="*/ 21354 w 21556"/>
                    <a:gd name="connsiteY21-44" fmla="*/ 10062 h 21546"/>
                    <a:gd name="connsiteX22-45" fmla="*/ 20946 w 21556"/>
                    <a:gd name="connsiteY22-46" fmla="*/ 9552 h 21546"/>
                    <a:gd name="connsiteX23-47" fmla="*/ 19953 w 21556"/>
                    <a:gd name="connsiteY23-48" fmla="*/ 8322 h 21546"/>
                    <a:gd name="connsiteX24-49" fmla="*/ 17966 w 21556"/>
                    <a:gd name="connsiteY24-50" fmla="*/ 5863 h 21546"/>
                    <a:gd name="connsiteX25-51" fmla="*/ 13992 w 21556"/>
                    <a:gd name="connsiteY25-52" fmla="*/ 945 h 21546"/>
                    <a:gd name="connsiteX26-53" fmla="*/ 13507 w 21556"/>
                    <a:gd name="connsiteY26-54" fmla="*/ 457 h 21546"/>
                    <a:gd name="connsiteX27-55" fmla="*/ 13012 w 21556"/>
                    <a:gd name="connsiteY27-56" fmla="*/ 98 h 21546"/>
                    <a:gd name="connsiteX28-57" fmla="*/ 12498 w 21556"/>
                    <a:gd name="connsiteY28-58" fmla="*/ 3 h 21546"/>
                    <a:gd name="connsiteX0-59" fmla="*/ 12498 w 21556"/>
                    <a:gd name="connsiteY0-60" fmla="*/ 3 h 21546"/>
                    <a:gd name="connsiteX1-61" fmla="*/ 4141 w 21556"/>
                    <a:gd name="connsiteY1-62" fmla="*/ 5786 h 21546"/>
                    <a:gd name="connsiteX2-63" fmla="*/ 6171 w 21556"/>
                    <a:gd name="connsiteY2-64" fmla="*/ 8305 h 21546"/>
                    <a:gd name="connsiteX3-65" fmla="*/ 7562 w 21556"/>
                    <a:gd name="connsiteY3-66" fmla="*/ 9933 h 21546"/>
                    <a:gd name="connsiteX4-67" fmla="*/ 7792 w 21556"/>
                    <a:gd name="connsiteY4-68" fmla="*/ 10538 h 21546"/>
                    <a:gd name="connsiteX5-69" fmla="*/ 7572 w 21556"/>
                    <a:gd name="connsiteY5-70" fmla="*/ 11583 h 21546"/>
                    <a:gd name="connsiteX6-71" fmla="*/ 6171 w 21556"/>
                    <a:gd name="connsiteY6-72" fmla="*/ 13314 h 21546"/>
                    <a:gd name="connsiteX7-73" fmla="*/ 4141 w 21556"/>
                    <a:gd name="connsiteY7-74" fmla="*/ 15804 h 21546"/>
                    <a:gd name="connsiteX8-75" fmla="*/ 81 w 21556"/>
                    <a:gd name="connsiteY8-76" fmla="*/ 20785 h 21546"/>
                    <a:gd name="connsiteX9-77" fmla="*/ 81 w 21556"/>
                    <a:gd name="connsiteY9-78" fmla="*/ 21389 h 21546"/>
                    <a:gd name="connsiteX10-79" fmla="*/ 392 w 21556"/>
                    <a:gd name="connsiteY10-80" fmla="*/ 21538 h 21546"/>
                    <a:gd name="connsiteX11-81" fmla="*/ 12498 w 21556"/>
                    <a:gd name="connsiteY11-82" fmla="*/ 21538 h 21546"/>
                    <a:gd name="connsiteX12-83" fmla="*/ 13012 w 21556"/>
                    <a:gd name="connsiteY12-84" fmla="*/ 21443 h 21546"/>
                    <a:gd name="connsiteX13-85" fmla="*/ 13507 w 21556"/>
                    <a:gd name="connsiteY13-86" fmla="*/ 21084 h 21546"/>
                    <a:gd name="connsiteX14-87" fmla="*/ 13992 w 21556"/>
                    <a:gd name="connsiteY14-88" fmla="*/ 20589 h 21546"/>
                    <a:gd name="connsiteX15-89" fmla="*/ 17966 w 21556"/>
                    <a:gd name="connsiteY15-90" fmla="*/ 15685 h 21546"/>
                    <a:gd name="connsiteX16-91" fmla="*/ 19953 w 21556"/>
                    <a:gd name="connsiteY16-92" fmla="*/ 13233 h 21546"/>
                    <a:gd name="connsiteX17-93" fmla="*/ 20946 w 21556"/>
                    <a:gd name="connsiteY17-94" fmla="*/ 12007 h 21546"/>
                    <a:gd name="connsiteX18-95" fmla="*/ 21404 w 21556"/>
                    <a:gd name="connsiteY18-96" fmla="*/ 11418 h 21546"/>
                    <a:gd name="connsiteX19-97" fmla="*/ 21553 w 21556"/>
                    <a:gd name="connsiteY19-98" fmla="*/ 10680 h 21546"/>
                    <a:gd name="connsiteX20-99" fmla="*/ 21354 w 21556"/>
                    <a:gd name="connsiteY20-100" fmla="*/ 10062 h 21546"/>
                    <a:gd name="connsiteX21-101" fmla="*/ 20946 w 21556"/>
                    <a:gd name="connsiteY21-102" fmla="*/ 9552 h 21546"/>
                    <a:gd name="connsiteX22-103" fmla="*/ 19953 w 21556"/>
                    <a:gd name="connsiteY22-104" fmla="*/ 8322 h 21546"/>
                    <a:gd name="connsiteX23-105" fmla="*/ 17966 w 21556"/>
                    <a:gd name="connsiteY23-106" fmla="*/ 5863 h 21546"/>
                    <a:gd name="connsiteX24-107" fmla="*/ 13992 w 21556"/>
                    <a:gd name="connsiteY24-108" fmla="*/ 945 h 21546"/>
                    <a:gd name="connsiteX25-109" fmla="*/ 13507 w 21556"/>
                    <a:gd name="connsiteY25-110" fmla="*/ 457 h 21546"/>
                    <a:gd name="connsiteX26-111" fmla="*/ 13012 w 21556"/>
                    <a:gd name="connsiteY26-112" fmla="*/ 98 h 21546"/>
                    <a:gd name="connsiteX27-113" fmla="*/ 12498 w 21556"/>
                    <a:gd name="connsiteY27-114" fmla="*/ 3 h 21546"/>
                    <a:gd name="connsiteX0-115" fmla="*/ 13012 w 21556"/>
                    <a:gd name="connsiteY0-116" fmla="*/ 0 h 21448"/>
                    <a:gd name="connsiteX1-117" fmla="*/ 4141 w 21556"/>
                    <a:gd name="connsiteY1-118" fmla="*/ 5688 h 21448"/>
                    <a:gd name="connsiteX2-119" fmla="*/ 6171 w 21556"/>
                    <a:gd name="connsiteY2-120" fmla="*/ 8207 h 21448"/>
                    <a:gd name="connsiteX3-121" fmla="*/ 7562 w 21556"/>
                    <a:gd name="connsiteY3-122" fmla="*/ 9835 h 21448"/>
                    <a:gd name="connsiteX4-123" fmla="*/ 7792 w 21556"/>
                    <a:gd name="connsiteY4-124" fmla="*/ 10440 h 21448"/>
                    <a:gd name="connsiteX5-125" fmla="*/ 7572 w 21556"/>
                    <a:gd name="connsiteY5-126" fmla="*/ 11485 h 21448"/>
                    <a:gd name="connsiteX6-127" fmla="*/ 6171 w 21556"/>
                    <a:gd name="connsiteY6-128" fmla="*/ 13216 h 21448"/>
                    <a:gd name="connsiteX7-129" fmla="*/ 4141 w 21556"/>
                    <a:gd name="connsiteY7-130" fmla="*/ 15706 h 21448"/>
                    <a:gd name="connsiteX8-131" fmla="*/ 81 w 21556"/>
                    <a:gd name="connsiteY8-132" fmla="*/ 20687 h 21448"/>
                    <a:gd name="connsiteX9-133" fmla="*/ 81 w 21556"/>
                    <a:gd name="connsiteY9-134" fmla="*/ 21291 h 21448"/>
                    <a:gd name="connsiteX10-135" fmla="*/ 392 w 21556"/>
                    <a:gd name="connsiteY10-136" fmla="*/ 21440 h 21448"/>
                    <a:gd name="connsiteX11-137" fmla="*/ 12498 w 21556"/>
                    <a:gd name="connsiteY11-138" fmla="*/ 21440 h 21448"/>
                    <a:gd name="connsiteX12-139" fmla="*/ 13012 w 21556"/>
                    <a:gd name="connsiteY12-140" fmla="*/ 21345 h 21448"/>
                    <a:gd name="connsiteX13-141" fmla="*/ 13507 w 21556"/>
                    <a:gd name="connsiteY13-142" fmla="*/ 20986 h 21448"/>
                    <a:gd name="connsiteX14-143" fmla="*/ 13992 w 21556"/>
                    <a:gd name="connsiteY14-144" fmla="*/ 20491 h 21448"/>
                    <a:gd name="connsiteX15-145" fmla="*/ 17966 w 21556"/>
                    <a:gd name="connsiteY15-146" fmla="*/ 15587 h 21448"/>
                    <a:gd name="connsiteX16-147" fmla="*/ 19953 w 21556"/>
                    <a:gd name="connsiteY16-148" fmla="*/ 13135 h 21448"/>
                    <a:gd name="connsiteX17-149" fmla="*/ 20946 w 21556"/>
                    <a:gd name="connsiteY17-150" fmla="*/ 11909 h 21448"/>
                    <a:gd name="connsiteX18-151" fmla="*/ 21404 w 21556"/>
                    <a:gd name="connsiteY18-152" fmla="*/ 11320 h 21448"/>
                    <a:gd name="connsiteX19-153" fmla="*/ 21553 w 21556"/>
                    <a:gd name="connsiteY19-154" fmla="*/ 10582 h 21448"/>
                    <a:gd name="connsiteX20-155" fmla="*/ 21354 w 21556"/>
                    <a:gd name="connsiteY20-156" fmla="*/ 9964 h 21448"/>
                    <a:gd name="connsiteX21-157" fmla="*/ 20946 w 21556"/>
                    <a:gd name="connsiteY21-158" fmla="*/ 9454 h 21448"/>
                    <a:gd name="connsiteX22-159" fmla="*/ 19953 w 21556"/>
                    <a:gd name="connsiteY22-160" fmla="*/ 8224 h 21448"/>
                    <a:gd name="connsiteX23-161" fmla="*/ 17966 w 21556"/>
                    <a:gd name="connsiteY23-162" fmla="*/ 5765 h 21448"/>
                    <a:gd name="connsiteX24-163" fmla="*/ 13992 w 21556"/>
                    <a:gd name="connsiteY24-164" fmla="*/ 847 h 21448"/>
                    <a:gd name="connsiteX25-165" fmla="*/ 13507 w 21556"/>
                    <a:gd name="connsiteY25-166" fmla="*/ 359 h 21448"/>
                    <a:gd name="connsiteX26-167" fmla="*/ 13012 w 21556"/>
                    <a:gd name="connsiteY26-168" fmla="*/ 0 h 21448"/>
                    <a:gd name="connsiteX0-169" fmla="*/ 13507 w 21556"/>
                    <a:gd name="connsiteY0-170" fmla="*/ 289 h 21378"/>
                    <a:gd name="connsiteX1-171" fmla="*/ 4141 w 21556"/>
                    <a:gd name="connsiteY1-172" fmla="*/ 5618 h 21378"/>
                    <a:gd name="connsiteX2-173" fmla="*/ 6171 w 21556"/>
                    <a:gd name="connsiteY2-174" fmla="*/ 8137 h 21378"/>
                    <a:gd name="connsiteX3-175" fmla="*/ 7562 w 21556"/>
                    <a:gd name="connsiteY3-176" fmla="*/ 9765 h 21378"/>
                    <a:gd name="connsiteX4-177" fmla="*/ 7792 w 21556"/>
                    <a:gd name="connsiteY4-178" fmla="*/ 10370 h 21378"/>
                    <a:gd name="connsiteX5-179" fmla="*/ 7572 w 21556"/>
                    <a:gd name="connsiteY5-180" fmla="*/ 11415 h 21378"/>
                    <a:gd name="connsiteX6-181" fmla="*/ 6171 w 21556"/>
                    <a:gd name="connsiteY6-182" fmla="*/ 13146 h 21378"/>
                    <a:gd name="connsiteX7-183" fmla="*/ 4141 w 21556"/>
                    <a:gd name="connsiteY7-184" fmla="*/ 15636 h 21378"/>
                    <a:gd name="connsiteX8-185" fmla="*/ 81 w 21556"/>
                    <a:gd name="connsiteY8-186" fmla="*/ 20617 h 21378"/>
                    <a:gd name="connsiteX9-187" fmla="*/ 81 w 21556"/>
                    <a:gd name="connsiteY9-188" fmla="*/ 21221 h 21378"/>
                    <a:gd name="connsiteX10-189" fmla="*/ 392 w 21556"/>
                    <a:gd name="connsiteY10-190" fmla="*/ 21370 h 21378"/>
                    <a:gd name="connsiteX11-191" fmla="*/ 12498 w 21556"/>
                    <a:gd name="connsiteY11-192" fmla="*/ 21370 h 21378"/>
                    <a:gd name="connsiteX12-193" fmla="*/ 13012 w 21556"/>
                    <a:gd name="connsiteY12-194" fmla="*/ 21275 h 21378"/>
                    <a:gd name="connsiteX13-195" fmla="*/ 13507 w 21556"/>
                    <a:gd name="connsiteY13-196" fmla="*/ 20916 h 21378"/>
                    <a:gd name="connsiteX14-197" fmla="*/ 13992 w 21556"/>
                    <a:gd name="connsiteY14-198" fmla="*/ 20421 h 21378"/>
                    <a:gd name="connsiteX15-199" fmla="*/ 17966 w 21556"/>
                    <a:gd name="connsiteY15-200" fmla="*/ 15517 h 21378"/>
                    <a:gd name="connsiteX16-201" fmla="*/ 19953 w 21556"/>
                    <a:gd name="connsiteY16-202" fmla="*/ 13065 h 21378"/>
                    <a:gd name="connsiteX17-203" fmla="*/ 20946 w 21556"/>
                    <a:gd name="connsiteY17-204" fmla="*/ 11839 h 21378"/>
                    <a:gd name="connsiteX18-205" fmla="*/ 21404 w 21556"/>
                    <a:gd name="connsiteY18-206" fmla="*/ 11250 h 21378"/>
                    <a:gd name="connsiteX19-207" fmla="*/ 21553 w 21556"/>
                    <a:gd name="connsiteY19-208" fmla="*/ 10512 h 21378"/>
                    <a:gd name="connsiteX20-209" fmla="*/ 21354 w 21556"/>
                    <a:gd name="connsiteY20-210" fmla="*/ 9894 h 21378"/>
                    <a:gd name="connsiteX21-211" fmla="*/ 20946 w 21556"/>
                    <a:gd name="connsiteY21-212" fmla="*/ 9384 h 21378"/>
                    <a:gd name="connsiteX22-213" fmla="*/ 19953 w 21556"/>
                    <a:gd name="connsiteY22-214" fmla="*/ 8154 h 21378"/>
                    <a:gd name="connsiteX23-215" fmla="*/ 17966 w 21556"/>
                    <a:gd name="connsiteY23-216" fmla="*/ 5695 h 21378"/>
                    <a:gd name="connsiteX24-217" fmla="*/ 13992 w 21556"/>
                    <a:gd name="connsiteY24-218" fmla="*/ 777 h 21378"/>
                    <a:gd name="connsiteX25-219" fmla="*/ 13507 w 21556"/>
                    <a:gd name="connsiteY25-220" fmla="*/ 289 h 21378"/>
                    <a:gd name="connsiteX0-221" fmla="*/ 13992 w 21556"/>
                    <a:gd name="connsiteY0-222" fmla="*/ 1 h 20602"/>
                    <a:gd name="connsiteX1-223" fmla="*/ 4141 w 21556"/>
                    <a:gd name="connsiteY1-224" fmla="*/ 4842 h 20602"/>
                    <a:gd name="connsiteX2-225" fmla="*/ 6171 w 21556"/>
                    <a:gd name="connsiteY2-226" fmla="*/ 7361 h 20602"/>
                    <a:gd name="connsiteX3-227" fmla="*/ 7562 w 21556"/>
                    <a:gd name="connsiteY3-228" fmla="*/ 8989 h 20602"/>
                    <a:gd name="connsiteX4-229" fmla="*/ 7792 w 21556"/>
                    <a:gd name="connsiteY4-230" fmla="*/ 9594 h 20602"/>
                    <a:gd name="connsiteX5-231" fmla="*/ 7572 w 21556"/>
                    <a:gd name="connsiteY5-232" fmla="*/ 10639 h 20602"/>
                    <a:gd name="connsiteX6-233" fmla="*/ 6171 w 21556"/>
                    <a:gd name="connsiteY6-234" fmla="*/ 12370 h 20602"/>
                    <a:gd name="connsiteX7-235" fmla="*/ 4141 w 21556"/>
                    <a:gd name="connsiteY7-236" fmla="*/ 14860 h 20602"/>
                    <a:gd name="connsiteX8-237" fmla="*/ 81 w 21556"/>
                    <a:gd name="connsiteY8-238" fmla="*/ 19841 h 20602"/>
                    <a:gd name="connsiteX9-239" fmla="*/ 81 w 21556"/>
                    <a:gd name="connsiteY9-240" fmla="*/ 20445 h 20602"/>
                    <a:gd name="connsiteX10-241" fmla="*/ 392 w 21556"/>
                    <a:gd name="connsiteY10-242" fmla="*/ 20594 h 20602"/>
                    <a:gd name="connsiteX11-243" fmla="*/ 12498 w 21556"/>
                    <a:gd name="connsiteY11-244" fmla="*/ 20594 h 20602"/>
                    <a:gd name="connsiteX12-245" fmla="*/ 13012 w 21556"/>
                    <a:gd name="connsiteY12-246" fmla="*/ 20499 h 20602"/>
                    <a:gd name="connsiteX13-247" fmla="*/ 13507 w 21556"/>
                    <a:gd name="connsiteY13-248" fmla="*/ 20140 h 20602"/>
                    <a:gd name="connsiteX14-249" fmla="*/ 13992 w 21556"/>
                    <a:gd name="connsiteY14-250" fmla="*/ 19645 h 20602"/>
                    <a:gd name="connsiteX15-251" fmla="*/ 17966 w 21556"/>
                    <a:gd name="connsiteY15-252" fmla="*/ 14741 h 20602"/>
                    <a:gd name="connsiteX16-253" fmla="*/ 19953 w 21556"/>
                    <a:gd name="connsiteY16-254" fmla="*/ 12289 h 20602"/>
                    <a:gd name="connsiteX17-255" fmla="*/ 20946 w 21556"/>
                    <a:gd name="connsiteY17-256" fmla="*/ 11063 h 20602"/>
                    <a:gd name="connsiteX18-257" fmla="*/ 21404 w 21556"/>
                    <a:gd name="connsiteY18-258" fmla="*/ 10474 h 20602"/>
                    <a:gd name="connsiteX19-259" fmla="*/ 21553 w 21556"/>
                    <a:gd name="connsiteY19-260" fmla="*/ 9736 h 20602"/>
                    <a:gd name="connsiteX20-261" fmla="*/ 21354 w 21556"/>
                    <a:gd name="connsiteY20-262" fmla="*/ 9118 h 20602"/>
                    <a:gd name="connsiteX21-263" fmla="*/ 20946 w 21556"/>
                    <a:gd name="connsiteY21-264" fmla="*/ 8608 h 20602"/>
                    <a:gd name="connsiteX22-265" fmla="*/ 19953 w 21556"/>
                    <a:gd name="connsiteY22-266" fmla="*/ 7378 h 20602"/>
                    <a:gd name="connsiteX23-267" fmla="*/ 17966 w 21556"/>
                    <a:gd name="connsiteY23-268" fmla="*/ 4919 h 20602"/>
                    <a:gd name="connsiteX24-269" fmla="*/ 13992 w 21556"/>
                    <a:gd name="connsiteY24-270" fmla="*/ 1 h 20602"/>
                    <a:gd name="connsiteX0-271" fmla="*/ 17966 w 21556"/>
                    <a:gd name="connsiteY0-272" fmla="*/ 77 h 15760"/>
                    <a:gd name="connsiteX1-273" fmla="*/ 4141 w 21556"/>
                    <a:gd name="connsiteY1-274" fmla="*/ 0 h 15760"/>
                    <a:gd name="connsiteX2-275" fmla="*/ 6171 w 21556"/>
                    <a:gd name="connsiteY2-276" fmla="*/ 2519 h 15760"/>
                    <a:gd name="connsiteX3-277" fmla="*/ 7562 w 21556"/>
                    <a:gd name="connsiteY3-278" fmla="*/ 4147 h 15760"/>
                    <a:gd name="connsiteX4-279" fmla="*/ 7792 w 21556"/>
                    <a:gd name="connsiteY4-280" fmla="*/ 4752 h 15760"/>
                    <a:gd name="connsiteX5-281" fmla="*/ 7572 w 21556"/>
                    <a:gd name="connsiteY5-282" fmla="*/ 5797 h 15760"/>
                    <a:gd name="connsiteX6-283" fmla="*/ 6171 w 21556"/>
                    <a:gd name="connsiteY6-284" fmla="*/ 7528 h 15760"/>
                    <a:gd name="connsiteX7-285" fmla="*/ 4141 w 21556"/>
                    <a:gd name="connsiteY7-286" fmla="*/ 10018 h 15760"/>
                    <a:gd name="connsiteX8-287" fmla="*/ 81 w 21556"/>
                    <a:gd name="connsiteY8-288" fmla="*/ 14999 h 15760"/>
                    <a:gd name="connsiteX9-289" fmla="*/ 81 w 21556"/>
                    <a:gd name="connsiteY9-290" fmla="*/ 15603 h 15760"/>
                    <a:gd name="connsiteX10-291" fmla="*/ 392 w 21556"/>
                    <a:gd name="connsiteY10-292" fmla="*/ 15752 h 15760"/>
                    <a:gd name="connsiteX11-293" fmla="*/ 12498 w 21556"/>
                    <a:gd name="connsiteY11-294" fmla="*/ 15752 h 15760"/>
                    <a:gd name="connsiteX12-295" fmla="*/ 13012 w 21556"/>
                    <a:gd name="connsiteY12-296" fmla="*/ 15657 h 15760"/>
                    <a:gd name="connsiteX13-297" fmla="*/ 13507 w 21556"/>
                    <a:gd name="connsiteY13-298" fmla="*/ 15298 h 15760"/>
                    <a:gd name="connsiteX14-299" fmla="*/ 13992 w 21556"/>
                    <a:gd name="connsiteY14-300" fmla="*/ 14803 h 15760"/>
                    <a:gd name="connsiteX15-301" fmla="*/ 17966 w 21556"/>
                    <a:gd name="connsiteY15-302" fmla="*/ 9899 h 15760"/>
                    <a:gd name="connsiteX16-303" fmla="*/ 19953 w 21556"/>
                    <a:gd name="connsiteY16-304" fmla="*/ 7447 h 15760"/>
                    <a:gd name="connsiteX17-305" fmla="*/ 20946 w 21556"/>
                    <a:gd name="connsiteY17-306" fmla="*/ 6221 h 15760"/>
                    <a:gd name="connsiteX18-307" fmla="*/ 21404 w 21556"/>
                    <a:gd name="connsiteY18-308" fmla="*/ 5632 h 15760"/>
                    <a:gd name="connsiteX19-309" fmla="*/ 21553 w 21556"/>
                    <a:gd name="connsiteY19-310" fmla="*/ 4894 h 15760"/>
                    <a:gd name="connsiteX20-311" fmla="*/ 21354 w 21556"/>
                    <a:gd name="connsiteY20-312" fmla="*/ 4276 h 15760"/>
                    <a:gd name="connsiteX21-313" fmla="*/ 20946 w 21556"/>
                    <a:gd name="connsiteY21-314" fmla="*/ 3766 h 15760"/>
                    <a:gd name="connsiteX22-315" fmla="*/ 19953 w 21556"/>
                    <a:gd name="connsiteY22-316" fmla="*/ 2536 h 15760"/>
                    <a:gd name="connsiteX23-317" fmla="*/ 17966 w 21556"/>
                    <a:gd name="connsiteY23-318" fmla="*/ 77 h 15760"/>
                    <a:gd name="connsiteX0-319" fmla="*/ 17966 w 21556"/>
                    <a:gd name="connsiteY0-320" fmla="*/ 0 h 15683"/>
                    <a:gd name="connsiteX1-321" fmla="*/ 6171 w 21556"/>
                    <a:gd name="connsiteY1-322" fmla="*/ 2442 h 15683"/>
                    <a:gd name="connsiteX2-323" fmla="*/ 7562 w 21556"/>
                    <a:gd name="connsiteY2-324" fmla="*/ 4070 h 15683"/>
                    <a:gd name="connsiteX3-325" fmla="*/ 7792 w 21556"/>
                    <a:gd name="connsiteY3-326" fmla="*/ 4675 h 15683"/>
                    <a:gd name="connsiteX4-327" fmla="*/ 7572 w 21556"/>
                    <a:gd name="connsiteY4-328" fmla="*/ 5720 h 15683"/>
                    <a:gd name="connsiteX5-329" fmla="*/ 6171 w 21556"/>
                    <a:gd name="connsiteY5-330" fmla="*/ 7451 h 15683"/>
                    <a:gd name="connsiteX6-331" fmla="*/ 4141 w 21556"/>
                    <a:gd name="connsiteY6-332" fmla="*/ 9941 h 15683"/>
                    <a:gd name="connsiteX7-333" fmla="*/ 81 w 21556"/>
                    <a:gd name="connsiteY7-334" fmla="*/ 14922 h 15683"/>
                    <a:gd name="connsiteX8-335" fmla="*/ 81 w 21556"/>
                    <a:gd name="connsiteY8-336" fmla="*/ 15526 h 15683"/>
                    <a:gd name="connsiteX9-337" fmla="*/ 392 w 21556"/>
                    <a:gd name="connsiteY9-338" fmla="*/ 15675 h 15683"/>
                    <a:gd name="connsiteX10-339" fmla="*/ 12498 w 21556"/>
                    <a:gd name="connsiteY10-340" fmla="*/ 15675 h 15683"/>
                    <a:gd name="connsiteX11-341" fmla="*/ 13012 w 21556"/>
                    <a:gd name="connsiteY11-342" fmla="*/ 15580 h 15683"/>
                    <a:gd name="connsiteX12-343" fmla="*/ 13507 w 21556"/>
                    <a:gd name="connsiteY12-344" fmla="*/ 15221 h 15683"/>
                    <a:gd name="connsiteX13-345" fmla="*/ 13992 w 21556"/>
                    <a:gd name="connsiteY13-346" fmla="*/ 14726 h 15683"/>
                    <a:gd name="connsiteX14-347" fmla="*/ 17966 w 21556"/>
                    <a:gd name="connsiteY14-348" fmla="*/ 9822 h 15683"/>
                    <a:gd name="connsiteX15-349" fmla="*/ 19953 w 21556"/>
                    <a:gd name="connsiteY15-350" fmla="*/ 7370 h 15683"/>
                    <a:gd name="connsiteX16-351" fmla="*/ 20946 w 21556"/>
                    <a:gd name="connsiteY16-352" fmla="*/ 6144 h 15683"/>
                    <a:gd name="connsiteX17-353" fmla="*/ 21404 w 21556"/>
                    <a:gd name="connsiteY17-354" fmla="*/ 5555 h 15683"/>
                    <a:gd name="connsiteX18-355" fmla="*/ 21553 w 21556"/>
                    <a:gd name="connsiteY18-356" fmla="*/ 4817 h 15683"/>
                    <a:gd name="connsiteX19-357" fmla="*/ 21354 w 21556"/>
                    <a:gd name="connsiteY19-358" fmla="*/ 4199 h 15683"/>
                    <a:gd name="connsiteX20-359" fmla="*/ 20946 w 21556"/>
                    <a:gd name="connsiteY20-360" fmla="*/ 3689 h 15683"/>
                    <a:gd name="connsiteX21-361" fmla="*/ 19953 w 21556"/>
                    <a:gd name="connsiteY21-362" fmla="*/ 2459 h 15683"/>
                    <a:gd name="connsiteX22-363" fmla="*/ 17966 w 21556"/>
                    <a:gd name="connsiteY22-364" fmla="*/ 0 h 15683"/>
                    <a:gd name="connsiteX0-365" fmla="*/ 17966 w 21556"/>
                    <a:gd name="connsiteY0-366" fmla="*/ 0 h 15683"/>
                    <a:gd name="connsiteX1-367" fmla="*/ 7562 w 21556"/>
                    <a:gd name="connsiteY1-368" fmla="*/ 4070 h 15683"/>
                    <a:gd name="connsiteX2-369" fmla="*/ 7792 w 21556"/>
                    <a:gd name="connsiteY2-370" fmla="*/ 4675 h 15683"/>
                    <a:gd name="connsiteX3-371" fmla="*/ 7572 w 21556"/>
                    <a:gd name="connsiteY3-372" fmla="*/ 5720 h 15683"/>
                    <a:gd name="connsiteX4-373" fmla="*/ 6171 w 21556"/>
                    <a:gd name="connsiteY4-374" fmla="*/ 7451 h 15683"/>
                    <a:gd name="connsiteX5-375" fmla="*/ 4141 w 21556"/>
                    <a:gd name="connsiteY5-376" fmla="*/ 9941 h 15683"/>
                    <a:gd name="connsiteX6-377" fmla="*/ 81 w 21556"/>
                    <a:gd name="connsiteY6-378" fmla="*/ 14922 h 15683"/>
                    <a:gd name="connsiteX7-379" fmla="*/ 81 w 21556"/>
                    <a:gd name="connsiteY7-380" fmla="*/ 15526 h 15683"/>
                    <a:gd name="connsiteX8-381" fmla="*/ 392 w 21556"/>
                    <a:gd name="connsiteY8-382" fmla="*/ 15675 h 15683"/>
                    <a:gd name="connsiteX9-383" fmla="*/ 12498 w 21556"/>
                    <a:gd name="connsiteY9-384" fmla="*/ 15675 h 15683"/>
                    <a:gd name="connsiteX10-385" fmla="*/ 13012 w 21556"/>
                    <a:gd name="connsiteY10-386" fmla="*/ 15580 h 15683"/>
                    <a:gd name="connsiteX11-387" fmla="*/ 13507 w 21556"/>
                    <a:gd name="connsiteY11-388" fmla="*/ 15221 h 15683"/>
                    <a:gd name="connsiteX12-389" fmla="*/ 13992 w 21556"/>
                    <a:gd name="connsiteY12-390" fmla="*/ 14726 h 15683"/>
                    <a:gd name="connsiteX13-391" fmla="*/ 17966 w 21556"/>
                    <a:gd name="connsiteY13-392" fmla="*/ 9822 h 15683"/>
                    <a:gd name="connsiteX14-393" fmla="*/ 19953 w 21556"/>
                    <a:gd name="connsiteY14-394" fmla="*/ 7370 h 15683"/>
                    <a:gd name="connsiteX15-395" fmla="*/ 20946 w 21556"/>
                    <a:gd name="connsiteY15-396" fmla="*/ 6144 h 15683"/>
                    <a:gd name="connsiteX16-397" fmla="*/ 21404 w 21556"/>
                    <a:gd name="connsiteY16-398" fmla="*/ 5555 h 15683"/>
                    <a:gd name="connsiteX17-399" fmla="*/ 21553 w 21556"/>
                    <a:gd name="connsiteY17-400" fmla="*/ 4817 h 15683"/>
                    <a:gd name="connsiteX18-401" fmla="*/ 21354 w 21556"/>
                    <a:gd name="connsiteY18-402" fmla="*/ 4199 h 15683"/>
                    <a:gd name="connsiteX19-403" fmla="*/ 20946 w 21556"/>
                    <a:gd name="connsiteY19-404" fmla="*/ 3689 h 15683"/>
                    <a:gd name="connsiteX20-405" fmla="*/ 19953 w 21556"/>
                    <a:gd name="connsiteY20-406" fmla="*/ 2459 h 15683"/>
                    <a:gd name="connsiteX21-407" fmla="*/ 17966 w 21556"/>
                    <a:gd name="connsiteY21-408" fmla="*/ 0 h 15683"/>
                    <a:gd name="connsiteX0-409" fmla="*/ 19953 w 21556"/>
                    <a:gd name="connsiteY0-410" fmla="*/ 0 h 13224"/>
                    <a:gd name="connsiteX1-411" fmla="*/ 7562 w 21556"/>
                    <a:gd name="connsiteY1-412" fmla="*/ 1611 h 13224"/>
                    <a:gd name="connsiteX2-413" fmla="*/ 7792 w 21556"/>
                    <a:gd name="connsiteY2-414" fmla="*/ 2216 h 13224"/>
                    <a:gd name="connsiteX3-415" fmla="*/ 7572 w 21556"/>
                    <a:gd name="connsiteY3-416" fmla="*/ 3261 h 13224"/>
                    <a:gd name="connsiteX4-417" fmla="*/ 6171 w 21556"/>
                    <a:gd name="connsiteY4-418" fmla="*/ 4992 h 13224"/>
                    <a:gd name="connsiteX5-419" fmla="*/ 4141 w 21556"/>
                    <a:gd name="connsiteY5-420" fmla="*/ 7482 h 13224"/>
                    <a:gd name="connsiteX6-421" fmla="*/ 81 w 21556"/>
                    <a:gd name="connsiteY6-422" fmla="*/ 12463 h 13224"/>
                    <a:gd name="connsiteX7-423" fmla="*/ 81 w 21556"/>
                    <a:gd name="connsiteY7-424" fmla="*/ 13067 h 13224"/>
                    <a:gd name="connsiteX8-425" fmla="*/ 392 w 21556"/>
                    <a:gd name="connsiteY8-426" fmla="*/ 13216 h 13224"/>
                    <a:gd name="connsiteX9-427" fmla="*/ 12498 w 21556"/>
                    <a:gd name="connsiteY9-428" fmla="*/ 13216 h 13224"/>
                    <a:gd name="connsiteX10-429" fmla="*/ 13012 w 21556"/>
                    <a:gd name="connsiteY10-430" fmla="*/ 13121 h 13224"/>
                    <a:gd name="connsiteX11-431" fmla="*/ 13507 w 21556"/>
                    <a:gd name="connsiteY11-432" fmla="*/ 12762 h 13224"/>
                    <a:gd name="connsiteX12-433" fmla="*/ 13992 w 21556"/>
                    <a:gd name="connsiteY12-434" fmla="*/ 12267 h 13224"/>
                    <a:gd name="connsiteX13-435" fmla="*/ 17966 w 21556"/>
                    <a:gd name="connsiteY13-436" fmla="*/ 7363 h 13224"/>
                    <a:gd name="connsiteX14-437" fmla="*/ 19953 w 21556"/>
                    <a:gd name="connsiteY14-438" fmla="*/ 4911 h 13224"/>
                    <a:gd name="connsiteX15-439" fmla="*/ 20946 w 21556"/>
                    <a:gd name="connsiteY15-440" fmla="*/ 3685 h 13224"/>
                    <a:gd name="connsiteX16-441" fmla="*/ 21404 w 21556"/>
                    <a:gd name="connsiteY16-442" fmla="*/ 3096 h 13224"/>
                    <a:gd name="connsiteX17-443" fmla="*/ 21553 w 21556"/>
                    <a:gd name="connsiteY17-444" fmla="*/ 2358 h 13224"/>
                    <a:gd name="connsiteX18-445" fmla="*/ 21354 w 21556"/>
                    <a:gd name="connsiteY18-446" fmla="*/ 1740 h 13224"/>
                    <a:gd name="connsiteX19-447" fmla="*/ 20946 w 21556"/>
                    <a:gd name="connsiteY19-448" fmla="*/ 1230 h 13224"/>
                    <a:gd name="connsiteX20-449" fmla="*/ 19953 w 21556"/>
                    <a:gd name="connsiteY20-450" fmla="*/ 0 h 13224"/>
                    <a:gd name="connsiteX0-451" fmla="*/ 19953 w 21556"/>
                    <a:gd name="connsiteY0-452" fmla="*/ 0 h 13224"/>
                    <a:gd name="connsiteX1-453" fmla="*/ 7562 w 21556"/>
                    <a:gd name="connsiteY1-454" fmla="*/ 1611 h 13224"/>
                    <a:gd name="connsiteX2-455" fmla="*/ 7792 w 21556"/>
                    <a:gd name="connsiteY2-456" fmla="*/ 2216 h 13224"/>
                    <a:gd name="connsiteX3-457" fmla="*/ 7613 w 21556"/>
                    <a:gd name="connsiteY3-458" fmla="*/ 1590 h 13224"/>
                    <a:gd name="connsiteX4-459" fmla="*/ 7572 w 21556"/>
                    <a:gd name="connsiteY4-460" fmla="*/ 3261 h 13224"/>
                    <a:gd name="connsiteX5-461" fmla="*/ 6171 w 21556"/>
                    <a:gd name="connsiteY5-462" fmla="*/ 4992 h 13224"/>
                    <a:gd name="connsiteX6-463" fmla="*/ 4141 w 21556"/>
                    <a:gd name="connsiteY6-464" fmla="*/ 7482 h 13224"/>
                    <a:gd name="connsiteX7-465" fmla="*/ 81 w 21556"/>
                    <a:gd name="connsiteY7-466" fmla="*/ 12463 h 13224"/>
                    <a:gd name="connsiteX8-467" fmla="*/ 81 w 21556"/>
                    <a:gd name="connsiteY8-468" fmla="*/ 13067 h 13224"/>
                    <a:gd name="connsiteX9-469" fmla="*/ 392 w 21556"/>
                    <a:gd name="connsiteY9-470" fmla="*/ 13216 h 13224"/>
                    <a:gd name="connsiteX10-471" fmla="*/ 12498 w 21556"/>
                    <a:gd name="connsiteY10-472" fmla="*/ 13216 h 13224"/>
                    <a:gd name="connsiteX11-473" fmla="*/ 13012 w 21556"/>
                    <a:gd name="connsiteY11-474" fmla="*/ 13121 h 13224"/>
                    <a:gd name="connsiteX12-475" fmla="*/ 13507 w 21556"/>
                    <a:gd name="connsiteY12-476" fmla="*/ 12762 h 13224"/>
                    <a:gd name="connsiteX13-477" fmla="*/ 13992 w 21556"/>
                    <a:gd name="connsiteY13-478" fmla="*/ 12267 h 13224"/>
                    <a:gd name="connsiteX14-479" fmla="*/ 17966 w 21556"/>
                    <a:gd name="connsiteY14-480" fmla="*/ 7363 h 13224"/>
                    <a:gd name="connsiteX15-481" fmla="*/ 19953 w 21556"/>
                    <a:gd name="connsiteY15-482" fmla="*/ 4911 h 13224"/>
                    <a:gd name="connsiteX16-483" fmla="*/ 20946 w 21556"/>
                    <a:gd name="connsiteY16-484" fmla="*/ 3685 h 13224"/>
                    <a:gd name="connsiteX17-485" fmla="*/ 21404 w 21556"/>
                    <a:gd name="connsiteY17-486" fmla="*/ 3096 h 13224"/>
                    <a:gd name="connsiteX18-487" fmla="*/ 21553 w 21556"/>
                    <a:gd name="connsiteY18-488" fmla="*/ 2358 h 13224"/>
                    <a:gd name="connsiteX19-489" fmla="*/ 21354 w 21556"/>
                    <a:gd name="connsiteY19-490" fmla="*/ 1740 h 13224"/>
                    <a:gd name="connsiteX20-491" fmla="*/ 20946 w 21556"/>
                    <a:gd name="connsiteY20-492" fmla="*/ 1230 h 13224"/>
                    <a:gd name="connsiteX21-493" fmla="*/ 19953 w 21556"/>
                    <a:gd name="connsiteY21-494" fmla="*/ 0 h 13224"/>
                    <a:gd name="connsiteX0-495" fmla="*/ 19953 w 21556"/>
                    <a:gd name="connsiteY0-496" fmla="*/ 0 h 13224"/>
                    <a:gd name="connsiteX1-497" fmla="*/ 7562 w 21556"/>
                    <a:gd name="connsiteY1-498" fmla="*/ 1611 h 13224"/>
                    <a:gd name="connsiteX2-499" fmla="*/ 7792 w 21556"/>
                    <a:gd name="connsiteY2-500" fmla="*/ 2216 h 13224"/>
                    <a:gd name="connsiteX3-501" fmla="*/ 7572 w 21556"/>
                    <a:gd name="connsiteY3-502" fmla="*/ 3261 h 13224"/>
                    <a:gd name="connsiteX4-503" fmla="*/ 6171 w 21556"/>
                    <a:gd name="connsiteY4-504" fmla="*/ 4992 h 13224"/>
                    <a:gd name="connsiteX5-505" fmla="*/ 4141 w 21556"/>
                    <a:gd name="connsiteY5-506" fmla="*/ 7482 h 13224"/>
                    <a:gd name="connsiteX6-507" fmla="*/ 81 w 21556"/>
                    <a:gd name="connsiteY6-508" fmla="*/ 12463 h 13224"/>
                    <a:gd name="connsiteX7-509" fmla="*/ 81 w 21556"/>
                    <a:gd name="connsiteY7-510" fmla="*/ 13067 h 13224"/>
                    <a:gd name="connsiteX8-511" fmla="*/ 392 w 21556"/>
                    <a:gd name="connsiteY8-512" fmla="*/ 13216 h 13224"/>
                    <a:gd name="connsiteX9-513" fmla="*/ 12498 w 21556"/>
                    <a:gd name="connsiteY9-514" fmla="*/ 13216 h 13224"/>
                    <a:gd name="connsiteX10-515" fmla="*/ 13012 w 21556"/>
                    <a:gd name="connsiteY10-516" fmla="*/ 13121 h 13224"/>
                    <a:gd name="connsiteX11-517" fmla="*/ 13507 w 21556"/>
                    <a:gd name="connsiteY11-518" fmla="*/ 12762 h 13224"/>
                    <a:gd name="connsiteX12-519" fmla="*/ 13992 w 21556"/>
                    <a:gd name="connsiteY12-520" fmla="*/ 12267 h 13224"/>
                    <a:gd name="connsiteX13-521" fmla="*/ 17966 w 21556"/>
                    <a:gd name="connsiteY13-522" fmla="*/ 7363 h 13224"/>
                    <a:gd name="connsiteX14-523" fmla="*/ 19953 w 21556"/>
                    <a:gd name="connsiteY14-524" fmla="*/ 4911 h 13224"/>
                    <a:gd name="connsiteX15-525" fmla="*/ 20946 w 21556"/>
                    <a:gd name="connsiteY15-526" fmla="*/ 3685 h 13224"/>
                    <a:gd name="connsiteX16-527" fmla="*/ 21404 w 21556"/>
                    <a:gd name="connsiteY16-528" fmla="*/ 3096 h 13224"/>
                    <a:gd name="connsiteX17-529" fmla="*/ 21553 w 21556"/>
                    <a:gd name="connsiteY17-530" fmla="*/ 2358 h 13224"/>
                    <a:gd name="connsiteX18-531" fmla="*/ 21354 w 21556"/>
                    <a:gd name="connsiteY18-532" fmla="*/ 1740 h 13224"/>
                    <a:gd name="connsiteX19-533" fmla="*/ 20946 w 21556"/>
                    <a:gd name="connsiteY19-534" fmla="*/ 1230 h 13224"/>
                    <a:gd name="connsiteX20-535" fmla="*/ 19953 w 21556"/>
                    <a:gd name="connsiteY20-536" fmla="*/ 0 h 13224"/>
                    <a:gd name="connsiteX0-537" fmla="*/ 19953 w 21556"/>
                    <a:gd name="connsiteY0-538" fmla="*/ 0 h 13224"/>
                    <a:gd name="connsiteX1-539" fmla="*/ 7792 w 21556"/>
                    <a:gd name="connsiteY1-540" fmla="*/ 2216 h 13224"/>
                    <a:gd name="connsiteX2-541" fmla="*/ 7572 w 21556"/>
                    <a:gd name="connsiteY2-542" fmla="*/ 3261 h 13224"/>
                    <a:gd name="connsiteX3-543" fmla="*/ 6171 w 21556"/>
                    <a:gd name="connsiteY3-544" fmla="*/ 4992 h 13224"/>
                    <a:gd name="connsiteX4-545" fmla="*/ 4141 w 21556"/>
                    <a:gd name="connsiteY4-546" fmla="*/ 7482 h 13224"/>
                    <a:gd name="connsiteX5-547" fmla="*/ 81 w 21556"/>
                    <a:gd name="connsiteY5-548" fmla="*/ 12463 h 13224"/>
                    <a:gd name="connsiteX6-549" fmla="*/ 81 w 21556"/>
                    <a:gd name="connsiteY6-550" fmla="*/ 13067 h 13224"/>
                    <a:gd name="connsiteX7-551" fmla="*/ 392 w 21556"/>
                    <a:gd name="connsiteY7-552" fmla="*/ 13216 h 13224"/>
                    <a:gd name="connsiteX8-553" fmla="*/ 12498 w 21556"/>
                    <a:gd name="connsiteY8-554" fmla="*/ 13216 h 13224"/>
                    <a:gd name="connsiteX9-555" fmla="*/ 13012 w 21556"/>
                    <a:gd name="connsiteY9-556" fmla="*/ 13121 h 13224"/>
                    <a:gd name="connsiteX10-557" fmla="*/ 13507 w 21556"/>
                    <a:gd name="connsiteY10-558" fmla="*/ 12762 h 13224"/>
                    <a:gd name="connsiteX11-559" fmla="*/ 13992 w 21556"/>
                    <a:gd name="connsiteY11-560" fmla="*/ 12267 h 13224"/>
                    <a:gd name="connsiteX12-561" fmla="*/ 17966 w 21556"/>
                    <a:gd name="connsiteY12-562" fmla="*/ 7363 h 13224"/>
                    <a:gd name="connsiteX13-563" fmla="*/ 19953 w 21556"/>
                    <a:gd name="connsiteY13-564" fmla="*/ 4911 h 13224"/>
                    <a:gd name="connsiteX14-565" fmla="*/ 20946 w 21556"/>
                    <a:gd name="connsiteY14-566" fmla="*/ 3685 h 13224"/>
                    <a:gd name="connsiteX15-567" fmla="*/ 21404 w 21556"/>
                    <a:gd name="connsiteY15-568" fmla="*/ 3096 h 13224"/>
                    <a:gd name="connsiteX16-569" fmla="*/ 21553 w 21556"/>
                    <a:gd name="connsiteY16-570" fmla="*/ 2358 h 13224"/>
                    <a:gd name="connsiteX17-571" fmla="*/ 21354 w 21556"/>
                    <a:gd name="connsiteY17-572" fmla="*/ 1740 h 13224"/>
                    <a:gd name="connsiteX18-573" fmla="*/ 20946 w 21556"/>
                    <a:gd name="connsiteY18-574" fmla="*/ 1230 h 13224"/>
                    <a:gd name="connsiteX19-575" fmla="*/ 19953 w 21556"/>
                    <a:gd name="connsiteY19-576" fmla="*/ 0 h 13224"/>
                    <a:gd name="connsiteX0-577" fmla="*/ 20946 w 21556"/>
                    <a:gd name="connsiteY0-578" fmla="*/ 0 h 11994"/>
                    <a:gd name="connsiteX1-579" fmla="*/ 7792 w 21556"/>
                    <a:gd name="connsiteY1-580" fmla="*/ 986 h 11994"/>
                    <a:gd name="connsiteX2-581" fmla="*/ 7572 w 21556"/>
                    <a:gd name="connsiteY2-582" fmla="*/ 2031 h 11994"/>
                    <a:gd name="connsiteX3-583" fmla="*/ 6171 w 21556"/>
                    <a:gd name="connsiteY3-584" fmla="*/ 3762 h 11994"/>
                    <a:gd name="connsiteX4-585" fmla="*/ 4141 w 21556"/>
                    <a:gd name="connsiteY4-586" fmla="*/ 6252 h 11994"/>
                    <a:gd name="connsiteX5-587" fmla="*/ 81 w 21556"/>
                    <a:gd name="connsiteY5-588" fmla="*/ 11233 h 11994"/>
                    <a:gd name="connsiteX6-589" fmla="*/ 81 w 21556"/>
                    <a:gd name="connsiteY6-590" fmla="*/ 11837 h 11994"/>
                    <a:gd name="connsiteX7-591" fmla="*/ 392 w 21556"/>
                    <a:gd name="connsiteY7-592" fmla="*/ 11986 h 11994"/>
                    <a:gd name="connsiteX8-593" fmla="*/ 12498 w 21556"/>
                    <a:gd name="connsiteY8-594" fmla="*/ 11986 h 11994"/>
                    <a:gd name="connsiteX9-595" fmla="*/ 13012 w 21556"/>
                    <a:gd name="connsiteY9-596" fmla="*/ 11891 h 11994"/>
                    <a:gd name="connsiteX10-597" fmla="*/ 13507 w 21556"/>
                    <a:gd name="connsiteY10-598" fmla="*/ 11532 h 11994"/>
                    <a:gd name="connsiteX11-599" fmla="*/ 13992 w 21556"/>
                    <a:gd name="connsiteY11-600" fmla="*/ 11037 h 11994"/>
                    <a:gd name="connsiteX12-601" fmla="*/ 17966 w 21556"/>
                    <a:gd name="connsiteY12-602" fmla="*/ 6133 h 11994"/>
                    <a:gd name="connsiteX13-603" fmla="*/ 19953 w 21556"/>
                    <a:gd name="connsiteY13-604" fmla="*/ 3681 h 11994"/>
                    <a:gd name="connsiteX14-605" fmla="*/ 20946 w 21556"/>
                    <a:gd name="connsiteY14-606" fmla="*/ 2455 h 11994"/>
                    <a:gd name="connsiteX15-607" fmla="*/ 21404 w 21556"/>
                    <a:gd name="connsiteY15-608" fmla="*/ 1866 h 11994"/>
                    <a:gd name="connsiteX16-609" fmla="*/ 21553 w 21556"/>
                    <a:gd name="connsiteY16-610" fmla="*/ 1128 h 11994"/>
                    <a:gd name="connsiteX17-611" fmla="*/ 21354 w 21556"/>
                    <a:gd name="connsiteY17-612" fmla="*/ 510 h 11994"/>
                    <a:gd name="connsiteX18-613" fmla="*/ 20946 w 21556"/>
                    <a:gd name="connsiteY18-614" fmla="*/ 0 h 11994"/>
                    <a:gd name="connsiteX0-615" fmla="*/ 21354 w 21556"/>
                    <a:gd name="connsiteY0-616" fmla="*/ 0 h 11484"/>
                    <a:gd name="connsiteX1-617" fmla="*/ 7792 w 21556"/>
                    <a:gd name="connsiteY1-618" fmla="*/ 476 h 11484"/>
                    <a:gd name="connsiteX2-619" fmla="*/ 7572 w 21556"/>
                    <a:gd name="connsiteY2-620" fmla="*/ 1521 h 11484"/>
                    <a:gd name="connsiteX3-621" fmla="*/ 6171 w 21556"/>
                    <a:gd name="connsiteY3-622" fmla="*/ 3252 h 11484"/>
                    <a:gd name="connsiteX4-623" fmla="*/ 4141 w 21556"/>
                    <a:gd name="connsiteY4-624" fmla="*/ 5742 h 11484"/>
                    <a:gd name="connsiteX5-625" fmla="*/ 81 w 21556"/>
                    <a:gd name="connsiteY5-626" fmla="*/ 10723 h 11484"/>
                    <a:gd name="connsiteX6-627" fmla="*/ 81 w 21556"/>
                    <a:gd name="connsiteY6-628" fmla="*/ 11327 h 11484"/>
                    <a:gd name="connsiteX7-629" fmla="*/ 392 w 21556"/>
                    <a:gd name="connsiteY7-630" fmla="*/ 11476 h 11484"/>
                    <a:gd name="connsiteX8-631" fmla="*/ 12498 w 21556"/>
                    <a:gd name="connsiteY8-632" fmla="*/ 11476 h 11484"/>
                    <a:gd name="connsiteX9-633" fmla="*/ 13012 w 21556"/>
                    <a:gd name="connsiteY9-634" fmla="*/ 11381 h 11484"/>
                    <a:gd name="connsiteX10-635" fmla="*/ 13507 w 21556"/>
                    <a:gd name="connsiteY10-636" fmla="*/ 11022 h 11484"/>
                    <a:gd name="connsiteX11-637" fmla="*/ 13992 w 21556"/>
                    <a:gd name="connsiteY11-638" fmla="*/ 10527 h 11484"/>
                    <a:gd name="connsiteX12-639" fmla="*/ 17966 w 21556"/>
                    <a:gd name="connsiteY12-640" fmla="*/ 5623 h 11484"/>
                    <a:gd name="connsiteX13-641" fmla="*/ 19953 w 21556"/>
                    <a:gd name="connsiteY13-642" fmla="*/ 3171 h 11484"/>
                    <a:gd name="connsiteX14-643" fmla="*/ 20946 w 21556"/>
                    <a:gd name="connsiteY14-644" fmla="*/ 1945 h 11484"/>
                    <a:gd name="connsiteX15-645" fmla="*/ 21404 w 21556"/>
                    <a:gd name="connsiteY15-646" fmla="*/ 1356 h 11484"/>
                    <a:gd name="connsiteX16-647" fmla="*/ 21553 w 21556"/>
                    <a:gd name="connsiteY16-648" fmla="*/ 618 h 11484"/>
                    <a:gd name="connsiteX17-649" fmla="*/ 21354 w 21556"/>
                    <a:gd name="connsiteY17-650" fmla="*/ 0 h 11484"/>
                    <a:gd name="connsiteX0-651" fmla="*/ 21553 w 21556"/>
                    <a:gd name="connsiteY0-652" fmla="*/ 206 h 11072"/>
                    <a:gd name="connsiteX1-653" fmla="*/ 7792 w 21556"/>
                    <a:gd name="connsiteY1-654" fmla="*/ 64 h 11072"/>
                    <a:gd name="connsiteX2-655" fmla="*/ 7572 w 21556"/>
                    <a:gd name="connsiteY2-656" fmla="*/ 1109 h 11072"/>
                    <a:gd name="connsiteX3-657" fmla="*/ 6171 w 21556"/>
                    <a:gd name="connsiteY3-658" fmla="*/ 2840 h 11072"/>
                    <a:gd name="connsiteX4-659" fmla="*/ 4141 w 21556"/>
                    <a:gd name="connsiteY4-660" fmla="*/ 5330 h 11072"/>
                    <a:gd name="connsiteX5-661" fmla="*/ 81 w 21556"/>
                    <a:gd name="connsiteY5-662" fmla="*/ 10311 h 11072"/>
                    <a:gd name="connsiteX6-663" fmla="*/ 81 w 21556"/>
                    <a:gd name="connsiteY6-664" fmla="*/ 10915 h 11072"/>
                    <a:gd name="connsiteX7-665" fmla="*/ 392 w 21556"/>
                    <a:gd name="connsiteY7-666" fmla="*/ 11064 h 11072"/>
                    <a:gd name="connsiteX8-667" fmla="*/ 12498 w 21556"/>
                    <a:gd name="connsiteY8-668" fmla="*/ 11064 h 11072"/>
                    <a:gd name="connsiteX9-669" fmla="*/ 13012 w 21556"/>
                    <a:gd name="connsiteY9-670" fmla="*/ 10969 h 11072"/>
                    <a:gd name="connsiteX10-671" fmla="*/ 13507 w 21556"/>
                    <a:gd name="connsiteY10-672" fmla="*/ 10610 h 11072"/>
                    <a:gd name="connsiteX11-673" fmla="*/ 13992 w 21556"/>
                    <a:gd name="connsiteY11-674" fmla="*/ 10115 h 11072"/>
                    <a:gd name="connsiteX12-675" fmla="*/ 17966 w 21556"/>
                    <a:gd name="connsiteY12-676" fmla="*/ 5211 h 11072"/>
                    <a:gd name="connsiteX13-677" fmla="*/ 19953 w 21556"/>
                    <a:gd name="connsiteY13-678" fmla="*/ 2759 h 11072"/>
                    <a:gd name="connsiteX14-679" fmla="*/ 20946 w 21556"/>
                    <a:gd name="connsiteY14-680" fmla="*/ 1533 h 11072"/>
                    <a:gd name="connsiteX15-681" fmla="*/ 21404 w 21556"/>
                    <a:gd name="connsiteY15-682" fmla="*/ 944 h 11072"/>
                    <a:gd name="connsiteX16-683" fmla="*/ 21553 w 21556"/>
                    <a:gd name="connsiteY16-684" fmla="*/ 206 h 1107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Lst>
                  <a:rect l="l" t="t" r="r" b="b"/>
                  <a:pathLst>
                    <a:path w="21556" h="11072">
                      <a:moveTo>
                        <a:pt x="21553" y="206"/>
                      </a:moveTo>
                      <a:cubicBezTo>
                        <a:pt x="19284" y="59"/>
                        <a:pt x="10122" y="-86"/>
                        <a:pt x="7792" y="64"/>
                      </a:cubicBezTo>
                      <a:cubicBezTo>
                        <a:pt x="7794" y="339"/>
                        <a:pt x="7842" y="646"/>
                        <a:pt x="7572" y="1109"/>
                      </a:cubicBezTo>
                      <a:lnTo>
                        <a:pt x="6171" y="2840"/>
                      </a:lnTo>
                      <a:lnTo>
                        <a:pt x="4141" y="5330"/>
                      </a:lnTo>
                      <a:lnTo>
                        <a:pt x="81" y="10311"/>
                      </a:lnTo>
                      <a:cubicBezTo>
                        <a:pt x="-27" y="10485"/>
                        <a:pt x="-27" y="10741"/>
                        <a:pt x="81" y="10915"/>
                      </a:cubicBezTo>
                      <a:cubicBezTo>
                        <a:pt x="157" y="11038"/>
                        <a:pt x="276" y="11095"/>
                        <a:pt x="392" y="11064"/>
                      </a:cubicBezTo>
                      <a:lnTo>
                        <a:pt x="12498" y="11064"/>
                      </a:lnTo>
                      <a:cubicBezTo>
                        <a:pt x="12672" y="11079"/>
                        <a:pt x="12847" y="11047"/>
                        <a:pt x="13012" y="10969"/>
                      </a:cubicBezTo>
                      <a:cubicBezTo>
                        <a:pt x="13190" y="10886"/>
                        <a:pt x="13351" y="10752"/>
                        <a:pt x="13507" y="10610"/>
                      </a:cubicBezTo>
                      <a:cubicBezTo>
                        <a:pt x="13675" y="10456"/>
                        <a:pt x="13836" y="10291"/>
                        <a:pt x="13992" y="10115"/>
                      </a:cubicBezTo>
                      <a:lnTo>
                        <a:pt x="17966" y="5211"/>
                      </a:lnTo>
                      <a:lnTo>
                        <a:pt x="19953" y="2759"/>
                      </a:lnTo>
                      <a:cubicBezTo>
                        <a:pt x="20285" y="2352"/>
                        <a:pt x="20618" y="1947"/>
                        <a:pt x="20946" y="1533"/>
                      </a:cubicBezTo>
                      <a:cubicBezTo>
                        <a:pt x="21100" y="1339"/>
                        <a:pt x="21253" y="1142"/>
                        <a:pt x="21404" y="944"/>
                      </a:cubicBezTo>
                      <a:cubicBezTo>
                        <a:pt x="21518" y="731"/>
                        <a:pt x="21571" y="468"/>
                        <a:pt x="21553" y="206"/>
                      </a:cubicBezTo>
                      <a:close/>
                    </a:path>
                  </a:pathLst>
                </a:custGeom>
                <a:solidFill>
                  <a:srgbClr val="A6A6A6">
                    <a:alpha val="70000"/>
                  </a:srgbClr>
                </a:solidFill>
                <a:ln>
                  <a:noFill/>
                </a:ln>
                <a:effectLst/>
              </p:spPr>
              <p:txBody>
                <a:bodyPr wrap="square" lIns="91440" tIns="45720" rIns="91440" bIns="45720" anchor="ctr">
                  <a:normAutofit/>
                </a:bodyPr>
                <a:lstStyle/>
                <a:p>
                  <a:endParaRPr lang="en-US" sz="900">
                    <a:latin typeface="思源黑体 CN Normal" panose="020B0400000000000000" charset="-122"/>
                    <a:ea typeface="思源黑体 CN Normal" panose="020B0400000000000000" charset="-122"/>
                    <a:cs typeface="思源黑体 CN Normal" panose="020B0400000000000000" charset="-122"/>
                  </a:endParaRPr>
                </a:p>
              </p:txBody>
            </p:sp>
          </p:grpSp>
        </p:grpSp>
        <p:grpSp>
          <p:nvGrpSpPr>
            <p:cNvPr id="75" name="组合 74"/>
            <p:cNvGrpSpPr/>
            <p:nvPr/>
          </p:nvGrpSpPr>
          <p:grpSpPr>
            <a:xfrm>
              <a:off x="13334" y="4571"/>
              <a:ext cx="2978" cy="957"/>
              <a:chOff x="1330" y="4621"/>
              <a:chExt cx="2978" cy="957"/>
            </a:xfrm>
          </p:grpSpPr>
          <p:sp>
            <p:nvSpPr>
              <p:cNvPr id="76" name="iS1ïḓè"/>
              <p:cNvSpPr/>
              <p:nvPr/>
            </p:nvSpPr>
            <p:spPr bwMode="auto">
              <a:xfrm>
                <a:off x="1973" y="4622"/>
                <a:ext cx="1008" cy="956"/>
              </a:xfrm>
              <a:custGeom>
                <a:avLst/>
                <a:gdLst>
                  <a:gd name="T0" fmla="*/ 515146 w 21528"/>
                  <a:gd name="T1" fmla="*/ 631658 h 21553"/>
                  <a:gd name="T2" fmla="*/ 515146 w 21528"/>
                  <a:gd name="T3" fmla="*/ 631658 h 21553"/>
                  <a:gd name="T4" fmla="*/ 515146 w 21528"/>
                  <a:gd name="T5" fmla="*/ 631658 h 21553"/>
                  <a:gd name="T6" fmla="*/ 515146 w 21528"/>
                  <a:gd name="T7" fmla="*/ 631658 h 2155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528" h="21553">
                    <a:moveTo>
                      <a:pt x="659" y="10"/>
                    </a:moveTo>
                    <a:cubicBezTo>
                      <a:pt x="466" y="-24"/>
                      <a:pt x="266" y="31"/>
                      <a:pt x="137" y="152"/>
                    </a:cubicBezTo>
                    <a:cubicBezTo>
                      <a:pt x="-47" y="325"/>
                      <a:pt x="-43" y="582"/>
                      <a:pt x="137" y="756"/>
                    </a:cubicBezTo>
                    <a:cubicBezTo>
                      <a:pt x="2416" y="2424"/>
                      <a:pt x="4683" y="4104"/>
                      <a:pt x="6939" y="5793"/>
                    </a:cubicBezTo>
                    <a:cubicBezTo>
                      <a:pt x="8067" y="6638"/>
                      <a:pt x="9192" y="7485"/>
                      <a:pt x="10340" y="8312"/>
                    </a:cubicBezTo>
                    <a:cubicBezTo>
                      <a:pt x="11107" y="8864"/>
                      <a:pt x="11884" y="9407"/>
                      <a:pt x="12670" y="9940"/>
                    </a:cubicBezTo>
                    <a:cubicBezTo>
                      <a:pt x="12869" y="10106"/>
                      <a:pt x="13002" y="10317"/>
                      <a:pt x="13055" y="10545"/>
                    </a:cubicBezTo>
                    <a:cubicBezTo>
                      <a:pt x="13141" y="10922"/>
                      <a:pt x="13005" y="11309"/>
                      <a:pt x="12687" y="11590"/>
                    </a:cubicBezTo>
                    <a:cubicBezTo>
                      <a:pt x="11906" y="12168"/>
                      <a:pt x="11123" y="12745"/>
                      <a:pt x="10340" y="13321"/>
                    </a:cubicBezTo>
                    <a:cubicBezTo>
                      <a:pt x="9208" y="14152"/>
                      <a:pt x="8073" y="14982"/>
                      <a:pt x="6939" y="15811"/>
                    </a:cubicBezTo>
                    <a:cubicBezTo>
                      <a:pt x="4670" y="17470"/>
                      <a:pt x="2403" y="19131"/>
                      <a:pt x="137" y="20792"/>
                    </a:cubicBezTo>
                    <a:cubicBezTo>
                      <a:pt x="-44" y="20966"/>
                      <a:pt x="-44" y="21222"/>
                      <a:pt x="137" y="21396"/>
                    </a:cubicBezTo>
                    <a:cubicBezTo>
                      <a:pt x="265" y="21519"/>
                      <a:pt x="465" y="21576"/>
                      <a:pt x="659" y="21545"/>
                    </a:cubicBezTo>
                    <a:lnTo>
                      <a:pt x="6353" y="21545"/>
                    </a:lnTo>
                    <a:cubicBezTo>
                      <a:pt x="6645" y="21560"/>
                      <a:pt x="6938" y="21528"/>
                      <a:pt x="7215" y="21450"/>
                    </a:cubicBezTo>
                    <a:cubicBezTo>
                      <a:pt x="7512" y="21367"/>
                      <a:pt x="7782" y="21233"/>
                      <a:pt x="8043" y="21091"/>
                    </a:cubicBezTo>
                    <a:cubicBezTo>
                      <a:pt x="8324" y="20937"/>
                      <a:pt x="8595" y="20772"/>
                      <a:pt x="8856" y="20596"/>
                    </a:cubicBezTo>
                    <a:cubicBezTo>
                      <a:pt x="11078" y="18964"/>
                      <a:pt x="13297" y="17329"/>
                      <a:pt x="15513" y="15692"/>
                    </a:cubicBezTo>
                    <a:cubicBezTo>
                      <a:pt x="16621" y="14873"/>
                      <a:pt x="17728" y="14054"/>
                      <a:pt x="18842" y="13240"/>
                    </a:cubicBezTo>
                    <a:cubicBezTo>
                      <a:pt x="19398" y="12833"/>
                      <a:pt x="19957" y="12428"/>
                      <a:pt x="20506" y="12014"/>
                    </a:cubicBezTo>
                    <a:cubicBezTo>
                      <a:pt x="20764" y="11820"/>
                      <a:pt x="21020" y="11623"/>
                      <a:pt x="21274" y="11425"/>
                    </a:cubicBezTo>
                    <a:cubicBezTo>
                      <a:pt x="21464" y="11212"/>
                      <a:pt x="21553" y="10949"/>
                      <a:pt x="21522" y="10687"/>
                    </a:cubicBezTo>
                    <a:cubicBezTo>
                      <a:pt x="21495" y="10457"/>
                      <a:pt x="21378" y="10240"/>
                      <a:pt x="21189" y="10069"/>
                    </a:cubicBezTo>
                    <a:cubicBezTo>
                      <a:pt x="20962" y="9899"/>
                      <a:pt x="20734" y="9728"/>
                      <a:pt x="20506" y="9559"/>
                    </a:cubicBezTo>
                    <a:cubicBezTo>
                      <a:pt x="19953" y="9147"/>
                      <a:pt x="19397" y="8739"/>
                      <a:pt x="18842" y="8329"/>
                    </a:cubicBezTo>
                    <a:cubicBezTo>
                      <a:pt x="17731" y="7511"/>
                      <a:pt x="16622" y="6690"/>
                      <a:pt x="15513" y="5870"/>
                    </a:cubicBezTo>
                    <a:cubicBezTo>
                      <a:pt x="13295" y="4230"/>
                      <a:pt x="11076" y="2591"/>
                      <a:pt x="8856" y="952"/>
                    </a:cubicBezTo>
                    <a:cubicBezTo>
                      <a:pt x="8597" y="778"/>
                      <a:pt x="8323" y="617"/>
                      <a:pt x="8043" y="464"/>
                    </a:cubicBezTo>
                    <a:cubicBezTo>
                      <a:pt x="7782" y="322"/>
                      <a:pt x="7512" y="188"/>
                      <a:pt x="7215" y="105"/>
                    </a:cubicBezTo>
                    <a:cubicBezTo>
                      <a:pt x="6938" y="27"/>
                      <a:pt x="6644" y="-3"/>
                      <a:pt x="6353" y="10"/>
                    </a:cubicBezTo>
                    <a:lnTo>
                      <a:pt x="659" y="10"/>
                    </a:lnTo>
                    <a:close/>
                  </a:path>
                </a:pathLst>
              </a:custGeom>
              <a:solidFill>
                <a:srgbClr val="A6A6A6">
                  <a:alpha val="80000"/>
                </a:srgbClr>
              </a:solidFill>
              <a:ln>
                <a:noFill/>
              </a:ln>
              <a:effectLst/>
            </p:spPr>
            <p:txBody>
              <a:bodyPr wrap="square" lIns="91440" tIns="45720" rIns="91440" bIns="45720" anchor="ctr">
                <a:normAutofit/>
              </a:bodyPr>
              <a:lstStyle/>
              <a:p>
                <a:endParaRPr lang="en-US" sz="900">
                  <a:latin typeface="思源黑体 CN Normal" panose="020B0400000000000000" charset="-122"/>
                  <a:ea typeface="思源黑体 CN Normal" panose="020B0400000000000000" charset="-122"/>
                  <a:cs typeface="思源黑体 CN Normal" panose="020B0400000000000000" charset="-122"/>
                </a:endParaRPr>
              </a:p>
            </p:txBody>
          </p:sp>
          <p:sp>
            <p:nvSpPr>
              <p:cNvPr id="77" name="ïṧļíḍe"/>
              <p:cNvSpPr/>
              <p:nvPr/>
            </p:nvSpPr>
            <p:spPr bwMode="auto">
              <a:xfrm>
                <a:off x="1330" y="4622"/>
                <a:ext cx="1008" cy="956"/>
              </a:xfrm>
              <a:custGeom>
                <a:avLst/>
                <a:gdLst>
                  <a:gd name="T0" fmla="*/ 515146 w 21528"/>
                  <a:gd name="T1" fmla="*/ 631658 h 21553"/>
                  <a:gd name="T2" fmla="*/ 515146 w 21528"/>
                  <a:gd name="T3" fmla="*/ 631658 h 21553"/>
                  <a:gd name="T4" fmla="*/ 515146 w 21528"/>
                  <a:gd name="T5" fmla="*/ 631658 h 21553"/>
                  <a:gd name="T6" fmla="*/ 515146 w 21528"/>
                  <a:gd name="T7" fmla="*/ 631658 h 2155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528" h="21553">
                    <a:moveTo>
                      <a:pt x="659" y="10"/>
                    </a:moveTo>
                    <a:cubicBezTo>
                      <a:pt x="466" y="-24"/>
                      <a:pt x="266" y="31"/>
                      <a:pt x="137" y="152"/>
                    </a:cubicBezTo>
                    <a:cubicBezTo>
                      <a:pt x="-47" y="325"/>
                      <a:pt x="-43" y="582"/>
                      <a:pt x="137" y="756"/>
                    </a:cubicBezTo>
                    <a:cubicBezTo>
                      <a:pt x="2416" y="2424"/>
                      <a:pt x="4683" y="4104"/>
                      <a:pt x="6939" y="5793"/>
                    </a:cubicBezTo>
                    <a:cubicBezTo>
                      <a:pt x="8067" y="6638"/>
                      <a:pt x="9192" y="7485"/>
                      <a:pt x="10340" y="8312"/>
                    </a:cubicBezTo>
                    <a:cubicBezTo>
                      <a:pt x="11107" y="8864"/>
                      <a:pt x="11884" y="9407"/>
                      <a:pt x="12670" y="9940"/>
                    </a:cubicBezTo>
                    <a:cubicBezTo>
                      <a:pt x="12869" y="10106"/>
                      <a:pt x="13002" y="10317"/>
                      <a:pt x="13055" y="10545"/>
                    </a:cubicBezTo>
                    <a:cubicBezTo>
                      <a:pt x="13141" y="10922"/>
                      <a:pt x="13005" y="11309"/>
                      <a:pt x="12687" y="11590"/>
                    </a:cubicBezTo>
                    <a:cubicBezTo>
                      <a:pt x="11906" y="12168"/>
                      <a:pt x="11123" y="12745"/>
                      <a:pt x="10340" y="13321"/>
                    </a:cubicBezTo>
                    <a:cubicBezTo>
                      <a:pt x="9208" y="14152"/>
                      <a:pt x="8073" y="14982"/>
                      <a:pt x="6939" y="15811"/>
                    </a:cubicBezTo>
                    <a:cubicBezTo>
                      <a:pt x="4670" y="17470"/>
                      <a:pt x="2403" y="19131"/>
                      <a:pt x="137" y="20792"/>
                    </a:cubicBezTo>
                    <a:cubicBezTo>
                      <a:pt x="-44" y="20966"/>
                      <a:pt x="-44" y="21222"/>
                      <a:pt x="137" y="21396"/>
                    </a:cubicBezTo>
                    <a:cubicBezTo>
                      <a:pt x="265" y="21519"/>
                      <a:pt x="465" y="21576"/>
                      <a:pt x="659" y="21545"/>
                    </a:cubicBezTo>
                    <a:lnTo>
                      <a:pt x="6353" y="21545"/>
                    </a:lnTo>
                    <a:cubicBezTo>
                      <a:pt x="6645" y="21560"/>
                      <a:pt x="6938" y="21528"/>
                      <a:pt x="7215" y="21450"/>
                    </a:cubicBezTo>
                    <a:cubicBezTo>
                      <a:pt x="7512" y="21367"/>
                      <a:pt x="7782" y="21233"/>
                      <a:pt x="8043" y="21091"/>
                    </a:cubicBezTo>
                    <a:cubicBezTo>
                      <a:pt x="8324" y="20937"/>
                      <a:pt x="8595" y="20772"/>
                      <a:pt x="8856" y="20596"/>
                    </a:cubicBezTo>
                    <a:cubicBezTo>
                      <a:pt x="11078" y="18964"/>
                      <a:pt x="13297" y="17329"/>
                      <a:pt x="15513" y="15692"/>
                    </a:cubicBezTo>
                    <a:cubicBezTo>
                      <a:pt x="16621" y="14873"/>
                      <a:pt x="17728" y="14054"/>
                      <a:pt x="18842" y="13240"/>
                    </a:cubicBezTo>
                    <a:cubicBezTo>
                      <a:pt x="19398" y="12833"/>
                      <a:pt x="19957" y="12428"/>
                      <a:pt x="20506" y="12014"/>
                    </a:cubicBezTo>
                    <a:cubicBezTo>
                      <a:pt x="20764" y="11820"/>
                      <a:pt x="21020" y="11623"/>
                      <a:pt x="21274" y="11425"/>
                    </a:cubicBezTo>
                    <a:cubicBezTo>
                      <a:pt x="21464" y="11212"/>
                      <a:pt x="21553" y="10949"/>
                      <a:pt x="21522" y="10687"/>
                    </a:cubicBezTo>
                    <a:cubicBezTo>
                      <a:pt x="21495" y="10457"/>
                      <a:pt x="21378" y="10240"/>
                      <a:pt x="21189" y="10069"/>
                    </a:cubicBezTo>
                    <a:cubicBezTo>
                      <a:pt x="20962" y="9899"/>
                      <a:pt x="20734" y="9728"/>
                      <a:pt x="20506" y="9559"/>
                    </a:cubicBezTo>
                    <a:cubicBezTo>
                      <a:pt x="19953" y="9147"/>
                      <a:pt x="19397" y="8739"/>
                      <a:pt x="18842" y="8329"/>
                    </a:cubicBezTo>
                    <a:cubicBezTo>
                      <a:pt x="17731" y="7511"/>
                      <a:pt x="16622" y="6690"/>
                      <a:pt x="15513" y="5870"/>
                    </a:cubicBezTo>
                    <a:cubicBezTo>
                      <a:pt x="13295" y="4230"/>
                      <a:pt x="11076" y="2591"/>
                      <a:pt x="8856" y="952"/>
                    </a:cubicBezTo>
                    <a:cubicBezTo>
                      <a:pt x="8597" y="778"/>
                      <a:pt x="8323" y="617"/>
                      <a:pt x="8043" y="464"/>
                    </a:cubicBezTo>
                    <a:cubicBezTo>
                      <a:pt x="7782" y="322"/>
                      <a:pt x="7512" y="188"/>
                      <a:pt x="7215" y="105"/>
                    </a:cubicBezTo>
                    <a:cubicBezTo>
                      <a:pt x="6938" y="27"/>
                      <a:pt x="6644" y="-3"/>
                      <a:pt x="6353" y="10"/>
                    </a:cubicBezTo>
                    <a:lnTo>
                      <a:pt x="659" y="10"/>
                    </a:lnTo>
                    <a:close/>
                  </a:path>
                </a:pathLst>
              </a:custGeom>
              <a:solidFill>
                <a:srgbClr val="A6A6A6">
                  <a:alpha val="60000"/>
                </a:srgbClr>
              </a:solidFill>
              <a:ln>
                <a:noFill/>
              </a:ln>
              <a:effectLst/>
            </p:spPr>
            <p:txBody>
              <a:bodyPr wrap="square" lIns="91440" tIns="45720" rIns="91440" bIns="45720" anchor="ctr">
                <a:normAutofit/>
              </a:bodyPr>
              <a:lstStyle/>
              <a:p>
                <a:endParaRPr lang="en-US" sz="900">
                  <a:latin typeface="思源黑体 CN Normal" panose="020B0400000000000000" charset="-122"/>
                  <a:ea typeface="思源黑体 CN Normal" panose="020B0400000000000000" charset="-122"/>
                  <a:cs typeface="思源黑体 CN Normal" panose="020B0400000000000000" charset="-122"/>
                </a:endParaRPr>
              </a:p>
            </p:txBody>
          </p:sp>
          <p:grpSp>
            <p:nvGrpSpPr>
              <p:cNvPr id="78" name="iṣļídè"/>
              <p:cNvGrpSpPr/>
              <p:nvPr/>
            </p:nvGrpSpPr>
            <p:grpSpPr>
              <a:xfrm>
                <a:off x="2614" y="4621"/>
                <a:ext cx="1694" cy="957"/>
                <a:chOff x="2501167" y="1747497"/>
                <a:chExt cx="865148" cy="631034"/>
              </a:xfrm>
              <a:solidFill>
                <a:srgbClr val="A6A6A6"/>
              </a:solidFill>
            </p:grpSpPr>
            <p:sp>
              <p:nvSpPr>
                <p:cNvPr id="79" name="íŝľîḓê"/>
                <p:cNvSpPr/>
                <p:nvPr/>
              </p:nvSpPr>
              <p:spPr bwMode="auto">
                <a:xfrm>
                  <a:off x="2501167" y="2054772"/>
                  <a:ext cx="865148" cy="323759"/>
                </a:xfrm>
                <a:custGeom>
                  <a:avLst/>
                  <a:gdLst>
                    <a:gd name="T0" fmla="*/ 865151 w 21557"/>
                    <a:gd name="T1" fmla="*/ 631658 h 21553"/>
                    <a:gd name="T2" fmla="*/ 865151 w 21557"/>
                    <a:gd name="T3" fmla="*/ 631658 h 21553"/>
                    <a:gd name="T4" fmla="*/ 865151 w 21557"/>
                    <a:gd name="T5" fmla="*/ 631658 h 21553"/>
                    <a:gd name="T6" fmla="*/ 865151 w 21557"/>
                    <a:gd name="T7" fmla="*/ 631658 h 21553"/>
                    <a:gd name="T8" fmla="*/ 0 60000 65536"/>
                    <a:gd name="T9" fmla="*/ 0 60000 65536"/>
                    <a:gd name="T10" fmla="*/ 0 60000 65536"/>
                    <a:gd name="T11" fmla="*/ 0 60000 65536"/>
                    <a:gd name="connsiteX0" fmla="*/ 12499 w 21557"/>
                    <a:gd name="connsiteY0" fmla="*/ 3 h 21546"/>
                    <a:gd name="connsiteX1" fmla="*/ 82 w 21557"/>
                    <a:gd name="connsiteY1" fmla="*/ 145 h 21546"/>
                    <a:gd name="connsiteX2" fmla="*/ 82 w 21557"/>
                    <a:gd name="connsiteY2" fmla="*/ 749 h 21546"/>
                    <a:gd name="connsiteX3" fmla="*/ 4142 w 21557"/>
                    <a:gd name="connsiteY3" fmla="*/ 5786 h 21546"/>
                    <a:gd name="connsiteX4" fmla="*/ 6172 w 21557"/>
                    <a:gd name="connsiteY4" fmla="*/ 8305 h 21546"/>
                    <a:gd name="connsiteX5" fmla="*/ 7563 w 21557"/>
                    <a:gd name="connsiteY5" fmla="*/ 9933 h 21546"/>
                    <a:gd name="connsiteX6" fmla="*/ 7793 w 21557"/>
                    <a:gd name="connsiteY6" fmla="*/ 10538 h 21546"/>
                    <a:gd name="connsiteX7" fmla="*/ 7573 w 21557"/>
                    <a:gd name="connsiteY7" fmla="*/ 11583 h 21546"/>
                    <a:gd name="connsiteX8" fmla="*/ 6172 w 21557"/>
                    <a:gd name="connsiteY8" fmla="*/ 13314 h 21546"/>
                    <a:gd name="connsiteX9" fmla="*/ 4142 w 21557"/>
                    <a:gd name="connsiteY9" fmla="*/ 15804 h 21546"/>
                    <a:gd name="connsiteX10" fmla="*/ 82 w 21557"/>
                    <a:gd name="connsiteY10" fmla="*/ 20785 h 21546"/>
                    <a:gd name="connsiteX11" fmla="*/ 82 w 21557"/>
                    <a:gd name="connsiteY11" fmla="*/ 21389 h 21546"/>
                    <a:gd name="connsiteX12" fmla="*/ 393 w 21557"/>
                    <a:gd name="connsiteY12" fmla="*/ 21538 h 21546"/>
                    <a:gd name="connsiteX13" fmla="*/ 12499 w 21557"/>
                    <a:gd name="connsiteY13" fmla="*/ 21538 h 21546"/>
                    <a:gd name="connsiteX14" fmla="*/ 13013 w 21557"/>
                    <a:gd name="connsiteY14" fmla="*/ 21443 h 21546"/>
                    <a:gd name="connsiteX15" fmla="*/ 13508 w 21557"/>
                    <a:gd name="connsiteY15" fmla="*/ 21084 h 21546"/>
                    <a:gd name="connsiteX16" fmla="*/ 13993 w 21557"/>
                    <a:gd name="connsiteY16" fmla="*/ 20589 h 21546"/>
                    <a:gd name="connsiteX17" fmla="*/ 17967 w 21557"/>
                    <a:gd name="connsiteY17" fmla="*/ 15685 h 21546"/>
                    <a:gd name="connsiteX18" fmla="*/ 19954 w 21557"/>
                    <a:gd name="connsiteY18" fmla="*/ 13233 h 21546"/>
                    <a:gd name="connsiteX19" fmla="*/ 20947 w 21557"/>
                    <a:gd name="connsiteY19" fmla="*/ 12007 h 21546"/>
                    <a:gd name="connsiteX20" fmla="*/ 21405 w 21557"/>
                    <a:gd name="connsiteY20" fmla="*/ 11418 h 21546"/>
                    <a:gd name="connsiteX21" fmla="*/ 21554 w 21557"/>
                    <a:gd name="connsiteY21" fmla="*/ 10680 h 21546"/>
                    <a:gd name="connsiteX22" fmla="*/ 21355 w 21557"/>
                    <a:gd name="connsiteY22" fmla="*/ 10062 h 21546"/>
                    <a:gd name="connsiteX23" fmla="*/ 20947 w 21557"/>
                    <a:gd name="connsiteY23" fmla="*/ 9552 h 21546"/>
                    <a:gd name="connsiteX24" fmla="*/ 19954 w 21557"/>
                    <a:gd name="connsiteY24" fmla="*/ 8322 h 21546"/>
                    <a:gd name="connsiteX25" fmla="*/ 17967 w 21557"/>
                    <a:gd name="connsiteY25" fmla="*/ 5863 h 21546"/>
                    <a:gd name="connsiteX26" fmla="*/ 13993 w 21557"/>
                    <a:gd name="connsiteY26" fmla="*/ 945 h 21546"/>
                    <a:gd name="connsiteX27" fmla="*/ 13508 w 21557"/>
                    <a:gd name="connsiteY27" fmla="*/ 457 h 21546"/>
                    <a:gd name="connsiteX28" fmla="*/ 13013 w 21557"/>
                    <a:gd name="connsiteY28" fmla="*/ 98 h 21546"/>
                    <a:gd name="connsiteX29" fmla="*/ 12499 w 21557"/>
                    <a:gd name="connsiteY29" fmla="*/ 3 h 21546"/>
                    <a:gd name="connsiteX0-1" fmla="*/ 12498 w 21556"/>
                    <a:gd name="connsiteY0-2" fmla="*/ 3 h 21546"/>
                    <a:gd name="connsiteX1-3" fmla="*/ 81 w 21556"/>
                    <a:gd name="connsiteY1-4" fmla="*/ 749 h 21546"/>
                    <a:gd name="connsiteX2-5" fmla="*/ 4141 w 21556"/>
                    <a:gd name="connsiteY2-6" fmla="*/ 5786 h 21546"/>
                    <a:gd name="connsiteX3-7" fmla="*/ 6171 w 21556"/>
                    <a:gd name="connsiteY3-8" fmla="*/ 8305 h 21546"/>
                    <a:gd name="connsiteX4-9" fmla="*/ 7562 w 21556"/>
                    <a:gd name="connsiteY4-10" fmla="*/ 9933 h 21546"/>
                    <a:gd name="connsiteX5-11" fmla="*/ 7792 w 21556"/>
                    <a:gd name="connsiteY5-12" fmla="*/ 10538 h 21546"/>
                    <a:gd name="connsiteX6-13" fmla="*/ 7572 w 21556"/>
                    <a:gd name="connsiteY6-14" fmla="*/ 11583 h 21546"/>
                    <a:gd name="connsiteX7-15" fmla="*/ 6171 w 21556"/>
                    <a:gd name="connsiteY7-16" fmla="*/ 13314 h 21546"/>
                    <a:gd name="connsiteX8-17" fmla="*/ 4141 w 21556"/>
                    <a:gd name="connsiteY8-18" fmla="*/ 15804 h 21546"/>
                    <a:gd name="connsiteX9-19" fmla="*/ 81 w 21556"/>
                    <a:gd name="connsiteY9-20" fmla="*/ 20785 h 21546"/>
                    <a:gd name="connsiteX10-21" fmla="*/ 81 w 21556"/>
                    <a:gd name="connsiteY10-22" fmla="*/ 21389 h 21546"/>
                    <a:gd name="connsiteX11-23" fmla="*/ 392 w 21556"/>
                    <a:gd name="connsiteY11-24" fmla="*/ 21538 h 21546"/>
                    <a:gd name="connsiteX12-25" fmla="*/ 12498 w 21556"/>
                    <a:gd name="connsiteY12-26" fmla="*/ 21538 h 21546"/>
                    <a:gd name="connsiteX13-27" fmla="*/ 13012 w 21556"/>
                    <a:gd name="connsiteY13-28" fmla="*/ 21443 h 21546"/>
                    <a:gd name="connsiteX14-29" fmla="*/ 13507 w 21556"/>
                    <a:gd name="connsiteY14-30" fmla="*/ 21084 h 21546"/>
                    <a:gd name="connsiteX15-31" fmla="*/ 13992 w 21556"/>
                    <a:gd name="connsiteY15-32" fmla="*/ 20589 h 21546"/>
                    <a:gd name="connsiteX16-33" fmla="*/ 17966 w 21556"/>
                    <a:gd name="connsiteY16-34" fmla="*/ 15685 h 21546"/>
                    <a:gd name="connsiteX17-35" fmla="*/ 19953 w 21556"/>
                    <a:gd name="connsiteY17-36" fmla="*/ 13233 h 21546"/>
                    <a:gd name="connsiteX18-37" fmla="*/ 20946 w 21556"/>
                    <a:gd name="connsiteY18-38" fmla="*/ 12007 h 21546"/>
                    <a:gd name="connsiteX19-39" fmla="*/ 21404 w 21556"/>
                    <a:gd name="connsiteY19-40" fmla="*/ 11418 h 21546"/>
                    <a:gd name="connsiteX20-41" fmla="*/ 21553 w 21556"/>
                    <a:gd name="connsiteY20-42" fmla="*/ 10680 h 21546"/>
                    <a:gd name="connsiteX21-43" fmla="*/ 21354 w 21556"/>
                    <a:gd name="connsiteY21-44" fmla="*/ 10062 h 21546"/>
                    <a:gd name="connsiteX22-45" fmla="*/ 20946 w 21556"/>
                    <a:gd name="connsiteY22-46" fmla="*/ 9552 h 21546"/>
                    <a:gd name="connsiteX23-47" fmla="*/ 19953 w 21556"/>
                    <a:gd name="connsiteY23-48" fmla="*/ 8322 h 21546"/>
                    <a:gd name="connsiteX24-49" fmla="*/ 17966 w 21556"/>
                    <a:gd name="connsiteY24-50" fmla="*/ 5863 h 21546"/>
                    <a:gd name="connsiteX25-51" fmla="*/ 13992 w 21556"/>
                    <a:gd name="connsiteY25-52" fmla="*/ 945 h 21546"/>
                    <a:gd name="connsiteX26-53" fmla="*/ 13507 w 21556"/>
                    <a:gd name="connsiteY26-54" fmla="*/ 457 h 21546"/>
                    <a:gd name="connsiteX27-55" fmla="*/ 13012 w 21556"/>
                    <a:gd name="connsiteY27-56" fmla="*/ 98 h 21546"/>
                    <a:gd name="connsiteX28-57" fmla="*/ 12498 w 21556"/>
                    <a:gd name="connsiteY28-58" fmla="*/ 3 h 21546"/>
                    <a:gd name="connsiteX0-59" fmla="*/ 12498 w 21556"/>
                    <a:gd name="connsiteY0-60" fmla="*/ 3 h 21546"/>
                    <a:gd name="connsiteX1-61" fmla="*/ 4141 w 21556"/>
                    <a:gd name="connsiteY1-62" fmla="*/ 5786 h 21546"/>
                    <a:gd name="connsiteX2-63" fmla="*/ 6171 w 21556"/>
                    <a:gd name="connsiteY2-64" fmla="*/ 8305 h 21546"/>
                    <a:gd name="connsiteX3-65" fmla="*/ 7562 w 21556"/>
                    <a:gd name="connsiteY3-66" fmla="*/ 9933 h 21546"/>
                    <a:gd name="connsiteX4-67" fmla="*/ 7792 w 21556"/>
                    <a:gd name="connsiteY4-68" fmla="*/ 10538 h 21546"/>
                    <a:gd name="connsiteX5-69" fmla="*/ 7572 w 21556"/>
                    <a:gd name="connsiteY5-70" fmla="*/ 11583 h 21546"/>
                    <a:gd name="connsiteX6-71" fmla="*/ 6171 w 21556"/>
                    <a:gd name="connsiteY6-72" fmla="*/ 13314 h 21546"/>
                    <a:gd name="connsiteX7-73" fmla="*/ 4141 w 21556"/>
                    <a:gd name="connsiteY7-74" fmla="*/ 15804 h 21546"/>
                    <a:gd name="connsiteX8-75" fmla="*/ 81 w 21556"/>
                    <a:gd name="connsiteY8-76" fmla="*/ 20785 h 21546"/>
                    <a:gd name="connsiteX9-77" fmla="*/ 81 w 21556"/>
                    <a:gd name="connsiteY9-78" fmla="*/ 21389 h 21546"/>
                    <a:gd name="connsiteX10-79" fmla="*/ 392 w 21556"/>
                    <a:gd name="connsiteY10-80" fmla="*/ 21538 h 21546"/>
                    <a:gd name="connsiteX11-81" fmla="*/ 12498 w 21556"/>
                    <a:gd name="connsiteY11-82" fmla="*/ 21538 h 21546"/>
                    <a:gd name="connsiteX12-83" fmla="*/ 13012 w 21556"/>
                    <a:gd name="connsiteY12-84" fmla="*/ 21443 h 21546"/>
                    <a:gd name="connsiteX13-85" fmla="*/ 13507 w 21556"/>
                    <a:gd name="connsiteY13-86" fmla="*/ 21084 h 21546"/>
                    <a:gd name="connsiteX14-87" fmla="*/ 13992 w 21556"/>
                    <a:gd name="connsiteY14-88" fmla="*/ 20589 h 21546"/>
                    <a:gd name="connsiteX15-89" fmla="*/ 17966 w 21556"/>
                    <a:gd name="connsiteY15-90" fmla="*/ 15685 h 21546"/>
                    <a:gd name="connsiteX16-91" fmla="*/ 19953 w 21556"/>
                    <a:gd name="connsiteY16-92" fmla="*/ 13233 h 21546"/>
                    <a:gd name="connsiteX17-93" fmla="*/ 20946 w 21556"/>
                    <a:gd name="connsiteY17-94" fmla="*/ 12007 h 21546"/>
                    <a:gd name="connsiteX18-95" fmla="*/ 21404 w 21556"/>
                    <a:gd name="connsiteY18-96" fmla="*/ 11418 h 21546"/>
                    <a:gd name="connsiteX19-97" fmla="*/ 21553 w 21556"/>
                    <a:gd name="connsiteY19-98" fmla="*/ 10680 h 21546"/>
                    <a:gd name="connsiteX20-99" fmla="*/ 21354 w 21556"/>
                    <a:gd name="connsiteY20-100" fmla="*/ 10062 h 21546"/>
                    <a:gd name="connsiteX21-101" fmla="*/ 20946 w 21556"/>
                    <a:gd name="connsiteY21-102" fmla="*/ 9552 h 21546"/>
                    <a:gd name="connsiteX22-103" fmla="*/ 19953 w 21556"/>
                    <a:gd name="connsiteY22-104" fmla="*/ 8322 h 21546"/>
                    <a:gd name="connsiteX23-105" fmla="*/ 17966 w 21556"/>
                    <a:gd name="connsiteY23-106" fmla="*/ 5863 h 21546"/>
                    <a:gd name="connsiteX24-107" fmla="*/ 13992 w 21556"/>
                    <a:gd name="connsiteY24-108" fmla="*/ 945 h 21546"/>
                    <a:gd name="connsiteX25-109" fmla="*/ 13507 w 21556"/>
                    <a:gd name="connsiteY25-110" fmla="*/ 457 h 21546"/>
                    <a:gd name="connsiteX26-111" fmla="*/ 13012 w 21556"/>
                    <a:gd name="connsiteY26-112" fmla="*/ 98 h 21546"/>
                    <a:gd name="connsiteX27-113" fmla="*/ 12498 w 21556"/>
                    <a:gd name="connsiteY27-114" fmla="*/ 3 h 21546"/>
                    <a:gd name="connsiteX0-115" fmla="*/ 13012 w 21556"/>
                    <a:gd name="connsiteY0-116" fmla="*/ 0 h 21448"/>
                    <a:gd name="connsiteX1-117" fmla="*/ 4141 w 21556"/>
                    <a:gd name="connsiteY1-118" fmla="*/ 5688 h 21448"/>
                    <a:gd name="connsiteX2-119" fmla="*/ 6171 w 21556"/>
                    <a:gd name="connsiteY2-120" fmla="*/ 8207 h 21448"/>
                    <a:gd name="connsiteX3-121" fmla="*/ 7562 w 21556"/>
                    <a:gd name="connsiteY3-122" fmla="*/ 9835 h 21448"/>
                    <a:gd name="connsiteX4-123" fmla="*/ 7792 w 21556"/>
                    <a:gd name="connsiteY4-124" fmla="*/ 10440 h 21448"/>
                    <a:gd name="connsiteX5-125" fmla="*/ 7572 w 21556"/>
                    <a:gd name="connsiteY5-126" fmla="*/ 11485 h 21448"/>
                    <a:gd name="connsiteX6-127" fmla="*/ 6171 w 21556"/>
                    <a:gd name="connsiteY6-128" fmla="*/ 13216 h 21448"/>
                    <a:gd name="connsiteX7-129" fmla="*/ 4141 w 21556"/>
                    <a:gd name="connsiteY7-130" fmla="*/ 15706 h 21448"/>
                    <a:gd name="connsiteX8-131" fmla="*/ 81 w 21556"/>
                    <a:gd name="connsiteY8-132" fmla="*/ 20687 h 21448"/>
                    <a:gd name="connsiteX9-133" fmla="*/ 81 w 21556"/>
                    <a:gd name="connsiteY9-134" fmla="*/ 21291 h 21448"/>
                    <a:gd name="connsiteX10-135" fmla="*/ 392 w 21556"/>
                    <a:gd name="connsiteY10-136" fmla="*/ 21440 h 21448"/>
                    <a:gd name="connsiteX11-137" fmla="*/ 12498 w 21556"/>
                    <a:gd name="connsiteY11-138" fmla="*/ 21440 h 21448"/>
                    <a:gd name="connsiteX12-139" fmla="*/ 13012 w 21556"/>
                    <a:gd name="connsiteY12-140" fmla="*/ 21345 h 21448"/>
                    <a:gd name="connsiteX13-141" fmla="*/ 13507 w 21556"/>
                    <a:gd name="connsiteY13-142" fmla="*/ 20986 h 21448"/>
                    <a:gd name="connsiteX14-143" fmla="*/ 13992 w 21556"/>
                    <a:gd name="connsiteY14-144" fmla="*/ 20491 h 21448"/>
                    <a:gd name="connsiteX15-145" fmla="*/ 17966 w 21556"/>
                    <a:gd name="connsiteY15-146" fmla="*/ 15587 h 21448"/>
                    <a:gd name="connsiteX16-147" fmla="*/ 19953 w 21556"/>
                    <a:gd name="connsiteY16-148" fmla="*/ 13135 h 21448"/>
                    <a:gd name="connsiteX17-149" fmla="*/ 20946 w 21556"/>
                    <a:gd name="connsiteY17-150" fmla="*/ 11909 h 21448"/>
                    <a:gd name="connsiteX18-151" fmla="*/ 21404 w 21556"/>
                    <a:gd name="connsiteY18-152" fmla="*/ 11320 h 21448"/>
                    <a:gd name="connsiteX19-153" fmla="*/ 21553 w 21556"/>
                    <a:gd name="connsiteY19-154" fmla="*/ 10582 h 21448"/>
                    <a:gd name="connsiteX20-155" fmla="*/ 21354 w 21556"/>
                    <a:gd name="connsiteY20-156" fmla="*/ 9964 h 21448"/>
                    <a:gd name="connsiteX21-157" fmla="*/ 20946 w 21556"/>
                    <a:gd name="connsiteY21-158" fmla="*/ 9454 h 21448"/>
                    <a:gd name="connsiteX22-159" fmla="*/ 19953 w 21556"/>
                    <a:gd name="connsiteY22-160" fmla="*/ 8224 h 21448"/>
                    <a:gd name="connsiteX23-161" fmla="*/ 17966 w 21556"/>
                    <a:gd name="connsiteY23-162" fmla="*/ 5765 h 21448"/>
                    <a:gd name="connsiteX24-163" fmla="*/ 13992 w 21556"/>
                    <a:gd name="connsiteY24-164" fmla="*/ 847 h 21448"/>
                    <a:gd name="connsiteX25-165" fmla="*/ 13507 w 21556"/>
                    <a:gd name="connsiteY25-166" fmla="*/ 359 h 21448"/>
                    <a:gd name="connsiteX26-167" fmla="*/ 13012 w 21556"/>
                    <a:gd name="connsiteY26-168" fmla="*/ 0 h 21448"/>
                    <a:gd name="connsiteX0-169" fmla="*/ 13507 w 21556"/>
                    <a:gd name="connsiteY0-170" fmla="*/ 289 h 21378"/>
                    <a:gd name="connsiteX1-171" fmla="*/ 4141 w 21556"/>
                    <a:gd name="connsiteY1-172" fmla="*/ 5618 h 21378"/>
                    <a:gd name="connsiteX2-173" fmla="*/ 6171 w 21556"/>
                    <a:gd name="connsiteY2-174" fmla="*/ 8137 h 21378"/>
                    <a:gd name="connsiteX3-175" fmla="*/ 7562 w 21556"/>
                    <a:gd name="connsiteY3-176" fmla="*/ 9765 h 21378"/>
                    <a:gd name="connsiteX4-177" fmla="*/ 7792 w 21556"/>
                    <a:gd name="connsiteY4-178" fmla="*/ 10370 h 21378"/>
                    <a:gd name="connsiteX5-179" fmla="*/ 7572 w 21556"/>
                    <a:gd name="connsiteY5-180" fmla="*/ 11415 h 21378"/>
                    <a:gd name="connsiteX6-181" fmla="*/ 6171 w 21556"/>
                    <a:gd name="connsiteY6-182" fmla="*/ 13146 h 21378"/>
                    <a:gd name="connsiteX7-183" fmla="*/ 4141 w 21556"/>
                    <a:gd name="connsiteY7-184" fmla="*/ 15636 h 21378"/>
                    <a:gd name="connsiteX8-185" fmla="*/ 81 w 21556"/>
                    <a:gd name="connsiteY8-186" fmla="*/ 20617 h 21378"/>
                    <a:gd name="connsiteX9-187" fmla="*/ 81 w 21556"/>
                    <a:gd name="connsiteY9-188" fmla="*/ 21221 h 21378"/>
                    <a:gd name="connsiteX10-189" fmla="*/ 392 w 21556"/>
                    <a:gd name="connsiteY10-190" fmla="*/ 21370 h 21378"/>
                    <a:gd name="connsiteX11-191" fmla="*/ 12498 w 21556"/>
                    <a:gd name="connsiteY11-192" fmla="*/ 21370 h 21378"/>
                    <a:gd name="connsiteX12-193" fmla="*/ 13012 w 21556"/>
                    <a:gd name="connsiteY12-194" fmla="*/ 21275 h 21378"/>
                    <a:gd name="connsiteX13-195" fmla="*/ 13507 w 21556"/>
                    <a:gd name="connsiteY13-196" fmla="*/ 20916 h 21378"/>
                    <a:gd name="connsiteX14-197" fmla="*/ 13992 w 21556"/>
                    <a:gd name="connsiteY14-198" fmla="*/ 20421 h 21378"/>
                    <a:gd name="connsiteX15-199" fmla="*/ 17966 w 21556"/>
                    <a:gd name="connsiteY15-200" fmla="*/ 15517 h 21378"/>
                    <a:gd name="connsiteX16-201" fmla="*/ 19953 w 21556"/>
                    <a:gd name="connsiteY16-202" fmla="*/ 13065 h 21378"/>
                    <a:gd name="connsiteX17-203" fmla="*/ 20946 w 21556"/>
                    <a:gd name="connsiteY17-204" fmla="*/ 11839 h 21378"/>
                    <a:gd name="connsiteX18-205" fmla="*/ 21404 w 21556"/>
                    <a:gd name="connsiteY18-206" fmla="*/ 11250 h 21378"/>
                    <a:gd name="connsiteX19-207" fmla="*/ 21553 w 21556"/>
                    <a:gd name="connsiteY19-208" fmla="*/ 10512 h 21378"/>
                    <a:gd name="connsiteX20-209" fmla="*/ 21354 w 21556"/>
                    <a:gd name="connsiteY20-210" fmla="*/ 9894 h 21378"/>
                    <a:gd name="connsiteX21-211" fmla="*/ 20946 w 21556"/>
                    <a:gd name="connsiteY21-212" fmla="*/ 9384 h 21378"/>
                    <a:gd name="connsiteX22-213" fmla="*/ 19953 w 21556"/>
                    <a:gd name="connsiteY22-214" fmla="*/ 8154 h 21378"/>
                    <a:gd name="connsiteX23-215" fmla="*/ 17966 w 21556"/>
                    <a:gd name="connsiteY23-216" fmla="*/ 5695 h 21378"/>
                    <a:gd name="connsiteX24-217" fmla="*/ 13992 w 21556"/>
                    <a:gd name="connsiteY24-218" fmla="*/ 777 h 21378"/>
                    <a:gd name="connsiteX25-219" fmla="*/ 13507 w 21556"/>
                    <a:gd name="connsiteY25-220" fmla="*/ 289 h 21378"/>
                    <a:gd name="connsiteX0-221" fmla="*/ 13992 w 21556"/>
                    <a:gd name="connsiteY0-222" fmla="*/ 1 h 20602"/>
                    <a:gd name="connsiteX1-223" fmla="*/ 4141 w 21556"/>
                    <a:gd name="connsiteY1-224" fmla="*/ 4842 h 20602"/>
                    <a:gd name="connsiteX2-225" fmla="*/ 6171 w 21556"/>
                    <a:gd name="connsiteY2-226" fmla="*/ 7361 h 20602"/>
                    <a:gd name="connsiteX3-227" fmla="*/ 7562 w 21556"/>
                    <a:gd name="connsiteY3-228" fmla="*/ 8989 h 20602"/>
                    <a:gd name="connsiteX4-229" fmla="*/ 7792 w 21556"/>
                    <a:gd name="connsiteY4-230" fmla="*/ 9594 h 20602"/>
                    <a:gd name="connsiteX5-231" fmla="*/ 7572 w 21556"/>
                    <a:gd name="connsiteY5-232" fmla="*/ 10639 h 20602"/>
                    <a:gd name="connsiteX6-233" fmla="*/ 6171 w 21556"/>
                    <a:gd name="connsiteY6-234" fmla="*/ 12370 h 20602"/>
                    <a:gd name="connsiteX7-235" fmla="*/ 4141 w 21556"/>
                    <a:gd name="connsiteY7-236" fmla="*/ 14860 h 20602"/>
                    <a:gd name="connsiteX8-237" fmla="*/ 81 w 21556"/>
                    <a:gd name="connsiteY8-238" fmla="*/ 19841 h 20602"/>
                    <a:gd name="connsiteX9-239" fmla="*/ 81 w 21556"/>
                    <a:gd name="connsiteY9-240" fmla="*/ 20445 h 20602"/>
                    <a:gd name="connsiteX10-241" fmla="*/ 392 w 21556"/>
                    <a:gd name="connsiteY10-242" fmla="*/ 20594 h 20602"/>
                    <a:gd name="connsiteX11-243" fmla="*/ 12498 w 21556"/>
                    <a:gd name="connsiteY11-244" fmla="*/ 20594 h 20602"/>
                    <a:gd name="connsiteX12-245" fmla="*/ 13012 w 21556"/>
                    <a:gd name="connsiteY12-246" fmla="*/ 20499 h 20602"/>
                    <a:gd name="connsiteX13-247" fmla="*/ 13507 w 21556"/>
                    <a:gd name="connsiteY13-248" fmla="*/ 20140 h 20602"/>
                    <a:gd name="connsiteX14-249" fmla="*/ 13992 w 21556"/>
                    <a:gd name="connsiteY14-250" fmla="*/ 19645 h 20602"/>
                    <a:gd name="connsiteX15-251" fmla="*/ 17966 w 21556"/>
                    <a:gd name="connsiteY15-252" fmla="*/ 14741 h 20602"/>
                    <a:gd name="connsiteX16-253" fmla="*/ 19953 w 21556"/>
                    <a:gd name="connsiteY16-254" fmla="*/ 12289 h 20602"/>
                    <a:gd name="connsiteX17-255" fmla="*/ 20946 w 21556"/>
                    <a:gd name="connsiteY17-256" fmla="*/ 11063 h 20602"/>
                    <a:gd name="connsiteX18-257" fmla="*/ 21404 w 21556"/>
                    <a:gd name="connsiteY18-258" fmla="*/ 10474 h 20602"/>
                    <a:gd name="connsiteX19-259" fmla="*/ 21553 w 21556"/>
                    <a:gd name="connsiteY19-260" fmla="*/ 9736 h 20602"/>
                    <a:gd name="connsiteX20-261" fmla="*/ 21354 w 21556"/>
                    <a:gd name="connsiteY20-262" fmla="*/ 9118 h 20602"/>
                    <a:gd name="connsiteX21-263" fmla="*/ 20946 w 21556"/>
                    <a:gd name="connsiteY21-264" fmla="*/ 8608 h 20602"/>
                    <a:gd name="connsiteX22-265" fmla="*/ 19953 w 21556"/>
                    <a:gd name="connsiteY22-266" fmla="*/ 7378 h 20602"/>
                    <a:gd name="connsiteX23-267" fmla="*/ 17966 w 21556"/>
                    <a:gd name="connsiteY23-268" fmla="*/ 4919 h 20602"/>
                    <a:gd name="connsiteX24-269" fmla="*/ 13992 w 21556"/>
                    <a:gd name="connsiteY24-270" fmla="*/ 1 h 20602"/>
                    <a:gd name="connsiteX0-271" fmla="*/ 17966 w 21556"/>
                    <a:gd name="connsiteY0-272" fmla="*/ 77 h 15760"/>
                    <a:gd name="connsiteX1-273" fmla="*/ 4141 w 21556"/>
                    <a:gd name="connsiteY1-274" fmla="*/ 0 h 15760"/>
                    <a:gd name="connsiteX2-275" fmla="*/ 6171 w 21556"/>
                    <a:gd name="connsiteY2-276" fmla="*/ 2519 h 15760"/>
                    <a:gd name="connsiteX3-277" fmla="*/ 7562 w 21556"/>
                    <a:gd name="connsiteY3-278" fmla="*/ 4147 h 15760"/>
                    <a:gd name="connsiteX4-279" fmla="*/ 7792 w 21556"/>
                    <a:gd name="connsiteY4-280" fmla="*/ 4752 h 15760"/>
                    <a:gd name="connsiteX5-281" fmla="*/ 7572 w 21556"/>
                    <a:gd name="connsiteY5-282" fmla="*/ 5797 h 15760"/>
                    <a:gd name="connsiteX6-283" fmla="*/ 6171 w 21556"/>
                    <a:gd name="connsiteY6-284" fmla="*/ 7528 h 15760"/>
                    <a:gd name="connsiteX7-285" fmla="*/ 4141 w 21556"/>
                    <a:gd name="connsiteY7-286" fmla="*/ 10018 h 15760"/>
                    <a:gd name="connsiteX8-287" fmla="*/ 81 w 21556"/>
                    <a:gd name="connsiteY8-288" fmla="*/ 14999 h 15760"/>
                    <a:gd name="connsiteX9-289" fmla="*/ 81 w 21556"/>
                    <a:gd name="connsiteY9-290" fmla="*/ 15603 h 15760"/>
                    <a:gd name="connsiteX10-291" fmla="*/ 392 w 21556"/>
                    <a:gd name="connsiteY10-292" fmla="*/ 15752 h 15760"/>
                    <a:gd name="connsiteX11-293" fmla="*/ 12498 w 21556"/>
                    <a:gd name="connsiteY11-294" fmla="*/ 15752 h 15760"/>
                    <a:gd name="connsiteX12-295" fmla="*/ 13012 w 21556"/>
                    <a:gd name="connsiteY12-296" fmla="*/ 15657 h 15760"/>
                    <a:gd name="connsiteX13-297" fmla="*/ 13507 w 21556"/>
                    <a:gd name="connsiteY13-298" fmla="*/ 15298 h 15760"/>
                    <a:gd name="connsiteX14-299" fmla="*/ 13992 w 21556"/>
                    <a:gd name="connsiteY14-300" fmla="*/ 14803 h 15760"/>
                    <a:gd name="connsiteX15-301" fmla="*/ 17966 w 21556"/>
                    <a:gd name="connsiteY15-302" fmla="*/ 9899 h 15760"/>
                    <a:gd name="connsiteX16-303" fmla="*/ 19953 w 21556"/>
                    <a:gd name="connsiteY16-304" fmla="*/ 7447 h 15760"/>
                    <a:gd name="connsiteX17-305" fmla="*/ 20946 w 21556"/>
                    <a:gd name="connsiteY17-306" fmla="*/ 6221 h 15760"/>
                    <a:gd name="connsiteX18-307" fmla="*/ 21404 w 21556"/>
                    <a:gd name="connsiteY18-308" fmla="*/ 5632 h 15760"/>
                    <a:gd name="connsiteX19-309" fmla="*/ 21553 w 21556"/>
                    <a:gd name="connsiteY19-310" fmla="*/ 4894 h 15760"/>
                    <a:gd name="connsiteX20-311" fmla="*/ 21354 w 21556"/>
                    <a:gd name="connsiteY20-312" fmla="*/ 4276 h 15760"/>
                    <a:gd name="connsiteX21-313" fmla="*/ 20946 w 21556"/>
                    <a:gd name="connsiteY21-314" fmla="*/ 3766 h 15760"/>
                    <a:gd name="connsiteX22-315" fmla="*/ 19953 w 21556"/>
                    <a:gd name="connsiteY22-316" fmla="*/ 2536 h 15760"/>
                    <a:gd name="connsiteX23-317" fmla="*/ 17966 w 21556"/>
                    <a:gd name="connsiteY23-318" fmla="*/ 77 h 15760"/>
                    <a:gd name="connsiteX0-319" fmla="*/ 17966 w 21556"/>
                    <a:gd name="connsiteY0-320" fmla="*/ 0 h 15683"/>
                    <a:gd name="connsiteX1-321" fmla="*/ 6171 w 21556"/>
                    <a:gd name="connsiteY1-322" fmla="*/ 2442 h 15683"/>
                    <a:gd name="connsiteX2-323" fmla="*/ 7562 w 21556"/>
                    <a:gd name="connsiteY2-324" fmla="*/ 4070 h 15683"/>
                    <a:gd name="connsiteX3-325" fmla="*/ 7792 w 21556"/>
                    <a:gd name="connsiteY3-326" fmla="*/ 4675 h 15683"/>
                    <a:gd name="connsiteX4-327" fmla="*/ 7572 w 21556"/>
                    <a:gd name="connsiteY4-328" fmla="*/ 5720 h 15683"/>
                    <a:gd name="connsiteX5-329" fmla="*/ 6171 w 21556"/>
                    <a:gd name="connsiteY5-330" fmla="*/ 7451 h 15683"/>
                    <a:gd name="connsiteX6-331" fmla="*/ 4141 w 21556"/>
                    <a:gd name="connsiteY6-332" fmla="*/ 9941 h 15683"/>
                    <a:gd name="connsiteX7-333" fmla="*/ 81 w 21556"/>
                    <a:gd name="connsiteY7-334" fmla="*/ 14922 h 15683"/>
                    <a:gd name="connsiteX8-335" fmla="*/ 81 w 21556"/>
                    <a:gd name="connsiteY8-336" fmla="*/ 15526 h 15683"/>
                    <a:gd name="connsiteX9-337" fmla="*/ 392 w 21556"/>
                    <a:gd name="connsiteY9-338" fmla="*/ 15675 h 15683"/>
                    <a:gd name="connsiteX10-339" fmla="*/ 12498 w 21556"/>
                    <a:gd name="connsiteY10-340" fmla="*/ 15675 h 15683"/>
                    <a:gd name="connsiteX11-341" fmla="*/ 13012 w 21556"/>
                    <a:gd name="connsiteY11-342" fmla="*/ 15580 h 15683"/>
                    <a:gd name="connsiteX12-343" fmla="*/ 13507 w 21556"/>
                    <a:gd name="connsiteY12-344" fmla="*/ 15221 h 15683"/>
                    <a:gd name="connsiteX13-345" fmla="*/ 13992 w 21556"/>
                    <a:gd name="connsiteY13-346" fmla="*/ 14726 h 15683"/>
                    <a:gd name="connsiteX14-347" fmla="*/ 17966 w 21556"/>
                    <a:gd name="connsiteY14-348" fmla="*/ 9822 h 15683"/>
                    <a:gd name="connsiteX15-349" fmla="*/ 19953 w 21556"/>
                    <a:gd name="connsiteY15-350" fmla="*/ 7370 h 15683"/>
                    <a:gd name="connsiteX16-351" fmla="*/ 20946 w 21556"/>
                    <a:gd name="connsiteY16-352" fmla="*/ 6144 h 15683"/>
                    <a:gd name="connsiteX17-353" fmla="*/ 21404 w 21556"/>
                    <a:gd name="connsiteY17-354" fmla="*/ 5555 h 15683"/>
                    <a:gd name="connsiteX18-355" fmla="*/ 21553 w 21556"/>
                    <a:gd name="connsiteY18-356" fmla="*/ 4817 h 15683"/>
                    <a:gd name="connsiteX19-357" fmla="*/ 21354 w 21556"/>
                    <a:gd name="connsiteY19-358" fmla="*/ 4199 h 15683"/>
                    <a:gd name="connsiteX20-359" fmla="*/ 20946 w 21556"/>
                    <a:gd name="connsiteY20-360" fmla="*/ 3689 h 15683"/>
                    <a:gd name="connsiteX21-361" fmla="*/ 19953 w 21556"/>
                    <a:gd name="connsiteY21-362" fmla="*/ 2459 h 15683"/>
                    <a:gd name="connsiteX22-363" fmla="*/ 17966 w 21556"/>
                    <a:gd name="connsiteY22-364" fmla="*/ 0 h 15683"/>
                    <a:gd name="connsiteX0-365" fmla="*/ 17966 w 21556"/>
                    <a:gd name="connsiteY0-366" fmla="*/ 0 h 15683"/>
                    <a:gd name="connsiteX1-367" fmla="*/ 7562 w 21556"/>
                    <a:gd name="connsiteY1-368" fmla="*/ 4070 h 15683"/>
                    <a:gd name="connsiteX2-369" fmla="*/ 7792 w 21556"/>
                    <a:gd name="connsiteY2-370" fmla="*/ 4675 h 15683"/>
                    <a:gd name="connsiteX3-371" fmla="*/ 7572 w 21556"/>
                    <a:gd name="connsiteY3-372" fmla="*/ 5720 h 15683"/>
                    <a:gd name="connsiteX4-373" fmla="*/ 6171 w 21556"/>
                    <a:gd name="connsiteY4-374" fmla="*/ 7451 h 15683"/>
                    <a:gd name="connsiteX5-375" fmla="*/ 4141 w 21556"/>
                    <a:gd name="connsiteY5-376" fmla="*/ 9941 h 15683"/>
                    <a:gd name="connsiteX6-377" fmla="*/ 81 w 21556"/>
                    <a:gd name="connsiteY6-378" fmla="*/ 14922 h 15683"/>
                    <a:gd name="connsiteX7-379" fmla="*/ 81 w 21556"/>
                    <a:gd name="connsiteY7-380" fmla="*/ 15526 h 15683"/>
                    <a:gd name="connsiteX8-381" fmla="*/ 392 w 21556"/>
                    <a:gd name="connsiteY8-382" fmla="*/ 15675 h 15683"/>
                    <a:gd name="connsiteX9-383" fmla="*/ 12498 w 21556"/>
                    <a:gd name="connsiteY9-384" fmla="*/ 15675 h 15683"/>
                    <a:gd name="connsiteX10-385" fmla="*/ 13012 w 21556"/>
                    <a:gd name="connsiteY10-386" fmla="*/ 15580 h 15683"/>
                    <a:gd name="connsiteX11-387" fmla="*/ 13507 w 21556"/>
                    <a:gd name="connsiteY11-388" fmla="*/ 15221 h 15683"/>
                    <a:gd name="connsiteX12-389" fmla="*/ 13992 w 21556"/>
                    <a:gd name="connsiteY12-390" fmla="*/ 14726 h 15683"/>
                    <a:gd name="connsiteX13-391" fmla="*/ 17966 w 21556"/>
                    <a:gd name="connsiteY13-392" fmla="*/ 9822 h 15683"/>
                    <a:gd name="connsiteX14-393" fmla="*/ 19953 w 21556"/>
                    <a:gd name="connsiteY14-394" fmla="*/ 7370 h 15683"/>
                    <a:gd name="connsiteX15-395" fmla="*/ 20946 w 21556"/>
                    <a:gd name="connsiteY15-396" fmla="*/ 6144 h 15683"/>
                    <a:gd name="connsiteX16-397" fmla="*/ 21404 w 21556"/>
                    <a:gd name="connsiteY16-398" fmla="*/ 5555 h 15683"/>
                    <a:gd name="connsiteX17-399" fmla="*/ 21553 w 21556"/>
                    <a:gd name="connsiteY17-400" fmla="*/ 4817 h 15683"/>
                    <a:gd name="connsiteX18-401" fmla="*/ 21354 w 21556"/>
                    <a:gd name="connsiteY18-402" fmla="*/ 4199 h 15683"/>
                    <a:gd name="connsiteX19-403" fmla="*/ 20946 w 21556"/>
                    <a:gd name="connsiteY19-404" fmla="*/ 3689 h 15683"/>
                    <a:gd name="connsiteX20-405" fmla="*/ 19953 w 21556"/>
                    <a:gd name="connsiteY20-406" fmla="*/ 2459 h 15683"/>
                    <a:gd name="connsiteX21-407" fmla="*/ 17966 w 21556"/>
                    <a:gd name="connsiteY21-408" fmla="*/ 0 h 15683"/>
                    <a:gd name="connsiteX0-409" fmla="*/ 19953 w 21556"/>
                    <a:gd name="connsiteY0-410" fmla="*/ 0 h 13224"/>
                    <a:gd name="connsiteX1-411" fmla="*/ 7562 w 21556"/>
                    <a:gd name="connsiteY1-412" fmla="*/ 1611 h 13224"/>
                    <a:gd name="connsiteX2-413" fmla="*/ 7792 w 21556"/>
                    <a:gd name="connsiteY2-414" fmla="*/ 2216 h 13224"/>
                    <a:gd name="connsiteX3-415" fmla="*/ 7572 w 21556"/>
                    <a:gd name="connsiteY3-416" fmla="*/ 3261 h 13224"/>
                    <a:gd name="connsiteX4-417" fmla="*/ 6171 w 21556"/>
                    <a:gd name="connsiteY4-418" fmla="*/ 4992 h 13224"/>
                    <a:gd name="connsiteX5-419" fmla="*/ 4141 w 21556"/>
                    <a:gd name="connsiteY5-420" fmla="*/ 7482 h 13224"/>
                    <a:gd name="connsiteX6-421" fmla="*/ 81 w 21556"/>
                    <a:gd name="connsiteY6-422" fmla="*/ 12463 h 13224"/>
                    <a:gd name="connsiteX7-423" fmla="*/ 81 w 21556"/>
                    <a:gd name="connsiteY7-424" fmla="*/ 13067 h 13224"/>
                    <a:gd name="connsiteX8-425" fmla="*/ 392 w 21556"/>
                    <a:gd name="connsiteY8-426" fmla="*/ 13216 h 13224"/>
                    <a:gd name="connsiteX9-427" fmla="*/ 12498 w 21556"/>
                    <a:gd name="connsiteY9-428" fmla="*/ 13216 h 13224"/>
                    <a:gd name="connsiteX10-429" fmla="*/ 13012 w 21556"/>
                    <a:gd name="connsiteY10-430" fmla="*/ 13121 h 13224"/>
                    <a:gd name="connsiteX11-431" fmla="*/ 13507 w 21556"/>
                    <a:gd name="connsiteY11-432" fmla="*/ 12762 h 13224"/>
                    <a:gd name="connsiteX12-433" fmla="*/ 13992 w 21556"/>
                    <a:gd name="connsiteY12-434" fmla="*/ 12267 h 13224"/>
                    <a:gd name="connsiteX13-435" fmla="*/ 17966 w 21556"/>
                    <a:gd name="connsiteY13-436" fmla="*/ 7363 h 13224"/>
                    <a:gd name="connsiteX14-437" fmla="*/ 19953 w 21556"/>
                    <a:gd name="connsiteY14-438" fmla="*/ 4911 h 13224"/>
                    <a:gd name="connsiteX15-439" fmla="*/ 20946 w 21556"/>
                    <a:gd name="connsiteY15-440" fmla="*/ 3685 h 13224"/>
                    <a:gd name="connsiteX16-441" fmla="*/ 21404 w 21556"/>
                    <a:gd name="connsiteY16-442" fmla="*/ 3096 h 13224"/>
                    <a:gd name="connsiteX17-443" fmla="*/ 21553 w 21556"/>
                    <a:gd name="connsiteY17-444" fmla="*/ 2358 h 13224"/>
                    <a:gd name="connsiteX18-445" fmla="*/ 21354 w 21556"/>
                    <a:gd name="connsiteY18-446" fmla="*/ 1740 h 13224"/>
                    <a:gd name="connsiteX19-447" fmla="*/ 20946 w 21556"/>
                    <a:gd name="connsiteY19-448" fmla="*/ 1230 h 13224"/>
                    <a:gd name="connsiteX20-449" fmla="*/ 19953 w 21556"/>
                    <a:gd name="connsiteY20-450" fmla="*/ 0 h 13224"/>
                    <a:gd name="connsiteX0-451" fmla="*/ 19953 w 21556"/>
                    <a:gd name="connsiteY0-452" fmla="*/ 0 h 13224"/>
                    <a:gd name="connsiteX1-453" fmla="*/ 7562 w 21556"/>
                    <a:gd name="connsiteY1-454" fmla="*/ 1611 h 13224"/>
                    <a:gd name="connsiteX2-455" fmla="*/ 7792 w 21556"/>
                    <a:gd name="connsiteY2-456" fmla="*/ 2216 h 13224"/>
                    <a:gd name="connsiteX3-457" fmla="*/ 7613 w 21556"/>
                    <a:gd name="connsiteY3-458" fmla="*/ 1590 h 13224"/>
                    <a:gd name="connsiteX4-459" fmla="*/ 7572 w 21556"/>
                    <a:gd name="connsiteY4-460" fmla="*/ 3261 h 13224"/>
                    <a:gd name="connsiteX5-461" fmla="*/ 6171 w 21556"/>
                    <a:gd name="connsiteY5-462" fmla="*/ 4992 h 13224"/>
                    <a:gd name="connsiteX6-463" fmla="*/ 4141 w 21556"/>
                    <a:gd name="connsiteY6-464" fmla="*/ 7482 h 13224"/>
                    <a:gd name="connsiteX7-465" fmla="*/ 81 w 21556"/>
                    <a:gd name="connsiteY7-466" fmla="*/ 12463 h 13224"/>
                    <a:gd name="connsiteX8-467" fmla="*/ 81 w 21556"/>
                    <a:gd name="connsiteY8-468" fmla="*/ 13067 h 13224"/>
                    <a:gd name="connsiteX9-469" fmla="*/ 392 w 21556"/>
                    <a:gd name="connsiteY9-470" fmla="*/ 13216 h 13224"/>
                    <a:gd name="connsiteX10-471" fmla="*/ 12498 w 21556"/>
                    <a:gd name="connsiteY10-472" fmla="*/ 13216 h 13224"/>
                    <a:gd name="connsiteX11-473" fmla="*/ 13012 w 21556"/>
                    <a:gd name="connsiteY11-474" fmla="*/ 13121 h 13224"/>
                    <a:gd name="connsiteX12-475" fmla="*/ 13507 w 21556"/>
                    <a:gd name="connsiteY12-476" fmla="*/ 12762 h 13224"/>
                    <a:gd name="connsiteX13-477" fmla="*/ 13992 w 21556"/>
                    <a:gd name="connsiteY13-478" fmla="*/ 12267 h 13224"/>
                    <a:gd name="connsiteX14-479" fmla="*/ 17966 w 21556"/>
                    <a:gd name="connsiteY14-480" fmla="*/ 7363 h 13224"/>
                    <a:gd name="connsiteX15-481" fmla="*/ 19953 w 21556"/>
                    <a:gd name="connsiteY15-482" fmla="*/ 4911 h 13224"/>
                    <a:gd name="connsiteX16-483" fmla="*/ 20946 w 21556"/>
                    <a:gd name="connsiteY16-484" fmla="*/ 3685 h 13224"/>
                    <a:gd name="connsiteX17-485" fmla="*/ 21404 w 21556"/>
                    <a:gd name="connsiteY17-486" fmla="*/ 3096 h 13224"/>
                    <a:gd name="connsiteX18-487" fmla="*/ 21553 w 21556"/>
                    <a:gd name="connsiteY18-488" fmla="*/ 2358 h 13224"/>
                    <a:gd name="connsiteX19-489" fmla="*/ 21354 w 21556"/>
                    <a:gd name="connsiteY19-490" fmla="*/ 1740 h 13224"/>
                    <a:gd name="connsiteX20-491" fmla="*/ 20946 w 21556"/>
                    <a:gd name="connsiteY20-492" fmla="*/ 1230 h 13224"/>
                    <a:gd name="connsiteX21-493" fmla="*/ 19953 w 21556"/>
                    <a:gd name="connsiteY21-494" fmla="*/ 0 h 13224"/>
                    <a:gd name="connsiteX0-495" fmla="*/ 19953 w 21556"/>
                    <a:gd name="connsiteY0-496" fmla="*/ 0 h 13224"/>
                    <a:gd name="connsiteX1-497" fmla="*/ 7562 w 21556"/>
                    <a:gd name="connsiteY1-498" fmla="*/ 1611 h 13224"/>
                    <a:gd name="connsiteX2-499" fmla="*/ 7792 w 21556"/>
                    <a:gd name="connsiteY2-500" fmla="*/ 2216 h 13224"/>
                    <a:gd name="connsiteX3-501" fmla="*/ 7572 w 21556"/>
                    <a:gd name="connsiteY3-502" fmla="*/ 3261 h 13224"/>
                    <a:gd name="connsiteX4-503" fmla="*/ 6171 w 21556"/>
                    <a:gd name="connsiteY4-504" fmla="*/ 4992 h 13224"/>
                    <a:gd name="connsiteX5-505" fmla="*/ 4141 w 21556"/>
                    <a:gd name="connsiteY5-506" fmla="*/ 7482 h 13224"/>
                    <a:gd name="connsiteX6-507" fmla="*/ 81 w 21556"/>
                    <a:gd name="connsiteY6-508" fmla="*/ 12463 h 13224"/>
                    <a:gd name="connsiteX7-509" fmla="*/ 81 w 21556"/>
                    <a:gd name="connsiteY7-510" fmla="*/ 13067 h 13224"/>
                    <a:gd name="connsiteX8-511" fmla="*/ 392 w 21556"/>
                    <a:gd name="connsiteY8-512" fmla="*/ 13216 h 13224"/>
                    <a:gd name="connsiteX9-513" fmla="*/ 12498 w 21556"/>
                    <a:gd name="connsiteY9-514" fmla="*/ 13216 h 13224"/>
                    <a:gd name="connsiteX10-515" fmla="*/ 13012 w 21556"/>
                    <a:gd name="connsiteY10-516" fmla="*/ 13121 h 13224"/>
                    <a:gd name="connsiteX11-517" fmla="*/ 13507 w 21556"/>
                    <a:gd name="connsiteY11-518" fmla="*/ 12762 h 13224"/>
                    <a:gd name="connsiteX12-519" fmla="*/ 13992 w 21556"/>
                    <a:gd name="connsiteY12-520" fmla="*/ 12267 h 13224"/>
                    <a:gd name="connsiteX13-521" fmla="*/ 17966 w 21556"/>
                    <a:gd name="connsiteY13-522" fmla="*/ 7363 h 13224"/>
                    <a:gd name="connsiteX14-523" fmla="*/ 19953 w 21556"/>
                    <a:gd name="connsiteY14-524" fmla="*/ 4911 h 13224"/>
                    <a:gd name="connsiteX15-525" fmla="*/ 20946 w 21556"/>
                    <a:gd name="connsiteY15-526" fmla="*/ 3685 h 13224"/>
                    <a:gd name="connsiteX16-527" fmla="*/ 21404 w 21556"/>
                    <a:gd name="connsiteY16-528" fmla="*/ 3096 h 13224"/>
                    <a:gd name="connsiteX17-529" fmla="*/ 21553 w 21556"/>
                    <a:gd name="connsiteY17-530" fmla="*/ 2358 h 13224"/>
                    <a:gd name="connsiteX18-531" fmla="*/ 21354 w 21556"/>
                    <a:gd name="connsiteY18-532" fmla="*/ 1740 h 13224"/>
                    <a:gd name="connsiteX19-533" fmla="*/ 20946 w 21556"/>
                    <a:gd name="connsiteY19-534" fmla="*/ 1230 h 13224"/>
                    <a:gd name="connsiteX20-535" fmla="*/ 19953 w 21556"/>
                    <a:gd name="connsiteY20-536" fmla="*/ 0 h 13224"/>
                    <a:gd name="connsiteX0-537" fmla="*/ 19953 w 21556"/>
                    <a:gd name="connsiteY0-538" fmla="*/ 0 h 13224"/>
                    <a:gd name="connsiteX1-539" fmla="*/ 7792 w 21556"/>
                    <a:gd name="connsiteY1-540" fmla="*/ 2216 h 13224"/>
                    <a:gd name="connsiteX2-541" fmla="*/ 7572 w 21556"/>
                    <a:gd name="connsiteY2-542" fmla="*/ 3261 h 13224"/>
                    <a:gd name="connsiteX3-543" fmla="*/ 6171 w 21556"/>
                    <a:gd name="connsiteY3-544" fmla="*/ 4992 h 13224"/>
                    <a:gd name="connsiteX4-545" fmla="*/ 4141 w 21556"/>
                    <a:gd name="connsiteY4-546" fmla="*/ 7482 h 13224"/>
                    <a:gd name="connsiteX5-547" fmla="*/ 81 w 21556"/>
                    <a:gd name="connsiteY5-548" fmla="*/ 12463 h 13224"/>
                    <a:gd name="connsiteX6-549" fmla="*/ 81 w 21556"/>
                    <a:gd name="connsiteY6-550" fmla="*/ 13067 h 13224"/>
                    <a:gd name="connsiteX7-551" fmla="*/ 392 w 21556"/>
                    <a:gd name="connsiteY7-552" fmla="*/ 13216 h 13224"/>
                    <a:gd name="connsiteX8-553" fmla="*/ 12498 w 21556"/>
                    <a:gd name="connsiteY8-554" fmla="*/ 13216 h 13224"/>
                    <a:gd name="connsiteX9-555" fmla="*/ 13012 w 21556"/>
                    <a:gd name="connsiteY9-556" fmla="*/ 13121 h 13224"/>
                    <a:gd name="connsiteX10-557" fmla="*/ 13507 w 21556"/>
                    <a:gd name="connsiteY10-558" fmla="*/ 12762 h 13224"/>
                    <a:gd name="connsiteX11-559" fmla="*/ 13992 w 21556"/>
                    <a:gd name="connsiteY11-560" fmla="*/ 12267 h 13224"/>
                    <a:gd name="connsiteX12-561" fmla="*/ 17966 w 21556"/>
                    <a:gd name="connsiteY12-562" fmla="*/ 7363 h 13224"/>
                    <a:gd name="connsiteX13-563" fmla="*/ 19953 w 21556"/>
                    <a:gd name="connsiteY13-564" fmla="*/ 4911 h 13224"/>
                    <a:gd name="connsiteX14-565" fmla="*/ 20946 w 21556"/>
                    <a:gd name="connsiteY14-566" fmla="*/ 3685 h 13224"/>
                    <a:gd name="connsiteX15-567" fmla="*/ 21404 w 21556"/>
                    <a:gd name="connsiteY15-568" fmla="*/ 3096 h 13224"/>
                    <a:gd name="connsiteX16-569" fmla="*/ 21553 w 21556"/>
                    <a:gd name="connsiteY16-570" fmla="*/ 2358 h 13224"/>
                    <a:gd name="connsiteX17-571" fmla="*/ 21354 w 21556"/>
                    <a:gd name="connsiteY17-572" fmla="*/ 1740 h 13224"/>
                    <a:gd name="connsiteX18-573" fmla="*/ 20946 w 21556"/>
                    <a:gd name="connsiteY18-574" fmla="*/ 1230 h 13224"/>
                    <a:gd name="connsiteX19-575" fmla="*/ 19953 w 21556"/>
                    <a:gd name="connsiteY19-576" fmla="*/ 0 h 13224"/>
                    <a:gd name="connsiteX0-577" fmla="*/ 20946 w 21556"/>
                    <a:gd name="connsiteY0-578" fmla="*/ 0 h 11994"/>
                    <a:gd name="connsiteX1-579" fmla="*/ 7792 w 21556"/>
                    <a:gd name="connsiteY1-580" fmla="*/ 986 h 11994"/>
                    <a:gd name="connsiteX2-581" fmla="*/ 7572 w 21556"/>
                    <a:gd name="connsiteY2-582" fmla="*/ 2031 h 11994"/>
                    <a:gd name="connsiteX3-583" fmla="*/ 6171 w 21556"/>
                    <a:gd name="connsiteY3-584" fmla="*/ 3762 h 11994"/>
                    <a:gd name="connsiteX4-585" fmla="*/ 4141 w 21556"/>
                    <a:gd name="connsiteY4-586" fmla="*/ 6252 h 11994"/>
                    <a:gd name="connsiteX5-587" fmla="*/ 81 w 21556"/>
                    <a:gd name="connsiteY5-588" fmla="*/ 11233 h 11994"/>
                    <a:gd name="connsiteX6-589" fmla="*/ 81 w 21556"/>
                    <a:gd name="connsiteY6-590" fmla="*/ 11837 h 11994"/>
                    <a:gd name="connsiteX7-591" fmla="*/ 392 w 21556"/>
                    <a:gd name="connsiteY7-592" fmla="*/ 11986 h 11994"/>
                    <a:gd name="connsiteX8-593" fmla="*/ 12498 w 21556"/>
                    <a:gd name="connsiteY8-594" fmla="*/ 11986 h 11994"/>
                    <a:gd name="connsiteX9-595" fmla="*/ 13012 w 21556"/>
                    <a:gd name="connsiteY9-596" fmla="*/ 11891 h 11994"/>
                    <a:gd name="connsiteX10-597" fmla="*/ 13507 w 21556"/>
                    <a:gd name="connsiteY10-598" fmla="*/ 11532 h 11994"/>
                    <a:gd name="connsiteX11-599" fmla="*/ 13992 w 21556"/>
                    <a:gd name="connsiteY11-600" fmla="*/ 11037 h 11994"/>
                    <a:gd name="connsiteX12-601" fmla="*/ 17966 w 21556"/>
                    <a:gd name="connsiteY12-602" fmla="*/ 6133 h 11994"/>
                    <a:gd name="connsiteX13-603" fmla="*/ 19953 w 21556"/>
                    <a:gd name="connsiteY13-604" fmla="*/ 3681 h 11994"/>
                    <a:gd name="connsiteX14-605" fmla="*/ 20946 w 21556"/>
                    <a:gd name="connsiteY14-606" fmla="*/ 2455 h 11994"/>
                    <a:gd name="connsiteX15-607" fmla="*/ 21404 w 21556"/>
                    <a:gd name="connsiteY15-608" fmla="*/ 1866 h 11994"/>
                    <a:gd name="connsiteX16-609" fmla="*/ 21553 w 21556"/>
                    <a:gd name="connsiteY16-610" fmla="*/ 1128 h 11994"/>
                    <a:gd name="connsiteX17-611" fmla="*/ 21354 w 21556"/>
                    <a:gd name="connsiteY17-612" fmla="*/ 510 h 11994"/>
                    <a:gd name="connsiteX18-613" fmla="*/ 20946 w 21556"/>
                    <a:gd name="connsiteY18-614" fmla="*/ 0 h 11994"/>
                    <a:gd name="connsiteX0-615" fmla="*/ 21354 w 21556"/>
                    <a:gd name="connsiteY0-616" fmla="*/ 0 h 11484"/>
                    <a:gd name="connsiteX1-617" fmla="*/ 7792 w 21556"/>
                    <a:gd name="connsiteY1-618" fmla="*/ 476 h 11484"/>
                    <a:gd name="connsiteX2-619" fmla="*/ 7572 w 21556"/>
                    <a:gd name="connsiteY2-620" fmla="*/ 1521 h 11484"/>
                    <a:gd name="connsiteX3-621" fmla="*/ 6171 w 21556"/>
                    <a:gd name="connsiteY3-622" fmla="*/ 3252 h 11484"/>
                    <a:gd name="connsiteX4-623" fmla="*/ 4141 w 21556"/>
                    <a:gd name="connsiteY4-624" fmla="*/ 5742 h 11484"/>
                    <a:gd name="connsiteX5-625" fmla="*/ 81 w 21556"/>
                    <a:gd name="connsiteY5-626" fmla="*/ 10723 h 11484"/>
                    <a:gd name="connsiteX6-627" fmla="*/ 81 w 21556"/>
                    <a:gd name="connsiteY6-628" fmla="*/ 11327 h 11484"/>
                    <a:gd name="connsiteX7-629" fmla="*/ 392 w 21556"/>
                    <a:gd name="connsiteY7-630" fmla="*/ 11476 h 11484"/>
                    <a:gd name="connsiteX8-631" fmla="*/ 12498 w 21556"/>
                    <a:gd name="connsiteY8-632" fmla="*/ 11476 h 11484"/>
                    <a:gd name="connsiteX9-633" fmla="*/ 13012 w 21556"/>
                    <a:gd name="connsiteY9-634" fmla="*/ 11381 h 11484"/>
                    <a:gd name="connsiteX10-635" fmla="*/ 13507 w 21556"/>
                    <a:gd name="connsiteY10-636" fmla="*/ 11022 h 11484"/>
                    <a:gd name="connsiteX11-637" fmla="*/ 13992 w 21556"/>
                    <a:gd name="connsiteY11-638" fmla="*/ 10527 h 11484"/>
                    <a:gd name="connsiteX12-639" fmla="*/ 17966 w 21556"/>
                    <a:gd name="connsiteY12-640" fmla="*/ 5623 h 11484"/>
                    <a:gd name="connsiteX13-641" fmla="*/ 19953 w 21556"/>
                    <a:gd name="connsiteY13-642" fmla="*/ 3171 h 11484"/>
                    <a:gd name="connsiteX14-643" fmla="*/ 20946 w 21556"/>
                    <a:gd name="connsiteY14-644" fmla="*/ 1945 h 11484"/>
                    <a:gd name="connsiteX15-645" fmla="*/ 21404 w 21556"/>
                    <a:gd name="connsiteY15-646" fmla="*/ 1356 h 11484"/>
                    <a:gd name="connsiteX16-647" fmla="*/ 21553 w 21556"/>
                    <a:gd name="connsiteY16-648" fmla="*/ 618 h 11484"/>
                    <a:gd name="connsiteX17-649" fmla="*/ 21354 w 21556"/>
                    <a:gd name="connsiteY17-650" fmla="*/ 0 h 11484"/>
                    <a:gd name="connsiteX0-651" fmla="*/ 21553 w 21556"/>
                    <a:gd name="connsiteY0-652" fmla="*/ 206 h 11072"/>
                    <a:gd name="connsiteX1-653" fmla="*/ 7792 w 21556"/>
                    <a:gd name="connsiteY1-654" fmla="*/ 64 h 11072"/>
                    <a:gd name="connsiteX2-655" fmla="*/ 7572 w 21556"/>
                    <a:gd name="connsiteY2-656" fmla="*/ 1109 h 11072"/>
                    <a:gd name="connsiteX3-657" fmla="*/ 6171 w 21556"/>
                    <a:gd name="connsiteY3-658" fmla="*/ 2840 h 11072"/>
                    <a:gd name="connsiteX4-659" fmla="*/ 4141 w 21556"/>
                    <a:gd name="connsiteY4-660" fmla="*/ 5330 h 11072"/>
                    <a:gd name="connsiteX5-661" fmla="*/ 81 w 21556"/>
                    <a:gd name="connsiteY5-662" fmla="*/ 10311 h 11072"/>
                    <a:gd name="connsiteX6-663" fmla="*/ 81 w 21556"/>
                    <a:gd name="connsiteY6-664" fmla="*/ 10915 h 11072"/>
                    <a:gd name="connsiteX7-665" fmla="*/ 392 w 21556"/>
                    <a:gd name="connsiteY7-666" fmla="*/ 11064 h 11072"/>
                    <a:gd name="connsiteX8-667" fmla="*/ 12498 w 21556"/>
                    <a:gd name="connsiteY8-668" fmla="*/ 11064 h 11072"/>
                    <a:gd name="connsiteX9-669" fmla="*/ 13012 w 21556"/>
                    <a:gd name="connsiteY9-670" fmla="*/ 10969 h 11072"/>
                    <a:gd name="connsiteX10-671" fmla="*/ 13507 w 21556"/>
                    <a:gd name="connsiteY10-672" fmla="*/ 10610 h 11072"/>
                    <a:gd name="connsiteX11-673" fmla="*/ 13992 w 21556"/>
                    <a:gd name="connsiteY11-674" fmla="*/ 10115 h 11072"/>
                    <a:gd name="connsiteX12-675" fmla="*/ 17966 w 21556"/>
                    <a:gd name="connsiteY12-676" fmla="*/ 5211 h 11072"/>
                    <a:gd name="connsiteX13-677" fmla="*/ 19953 w 21556"/>
                    <a:gd name="connsiteY13-678" fmla="*/ 2759 h 11072"/>
                    <a:gd name="connsiteX14-679" fmla="*/ 20946 w 21556"/>
                    <a:gd name="connsiteY14-680" fmla="*/ 1533 h 11072"/>
                    <a:gd name="connsiteX15-681" fmla="*/ 21404 w 21556"/>
                    <a:gd name="connsiteY15-682" fmla="*/ 944 h 11072"/>
                    <a:gd name="connsiteX16-683" fmla="*/ 21553 w 21556"/>
                    <a:gd name="connsiteY16-684" fmla="*/ 206 h 1107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Lst>
                  <a:rect l="l" t="t" r="r" b="b"/>
                  <a:pathLst>
                    <a:path w="21556" h="11072">
                      <a:moveTo>
                        <a:pt x="21553" y="206"/>
                      </a:moveTo>
                      <a:cubicBezTo>
                        <a:pt x="19284" y="59"/>
                        <a:pt x="10122" y="-86"/>
                        <a:pt x="7792" y="64"/>
                      </a:cubicBezTo>
                      <a:cubicBezTo>
                        <a:pt x="7794" y="339"/>
                        <a:pt x="7842" y="646"/>
                        <a:pt x="7572" y="1109"/>
                      </a:cubicBezTo>
                      <a:lnTo>
                        <a:pt x="6171" y="2840"/>
                      </a:lnTo>
                      <a:lnTo>
                        <a:pt x="4141" y="5330"/>
                      </a:lnTo>
                      <a:lnTo>
                        <a:pt x="81" y="10311"/>
                      </a:lnTo>
                      <a:cubicBezTo>
                        <a:pt x="-27" y="10485"/>
                        <a:pt x="-27" y="10741"/>
                        <a:pt x="81" y="10915"/>
                      </a:cubicBezTo>
                      <a:cubicBezTo>
                        <a:pt x="157" y="11038"/>
                        <a:pt x="276" y="11095"/>
                        <a:pt x="392" y="11064"/>
                      </a:cubicBezTo>
                      <a:lnTo>
                        <a:pt x="12498" y="11064"/>
                      </a:lnTo>
                      <a:cubicBezTo>
                        <a:pt x="12672" y="11079"/>
                        <a:pt x="12847" y="11047"/>
                        <a:pt x="13012" y="10969"/>
                      </a:cubicBezTo>
                      <a:cubicBezTo>
                        <a:pt x="13190" y="10886"/>
                        <a:pt x="13351" y="10752"/>
                        <a:pt x="13507" y="10610"/>
                      </a:cubicBezTo>
                      <a:cubicBezTo>
                        <a:pt x="13675" y="10456"/>
                        <a:pt x="13836" y="10291"/>
                        <a:pt x="13992" y="10115"/>
                      </a:cubicBezTo>
                      <a:lnTo>
                        <a:pt x="17966" y="5211"/>
                      </a:lnTo>
                      <a:lnTo>
                        <a:pt x="19953" y="2759"/>
                      </a:lnTo>
                      <a:cubicBezTo>
                        <a:pt x="20285" y="2352"/>
                        <a:pt x="20618" y="1947"/>
                        <a:pt x="20946" y="1533"/>
                      </a:cubicBezTo>
                      <a:cubicBezTo>
                        <a:pt x="21100" y="1339"/>
                        <a:pt x="21253" y="1142"/>
                        <a:pt x="21404" y="944"/>
                      </a:cubicBezTo>
                      <a:cubicBezTo>
                        <a:pt x="21518" y="731"/>
                        <a:pt x="21571" y="468"/>
                        <a:pt x="21553" y="206"/>
                      </a:cubicBezTo>
                      <a:close/>
                    </a:path>
                  </a:pathLst>
                </a:custGeom>
                <a:grpFill/>
                <a:ln>
                  <a:noFill/>
                </a:ln>
                <a:effectLst/>
              </p:spPr>
              <p:txBody>
                <a:bodyPr wrap="square" lIns="91440" tIns="45720" rIns="91440" bIns="45720" anchor="ctr">
                  <a:normAutofit/>
                </a:bodyPr>
                <a:lstStyle/>
                <a:p>
                  <a:endParaRPr lang="en-US" sz="900">
                    <a:latin typeface="思源黑体 CN Normal" panose="020B0400000000000000" charset="-122"/>
                    <a:ea typeface="思源黑体 CN Normal" panose="020B0400000000000000" charset="-122"/>
                    <a:cs typeface="思源黑体 CN Normal" panose="020B0400000000000000" charset="-122"/>
                  </a:endParaRPr>
                </a:p>
              </p:txBody>
            </p:sp>
            <p:sp>
              <p:nvSpPr>
                <p:cNvPr id="80" name="ïṡḷíḋé"/>
                <p:cNvSpPr/>
                <p:nvPr/>
              </p:nvSpPr>
              <p:spPr bwMode="auto">
                <a:xfrm flipV="1">
                  <a:off x="2501167" y="1747497"/>
                  <a:ext cx="865148" cy="323759"/>
                </a:xfrm>
                <a:custGeom>
                  <a:avLst/>
                  <a:gdLst>
                    <a:gd name="T0" fmla="*/ 865151 w 21557"/>
                    <a:gd name="T1" fmla="*/ 631658 h 21553"/>
                    <a:gd name="T2" fmla="*/ 865151 w 21557"/>
                    <a:gd name="T3" fmla="*/ 631658 h 21553"/>
                    <a:gd name="T4" fmla="*/ 865151 w 21557"/>
                    <a:gd name="T5" fmla="*/ 631658 h 21553"/>
                    <a:gd name="T6" fmla="*/ 865151 w 21557"/>
                    <a:gd name="T7" fmla="*/ 631658 h 21553"/>
                    <a:gd name="T8" fmla="*/ 0 60000 65536"/>
                    <a:gd name="T9" fmla="*/ 0 60000 65536"/>
                    <a:gd name="T10" fmla="*/ 0 60000 65536"/>
                    <a:gd name="T11" fmla="*/ 0 60000 65536"/>
                    <a:gd name="connsiteX0" fmla="*/ 12499 w 21557"/>
                    <a:gd name="connsiteY0" fmla="*/ 3 h 21546"/>
                    <a:gd name="connsiteX1" fmla="*/ 82 w 21557"/>
                    <a:gd name="connsiteY1" fmla="*/ 145 h 21546"/>
                    <a:gd name="connsiteX2" fmla="*/ 82 w 21557"/>
                    <a:gd name="connsiteY2" fmla="*/ 749 h 21546"/>
                    <a:gd name="connsiteX3" fmla="*/ 4142 w 21557"/>
                    <a:gd name="connsiteY3" fmla="*/ 5786 h 21546"/>
                    <a:gd name="connsiteX4" fmla="*/ 6172 w 21557"/>
                    <a:gd name="connsiteY4" fmla="*/ 8305 h 21546"/>
                    <a:gd name="connsiteX5" fmla="*/ 7563 w 21557"/>
                    <a:gd name="connsiteY5" fmla="*/ 9933 h 21546"/>
                    <a:gd name="connsiteX6" fmla="*/ 7793 w 21557"/>
                    <a:gd name="connsiteY6" fmla="*/ 10538 h 21546"/>
                    <a:gd name="connsiteX7" fmla="*/ 7573 w 21557"/>
                    <a:gd name="connsiteY7" fmla="*/ 11583 h 21546"/>
                    <a:gd name="connsiteX8" fmla="*/ 6172 w 21557"/>
                    <a:gd name="connsiteY8" fmla="*/ 13314 h 21546"/>
                    <a:gd name="connsiteX9" fmla="*/ 4142 w 21557"/>
                    <a:gd name="connsiteY9" fmla="*/ 15804 h 21546"/>
                    <a:gd name="connsiteX10" fmla="*/ 82 w 21557"/>
                    <a:gd name="connsiteY10" fmla="*/ 20785 h 21546"/>
                    <a:gd name="connsiteX11" fmla="*/ 82 w 21557"/>
                    <a:gd name="connsiteY11" fmla="*/ 21389 h 21546"/>
                    <a:gd name="connsiteX12" fmla="*/ 393 w 21557"/>
                    <a:gd name="connsiteY12" fmla="*/ 21538 h 21546"/>
                    <a:gd name="connsiteX13" fmla="*/ 12499 w 21557"/>
                    <a:gd name="connsiteY13" fmla="*/ 21538 h 21546"/>
                    <a:gd name="connsiteX14" fmla="*/ 13013 w 21557"/>
                    <a:gd name="connsiteY14" fmla="*/ 21443 h 21546"/>
                    <a:gd name="connsiteX15" fmla="*/ 13508 w 21557"/>
                    <a:gd name="connsiteY15" fmla="*/ 21084 h 21546"/>
                    <a:gd name="connsiteX16" fmla="*/ 13993 w 21557"/>
                    <a:gd name="connsiteY16" fmla="*/ 20589 h 21546"/>
                    <a:gd name="connsiteX17" fmla="*/ 17967 w 21557"/>
                    <a:gd name="connsiteY17" fmla="*/ 15685 h 21546"/>
                    <a:gd name="connsiteX18" fmla="*/ 19954 w 21557"/>
                    <a:gd name="connsiteY18" fmla="*/ 13233 h 21546"/>
                    <a:gd name="connsiteX19" fmla="*/ 20947 w 21557"/>
                    <a:gd name="connsiteY19" fmla="*/ 12007 h 21546"/>
                    <a:gd name="connsiteX20" fmla="*/ 21405 w 21557"/>
                    <a:gd name="connsiteY20" fmla="*/ 11418 h 21546"/>
                    <a:gd name="connsiteX21" fmla="*/ 21554 w 21557"/>
                    <a:gd name="connsiteY21" fmla="*/ 10680 h 21546"/>
                    <a:gd name="connsiteX22" fmla="*/ 21355 w 21557"/>
                    <a:gd name="connsiteY22" fmla="*/ 10062 h 21546"/>
                    <a:gd name="connsiteX23" fmla="*/ 20947 w 21557"/>
                    <a:gd name="connsiteY23" fmla="*/ 9552 h 21546"/>
                    <a:gd name="connsiteX24" fmla="*/ 19954 w 21557"/>
                    <a:gd name="connsiteY24" fmla="*/ 8322 h 21546"/>
                    <a:gd name="connsiteX25" fmla="*/ 17967 w 21557"/>
                    <a:gd name="connsiteY25" fmla="*/ 5863 h 21546"/>
                    <a:gd name="connsiteX26" fmla="*/ 13993 w 21557"/>
                    <a:gd name="connsiteY26" fmla="*/ 945 h 21546"/>
                    <a:gd name="connsiteX27" fmla="*/ 13508 w 21557"/>
                    <a:gd name="connsiteY27" fmla="*/ 457 h 21546"/>
                    <a:gd name="connsiteX28" fmla="*/ 13013 w 21557"/>
                    <a:gd name="connsiteY28" fmla="*/ 98 h 21546"/>
                    <a:gd name="connsiteX29" fmla="*/ 12499 w 21557"/>
                    <a:gd name="connsiteY29" fmla="*/ 3 h 21546"/>
                    <a:gd name="connsiteX0-1" fmla="*/ 12498 w 21556"/>
                    <a:gd name="connsiteY0-2" fmla="*/ 3 h 21546"/>
                    <a:gd name="connsiteX1-3" fmla="*/ 81 w 21556"/>
                    <a:gd name="connsiteY1-4" fmla="*/ 749 h 21546"/>
                    <a:gd name="connsiteX2-5" fmla="*/ 4141 w 21556"/>
                    <a:gd name="connsiteY2-6" fmla="*/ 5786 h 21546"/>
                    <a:gd name="connsiteX3-7" fmla="*/ 6171 w 21556"/>
                    <a:gd name="connsiteY3-8" fmla="*/ 8305 h 21546"/>
                    <a:gd name="connsiteX4-9" fmla="*/ 7562 w 21556"/>
                    <a:gd name="connsiteY4-10" fmla="*/ 9933 h 21546"/>
                    <a:gd name="connsiteX5-11" fmla="*/ 7792 w 21556"/>
                    <a:gd name="connsiteY5-12" fmla="*/ 10538 h 21546"/>
                    <a:gd name="connsiteX6-13" fmla="*/ 7572 w 21556"/>
                    <a:gd name="connsiteY6-14" fmla="*/ 11583 h 21546"/>
                    <a:gd name="connsiteX7-15" fmla="*/ 6171 w 21556"/>
                    <a:gd name="connsiteY7-16" fmla="*/ 13314 h 21546"/>
                    <a:gd name="connsiteX8-17" fmla="*/ 4141 w 21556"/>
                    <a:gd name="connsiteY8-18" fmla="*/ 15804 h 21546"/>
                    <a:gd name="connsiteX9-19" fmla="*/ 81 w 21556"/>
                    <a:gd name="connsiteY9-20" fmla="*/ 20785 h 21546"/>
                    <a:gd name="connsiteX10-21" fmla="*/ 81 w 21556"/>
                    <a:gd name="connsiteY10-22" fmla="*/ 21389 h 21546"/>
                    <a:gd name="connsiteX11-23" fmla="*/ 392 w 21556"/>
                    <a:gd name="connsiteY11-24" fmla="*/ 21538 h 21546"/>
                    <a:gd name="connsiteX12-25" fmla="*/ 12498 w 21556"/>
                    <a:gd name="connsiteY12-26" fmla="*/ 21538 h 21546"/>
                    <a:gd name="connsiteX13-27" fmla="*/ 13012 w 21556"/>
                    <a:gd name="connsiteY13-28" fmla="*/ 21443 h 21546"/>
                    <a:gd name="connsiteX14-29" fmla="*/ 13507 w 21556"/>
                    <a:gd name="connsiteY14-30" fmla="*/ 21084 h 21546"/>
                    <a:gd name="connsiteX15-31" fmla="*/ 13992 w 21556"/>
                    <a:gd name="connsiteY15-32" fmla="*/ 20589 h 21546"/>
                    <a:gd name="connsiteX16-33" fmla="*/ 17966 w 21556"/>
                    <a:gd name="connsiteY16-34" fmla="*/ 15685 h 21546"/>
                    <a:gd name="connsiteX17-35" fmla="*/ 19953 w 21556"/>
                    <a:gd name="connsiteY17-36" fmla="*/ 13233 h 21546"/>
                    <a:gd name="connsiteX18-37" fmla="*/ 20946 w 21556"/>
                    <a:gd name="connsiteY18-38" fmla="*/ 12007 h 21546"/>
                    <a:gd name="connsiteX19-39" fmla="*/ 21404 w 21556"/>
                    <a:gd name="connsiteY19-40" fmla="*/ 11418 h 21546"/>
                    <a:gd name="connsiteX20-41" fmla="*/ 21553 w 21556"/>
                    <a:gd name="connsiteY20-42" fmla="*/ 10680 h 21546"/>
                    <a:gd name="connsiteX21-43" fmla="*/ 21354 w 21556"/>
                    <a:gd name="connsiteY21-44" fmla="*/ 10062 h 21546"/>
                    <a:gd name="connsiteX22-45" fmla="*/ 20946 w 21556"/>
                    <a:gd name="connsiteY22-46" fmla="*/ 9552 h 21546"/>
                    <a:gd name="connsiteX23-47" fmla="*/ 19953 w 21556"/>
                    <a:gd name="connsiteY23-48" fmla="*/ 8322 h 21546"/>
                    <a:gd name="connsiteX24-49" fmla="*/ 17966 w 21556"/>
                    <a:gd name="connsiteY24-50" fmla="*/ 5863 h 21546"/>
                    <a:gd name="connsiteX25-51" fmla="*/ 13992 w 21556"/>
                    <a:gd name="connsiteY25-52" fmla="*/ 945 h 21546"/>
                    <a:gd name="connsiteX26-53" fmla="*/ 13507 w 21556"/>
                    <a:gd name="connsiteY26-54" fmla="*/ 457 h 21546"/>
                    <a:gd name="connsiteX27-55" fmla="*/ 13012 w 21556"/>
                    <a:gd name="connsiteY27-56" fmla="*/ 98 h 21546"/>
                    <a:gd name="connsiteX28-57" fmla="*/ 12498 w 21556"/>
                    <a:gd name="connsiteY28-58" fmla="*/ 3 h 21546"/>
                    <a:gd name="connsiteX0-59" fmla="*/ 12498 w 21556"/>
                    <a:gd name="connsiteY0-60" fmla="*/ 3 h 21546"/>
                    <a:gd name="connsiteX1-61" fmla="*/ 4141 w 21556"/>
                    <a:gd name="connsiteY1-62" fmla="*/ 5786 h 21546"/>
                    <a:gd name="connsiteX2-63" fmla="*/ 6171 w 21556"/>
                    <a:gd name="connsiteY2-64" fmla="*/ 8305 h 21546"/>
                    <a:gd name="connsiteX3-65" fmla="*/ 7562 w 21556"/>
                    <a:gd name="connsiteY3-66" fmla="*/ 9933 h 21546"/>
                    <a:gd name="connsiteX4-67" fmla="*/ 7792 w 21556"/>
                    <a:gd name="connsiteY4-68" fmla="*/ 10538 h 21546"/>
                    <a:gd name="connsiteX5-69" fmla="*/ 7572 w 21556"/>
                    <a:gd name="connsiteY5-70" fmla="*/ 11583 h 21546"/>
                    <a:gd name="connsiteX6-71" fmla="*/ 6171 w 21556"/>
                    <a:gd name="connsiteY6-72" fmla="*/ 13314 h 21546"/>
                    <a:gd name="connsiteX7-73" fmla="*/ 4141 w 21556"/>
                    <a:gd name="connsiteY7-74" fmla="*/ 15804 h 21546"/>
                    <a:gd name="connsiteX8-75" fmla="*/ 81 w 21556"/>
                    <a:gd name="connsiteY8-76" fmla="*/ 20785 h 21546"/>
                    <a:gd name="connsiteX9-77" fmla="*/ 81 w 21556"/>
                    <a:gd name="connsiteY9-78" fmla="*/ 21389 h 21546"/>
                    <a:gd name="connsiteX10-79" fmla="*/ 392 w 21556"/>
                    <a:gd name="connsiteY10-80" fmla="*/ 21538 h 21546"/>
                    <a:gd name="connsiteX11-81" fmla="*/ 12498 w 21556"/>
                    <a:gd name="connsiteY11-82" fmla="*/ 21538 h 21546"/>
                    <a:gd name="connsiteX12-83" fmla="*/ 13012 w 21556"/>
                    <a:gd name="connsiteY12-84" fmla="*/ 21443 h 21546"/>
                    <a:gd name="connsiteX13-85" fmla="*/ 13507 w 21556"/>
                    <a:gd name="connsiteY13-86" fmla="*/ 21084 h 21546"/>
                    <a:gd name="connsiteX14-87" fmla="*/ 13992 w 21556"/>
                    <a:gd name="connsiteY14-88" fmla="*/ 20589 h 21546"/>
                    <a:gd name="connsiteX15-89" fmla="*/ 17966 w 21556"/>
                    <a:gd name="connsiteY15-90" fmla="*/ 15685 h 21546"/>
                    <a:gd name="connsiteX16-91" fmla="*/ 19953 w 21556"/>
                    <a:gd name="connsiteY16-92" fmla="*/ 13233 h 21546"/>
                    <a:gd name="connsiteX17-93" fmla="*/ 20946 w 21556"/>
                    <a:gd name="connsiteY17-94" fmla="*/ 12007 h 21546"/>
                    <a:gd name="connsiteX18-95" fmla="*/ 21404 w 21556"/>
                    <a:gd name="connsiteY18-96" fmla="*/ 11418 h 21546"/>
                    <a:gd name="connsiteX19-97" fmla="*/ 21553 w 21556"/>
                    <a:gd name="connsiteY19-98" fmla="*/ 10680 h 21546"/>
                    <a:gd name="connsiteX20-99" fmla="*/ 21354 w 21556"/>
                    <a:gd name="connsiteY20-100" fmla="*/ 10062 h 21546"/>
                    <a:gd name="connsiteX21-101" fmla="*/ 20946 w 21556"/>
                    <a:gd name="connsiteY21-102" fmla="*/ 9552 h 21546"/>
                    <a:gd name="connsiteX22-103" fmla="*/ 19953 w 21556"/>
                    <a:gd name="connsiteY22-104" fmla="*/ 8322 h 21546"/>
                    <a:gd name="connsiteX23-105" fmla="*/ 17966 w 21556"/>
                    <a:gd name="connsiteY23-106" fmla="*/ 5863 h 21546"/>
                    <a:gd name="connsiteX24-107" fmla="*/ 13992 w 21556"/>
                    <a:gd name="connsiteY24-108" fmla="*/ 945 h 21546"/>
                    <a:gd name="connsiteX25-109" fmla="*/ 13507 w 21556"/>
                    <a:gd name="connsiteY25-110" fmla="*/ 457 h 21546"/>
                    <a:gd name="connsiteX26-111" fmla="*/ 13012 w 21556"/>
                    <a:gd name="connsiteY26-112" fmla="*/ 98 h 21546"/>
                    <a:gd name="connsiteX27-113" fmla="*/ 12498 w 21556"/>
                    <a:gd name="connsiteY27-114" fmla="*/ 3 h 21546"/>
                    <a:gd name="connsiteX0-115" fmla="*/ 13012 w 21556"/>
                    <a:gd name="connsiteY0-116" fmla="*/ 0 h 21448"/>
                    <a:gd name="connsiteX1-117" fmla="*/ 4141 w 21556"/>
                    <a:gd name="connsiteY1-118" fmla="*/ 5688 h 21448"/>
                    <a:gd name="connsiteX2-119" fmla="*/ 6171 w 21556"/>
                    <a:gd name="connsiteY2-120" fmla="*/ 8207 h 21448"/>
                    <a:gd name="connsiteX3-121" fmla="*/ 7562 w 21556"/>
                    <a:gd name="connsiteY3-122" fmla="*/ 9835 h 21448"/>
                    <a:gd name="connsiteX4-123" fmla="*/ 7792 w 21556"/>
                    <a:gd name="connsiteY4-124" fmla="*/ 10440 h 21448"/>
                    <a:gd name="connsiteX5-125" fmla="*/ 7572 w 21556"/>
                    <a:gd name="connsiteY5-126" fmla="*/ 11485 h 21448"/>
                    <a:gd name="connsiteX6-127" fmla="*/ 6171 w 21556"/>
                    <a:gd name="connsiteY6-128" fmla="*/ 13216 h 21448"/>
                    <a:gd name="connsiteX7-129" fmla="*/ 4141 w 21556"/>
                    <a:gd name="connsiteY7-130" fmla="*/ 15706 h 21448"/>
                    <a:gd name="connsiteX8-131" fmla="*/ 81 w 21556"/>
                    <a:gd name="connsiteY8-132" fmla="*/ 20687 h 21448"/>
                    <a:gd name="connsiteX9-133" fmla="*/ 81 w 21556"/>
                    <a:gd name="connsiteY9-134" fmla="*/ 21291 h 21448"/>
                    <a:gd name="connsiteX10-135" fmla="*/ 392 w 21556"/>
                    <a:gd name="connsiteY10-136" fmla="*/ 21440 h 21448"/>
                    <a:gd name="connsiteX11-137" fmla="*/ 12498 w 21556"/>
                    <a:gd name="connsiteY11-138" fmla="*/ 21440 h 21448"/>
                    <a:gd name="connsiteX12-139" fmla="*/ 13012 w 21556"/>
                    <a:gd name="connsiteY12-140" fmla="*/ 21345 h 21448"/>
                    <a:gd name="connsiteX13-141" fmla="*/ 13507 w 21556"/>
                    <a:gd name="connsiteY13-142" fmla="*/ 20986 h 21448"/>
                    <a:gd name="connsiteX14-143" fmla="*/ 13992 w 21556"/>
                    <a:gd name="connsiteY14-144" fmla="*/ 20491 h 21448"/>
                    <a:gd name="connsiteX15-145" fmla="*/ 17966 w 21556"/>
                    <a:gd name="connsiteY15-146" fmla="*/ 15587 h 21448"/>
                    <a:gd name="connsiteX16-147" fmla="*/ 19953 w 21556"/>
                    <a:gd name="connsiteY16-148" fmla="*/ 13135 h 21448"/>
                    <a:gd name="connsiteX17-149" fmla="*/ 20946 w 21556"/>
                    <a:gd name="connsiteY17-150" fmla="*/ 11909 h 21448"/>
                    <a:gd name="connsiteX18-151" fmla="*/ 21404 w 21556"/>
                    <a:gd name="connsiteY18-152" fmla="*/ 11320 h 21448"/>
                    <a:gd name="connsiteX19-153" fmla="*/ 21553 w 21556"/>
                    <a:gd name="connsiteY19-154" fmla="*/ 10582 h 21448"/>
                    <a:gd name="connsiteX20-155" fmla="*/ 21354 w 21556"/>
                    <a:gd name="connsiteY20-156" fmla="*/ 9964 h 21448"/>
                    <a:gd name="connsiteX21-157" fmla="*/ 20946 w 21556"/>
                    <a:gd name="connsiteY21-158" fmla="*/ 9454 h 21448"/>
                    <a:gd name="connsiteX22-159" fmla="*/ 19953 w 21556"/>
                    <a:gd name="connsiteY22-160" fmla="*/ 8224 h 21448"/>
                    <a:gd name="connsiteX23-161" fmla="*/ 17966 w 21556"/>
                    <a:gd name="connsiteY23-162" fmla="*/ 5765 h 21448"/>
                    <a:gd name="connsiteX24-163" fmla="*/ 13992 w 21556"/>
                    <a:gd name="connsiteY24-164" fmla="*/ 847 h 21448"/>
                    <a:gd name="connsiteX25-165" fmla="*/ 13507 w 21556"/>
                    <a:gd name="connsiteY25-166" fmla="*/ 359 h 21448"/>
                    <a:gd name="connsiteX26-167" fmla="*/ 13012 w 21556"/>
                    <a:gd name="connsiteY26-168" fmla="*/ 0 h 21448"/>
                    <a:gd name="connsiteX0-169" fmla="*/ 13507 w 21556"/>
                    <a:gd name="connsiteY0-170" fmla="*/ 289 h 21378"/>
                    <a:gd name="connsiteX1-171" fmla="*/ 4141 w 21556"/>
                    <a:gd name="connsiteY1-172" fmla="*/ 5618 h 21378"/>
                    <a:gd name="connsiteX2-173" fmla="*/ 6171 w 21556"/>
                    <a:gd name="connsiteY2-174" fmla="*/ 8137 h 21378"/>
                    <a:gd name="connsiteX3-175" fmla="*/ 7562 w 21556"/>
                    <a:gd name="connsiteY3-176" fmla="*/ 9765 h 21378"/>
                    <a:gd name="connsiteX4-177" fmla="*/ 7792 w 21556"/>
                    <a:gd name="connsiteY4-178" fmla="*/ 10370 h 21378"/>
                    <a:gd name="connsiteX5-179" fmla="*/ 7572 w 21556"/>
                    <a:gd name="connsiteY5-180" fmla="*/ 11415 h 21378"/>
                    <a:gd name="connsiteX6-181" fmla="*/ 6171 w 21556"/>
                    <a:gd name="connsiteY6-182" fmla="*/ 13146 h 21378"/>
                    <a:gd name="connsiteX7-183" fmla="*/ 4141 w 21556"/>
                    <a:gd name="connsiteY7-184" fmla="*/ 15636 h 21378"/>
                    <a:gd name="connsiteX8-185" fmla="*/ 81 w 21556"/>
                    <a:gd name="connsiteY8-186" fmla="*/ 20617 h 21378"/>
                    <a:gd name="connsiteX9-187" fmla="*/ 81 w 21556"/>
                    <a:gd name="connsiteY9-188" fmla="*/ 21221 h 21378"/>
                    <a:gd name="connsiteX10-189" fmla="*/ 392 w 21556"/>
                    <a:gd name="connsiteY10-190" fmla="*/ 21370 h 21378"/>
                    <a:gd name="connsiteX11-191" fmla="*/ 12498 w 21556"/>
                    <a:gd name="connsiteY11-192" fmla="*/ 21370 h 21378"/>
                    <a:gd name="connsiteX12-193" fmla="*/ 13012 w 21556"/>
                    <a:gd name="connsiteY12-194" fmla="*/ 21275 h 21378"/>
                    <a:gd name="connsiteX13-195" fmla="*/ 13507 w 21556"/>
                    <a:gd name="connsiteY13-196" fmla="*/ 20916 h 21378"/>
                    <a:gd name="connsiteX14-197" fmla="*/ 13992 w 21556"/>
                    <a:gd name="connsiteY14-198" fmla="*/ 20421 h 21378"/>
                    <a:gd name="connsiteX15-199" fmla="*/ 17966 w 21556"/>
                    <a:gd name="connsiteY15-200" fmla="*/ 15517 h 21378"/>
                    <a:gd name="connsiteX16-201" fmla="*/ 19953 w 21556"/>
                    <a:gd name="connsiteY16-202" fmla="*/ 13065 h 21378"/>
                    <a:gd name="connsiteX17-203" fmla="*/ 20946 w 21556"/>
                    <a:gd name="connsiteY17-204" fmla="*/ 11839 h 21378"/>
                    <a:gd name="connsiteX18-205" fmla="*/ 21404 w 21556"/>
                    <a:gd name="connsiteY18-206" fmla="*/ 11250 h 21378"/>
                    <a:gd name="connsiteX19-207" fmla="*/ 21553 w 21556"/>
                    <a:gd name="connsiteY19-208" fmla="*/ 10512 h 21378"/>
                    <a:gd name="connsiteX20-209" fmla="*/ 21354 w 21556"/>
                    <a:gd name="connsiteY20-210" fmla="*/ 9894 h 21378"/>
                    <a:gd name="connsiteX21-211" fmla="*/ 20946 w 21556"/>
                    <a:gd name="connsiteY21-212" fmla="*/ 9384 h 21378"/>
                    <a:gd name="connsiteX22-213" fmla="*/ 19953 w 21556"/>
                    <a:gd name="connsiteY22-214" fmla="*/ 8154 h 21378"/>
                    <a:gd name="connsiteX23-215" fmla="*/ 17966 w 21556"/>
                    <a:gd name="connsiteY23-216" fmla="*/ 5695 h 21378"/>
                    <a:gd name="connsiteX24-217" fmla="*/ 13992 w 21556"/>
                    <a:gd name="connsiteY24-218" fmla="*/ 777 h 21378"/>
                    <a:gd name="connsiteX25-219" fmla="*/ 13507 w 21556"/>
                    <a:gd name="connsiteY25-220" fmla="*/ 289 h 21378"/>
                    <a:gd name="connsiteX0-221" fmla="*/ 13992 w 21556"/>
                    <a:gd name="connsiteY0-222" fmla="*/ 1 h 20602"/>
                    <a:gd name="connsiteX1-223" fmla="*/ 4141 w 21556"/>
                    <a:gd name="connsiteY1-224" fmla="*/ 4842 h 20602"/>
                    <a:gd name="connsiteX2-225" fmla="*/ 6171 w 21556"/>
                    <a:gd name="connsiteY2-226" fmla="*/ 7361 h 20602"/>
                    <a:gd name="connsiteX3-227" fmla="*/ 7562 w 21556"/>
                    <a:gd name="connsiteY3-228" fmla="*/ 8989 h 20602"/>
                    <a:gd name="connsiteX4-229" fmla="*/ 7792 w 21556"/>
                    <a:gd name="connsiteY4-230" fmla="*/ 9594 h 20602"/>
                    <a:gd name="connsiteX5-231" fmla="*/ 7572 w 21556"/>
                    <a:gd name="connsiteY5-232" fmla="*/ 10639 h 20602"/>
                    <a:gd name="connsiteX6-233" fmla="*/ 6171 w 21556"/>
                    <a:gd name="connsiteY6-234" fmla="*/ 12370 h 20602"/>
                    <a:gd name="connsiteX7-235" fmla="*/ 4141 w 21556"/>
                    <a:gd name="connsiteY7-236" fmla="*/ 14860 h 20602"/>
                    <a:gd name="connsiteX8-237" fmla="*/ 81 w 21556"/>
                    <a:gd name="connsiteY8-238" fmla="*/ 19841 h 20602"/>
                    <a:gd name="connsiteX9-239" fmla="*/ 81 w 21556"/>
                    <a:gd name="connsiteY9-240" fmla="*/ 20445 h 20602"/>
                    <a:gd name="connsiteX10-241" fmla="*/ 392 w 21556"/>
                    <a:gd name="connsiteY10-242" fmla="*/ 20594 h 20602"/>
                    <a:gd name="connsiteX11-243" fmla="*/ 12498 w 21556"/>
                    <a:gd name="connsiteY11-244" fmla="*/ 20594 h 20602"/>
                    <a:gd name="connsiteX12-245" fmla="*/ 13012 w 21556"/>
                    <a:gd name="connsiteY12-246" fmla="*/ 20499 h 20602"/>
                    <a:gd name="connsiteX13-247" fmla="*/ 13507 w 21556"/>
                    <a:gd name="connsiteY13-248" fmla="*/ 20140 h 20602"/>
                    <a:gd name="connsiteX14-249" fmla="*/ 13992 w 21556"/>
                    <a:gd name="connsiteY14-250" fmla="*/ 19645 h 20602"/>
                    <a:gd name="connsiteX15-251" fmla="*/ 17966 w 21556"/>
                    <a:gd name="connsiteY15-252" fmla="*/ 14741 h 20602"/>
                    <a:gd name="connsiteX16-253" fmla="*/ 19953 w 21556"/>
                    <a:gd name="connsiteY16-254" fmla="*/ 12289 h 20602"/>
                    <a:gd name="connsiteX17-255" fmla="*/ 20946 w 21556"/>
                    <a:gd name="connsiteY17-256" fmla="*/ 11063 h 20602"/>
                    <a:gd name="connsiteX18-257" fmla="*/ 21404 w 21556"/>
                    <a:gd name="connsiteY18-258" fmla="*/ 10474 h 20602"/>
                    <a:gd name="connsiteX19-259" fmla="*/ 21553 w 21556"/>
                    <a:gd name="connsiteY19-260" fmla="*/ 9736 h 20602"/>
                    <a:gd name="connsiteX20-261" fmla="*/ 21354 w 21556"/>
                    <a:gd name="connsiteY20-262" fmla="*/ 9118 h 20602"/>
                    <a:gd name="connsiteX21-263" fmla="*/ 20946 w 21556"/>
                    <a:gd name="connsiteY21-264" fmla="*/ 8608 h 20602"/>
                    <a:gd name="connsiteX22-265" fmla="*/ 19953 w 21556"/>
                    <a:gd name="connsiteY22-266" fmla="*/ 7378 h 20602"/>
                    <a:gd name="connsiteX23-267" fmla="*/ 17966 w 21556"/>
                    <a:gd name="connsiteY23-268" fmla="*/ 4919 h 20602"/>
                    <a:gd name="connsiteX24-269" fmla="*/ 13992 w 21556"/>
                    <a:gd name="connsiteY24-270" fmla="*/ 1 h 20602"/>
                    <a:gd name="connsiteX0-271" fmla="*/ 17966 w 21556"/>
                    <a:gd name="connsiteY0-272" fmla="*/ 77 h 15760"/>
                    <a:gd name="connsiteX1-273" fmla="*/ 4141 w 21556"/>
                    <a:gd name="connsiteY1-274" fmla="*/ 0 h 15760"/>
                    <a:gd name="connsiteX2-275" fmla="*/ 6171 w 21556"/>
                    <a:gd name="connsiteY2-276" fmla="*/ 2519 h 15760"/>
                    <a:gd name="connsiteX3-277" fmla="*/ 7562 w 21556"/>
                    <a:gd name="connsiteY3-278" fmla="*/ 4147 h 15760"/>
                    <a:gd name="connsiteX4-279" fmla="*/ 7792 w 21556"/>
                    <a:gd name="connsiteY4-280" fmla="*/ 4752 h 15760"/>
                    <a:gd name="connsiteX5-281" fmla="*/ 7572 w 21556"/>
                    <a:gd name="connsiteY5-282" fmla="*/ 5797 h 15760"/>
                    <a:gd name="connsiteX6-283" fmla="*/ 6171 w 21556"/>
                    <a:gd name="connsiteY6-284" fmla="*/ 7528 h 15760"/>
                    <a:gd name="connsiteX7-285" fmla="*/ 4141 w 21556"/>
                    <a:gd name="connsiteY7-286" fmla="*/ 10018 h 15760"/>
                    <a:gd name="connsiteX8-287" fmla="*/ 81 w 21556"/>
                    <a:gd name="connsiteY8-288" fmla="*/ 14999 h 15760"/>
                    <a:gd name="connsiteX9-289" fmla="*/ 81 w 21556"/>
                    <a:gd name="connsiteY9-290" fmla="*/ 15603 h 15760"/>
                    <a:gd name="connsiteX10-291" fmla="*/ 392 w 21556"/>
                    <a:gd name="connsiteY10-292" fmla="*/ 15752 h 15760"/>
                    <a:gd name="connsiteX11-293" fmla="*/ 12498 w 21556"/>
                    <a:gd name="connsiteY11-294" fmla="*/ 15752 h 15760"/>
                    <a:gd name="connsiteX12-295" fmla="*/ 13012 w 21556"/>
                    <a:gd name="connsiteY12-296" fmla="*/ 15657 h 15760"/>
                    <a:gd name="connsiteX13-297" fmla="*/ 13507 w 21556"/>
                    <a:gd name="connsiteY13-298" fmla="*/ 15298 h 15760"/>
                    <a:gd name="connsiteX14-299" fmla="*/ 13992 w 21556"/>
                    <a:gd name="connsiteY14-300" fmla="*/ 14803 h 15760"/>
                    <a:gd name="connsiteX15-301" fmla="*/ 17966 w 21556"/>
                    <a:gd name="connsiteY15-302" fmla="*/ 9899 h 15760"/>
                    <a:gd name="connsiteX16-303" fmla="*/ 19953 w 21556"/>
                    <a:gd name="connsiteY16-304" fmla="*/ 7447 h 15760"/>
                    <a:gd name="connsiteX17-305" fmla="*/ 20946 w 21556"/>
                    <a:gd name="connsiteY17-306" fmla="*/ 6221 h 15760"/>
                    <a:gd name="connsiteX18-307" fmla="*/ 21404 w 21556"/>
                    <a:gd name="connsiteY18-308" fmla="*/ 5632 h 15760"/>
                    <a:gd name="connsiteX19-309" fmla="*/ 21553 w 21556"/>
                    <a:gd name="connsiteY19-310" fmla="*/ 4894 h 15760"/>
                    <a:gd name="connsiteX20-311" fmla="*/ 21354 w 21556"/>
                    <a:gd name="connsiteY20-312" fmla="*/ 4276 h 15760"/>
                    <a:gd name="connsiteX21-313" fmla="*/ 20946 w 21556"/>
                    <a:gd name="connsiteY21-314" fmla="*/ 3766 h 15760"/>
                    <a:gd name="connsiteX22-315" fmla="*/ 19953 w 21556"/>
                    <a:gd name="connsiteY22-316" fmla="*/ 2536 h 15760"/>
                    <a:gd name="connsiteX23-317" fmla="*/ 17966 w 21556"/>
                    <a:gd name="connsiteY23-318" fmla="*/ 77 h 15760"/>
                    <a:gd name="connsiteX0-319" fmla="*/ 17966 w 21556"/>
                    <a:gd name="connsiteY0-320" fmla="*/ 0 h 15683"/>
                    <a:gd name="connsiteX1-321" fmla="*/ 6171 w 21556"/>
                    <a:gd name="connsiteY1-322" fmla="*/ 2442 h 15683"/>
                    <a:gd name="connsiteX2-323" fmla="*/ 7562 w 21556"/>
                    <a:gd name="connsiteY2-324" fmla="*/ 4070 h 15683"/>
                    <a:gd name="connsiteX3-325" fmla="*/ 7792 w 21556"/>
                    <a:gd name="connsiteY3-326" fmla="*/ 4675 h 15683"/>
                    <a:gd name="connsiteX4-327" fmla="*/ 7572 w 21556"/>
                    <a:gd name="connsiteY4-328" fmla="*/ 5720 h 15683"/>
                    <a:gd name="connsiteX5-329" fmla="*/ 6171 w 21556"/>
                    <a:gd name="connsiteY5-330" fmla="*/ 7451 h 15683"/>
                    <a:gd name="connsiteX6-331" fmla="*/ 4141 w 21556"/>
                    <a:gd name="connsiteY6-332" fmla="*/ 9941 h 15683"/>
                    <a:gd name="connsiteX7-333" fmla="*/ 81 w 21556"/>
                    <a:gd name="connsiteY7-334" fmla="*/ 14922 h 15683"/>
                    <a:gd name="connsiteX8-335" fmla="*/ 81 w 21556"/>
                    <a:gd name="connsiteY8-336" fmla="*/ 15526 h 15683"/>
                    <a:gd name="connsiteX9-337" fmla="*/ 392 w 21556"/>
                    <a:gd name="connsiteY9-338" fmla="*/ 15675 h 15683"/>
                    <a:gd name="connsiteX10-339" fmla="*/ 12498 w 21556"/>
                    <a:gd name="connsiteY10-340" fmla="*/ 15675 h 15683"/>
                    <a:gd name="connsiteX11-341" fmla="*/ 13012 w 21556"/>
                    <a:gd name="connsiteY11-342" fmla="*/ 15580 h 15683"/>
                    <a:gd name="connsiteX12-343" fmla="*/ 13507 w 21556"/>
                    <a:gd name="connsiteY12-344" fmla="*/ 15221 h 15683"/>
                    <a:gd name="connsiteX13-345" fmla="*/ 13992 w 21556"/>
                    <a:gd name="connsiteY13-346" fmla="*/ 14726 h 15683"/>
                    <a:gd name="connsiteX14-347" fmla="*/ 17966 w 21556"/>
                    <a:gd name="connsiteY14-348" fmla="*/ 9822 h 15683"/>
                    <a:gd name="connsiteX15-349" fmla="*/ 19953 w 21556"/>
                    <a:gd name="connsiteY15-350" fmla="*/ 7370 h 15683"/>
                    <a:gd name="connsiteX16-351" fmla="*/ 20946 w 21556"/>
                    <a:gd name="connsiteY16-352" fmla="*/ 6144 h 15683"/>
                    <a:gd name="connsiteX17-353" fmla="*/ 21404 w 21556"/>
                    <a:gd name="connsiteY17-354" fmla="*/ 5555 h 15683"/>
                    <a:gd name="connsiteX18-355" fmla="*/ 21553 w 21556"/>
                    <a:gd name="connsiteY18-356" fmla="*/ 4817 h 15683"/>
                    <a:gd name="connsiteX19-357" fmla="*/ 21354 w 21556"/>
                    <a:gd name="connsiteY19-358" fmla="*/ 4199 h 15683"/>
                    <a:gd name="connsiteX20-359" fmla="*/ 20946 w 21556"/>
                    <a:gd name="connsiteY20-360" fmla="*/ 3689 h 15683"/>
                    <a:gd name="connsiteX21-361" fmla="*/ 19953 w 21556"/>
                    <a:gd name="connsiteY21-362" fmla="*/ 2459 h 15683"/>
                    <a:gd name="connsiteX22-363" fmla="*/ 17966 w 21556"/>
                    <a:gd name="connsiteY22-364" fmla="*/ 0 h 15683"/>
                    <a:gd name="connsiteX0-365" fmla="*/ 17966 w 21556"/>
                    <a:gd name="connsiteY0-366" fmla="*/ 0 h 15683"/>
                    <a:gd name="connsiteX1-367" fmla="*/ 7562 w 21556"/>
                    <a:gd name="connsiteY1-368" fmla="*/ 4070 h 15683"/>
                    <a:gd name="connsiteX2-369" fmla="*/ 7792 w 21556"/>
                    <a:gd name="connsiteY2-370" fmla="*/ 4675 h 15683"/>
                    <a:gd name="connsiteX3-371" fmla="*/ 7572 w 21556"/>
                    <a:gd name="connsiteY3-372" fmla="*/ 5720 h 15683"/>
                    <a:gd name="connsiteX4-373" fmla="*/ 6171 w 21556"/>
                    <a:gd name="connsiteY4-374" fmla="*/ 7451 h 15683"/>
                    <a:gd name="connsiteX5-375" fmla="*/ 4141 w 21556"/>
                    <a:gd name="connsiteY5-376" fmla="*/ 9941 h 15683"/>
                    <a:gd name="connsiteX6-377" fmla="*/ 81 w 21556"/>
                    <a:gd name="connsiteY6-378" fmla="*/ 14922 h 15683"/>
                    <a:gd name="connsiteX7-379" fmla="*/ 81 w 21556"/>
                    <a:gd name="connsiteY7-380" fmla="*/ 15526 h 15683"/>
                    <a:gd name="connsiteX8-381" fmla="*/ 392 w 21556"/>
                    <a:gd name="connsiteY8-382" fmla="*/ 15675 h 15683"/>
                    <a:gd name="connsiteX9-383" fmla="*/ 12498 w 21556"/>
                    <a:gd name="connsiteY9-384" fmla="*/ 15675 h 15683"/>
                    <a:gd name="connsiteX10-385" fmla="*/ 13012 w 21556"/>
                    <a:gd name="connsiteY10-386" fmla="*/ 15580 h 15683"/>
                    <a:gd name="connsiteX11-387" fmla="*/ 13507 w 21556"/>
                    <a:gd name="connsiteY11-388" fmla="*/ 15221 h 15683"/>
                    <a:gd name="connsiteX12-389" fmla="*/ 13992 w 21556"/>
                    <a:gd name="connsiteY12-390" fmla="*/ 14726 h 15683"/>
                    <a:gd name="connsiteX13-391" fmla="*/ 17966 w 21556"/>
                    <a:gd name="connsiteY13-392" fmla="*/ 9822 h 15683"/>
                    <a:gd name="connsiteX14-393" fmla="*/ 19953 w 21556"/>
                    <a:gd name="connsiteY14-394" fmla="*/ 7370 h 15683"/>
                    <a:gd name="connsiteX15-395" fmla="*/ 20946 w 21556"/>
                    <a:gd name="connsiteY15-396" fmla="*/ 6144 h 15683"/>
                    <a:gd name="connsiteX16-397" fmla="*/ 21404 w 21556"/>
                    <a:gd name="connsiteY16-398" fmla="*/ 5555 h 15683"/>
                    <a:gd name="connsiteX17-399" fmla="*/ 21553 w 21556"/>
                    <a:gd name="connsiteY17-400" fmla="*/ 4817 h 15683"/>
                    <a:gd name="connsiteX18-401" fmla="*/ 21354 w 21556"/>
                    <a:gd name="connsiteY18-402" fmla="*/ 4199 h 15683"/>
                    <a:gd name="connsiteX19-403" fmla="*/ 20946 w 21556"/>
                    <a:gd name="connsiteY19-404" fmla="*/ 3689 h 15683"/>
                    <a:gd name="connsiteX20-405" fmla="*/ 19953 w 21556"/>
                    <a:gd name="connsiteY20-406" fmla="*/ 2459 h 15683"/>
                    <a:gd name="connsiteX21-407" fmla="*/ 17966 w 21556"/>
                    <a:gd name="connsiteY21-408" fmla="*/ 0 h 15683"/>
                    <a:gd name="connsiteX0-409" fmla="*/ 19953 w 21556"/>
                    <a:gd name="connsiteY0-410" fmla="*/ 0 h 13224"/>
                    <a:gd name="connsiteX1-411" fmla="*/ 7562 w 21556"/>
                    <a:gd name="connsiteY1-412" fmla="*/ 1611 h 13224"/>
                    <a:gd name="connsiteX2-413" fmla="*/ 7792 w 21556"/>
                    <a:gd name="connsiteY2-414" fmla="*/ 2216 h 13224"/>
                    <a:gd name="connsiteX3-415" fmla="*/ 7572 w 21556"/>
                    <a:gd name="connsiteY3-416" fmla="*/ 3261 h 13224"/>
                    <a:gd name="connsiteX4-417" fmla="*/ 6171 w 21556"/>
                    <a:gd name="connsiteY4-418" fmla="*/ 4992 h 13224"/>
                    <a:gd name="connsiteX5-419" fmla="*/ 4141 w 21556"/>
                    <a:gd name="connsiteY5-420" fmla="*/ 7482 h 13224"/>
                    <a:gd name="connsiteX6-421" fmla="*/ 81 w 21556"/>
                    <a:gd name="connsiteY6-422" fmla="*/ 12463 h 13224"/>
                    <a:gd name="connsiteX7-423" fmla="*/ 81 w 21556"/>
                    <a:gd name="connsiteY7-424" fmla="*/ 13067 h 13224"/>
                    <a:gd name="connsiteX8-425" fmla="*/ 392 w 21556"/>
                    <a:gd name="connsiteY8-426" fmla="*/ 13216 h 13224"/>
                    <a:gd name="connsiteX9-427" fmla="*/ 12498 w 21556"/>
                    <a:gd name="connsiteY9-428" fmla="*/ 13216 h 13224"/>
                    <a:gd name="connsiteX10-429" fmla="*/ 13012 w 21556"/>
                    <a:gd name="connsiteY10-430" fmla="*/ 13121 h 13224"/>
                    <a:gd name="connsiteX11-431" fmla="*/ 13507 w 21556"/>
                    <a:gd name="connsiteY11-432" fmla="*/ 12762 h 13224"/>
                    <a:gd name="connsiteX12-433" fmla="*/ 13992 w 21556"/>
                    <a:gd name="connsiteY12-434" fmla="*/ 12267 h 13224"/>
                    <a:gd name="connsiteX13-435" fmla="*/ 17966 w 21556"/>
                    <a:gd name="connsiteY13-436" fmla="*/ 7363 h 13224"/>
                    <a:gd name="connsiteX14-437" fmla="*/ 19953 w 21556"/>
                    <a:gd name="connsiteY14-438" fmla="*/ 4911 h 13224"/>
                    <a:gd name="connsiteX15-439" fmla="*/ 20946 w 21556"/>
                    <a:gd name="connsiteY15-440" fmla="*/ 3685 h 13224"/>
                    <a:gd name="connsiteX16-441" fmla="*/ 21404 w 21556"/>
                    <a:gd name="connsiteY16-442" fmla="*/ 3096 h 13224"/>
                    <a:gd name="connsiteX17-443" fmla="*/ 21553 w 21556"/>
                    <a:gd name="connsiteY17-444" fmla="*/ 2358 h 13224"/>
                    <a:gd name="connsiteX18-445" fmla="*/ 21354 w 21556"/>
                    <a:gd name="connsiteY18-446" fmla="*/ 1740 h 13224"/>
                    <a:gd name="connsiteX19-447" fmla="*/ 20946 w 21556"/>
                    <a:gd name="connsiteY19-448" fmla="*/ 1230 h 13224"/>
                    <a:gd name="connsiteX20-449" fmla="*/ 19953 w 21556"/>
                    <a:gd name="connsiteY20-450" fmla="*/ 0 h 13224"/>
                    <a:gd name="connsiteX0-451" fmla="*/ 19953 w 21556"/>
                    <a:gd name="connsiteY0-452" fmla="*/ 0 h 13224"/>
                    <a:gd name="connsiteX1-453" fmla="*/ 7562 w 21556"/>
                    <a:gd name="connsiteY1-454" fmla="*/ 1611 h 13224"/>
                    <a:gd name="connsiteX2-455" fmla="*/ 7792 w 21556"/>
                    <a:gd name="connsiteY2-456" fmla="*/ 2216 h 13224"/>
                    <a:gd name="connsiteX3-457" fmla="*/ 7613 w 21556"/>
                    <a:gd name="connsiteY3-458" fmla="*/ 1590 h 13224"/>
                    <a:gd name="connsiteX4-459" fmla="*/ 7572 w 21556"/>
                    <a:gd name="connsiteY4-460" fmla="*/ 3261 h 13224"/>
                    <a:gd name="connsiteX5-461" fmla="*/ 6171 w 21556"/>
                    <a:gd name="connsiteY5-462" fmla="*/ 4992 h 13224"/>
                    <a:gd name="connsiteX6-463" fmla="*/ 4141 w 21556"/>
                    <a:gd name="connsiteY6-464" fmla="*/ 7482 h 13224"/>
                    <a:gd name="connsiteX7-465" fmla="*/ 81 w 21556"/>
                    <a:gd name="connsiteY7-466" fmla="*/ 12463 h 13224"/>
                    <a:gd name="connsiteX8-467" fmla="*/ 81 w 21556"/>
                    <a:gd name="connsiteY8-468" fmla="*/ 13067 h 13224"/>
                    <a:gd name="connsiteX9-469" fmla="*/ 392 w 21556"/>
                    <a:gd name="connsiteY9-470" fmla="*/ 13216 h 13224"/>
                    <a:gd name="connsiteX10-471" fmla="*/ 12498 w 21556"/>
                    <a:gd name="connsiteY10-472" fmla="*/ 13216 h 13224"/>
                    <a:gd name="connsiteX11-473" fmla="*/ 13012 w 21556"/>
                    <a:gd name="connsiteY11-474" fmla="*/ 13121 h 13224"/>
                    <a:gd name="connsiteX12-475" fmla="*/ 13507 w 21556"/>
                    <a:gd name="connsiteY12-476" fmla="*/ 12762 h 13224"/>
                    <a:gd name="connsiteX13-477" fmla="*/ 13992 w 21556"/>
                    <a:gd name="connsiteY13-478" fmla="*/ 12267 h 13224"/>
                    <a:gd name="connsiteX14-479" fmla="*/ 17966 w 21556"/>
                    <a:gd name="connsiteY14-480" fmla="*/ 7363 h 13224"/>
                    <a:gd name="connsiteX15-481" fmla="*/ 19953 w 21556"/>
                    <a:gd name="connsiteY15-482" fmla="*/ 4911 h 13224"/>
                    <a:gd name="connsiteX16-483" fmla="*/ 20946 w 21556"/>
                    <a:gd name="connsiteY16-484" fmla="*/ 3685 h 13224"/>
                    <a:gd name="connsiteX17-485" fmla="*/ 21404 w 21556"/>
                    <a:gd name="connsiteY17-486" fmla="*/ 3096 h 13224"/>
                    <a:gd name="connsiteX18-487" fmla="*/ 21553 w 21556"/>
                    <a:gd name="connsiteY18-488" fmla="*/ 2358 h 13224"/>
                    <a:gd name="connsiteX19-489" fmla="*/ 21354 w 21556"/>
                    <a:gd name="connsiteY19-490" fmla="*/ 1740 h 13224"/>
                    <a:gd name="connsiteX20-491" fmla="*/ 20946 w 21556"/>
                    <a:gd name="connsiteY20-492" fmla="*/ 1230 h 13224"/>
                    <a:gd name="connsiteX21-493" fmla="*/ 19953 w 21556"/>
                    <a:gd name="connsiteY21-494" fmla="*/ 0 h 13224"/>
                    <a:gd name="connsiteX0-495" fmla="*/ 19953 w 21556"/>
                    <a:gd name="connsiteY0-496" fmla="*/ 0 h 13224"/>
                    <a:gd name="connsiteX1-497" fmla="*/ 7562 w 21556"/>
                    <a:gd name="connsiteY1-498" fmla="*/ 1611 h 13224"/>
                    <a:gd name="connsiteX2-499" fmla="*/ 7792 w 21556"/>
                    <a:gd name="connsiteY2-500" fmla="*/ 2216 h 13224"/>
                    <a:gd name="connsiteX3-501" fmla="*/ 7572 w 21556"/>
                    <a:gd name="connsiteY3-502" fmla="*/ 3261 h 13224"/>
                    <a:gd name="connsiteX4-503" fmla="*/ 6171 w 21556"/>
                    <a:gd name="connsiteY4-504" fmla="*/ 4992 h 13224"/>
                    <a:gd name="connsiteX5-505" fmla="*/ 4141 w 21556"/>
                    <a:gd name="connsiteY5-506" fmla="*/ 7482 h 13224"/>
                    <a:gd name="connsiteX6-507" fmla="*/ 81 w 21556"/>
                    <a:gd name="connsiteY6-508" fmla="*/ 12463 h 13224"/>
                    <a:gd name="connsiteX7-509" fmla="*/ 81 w 21556"/>
                    <a:gd name="connsiteY7-510" fmla="*/ 13067 h 13224"/>
                    <a:gd name="connsiteX8-511" fmla="*/ 392 w 21556"/>
                    <a:gd name="connsiteY8-512" fmla="*/ 13216 h 13224"/>
                    <a:gd name="connsiteX9-513" fmla="*/ 12498 w 21556"/>
                    <a:gd name="connsiteY9-514" fmla="*/ 13216 h 13224"/>
                    <a:gd name="connsiteX10-515" fmla="*/ 13012 w 21556"/>
                    <a:gd name="connsiteY10-516" fmla="*/ 13121 h 13224"/>
                    <a:gd name="connsiteX11-517" fmla="*/ 13507 w 21556"/>
                    <a:gd name="connsiteY11-518" fmla="*/ 12762 h 13224"/>
                    <a:gd name="connsiteX12-519" fmla="*/ 13992 w 21556"/>
                    <a:gd name="connsiteY12-520" fmla="*/ 12267 h 13224"/>
                    <a:gd name="connsiteX13-521" fmla="*/ 17966 w 21556"/>
                    <a:gd name="connsiteY13-522" fmla="*/ 7363 h 13224"/>
                    <a:gd name="connsiteX14-523" fmla="*/ 19953 w 21556"/>
                    <a:gd name="connsiteY14-524" fmla="*/ 4911 h 13224"/>
                    <a:gd name="connsiteX15-525" fmla="*/ 20946 w 21556"/>
                    <a:gd name="connsiteY15-526" fmla="*/ 3685 h 13224"/>
                    <a:gd name="connsiteX16-527" fmla="*/ 21404 w 21556"/>
                    <a:gd name="connsiteY16-528" fmla="*/ 3096 h 13224"/>
                    <a:gd name="connsiteX17-529" fmla="*/ 21553 w 21556"/>
                    <a:gd name="connsiteY17-530" fmla="*/ 2358 h 13224"/>
                    <a:gd name="connsiteX18-531" fmla="*/ 21354 w 21556"/>
                    <a:gd name="connsiteY18-532" fmla="*/ 1740 h 13224"/>
                    <a:gd name="connsiteX19-533" fmla="*/ 20946 w 21556"/>
                    <a:gd name="connsiteY19-534" fmla="*/ 1230 h 13224"/>
                    <a:gd name="connsiteX20-535" fmla="*/ 19953 w 21556"/>
                    <a:gd name="connsiteY20-536" fmla="*/ 0 h 13224"/>
                    <a:gd name="connsiteX0-537" fmla="*/ 19953 w 21556"/>
                    <a:gd name="connsiteY0-538" fmla="*/ 0 h 13224"/>
                    <a:gd name="connsiteX1-539" fmla="*/ 7792 w 21556"/>
                    <a:gd name="connsiteY1-540" fmla="*/ 2216 h 13224"/>
                    <a:gd name="connsiteX2-541" fmla="*/ 7572 w 21556"/>
                    <a:gd name="connsiteY2-542" fmla="*/ 3261 h 13224"/>
                    <a:gd name="connsiteX3-543" fmla="*/ 6171 w 21556"/>
                    <a:gd name="connsiteY3-544" fmla="*/ 4992 h 13224"/>
                    <a:gd name="connsiteX4-545" fmla="*/ 4141 w 21556"/>
                    <a:gd name="connsiteY4-546" fmla="*/ 7482 h 13224"/>
                    <a:gd name="connsiteX5-547" fmla="*/ 81 w 21556"/>
                    <a:gd name="connsiteY5-548" fmla="*/ 12463 h 13224"/>
                    <a:gd name="connsiteX6-549" fmla="*/ 81 w 21556"/>
                    <a:gd name="connsiteY6-550" fmla="*/ 13067 h 13224"/>
                    <a:gd name="connsiteX7-551" fmla="*/ 392 w 21556"/>
                    <a:gd name="connsiteY7-552" fmla="*/ 13216 h 13224"/>
                    <a:gd name="connsiteX8-553" fmla="*/ 12498 w 21556"/>
                    <a:gd name="connsiteY8-554" fmla="*/ 13216 h 13224"/>
                    <a:gd name="connsiteX9-555" fmla="*/ 13012 w 21556"/>
                    <a:gd name="connsiteY9-556" fmla="*/ 13121 h 13224"/>
                    <a:gd name="connsiteX10-557" fmla="*/ 13507 w 21556"/>
                    <a:gd name="connsiteY10-558" fmla="*/ 12762 h 13224"/>
                    <a:gd name="connsiteX11-559" fmla="*/ 13992 w 21556"/>
                    <a:gd name="connsiteY11-560" fmla="*/ 12267 h 13224"/>
                    <a:gd name="connsiteX12-561" fmla="*/ 17966 w 21556"/>
                    <a:gd name="connsiteY12-562" fmla="*/ 7363 h 13224"/>
                    <a:gd name="connsiteX13-563" fmla="*/ 19953 w 21556"/>
                    <a:gd name="connsiteY13-564" fmla="*/ 4911 h 13224"/>
                    <a:gd name="connsiteX14-565" fmla="*/ 20946 w 21556"/>
                    <a:gd name="connsiteY14-566" fmla="*/ 3685 h 13224"/>
                    <a:gd name="connsiteX15-567" fmla="*/ 21404 w 21556"/>
                    <a:gd name="connsiteY15-568" fmla="*/ 3096 h 13224"/>
                    <a:gd name="connsiteX16-569" fmla="*/ 21553 w 21556"/>
                    <a:gd name="connsiteY16-570" fmla="*/ 2358 h 13224"/>
                    <a:gd name="connsiteX17-571" fmla="*/ 21354 w 21556"/>
                    <a:gd name="connsiteY17-572" fmla="*/ 1740 h 13224"/>
                    <a:gd name="connsiteX18-573" fmla="*/ 20946 w 21556"/>
                    <a:gd name="connsiteY18-574" fmla="*/ 1230 h 13224"/>
                    <a:gd name="connsiteX19-575" fmla="*/ 19953 w 21556"/>
                    <a:gd name="connsiteY19-576" fmla="*/ 0 h 13224"/>
                    <a:gd name="connsiteX0-577" fmla="*/ 20946 w 21556"/>
                    <a:gd name="connsiteY0-578" fmla="*/ 0 h 11994"/>
                    <a:gd name="connsiteX1-579" fmla="*/ 7792 w 21556"/>
                    <a:gd name="connsiteY1-580" fmla="*/ 986 h 11994"/>
                    <a:gd name="connsiteX2-581" fmla="*/ 7572 w 21556"/>
                    <a:gd name="connsiteY2-582" fmla="*/ 2031 h 11994"/>
                    <a:gd name="connsiteX3-583" fmla="*/ 6171 w 21556"/>
                    <a:gd name="connsiteY3-584" fmla="*/ 3762 h 11994"/>
                    <a:gd name="connsiteX4-585" fmla="*/ 4141 w 21556"/>
                    <a:gd name="connsiteY4-586" fmla="*/ 6252 h 11994"/>
                    <a:gd name="connsiteX5-587" fmla="*/ 81 w 21556"/>
                    <a:gd name="connsiteY5-588" fmla="*/ 11233 h 11994"/>
                    <a:gd name="connsiteX6-589" fmla="*/ 81 w 21556"/>
                    <a:gd name="connsiteY6-590" fmla="*/ 11837 h 11994"/>
                    <a:gd name="connsiteX7-591" fmla="*/ 392 w 21556"/>
                    <a:gd name="connsiteY7-592" fmla="*/ 11986 h 11994"/>
                    <a:gd name="connsiteX8-593" fmla="*/ 12498 w 21556"/>
                    <a:gd name="connsiteY8-594" fmla="*/ 11986 h 11994"/>
                    <a:gd name="connsiteX9-595" fmla="*/ 13012 w 21556"/>
                    <a:gd name="connsiteY9-596" fmla="*/ 11891 h 11994"/>
                    <a:gd name="connsiteX10-597" fmla="*/ 13507 w 21556"/>
                    <a:gd name="connsiteY10-598" fmla="*/ 11532 h 11994"/>
                    <a:gd name="connsiteX11-599" fmla="*/ 13992 w 21556"/>
                    <a:gd name="connsiteY11-600" fmla="*/ 11037 h 11994"/>
                    <a:gd name="connsiteX12-601" fmla="*/ 17966 w 21556"/>
                    <a:gd name="connsiteY12-602" fmla="*/ 6133 h 11994"/>
                    <a:gd name="connsiteX13-603" fmla="*/ 19953 w 21556"/>
                    <a:gd name="connsiteY13-604" fmla="*/ 3681 h 11994"/>
                    <a:gd name="connsiteX14-605" fmla="*/ 20946 w 21556"/>
                    <a:gd name="connsiteY14-606" fmla="*/ 2455 h 11994"/>
                    <a:gd name="connsiteX15-607" fmla="*/ 21404 w 21556"/>
                    <a:gd name="connsiteY15-608" fmla="*/ 1866 h 11994"/>
                    <a:gd name="connsiteX16-609" fmla="*/ 21553 w 21556"/>
                    <a:gd name="connsiteY16-610" fmla="*/ 1128 h 11994"/>
                    <a:gd name="connsiteX17-611" fmla="*/ 21354 w 21556"/>
                    <a:gd name="connsiteY17-612" fmla="*/ 510 h 11994"/>
                    <a:gd name="connsiteX18-613" fmla="*/ 20946 w 21556"/>
                    <a:gd name="connsiteY18-614" fmla="*/ 0 h 11994"/>
                    <a:gd name="connsiteX0-615" fmla="*/ 21354 w 21556"/>
                    <a:gd name="connsiteY0-616" fmla="*/ 0 h 11484"/>
                    <a:gd name="connsiteX1-617" fmla="*/ 7792 w 21556"/>
                    <a:gd name="connsiteY1-618" fmla="*/ 476 h 11484"/>
                    <a:gd name="connsiteX2-619" fmla="*/ 7572 w 21556"/>
                    <a:gd name="connsiteY2-620" fmla="*/ 1521 h 11484"/>
                    <a:gd name="connsiteX3-621" fmla="*/ 6171 w 21556"/>
                    <a:gd name="connsiteY3-622" fmla="*/ 3252 h 11484"/>
                    <a:gd name="connsiteX4-623" fmla="*/ 4141 w 21556"/>
                    <a:gd name="connsiteY4-624" fmla="*/ 5742 h 11484"/>
                    <a:gd name="connsiteX5-625" fmla="*/ 81 w 21556"/>
                    <a:gd name="connsiteY5-626" fmla="*/ 10723 h 11484"/>
                    <a:gd name="connsiteX6-627" fmla="*/ 81 w 21556"/>
                    <a:gd name="connsiteY6-628" fmla="*/ 11327 h 11484"/>
                    <a:gd name="connsiteX7-629" fmla="*/ 392 w 21556"/>
                    <a:gd name="connsiteY7-630" fmla="*/ 11476 h 11484"/>
                    <a:gd name="connsiteX8-631" fmla="*/ 12498 w 21556"/>
                    <a:gd name="connsiteY8-632" fmla="*/ 11476 h 11484"/>
                    <a:gd name="connsiteX9-633" fmla="*/ 13012 w 21556"/>
                    <a:gd name="connsiteY9-634" fmla="*/ 11381 h 11484"/>
                    <a:gd name="connsiteX10-635" fmla="*/ 13507 w 21556"/>
                    <a:gd name="connsiteY10-636" fmla="*/ 11022 h 11484"/>
                    <a:gd name="connsiteX11-637" fmla="*/ 13992 w 21556"/>
                    <a:gd name="connsiteY11-638" fmla="*/ 10527 h 11484"/>
                    <a:gd name="connsiteX12-639" fmla="*/ 17966 w 21556"/>
                    <a:gd name="connsiteY12-640" fmla="*/ 5623 h 11484"/>
                    <a:gd name="connsiteX13-641" fmla="*/ 19953 w 21556"/>
                    <a:gd name="connsiteY13-642" fmla="*/ 3171 h 11484"/>
                    <a:gd name="connsiteX14-643" fmla="*/ 20946 w 21556"/>
                    <a:gd name="connsiteY14-644" fmla="*/ 1945 h 11484"/>
                    <a:gd name="connsiteX15-645" fmla="*/ 21404 w 21556"/>
                    <a:gd name="connsiteY15-646" fmla="*/ 1356 h 11484"/>
                    <a:gd name="connsiteX16-647" fmla="*/ 21553 w 21556"/>
                    <a:gd name="connsiteY16-648" fmla="*/ 618 h 11484"/>
                    <a:gd name="connsiteX17-649" fmla="*/ 21354 w 21556"/>
                    <a:gd name="connsiteY17-650" fmla="*/ 0 h 11484"/>
                    <a:gd name="connsiteX0-651" fmla="*/ 21553 w 21556"/>
                    <a:gd name="connsiteY0-652" fmla="*/ 206 h 11072"/>
                    <a:gd name="connsiteX1-653" fmla="*/ 7792 w 21556"/>
                    <a:gd name="connsiteY1-654" fmla="*/ 64 h 11072"/>
                    <a:gd name="connsiteX2-655" fmla="*/ 7572 w 21556"/>
                    <a:gd name="connsiteY2-656" fmla="*/ 1109 h 11072"/>
                    <a:gd name="connsiteX3-657" fmla="*/ 6171 w 21556"/>
                    <a:gd name="connsiteY3-658" fmla="*/ 2840 h 11072"/>
                    <a:gd name="connsiteX4-659" fmla="*/ 4141 w 21556"/>
                    <a:gd name="connsiteY4-660" fmla="*/ 5330 h 11072"/>
                    <a:gd name="connsiteX5-661" fmla="*/ 81 w 21556"/>
                    <a:gd name="connsiteY5-662" fmla="*/ 10311 h 11072"/>
                    <a:gd name="connsiteX6-663" fmla="*/ 81 w 21556"/>
                    <a:gd name="connsiteY6-664" fmla="*/ 10915 h 11072"/>
                    <a:gd name="connsiteX7-665" fmla="*/ 392 w 21556"/>
                    <a:gd name="connsiteY7-666" fmla="*/ 11064 h 11072"/>
                    <a:gd name="connsiteX8-667" fmla="*/ 12498 w 21556"/>
                    <a:gd name="connsiteY8-668" fmla="*/ 11064 h 11072"/>
                    <a:gd name="connsiteX9-669" fmla="*/ 13012 w 21556"/>
                    <a:gd name="connsiteY9-670" fmla="*/ 10969 h 11072"/>
                    <a:gd name="connsiteX10-671" fmla="*/ 13507 w 21556"/>
                    <a:gd name="connsiteY10-672" fmla="*/ 10610 h 11072"/>
                    <a:gd name="connsiteX11-673" fmla="*/ 13992 w 21556"/>
                    <a:gd name="connsiteY11-674" fmla="*/ 10115 h 11072"/>
                    <a:gd name="connsiteX12-675" fmla="*/ 17966 w 21556"/>
                    <a:gd name="connsiteY12-676" fmla="*/ 5211 h 11072"/>
                    <a:gd name="connsiteX13-677" fmla="*/ 19953 w 21556"/>
                    <a:gd name="connsiteY13-678" fmla="*/ 2759 h 11072"/>
                    <a:gd name="connsiteX14-679" fmla="*/ 20946 w 21556"/>
                    <a:gd name="connsiteY14-680" fmla="*/ 1533 h 11072"/>
                    <a:gd name="connsiteX15-681" fmla="*/ 21404 w 21556"/>
                    <a:gd name="connsiteY15-682" fmla="*/ 944 h 11072"/>
                    <a:gd name="connsiteX16-683" fmla="*/ 21553 w 21556"/>
                    <a:gd name="connsiteY16-684" fmla="*/ 206 h 1107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Lst>
                  <a:rect l="l" t="t" r="r" b="b"/>
                  <a:pathLst>
                    <a:path w="21556" h="11072">
                      <a:moveTo>
                        <a:pt x="21553" y="206"/>
                      </a:moveTo>
                      <a:cubicBezTo>
                        <a:pt x="19284" y="59"/>
                        <a:pt x="10122" y="-86"/>
                        <a:pt x="7792" y="64"/>
                      </a:cubicBezTo>
                      <a:cubicBezTo>
                        <a:pt x="7794" y="339"/>
                        <a:pt x="7842" y="646"/>
                        <a:pt x="7572" y="1109"/>
                      </a:cubicBezTo>
                      <a:lnTo>
                        <a:pt x="6171" y="2840"/>
                      </a:lnTo>
                      <a:lnTo>
                        <a:pt x="4141" y="5330"/>
                      </a:lnTo>
                      <a:lnTo>
                        <a:pt x="81" y="10311"/>
                      </a:lnTo>
                      <a:cubicBezTo>
                        <a:pt x="-27" y="10485"/>
                        <a:pt x="-27" y="10741"/>
                        <a:pt x="81" y="10915"/>
                      </a:cubicBezTo>
                      <a:cubicBezTo>
                        <a:pt x="157" y="11038"/>
                        <a:pt x="276" y="11095"/>
                        <a:pt x="392" y="11064"/>
                      </a:cubicBezTo>
                      <a:lnTo>
                        <a:pt x="12498" y="11064"/>
                      </a:lnTo>
                      <a:cubicBezTo>
                        <a:pt x="12672" y="11079"/>
                        <a:pt x="12847" y="11047"/>
                        <a:pt x="13012" y="10969"/>
                      </a:cubicBezTo>
                      <a:cubicBezTo>
                        <a:pt x="13190" y="10886"/>
                        <a:pt x="13351" y="10752"/>
                        <a:pt x="13507" y="10610"/>
                      </a:cubicBezTo>
                      <a:cubicBezTo>
                        <a:pt x="13675" y="10456"/>
                        <a:pt x="13836" y="10291"/>
                        <a:pt x="13992" y="10115"/>
                      </a:cubicBezTo>
                      <a:lnTo>
                        <a:pt x="17966" y="5211"/>
                      </a:lnTo>
                      <a:lnTo>
                        <a:pt x="19953" y="2759"/>
                      </a:lnTo>
                      <a:cubicBezTo>
                        <a:pt x="20285" y="2352"/>
                        <a:pt x="20618" y="1947"/>
                        <a:pt x="20946" y="1533"/>
                      </a:cubicBezTo>
                      <a:cubicBezTo>
                        <a:pt x="21100" y="1339"/>
                        <a:pt x="21253" y="1142"/>
                        <a:pt x="21404" y="944"/>
                      </a:cubicBezTo>
                      <a:cubicBezTo>
                        <a:pt x="21518" y="731"/>
                        <a:pt x="21571" y="468"/>
                        <a:pt x="21553" y="206"/>
                      </a:cubicBezTo>
                      <a:close/>
                    </a:path>
                  </a:pathLst>
                </a:custGeom>
                <a:solidFill>
                  <a:srgbClr val="A6A6A6">
                    <a:alpha val="70000"/>
                  </a:srgbClr>
                </a:solidFill>
                <a:ln>
                  <a:noFill/>
                </a:ln>
                <a:effectLst/>
              </p:spPr>
              <p:txBody>
                <a:bodyPr wrap="square" lIns="91440" tIns="45720" rIns="91440" bIns="45720" anchor="ctr">
                  <a:normAutofit/>
                </a:bodyPr>
                <a:lstStyle/>
                <a:p>
                  <a:endParaRPr lang="en-US" sz="900">
                    <a:latin typeface="思源黑体 CN Normal" panose="020B0400000000000000" charset="-122"/>
                    <a:ea typeface="思源黑体 CN Normal" panose="020B0400000000000000" charset="-122"/>
                    <a:cs typeface="思源黑体 CN Normal" panose="020B0400000000000000" charset="-122"/>
                  </a:endParaRPr>
                </a:p>
              </p:txBody>
            </p:sp>
          </p:grpSp>
        </p:grpSp>
      </p:grpSp>
      <p:grpSp>
        <p:nvGrpSpPr>
          <p:cNvPr id="88" name="组合 87"/>
          <p:cNvGrpSpPr/>
          <p:nvPr/>
        </p:nvGrpSpPr>
        <p:grpSpPr>
          <a:xfrm>
            <a:off x="735330" y="1691005"/>
            <a:ext cx="1675130" cy="965835"/>
            <a:chOff x="1666" y="6339"/>
            <a:chExt cx="2638" cy="1521"/>
          </a:xfrm>
        </p:grpSpPr>
        <p:sp>
          <p:nvSpPr>
            <p:cNvPr id="86" name="MH_SubTitle_1"/>
            <p:cNvSpPr txBox="1"/>
            <p:nvPr>
              <p:custDataLst>
                <p:tags r:id="rId4"/>
              </p:custDataLst>
            </p:nvPr>
          </p:nvSpPr>
          <p:spPr>
            <a:xfrm flipH="1">
              <a:off x="1896" y="6339"/>
              <a:ext cx="2180" cy="339"/>
            </a:xfrm>
            <a:prstGeom prst="rect">
              <a:avLst/>
            </a:prstGeom>
            <a:noFill/>
          </p:spPr>
          <p:txBody>
            <a:bodyPr wrap="square" lIns="0" tIns="0" rIns="0" bIns="0" anchor="t" anchorCtr="0">
              <a:spAutoFit/>
            </a:bodyPr>
            <a:lstStyle/>
            <a:p>
              <a:r>
                <a:rPr lang="zh-CN" altLang="en-US" sz="14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rPr>
                <a:t>请输入您的标题</a:t>
              </a:r>
            </a:p>
          </p:txBody>
        </p:sp>
        <p:sp>
          <p:nvSpPr>
            <p:cNvPr id="87" name="TextBox 11"/>
            <p:cNvSpPr txBox="1"/>
            <p:nvPr/>
          </p:nvSpPr>
          <p:spPr>
            <a:xfrm>
              <a:off x="1666" y="6844"/>
              <a:ext cx="2639" cy="1016"/>
            </a:xfrm>
            <a:prstGeom prst="rect">
              <a:avLst/>
            </a:prstGeom>
            <a:noFill/>
          </p:spPr>
          <p:txBody>
            <a:bodyPr wrap="square" rtlCol="0">
              <a:spAutoFit/>
            </a:bodyPr>
            <a:lstStyle/>
            <a:p>
              <a:pPr marL="0" lvl="1" indent="0" algn="ctr">
                <a:buFont typeface="Arial" panose="020B0604020202020204" pitchFamily="34" charset="0"/>
                <a:buNone/>
              </a:pPr>
              <a:r>
                <a:rPr lang="zh-CN" altLang="en-US" sz="1200" dirty="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rPr>
                <a:t>添加相关标题文字添加相关标题文字添加相关标题文字添</a:t>
              </a:r>
            </a:p>
          </p:txBody>
        </p:sp>
      </p:grpSp>
      <p:grpSp>
        <p:nvGrpSpPr>
          <p:cNvPr id="89" name="组合 88"/>
          <p:cNvGrpSpPr/>
          <p:nvPr/>
        </p:nvGrpSpPr>
        <p:grpSpPr>
          <a:xfrm>
            <a:off x="3350895" y="3943350"/>
            <a:ext cx="1675130" cy="965835"/>
            <a:chOff x="1666" y="6339"/>
            <a:chExt cx="2638" cy="1521"/>
          </a:xfrm>
        </p:grpSpPr>
        <p:sp>
          <p:nvSpPr>
            <p:cNvPr id="90" name="MH_SubTitle_1"/>
            <p:cNvSpPr txBox="1"/>
            <p:nvPr>
              <p:custDataLst>
                <p:tags r:id="rId3"/>
              </p:custDataLst>
            </p:nvPr>
          </p:nvSpPr>
          <p:spPr>
            <a:xfrm flipH="1">
              <a:off x="1896" y="6339"/>
              <a:ext cx="2180" cy="339"/>
            </a:xfrm>
            <a:prstGeom prst="rect">
              <a:avLst/>
            </a:prstGeom>
            <a:noFill/>
          </p:spPr>
          <p:txBody>
            <a:bodyPr wrap="square" lIns="0" tIns="0" rIns="0" bIns="0" anchor="t" anchorCtr="0">
              <a:spAutoFit/>
            </a:bodyPr>
            <a:lstStyle/>
            <a:p>
              <a:r>
                <a:rPr lang="zh-CN" altLang="en-US" sz="14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rPr>
                <a:t>请输入您的标题</a:t>
              </a:r>
            </a:p>
          </p:txBody>
        </p:sp>
        <p:sp>
          <p:nvSpPr>
            <p:cNvPr id="91" name="TextBox 11"/>
            <p:cNvSpPr txBox="1"/>
            <p:nvPr/>
          </p:nvSpPr>
          <p:spPr>
            <a:xfrm>
              <a:off x="1666" y="6844"/>
              <a:ext cx="2639" cy="1016"/>
            </a:xfrm>
            <a:prstGeom prst="rect">
              <a:avLst/>
            </a:prstGeom>
            <a:noFill/>
          </p:spPr>
          <p:txBody>
            <a:bodyPr wrap="square" rtlCol="0">
              <a:spAutoFit/>
            </a:bodyPr>
            <a:lstStyle/>
            <a:p>
              <a:pPr marL="0" lvl="1" indent="0" algn="ctr">
                <a:buFont typeface="Arial" panose="020B0604020202020204" pitchFamily="34" charset="0"/>
                <a:buNone/>
              </a:pPr>
              <a:r>
                <a:rPr lang="zh-CN" altLang="en-US" sz="1200" dirty="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rPr>
                <a:t>添加相关标题文字添加相关标题文字添加相关标题文字添</a:t>
              </a:r>
            </a:p>
          </p:txBody>
        </p:sp>
      </p:grpSp>
      <p:grpSp>
        <p:nvGrpSpPr>
          <p:cNvPr id="92" name="组合 91"/>
          <p:cNvGrpSpPr/>
          <p:nvPr/>
        </p:nvGrpSpPr>
        <p:grpSpPr>
          <a:xfrm>
            <a:off x="5998845" y="1691005"/>
            <a:ext cx="1675130" cy="965835"/>
            <a:chOff x="1666" y="6339"/>
            <a:chExt cx="2638" cy="1521"/>
          </a:xfrm>
        </p:grpSpPr>
        <p:sp>
          <p:nvSpPr>
            <p:cNvPr id="93" name="MH_SubTitle_1"/>
            <p:cNvSpPr txBox="1"/>
            <p:nvPr>
              <p:custDataLst>
                <p:tags r:id="rId2"/>
              </p:custDataLst>
            </p:nvPr>
          </p:nvSpPr>
          <p:spPr>
            <a:xfrm flipH="1">
              <a:off x="1896" y="6339"/>
              <a:ext cx="2180" cy="339"/>
            </a:xfrm>
            <a:prstGeom prst="rect">
              <a:avLst/>
            </a:prstGeom>
            <a:noFill/>
          </p:spPr>
          <p:txBody>
            <a:bodyPr wrap="square" lIns="0" tIns="0" rIns="0" bIns="0" anchor="t" anchorCtr="0">
              <a:spAutoFit/>
            </a:bodyPr>
            <a:lstStyle/>
            <a:p>
              <a:r>
                <a:rPr lang="zh-CN" altLang="en-US" sz="14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rPr>
                <a:t>请输入您的标题</a:t>
              </a:r>
            </a:p>
          </p:txBody>
        </p:sp>
        <p:sp>
          <p:nvSpPr>
            <p:cNvPr id="94" name="TextBox 11"/>
            <p:cNvSpPr txBox="1"/>
            <p:nvPr/>
          </p:nvSpPr>
          <p:spPr>
            <a:xfrm>
              <a:off x="1666" y="6844"/>
              <a:ext cx="2639" cy="1016"/>
            </a:xfrm>
            <a:prstGeom prst="rect">
              <a:avLst/>
            </a:prstGeom>
            <a:noFill/>
          </p:spPr>
          <p:txBody>
            <a:bodyPr wrap="square" rtlCol="0">
              <a:spAutoFit/>
            </a:bodyPr>
            <a:lstStyle/>
            <a:p>
              <a:pPr marL="0" lvl="1" indent="0" algn="ctr">
                <a:buFont typeface="Arial" panose="020B0604020202020204" pitchFamily="34" charset="0"/>
                <a:buNone/>
              </a:pPr>
              <a:r>
                <a:rPr lang="zh-CN" altLang="en-US" sz="1200" dirty="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rPr>
                <a:t>添加相关标题文字添加相关标题文字添加相关标题文字添</a:t>
              </a:r>
            </a:p>
          </p:txBody>
        </p:sp>
      </p:grpSp>
      <p:grpSp>
        <p:nvGrpSpPr>
          <p:cNvPr id="98" name="组合 97"/>
          <p:cNvGrpSpPr/>
          <p:nvPr/>
        </p:nvGrpSpPr>
        <p:grpSpPr>
          <a:xfrm>
            <a:off x="8498840" y="4025265"/>
            <a:ext cx="1675130" cy="965835"/>
            <a:chOff x="1666" y="6339"/>
            <a:chExt cx="2638" cy="1521"/>
          </a:xfrm>
        </p:grpSpPr>
        <p:sp>
          <p:nvSpPr>
            <p:cNvPr id="99" name="MH_SubTitle_1"/>
            <p:cNvSpPr txBox="1"/>
            <p:nvPr>
              <p:custDataLst>
                <p:tags r:id="rId1"/>
              </p:custDataLst>
            </p:nvPr>
          </p:nvSpPr>
          <p:spPr>
            <a:xfrm flipH="1">
              <a:off x="1896" y="6339"/>
              <a:ext cx="2180" cy="339"/>
            </a:xfrm>
            <a:prstGeom prst="rect">
              <a:avLst/>
            </a:prstGeom>
            <a:noFill/>
          </p:spPr>
          <p:txBody>
            <a:bodyPr wrap="square" lIns="0" tIns="0" rIns="0" bIns="0" anchor="t" anchorCtr="0">
              <a:spAutoFit/>
            </a:bodyPr>
            <a:lstStyle/>
            <a:p>
              <a:r>
                <a:rPr lang="zh-CN" altLang="en-US" sz="14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rPr>
                <a:t>请输入您的标题</a:t>
              </a:r>
            </a:p>
          </p:txBody>
        </p:sp>
        <p:sp>
          <p:nvSpPr>
            <p:cNvPr id="100" name="TextBox 11"/>
            <p:cNvSpPr txBox="1"/>
            <p:nvPr/>
          </p:nvSpPr>
          <p:spPr>
            <a:xfrm>
              <a:off x="1666" y="6844"/>
              <a:ext cx="2639" cy="1016"/>
            </a:xfrm>
            <a:prstGeom prst="rect">
              <a:avLst/>
            </a:prstGeom>
            <a:noFill/>
          </p:spPr>
          <p:txBody>
            <a:bodyPr wrap="square" rtlCol="0">
              <a:spAutoFit/>
            </a:bodyPr>
            <a:lstStyle/>
            <a:p>
              <a:pPr marL="0" lvl="1" indent="0" algn="ctr">
                <a:buFont typeface="Arial" panose="020B0604020202020204" pitchFamily="34" charset="0"/>
                <a:buNone/>
              </a:pPr>
              <a:r>
                <a:rPr lang="zh-CN" altLang="en-US" sz="1200" dirty="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rPr>
                <a:t>添加相关标题文字添加相关标题文字添加相关标题文字添</a:t>
              </a:r>
            </a:p>
          </p:txBody>
        </p:sp>
      </p:grpSp>
      <p:sp>
        <p:nvSpPr>
          <p:cNvPr id="101" name="等腰三角形 100"/>
          <p:cNvSpPr/>
          <p:nvPr/>
        </p:nvSpPr>
        <p:spPr>
          <a:xfrm>
            <a:off x="-635" y="4412615"/>
            <a:ext cx="2679700" cy="2057400"/>
          </a:xfrm>
          <a:prstGeom prst="triangle">
            <a:avLst>
              <a:gd name="adj" fmla="val 0"/>
            </a:avLst>
          </a:prstGeom>
          <a:solidFill>
            <a:srgbClr val="E1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Normal" panose="020B0400000000000000" charset="-122"/>
              <a:ea typeface="思源黑体 CN Normal" panose="020B0400000000000000" charset="-122"/>
              <a:cs typeface="思源黑体 CN Normal" panose="020B0400000000000000" charset="-122"/>
            </a:endParaRPr>
          </a:p>
        </p:txBody>
      </p:sp>
      <p:pic>
        <p:nvPicPr>
          <p:cNvPr id="102" name="图片 101" descr="形状 2"/>
          <p:cNvPicPr>
            <a:picLocks noChangeAspect="1"/>
          </p:cNvPicPr>
          <p:nvPr/>
        </p:nvPicPr>
        <p:blipFill>
          <a:blip r:embed="rId8"/>
          <a:stretch>
            <a:fillRect/>
          </a:stretch>
        </p:blipFill>
        <p:spPr>
          <a:xfrm>
            <a:off x="-635" y="635"/>
            <a:ext cx="1402715" cy="1779270"/>
          </a:xfrm>
          <a:prstGeom prst="rect">
            <a:avLst/>
          </a:prstGeom>
        </p:spPr>
      </p:pic>
      <p:pic>
        <p:nvPicPr>
          <p:cNvPr id="103" name="图片 102" descr="圆角矩形 1 拷贝"/>
          <p:cNvPicPr>
            <a:picLocks noChangeAspect="1"/>
          </p:cNvPicPr>
          <p:nvPr/>
        </p:nvPicPr>
        <p:blipFill>
          <a:blip r:embed="rId9"/>
          <a:stretch>
            <a:fillRect/>
          </a:stretch>
        </p:blipFill>
        <p:spPr>
          <a:xfrm>
            <a:off x="-635" y="1411605"/>
            <a:ext cx="629920" cy="76073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fade">
                                      <p:cBhvr>
                                        <p:cTn id="7" dur="500"/>
                                        <p:tgtEl>
                                          <p:spTgt spid="10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4"/>
                                        </p:tgtEl>
                                        <p:attrNameLst>
                                          <p:attrName>style.visibility</p:attrName>
                                        </p:attrNameLst>
                                      </p:cBhvr>
                                      <p:to>
                                        <p:strVal val="visible"/>
                                      </p:to>
                                    </p:set>
                                    <p:animEffect transition="in" filter="blinds(horizontal)">
                                      <p:cBhvr>
                                        <p:cTn id="12" dur="500"/>
                                        <p:tgtEl>
                                          <p:spTgt spid="10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88"/>
                                        </p:tgtEl>
                                        <p:attrNameLst>
                                          <p:attrName>style.visibility</p:attrName>
                                        </p:attrNameLst>
                                      </p:cBhvr>
                                      <p:to>
                                        <p:strVal val="visible"/>
                                      </p:to>
                                    </p:set>
                                    <p:animEffect transition="in" filter="wipe(down)">
                                      <p:cBhvr>
                                        <p:cTn id="17" dur="500"/>
                                        <p:tgtEl>
                                          <p:spTgt spid="88"/>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down)">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cTn>
                              </p:par>
                              <p:par>
                                <p:cTn id="26" presetID="22" presetClass="entr" presetSubtype="4" fill="hold" nodeType="withEffect">
                                  <p:stCondLst>
                                    <p:cond delay="0"/>
                                  </p:stCondLst>
                                  <p:childTnLst>
                                    <p:set>
                                      <p:cBhvr>
                                        <p:cTn id="27" dur="1" fill="hold">
                                          <p:stCondLst>
                                            <p:cond delay="0"/>
                                          </p:stCondLst>
                                        </p:cTn>
                                        <p:tgtEl>
                                          <p:spTgt spid="89"/>
                                        </p:tgtEl>
                                        <p:attrNameLst>
                                          <p:attrName>style.visibility</p:attrName>
                                        </p:attrNameLst>
                                      </p:cBhvr>
                                      <p:to>
                                        <p:strVal val="visible"/>
                                      </p:to>
                                    </p:set>
                                    <p:animEffect transition="in" filter="wipe(down)">
                                      <p:cBhvr>
                                        <p:cTn id="28" dur="500"/>
                                        <p:tgtEl>
                                          <p:spTgt spid="89"/>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92"/>
                                        </p:tgtEl>
                                        <p:attrNameLst>
                                          <p:attrName>style.visibility</p:attrName>
                                        </p:attrNameLst>
                                      </p:cBhvr>
                                      <p:to>
                                        <p:strVal val="visible"/>
                                      </p:to>
                                    </p:set>
                                    <p:animEffect transition="in" filter="wipe(down)">
                                      <p:cBhvr>
                                        <p:cTn id="33" dur="500"/>
                                        <p:tgtEl>
                                          <p:spTgt spid="92"/>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wipe(down)">
                                      <p:cBhvr>
                                        <p:cTn id="36" dur="500"/>
                                        <p:tgtEl>
                                          <p:spTgt spid="22"/>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down)">
                                      <p:cBhvr>
                                        <p:cTn id="41" dur="500"/>
                                        <p:tgtEl>
                                          <p:spTgt spid="10"/>
                                        </p:tgtEl>
                                      </p:cBhvr>
                                    </p:animEffect>
                                  </p:childTnLst>
                                </p:cTn>
                              </p:par>
                              <p:par>
                                <p:cTn id="42" presetID="22" presetClass="entr" presetSubtype="4" fill="hold" nodeType="withEffect">
                                  <p:stCondLst>
                                    <p:cond delay="0"/>
                                  </p:stCondLst>
                                  <p:childTnLst>
                                    <p:set>
                                      <p:cBhvr>
                                        <p:cTn id="43" dur="1" fill="hold">
                                          <p:stCondLst>
                                            <p:cond delay="0"/>
                                          </p:stCondLst>
                                        </p:cTn>
                                        <p:tgtEl>
                                          <p:spTgt spid="98"/>
                                        </p:tgtEl>
                                        <p:attrNameLst>
                                          <p:attrName>style.visibility</p:attrName>
                                        </p:attrNameLst>
                                      </p:cBhvr>
                                      <p:to>
                                        <p:strVal val="visible"/>
                                      </p:to>
                                    </p:set>
                                    <p:animEffect transition="in" filter="wipe(down)">
                                      <p:cBhvr>
                                        <p:cTn id="44" dur="5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22" grpId="0" animBg="1"/>
      <p:bldP spid="101"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descr="c3a003a5279afdaf92a16de7e32fd6a4"/>
          <p:cNvPicPr>
            <a:picLocks noChangeAspect="1"/>
          </p:cNvPicPr>
          <p:nvPr/>
        </p:nvPicPr>
        <p:blipFill>
          <a:blip r:embed="rId2"/>
          <a:stretch>
            <a:fillRect/>
          </a:stretch>
        </p:blipFill>
        <p:spPr>
          <a:xfrm>
            <a:off x="-2540" y="635"/>
            <a:ext cx="10806430" cy="6460490"/>
          </a:xfrm>
          <a:prstGeom prst="rect">
            <a:avLst/>
          </a:prstGeom>
        </p:spPr>
      </p:pic>
      <p:grpSp>
        <p:nvGrpSpPr>
          <p:cNvPr id="44" name="组合 43"/>
          <p:cNvGrpSpPr/>
          <p:nvPr/>
        </p:nvGrpSpPr>
        <p:grpSpPr>
          <a:xfrm>
            <a:off x="989965" y="1325245"/>
            <a:ext cx="9009380" cy="3815080"/>
            <a:chOff x="1531" y="1635"/>
            <a:chExt cx="11248" cy="4762"/>
          </a:xfrm>
        </p:grpSpPr>
        <p:cxnSp>
          <p:nvCxnSpPr>
            <p:cNvPr id="2" name="肘形连接符 1"/>
            <p:cNvCxnSpPr>
              <a:stCxn id="5" idx="6"/>
              <a:endCxn id="32" idx="2"/>
            </p:cNvCxnSpPr>
            <p:nvPr/>
          </p:nvCxnSpPr>
          <p:spPr>
            <a:xfrm>
              <a:off x="5695" y="2164"/>
              <a:ext cx="6230" cy="1270"/>
            </a:xfrm>
            <a:prstGeom prst="bentConnector3">
              <a:avLst>
                <a:gd name="adj1" fmla="val 50000"/>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4816" y="1726"/>
              <a:ext cx="879" cy="875"/>
              <a:chOff x="4534974" y="2492893"/>
              <a:chExt cx="756000" cy="756000"/>
            </a:xfrm>
          </p:grpSpPr>
          <p:sp>
            <p:nvSpPr>
              <p:cNvPr id="5" name="椭圆 4"/>
              <p:cNvSpPr/>
              <p:nvPr/>
            </p:nvSpPr>
            <p:spPr>
              <a:xfrm>
                <a:off x="4534974" y="2492893"/>
                <a:ext cx="756000" cy="756000"/>
              </a:xfrm>
              <a:prstGeom prst="ellipse">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Normal" panose="020B0400000000000000" charset="-122"/>
                  <a:ea typeface="思源黑体 CN Regular" panose="020B0500000000000000" charset="-122"/>
                  <a:cs typeface="思源黑体 CN Normal" panose="020B0400000000000000" charset="-122"/>
                  <a:sym typeface="Arial" panose="020B0604020202020204" pitchFamily="34" charset="0"/>
                </a:endParaRPr>
              </a:p>
            </p:txBody>
          </p:sp>
          <p:grpSp>
            <p:nvGrpSpPr>
              <p:cNvPr id="6" name="组合 5"/>
              <p:cNvGrpSpPr/>
              <p:nvPr/>
            </p:nvGrpSpPr>
            <p:grpSpPr>
              <a:xfrm>
                <a:off x="4687974" y="2629656"/>
                <a:ext cx="450000" cy="434596"/>
                <a:chOff x="5512720" y="2152017"/>
                <a:chExt cx="583915" cy="496874"/>
              </a:xfrm>
            </p:grpSpPr>
            <p:sp>
              <p:nvSpPr>
                <p:cNvPr id="7" name="Freeform 159"/>
                <p:cNvSpPr/>
                <p:nvPr/>
              </p:nvSpPr>
              <p:spPr bwMode="auto">
                <a:xfrm>
                  <a:off x="5574376" y="2246314"/>
                  <a:ext cx="460603" cy="402577"/>
                </a:xfrm>
                <a:custGeom>
                  <a:avLst/>
                  <a:gdLst>
                    <a:gd name="T0" fmla="*/ 29 w 54"/>
                    <a:gd name="T1" fmla="*/ 1 h 47"/>
                    <a:gd name="T2" fmla="*/ 24 w 54"/>
                    <a:gd name="T3" fmla="*/ 1 h 47"/>
                    <a:gd name="T4" fmla="*/ 2 w 54"/>
                    <a:gd name="T5" fmla="*/ 15 h 47"/>
                    <a:gd name="T6" fmla="*/ 0 w 54"/>
                    <a:gd name="T7" fmla="*/ 20 h 47"/>
                    <a:gd name="T8" fmla="*/ 0 w 54"/>
                    <a:gd name="T9" fmla="*/ 44 h 47"/>
                    <a:gd name="T10" fmla="*/ 3 w 54"/>
                    <a:gd name="T11" fmla="*/ 47 h 47"/>
                    <a:gd name="T12" fmla="*/ 13 w 54"/>
                    <a:gd name="T13" fmla="*/ 47 h 47"/>
                    <a:gd name="T14" fmla="*/ 16 w 54"/>
                    <a:gd name="T15" fmla="*/ 44 h 47"/>
                    <a:gd name="T16" fmla="*/ 16 w 54"/>
                    <a:gd name="T17" fmla="*/ 27 h 47"/>
                    <a:gd name="T18" fmla="*/ 19 w 54"/>
                    <a:gd name="T19" fmla="*/ 24 h 47"/>
                    <a:gd name="T20" fmla="*/ 35 w 54"/>
                    <a:gd name="T21" fmla="*/ 24 h 47"/>
                    <a:gd name="T22" fmla="*/ 38 w 54"/>
                    <a:gd name="T23" fmla="*/ 27 h 47"/>
                    <a:gd name="T24" fmla="*/ 38 w 54"/>
                    <a:gd name="T25" fmla="*/ 44 h 47"/>
                    <a:gd name="T26" fmla="*/ 41 w 54"/>
                    <a:gd name="T27" fmla="*/ 47 h 47"/>
                    <a:gd name="T28" fmla="*/ 51 w 54"/>
                    <a:gd name="T29" fmla="*/ 47 h 47"/>
                    <a:gd name="T30" fmla="*/ 54 w 54"/>
                    <a:gd name="T31" fmla="*/ 44 h 47"/>
                    <a:gd name="T32" fmla="*/ 54 w 54"/>
                    <a:gd name="T33" fmla="*/ 20 h 47"/>
                    <a:gd name="T34" fmla="*/ 52 w 54"/>
                    <a:gd name="T35" fmla="*/ 16 h 47"/>
                    <a:gd name="T36" fmla="*/ 29 w 54"/>
                    <a:gd name="T37"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4" h="47">
                      <a:moveTo>
                        <a:pt x="29" y="1"/>
                      </a:moveTo>
                      <a:cubicBezTo>
                        <a:pt x="28" y="0"/>
                        <a:pt x="25" y="0"/>
                        <a:pt x="24" y="1"/>
                      </a:cubicBezTo>
                      <a:cubicBezTo>
                        <a:pt x="2" y="15"/>
                        <a:pt x="2" y="15"/>
                        <a:pt x="2" y="15"/>
                      </a:cubicBezTo>
                      <a:cubicBezTo>
                        <a:pt x="1" y="16"/>
                        <a:pt x="0" y="18"/>
                        <a:pt x="0" y="20"/>
                      </a:cubicBezTo>
                      <a:cubicBezTo>
                        <a:pt x="0" y="44"/>
                        <a:pt x="0" y="44"/>
                        <a:pt x="0" y="44"/>
                      </a:cubicBezTo>
                      <a:cubicBezTo>
                        <a:pt x="0" y="46"/>
                        <a:pt x="1" y="47"/>
                        <a:pt x="3" y="47"/>
                      </a:cubicBezTo>
                      <a:cubicBezTo>
                        <a:pt x="13" y="47"/>
                        <a:pt x="13" y="47"/>
                        <a:pt x="13" y="47"/>
                      </a:cubicBezTo>
                      <a:cubicBezTo>
                        <a:pt x="14" y="47"/>
                        <a:pt x="16" y="46"/>
                        <a:pt x="16" y="44"/>
                      </a:cubicBezTo>
                      <a:cubicBezTo>
                        <a:pt x="16" y="27"/>
                        <a:pt x="16" y="27"/>
                        <a:pt x="16" y="27"/>
                      </a:cubicBezTo>
                      <a:cubicBezTo>
                        <a:pt x="16" y="26"/>
                        <a:pt x="17" y="24"/>
                        <a:pt x="19" y="24"/>
                      </a:cubicBezTo>
                      <a:cubicBezTo>
                        <a:pt x="35" y="24"/>
                        <a:pt x="35" y="24"/>
                        <a:pt x="35" y="24"/>
                      </a:cubicBezTo>
                      <a:cubicBezTo>
                        <a:pt x="37" y="24"/>
                        <a:pt x="38" y="26"/>
                        <a:pt x="38" y="27"/>
                      </a:cubicBezTo>
                      <a:cubicBezTo>
                        <a:pt x="38" y="44"/>
                        <a:pt x="38" y="44"/>
                        <a:pt x="38" y="44"/>
                      </a:cubicBezTo>
                      <a:cubicBezTo>
                        <a:pt x="38" y="46"/>
                        <a:pt x="39" y="47"/>
                        <a:pt x="41" y="47"/>
                      </a:cubicBezTo>
                      <a:cubicBezTo>
                        <a:pt x="51" y="47"/>
                        <a:pt x="51" y="47"/>
                        <a:pt x="51" y="47"/>
                      </a:cubicBezTo>
                      <a:cubicBezTo>
                        <a:pt x="53" y="47"/>
                        <a:pt x="54" y="46"/>
                        <a:pt x="54" y="44"/>
                      </a:cubicBezTo>
                      <a:cubicBezTo>
                        <a:pt x="54" y="20"/>
                        <a:pt x="54" y="20"/>
                        <a:pt x="54" y="20"/>
                      </a:cubicBezTo>
                      <a:cubicBezTo>
                        <a:pt x="54" y="19"/>
                        <a:pt x="53" y="17"/>
                        <a:pt x="52" y="16"/>
                      </a:cubicBezTo>
                      <a:lnTo>
                        <a:pt x="29"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800">
                    <a:latin typeface="思源黑体 CN Normal" panose="020B0400000000000000" charset="-122"/>
                    <a:ea typeface="思源黑体 CN Regular" panose="020B0500000000000000" charset="-122"/>
                    <a:cs typeface="思源黑体 CN Normal" panose="020B0400000000000000" charset="-122"/>
                    <a:sym typeface="Arial" panose="020B0604020202020204" pitchFamily="34" charset="0"/>
                  </a:endParaRPr>
                </a:p>
              </p:txBody>
            </p:sp>
            <p:sp>
              <p:nvSpPr>
                <p:cNvPr id="8" name="Freeform 160"/>
                <p:cNvSpPr/>
                <p:nvPr/>
              </p:nvSpPr>
              <p:spPr bwMode="auto">
                <a:xfrm>
                  <a:off x="5512720" y="2152017"/>
                  <a:ext cx="583915" cy="224863"/>
                </a:xfrm>
                <a:custGeom>
                  <a:avLst/>
                  <a:gdLst>
                    <a:gd name="T0" fmla="*/ 64 w 68"/>
                    <a:gd name="T1" fmla="*/ 20 h 26"/>
                    <a:gd name="T2" fmla="*/ 61 w 68"/>
                    <a:gd name="T3" fmla="*/ 15 h 26"/>
                    <a:gd name="T4" fmla="*/ 61 w 68"/>
                    <a:gd name="T5" fmla="*/ 10 h 26"/>
                    <a:gd name="T6" fmla="*/ 58 w 68"/>
                    <a:gd name="T7" fmla="*/ 7 h 26"/>
                    <a:gd name="T8" fmla="*/ 57 w 68"/>
                    <a:gd name="T9" fmla="*/ 7 h 26"/>
                    <a:gd name="T10" fmla="*/ 54 w 68"/>
                    <a:gd name="T11" fmla="*/ 10 h 26"/>
                    <a:gd name="T12" fmla="*/ 54 w 68"/>
                    <a:gd name="T13" fmla="*/ 10 h 26"/>
                    <a:gd name="T14" fmla="*/ 52 w 68"/>
                    <a:gd name="T15" fmla="*/ 12 h 26"/>
                    <a:gd name="T16" fmla="*/ 36 w 68"/>
                    <a:gd name="T17" fmla="*/ 1 h 26"/>
                    <a:gd name="T18" fmla="*/ 33 w 68"/>
                    <a:gd name="T19" fmla="*/ 0 h 26"/>
                    <a:gd name="T20" fmla="*/ 30 w 68"/>
                    <a:gd name="T21" fmla="*/ 1 h 26"/>
                    <a:gd name="T22" fmla="*/ 2 w 68"/>
                    <a:gd name="T23" fmla="*/ 20 h 26"/>
                    <a:gd name="T24" fmla="*/ 1 w 68"/>
                    <a:gd name="T25" fmla="*/ 24 h 26"/>
                    <a:gd name="T26" fmla="*/ 5 w 68"/>
                    <a:gd name="T27" fmla="*/ 24 h 26"/>
                    <a:gd name="T28" fmla="*/ 31 w 68"/>
                    <a:gd name="T29" fmla="*/ 7 h 26"/>
                    <a:gd name="T30" fmla="*/ 36 w 68"/>
                    <a:gd name="T31" fmla="*/ 7 h 26"/>
                    <a:gd name="T32" fmla="*/ 63 w 68"/>
                    <a:gd name="T33" fmla="*/ 25 h 26"/>
                    <a:gd name="T34" fmla="*/ 67 w 68"/>
                    <a:gd name="T35" fmla="*/ 25 h 26"/>
                    <a:gd name="T36" fmla="*/ 66 w 68"/>
                    <a:gd name="T37" fmla="*/ 21 h 26"/>
                    <a:gd name="T38" fmla="*/ 64 w 68"/>
                    <a:gd name="T39" fmla="*/ 2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8" h="26">
                      <a:moveTo>
                        <a:pt x="64" y="20"/>
                      </a:moveTo>
                      <a:cubicBezTo>
                        <a:pt x="62" y="19"/>
                        <a:pt x="61" y="17"/>
                        <a:pt x="61" y="15"/>
                      </a:cubicBezTo>
                      <a:cubicBezTo>
                        <a:pt x="61" y="10"/>
                        <a:pt x="61" y="10"/>
                        <a:pt x="61" y="10"/>
                      </a:cubicBezTo>
                      <a:cubicBezTo>
                        <a:pt x="61" y="8"/>
                        <a:pt x="60" y="7"/>
                        <a:pt x="58" y="7"/>
                      </a:cubicBezTo>
                      <a:cubicBezTo>
                        <a:pt x="57" y="7"/>
                        <a:pt x="57" y="7"/>
                        <a:pt x="57" y="7"/>
                      </a:cubicBezTo>
                      <a:cubicBezTo>
                        <a:pt x="56" y="7"/>
                        <a:pt x="54" y="8"/>
                        <a:pt x="54" y="10"/>
                      </a:cubicBezTo>
                      <a:cubicBezTo>
                        <a:pt x="54" y="10"/>
                        <a:pt x="54" y="10"/>
                        <a:pt x="54" y="10"/>
                      </a:cubicBezTo>
                      <a:cubicBezTo>
                        <a:pt x="54" y="12"/>
                        <a:pt x="53" y="13"/>
                        <a:pt x="52" y="12"/>
                      </a:cubicBezTo>
                      <a:cubicBezTo>
                        <a:pt x="36" y="1"/>
                        <a:pt x="36" y="1"/>
                        <a:pt x="36" y="1"/>
                      </a:cubicBezTo>
                      <a:cubicBezTo>
                        <a:pt x="35" y="1"/>
                        <a:pt x="33" y="0"/>
                        <a:pt x="33" y="0"/>
                      </a:cubicBezTo>
                      <a:cubicBezTo>
                        <a:pt x="33" y="0"/>
                        <a:pt x="32" y="1"/>
                        <a:pt x="30" y="1"/>
                      </a:cubicBezTo>
                      <a:cubicBezTo>
                        <a:pt x="2" y="20"/>
                        <a:pt x="2" y="20"/>
                        <a:pt x="2" y="20"/>
                      </a:cubicBezTo>
                      <a:cubicBezTo>
                        <a:pt x="1" y="21"/>
                        <a:pt x="0" y="23"/>
                        <a:pt x="1" y="24"/>
                      </a:cubicBezTo>
                      <a:cubicBezTo>
                        <a:pt x="2" y="25"/>
                        <a:pt x="3" y="25"/>
                        <a:pt x="5" y="24"/>
                      </a:cubicBezTo>
                      <a:cubicBezTo>
                        <a:pt x="31" y="7"/>
                        <a:pt x="31" y="7"/>
                        <a:pt x="31" y="7"/>
                      </a:cubicBezTo>
                      <a:cubicBezTo>
                        <a:pt x="32" y="6"/>
                        <a:pt x="34" y="6"/>
                        <a:pt x="36" y="7"/>
                      </a:cubicBezTo>
                      <a:cubicBezTo>
                        <a:pt x="63" y="25"/>
                        <a:pt x="63" y="25"/>
                        <a:pt x="63" y="25"/>
                      </a:cubicBezTo>
                      <a:cubicBezTo>
                        <a:pt x="64" y="26"/>
                        <a:pt x="66" y="26"/>
                        <a:pt x="67" y="25"/>
                      </a:cubicBezTo>
                      <a:cubicBezTo>
                        <a:pt x="68" y="24"/>
                        <a:pt x="67" y="22"/>
                        <a:pt x="66" y="21"/>
                      </a:cubicBezTo>
                      <a:lnTo>
                        <a:pt x="64" y="2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800">
                    <a:latin typeface="思源黑体 CN Normal" panose="020B0400000000000000" charset="-122"/>
                    <a:ea typeface="思源黑体 CN Regular" panose="020B0500000000000000" charset="-122"/>
                    <a:cs typeface="思源黑体 CN Normal" panose="020B0400000000000000" charset="-122"/>
                    <a:sym typeface="Arial" panose="020B0604020202020204" pitchFamily="34" charset="0"/>
                  </a:endParaRPr>
                </a:p>
              </p:txBody>
            </p:sp>
          </p:grpSp>
        </p:grpSp>
        <p:cxnSp>
          <p:nvCxnSpPr>
            <p:cNvPr id="9" name="肘形连接符 8"/>
            <p:cNvCxnSpPr>
              <a:stCxn id="11" idx="6"/>
              <a:endCxn id="34" idx="2"/>
            </p:cNvCxnSpPr>
            <p:nvPr/>
          </p:nvCxnSpPr>
          <p:spPr>
            <a:xfrm>
              <a:off x="5695" y="4695"/>
              <a:ext cx="3361" cy="615"/>
            </a:xfrm>
            <a:prstGeom prst="bentConnector3">
              <a:avLst>
                <a:gd name="adj1" fmla="val 50000"/>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10" name="组合 9"/>
            <p:cNvGrpSpPr/>
            <p:nvPr/>
          </p:nvGrpSpPr>
          <p:grpSpPr>
            <a:xfrm>
              <a:off x="4816" y="4257"/>
              <a:ext cx="879" cy="875"/>
              <a:chOff x="4534974" y="4368345"/>
              <a:chExt cx="756000" cy="756000"/>
            </a:xfrm>
          </p:grpSpPr>
          <p:sp>
            <p:nvSpPr>
              <p:cNvPr id="11" name="椭圆 10"/>
              <p:cNvSpPr/>
              <p:nvPr/>
            </p:nvSpPr>
            <p:spPr>
              <a:xfrm>
                <a:off x="4534974" y="4368345"/>
                <a:ext cx="756000" cy="756000"/>
              </a:xfrm>
              <a:prstGeom prst="ellipse">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Normal" panose="020B0400000000000000" charset="-122"/>
                  <a:ea typeface="思源黑体 CN Regular" panose="020B0500000000000000" charset="-122"/>
                  <a:cs typeface="思源黑体 CN Normal" panose="020B0400000000000000" charset="-122"/>
                  <a:sym typeface="Arial" panose="020B0604020202020204" pitchFamily="34" charset="0"/>
                </a:endParaRPr>
              </a:p>
            </p:txBody>
          </p:sp>
          <p:sp>
            <p:nvSpPr>
              <p:cNvPr id="12" name="Freeform 277"/>
              <p:cNvSpPr>
                <a:spLocks noEditPoints="1"/>
              </p:cNvSpPr>
              <p:nvPr/>
            </p:nvSpPr>
            <p:spPr bwMode="auto">
              <a:xfrm>
                <a:off x="4725418" y="4490152"/>
                <a:ext cx="383972" cy="455826"/>
              </a:xfrm>
              <a:custGeom>
                <a:avLst/>
                <a:gdLst>
                  <a:gd name="T0" fmla="*/ 62 w 72"/>
                  <a:gd name="T1" fmla="*/ 33 h 86"/>
                  <a:gd name="T2" fmla="*/ 57 w 72"/>
                  <a:gd name="T3" fmla="*/ 33 h 86"/>
                  <a:gd name="T4" fmla="*/ 57 w 72"/>
                  <a:gd name="T5" fmla="*/ 19 h 86"/>
                  <a:gd name="T6" fmla="*/ 38 w 72"/>
                  <a:gd name="T7" fmla="*/ 0 h 86"/>
                  <a:gd name="T8" fmla="*/ 34 w 72"/>
                  <a:gd name="T9" fmla="*/ 0 h 86"/>
                  <a:gd name="T10" fmla="*/ 15 w 72"/>
                  <a:gd name="T11" fmla="*/ 19 h 86"/>
                  <a:gd name="T12" fmla="*/ 15 w 72"/>
                  <a:gd name="T13" fmla="*/ 33 h 86"/>
                  <a:gd name="T14" fmla="*/ 10 w 72"/>
                  <a:gd name="T15" fmla="*/ 33 h 86"/>
                  <a:gd name="T16" fmla="*/ 0 w 72"/>
                  <a:gd name="T17" fmla="*/ 43 h 86"/>
                  <a:gd name="T18" fmla="*/ 0 w 72"/>
                  <a:gd name="T19" fmla="*/ 76 h 86"/>
                  <a:gd name="T20" fmla="*/ 10 w 72"/>
                  <a:gd name="T21" fmla="*/ 86 h 86"/>
                  <a:gd name="T22" fmla="*/ 62 w 72"/>
                  <a:gd name="T23" fmla="*/ 86 h 86"/>
                  <a:gd name="T24" fmla="*/ 72 w 72"/>
                  <a:gd name="T25" fmla="*/ 76 h 86"/>
                  <a:gd name="T26" fmla="*/ 72 w 72"/>
                  <a:gd name="T27" fmla="*/ 43 h 86"/>
                  <a:gd name="T28" fmla="*/ 62 w 72"/>
                  <a:gd name="T29" fmla="*/ 33 h 86"/>
                  <a:gd name="T30" fmla="*/ 42 w 72"/>
                  <a:gd name="T31" fmla="*/ 78 h 86"/>
                  <a:gd name="T32" fmla="*/ 31 w 72"/>
                  <a:gd name="T33" fmla="*/ 78 h 86"/>
                  <a:gd name="T34" fmla="*/ 32 w 72"/>
                  <a:gd name="T35" fmla="*/ 64 h 86"/>
                  <a:gd name="T36" fmla="*/ 29 w 72"/>
                  <a:gd name="T37" fmla="*/ 58 h 86"/>
                  <a:gd name="T38" fmla="*/ 36 w 72"/>
                  <a:gd name="T39" fmla="*/ 51 h 86"/>
                  <a:gd name="T40" fmla="*/ 43 w 72"/>
                  <a:gd name="T41" fmla="*/ 58 h 86"/>
                  <a:gd name="T42" fmla="*/ 40 w 72"/>
                  <a:gd name="T43" fmla="*/ 64 h 86"/>
                  <a:gd name="T44" fmla="*/ 42 w 72"/>
                  <a:gd name="T45" fmla="*/ 78 h 86"/>
                  <a:gd name="T46" fmla="*/ 50 w 72"/>
                  <a:gd name="T47" fmla="*/ 33 h 86"/>
                  <a:gd name="T48" fmla="*/ 22 w 72"/>
                  <a:gd name="T49" fmla="*/ 33 h 86"/>
                  <a:gd name="T50" fmla="*/ 22 w 72"/>
                  <a:gd name="T51" fmla="*/ 19 h 86"/>
                  <a:gd name="T52" fmla="*/ 34 w 72"/>
                  <a:gd name="T53" fmla="*/ 7 h 86"/>
                  <a:gd name="T54" fmla="*/ 38 w 72"/>
                  <a:gd name="T55" fmla="*/ 7 h 86"/>
                  <a:gd name="T56" fmla="*/ 50 w 72"/>
                  <a:gd name="T57" fmla="*/ 19 h 86"/>
                  <a:gd name="T58" fmla="*/ 50 w 72"/>
                  <a:gd name="T59" fmla="*/ 33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2" h="86">
                    <a:moveTo>
                      <a:pt x="62" y="33"/>
                    </a:moveTo>
                    <a:cubicBezTo>
                      <a:pt x="57" y="33"/>
                      <a:pt x="57" y="33"/>
                      <a:pt x="57" y="33"/>
                    </a:cubicBezTo>
                    <a:cubicBezTo>
                      <a:pt x="57" y="19"/>
                      <a:pt x="57" y="19"/>
                      <a:pt x="57" y="19"/>
                    </a:cubicBezTo>
                    <a:cubicBezTo>
                      <a:pt x="57" y="9"/>
                      <a:pt x="49" y="0"/>
                      <a:pt x="38" y="0"/>
                    </a:cubicBezTo>
                    <a:cubicBezTo>
                      <a:pt x="34" y="0"/>
                      <a:pt x="34" y="0"/>
                      <a:pt x="34" y="0"/>
                    </a:cubicBezTo>
                    <a:cubicBezTo>
                      <a:pt x="24" y="0"/>
                      <a:pt x="15" y="9"/>
                      <a:pt x="15" y="19"/>
                    </a:cubicBezTo>
                    <a:cubicBezTo>
                      <a:pt x="15" y="33"/>
                      <a:pt x="15" y="33"/>
                      <a:pt x="15" y="33"/>
                    </a:cubicBezTo>
                    <a:cubicBezTo>
                      <a:pt x="10" y="33"/>
                      <a:pt x="10" y="33"/>
                      <a:pt x="10" y="33"/>
                    </a:cubicBezTo>
                    <a:cubicBezTo>
                      <a:pt x="5" y="33"/>
                      <a:pt x="0" y="37"/>
                      <a:pt x="0" y="43"/>
                    </a:cubicBezTo>
                    <a:cubicBezTo>
                      <a:pt x="0" y="76"/>
                      <a:pt x="0" y="76"/>
                      <a:pt x="0" y="76"/>
                    </a:cubicBezTo>
                    <a:cubicBezTo>
                      <a:pt x="0" y="81"/>
                      <a:pt x="5" y="86"/>
                      <a:pt x="10" y="86"/>
                    </a:cubicBezTo>
                    <a:cubicBezTo>
                      <a:pt x="62" y="86"/>
                      <a:pt x="62" y="86"/>
                      <a:pt x="62" y="86"/>
                    </a:cubicBezTo>
                    <a:cubicBezTo>
                      <a:pt x="68" y="86"/>
                      <a:pt x="72" y="81"/>
                      <a:pt x="72" y="76"/>
                    </a:cubicBezTo>
                    <a:cubicBezTo>
                      <a:pt x="72" y="43"/>
                      <a:pt x="72" y="43"/>
                      <a:pt x="72" y="43"/>
                    </a:cubicBezTo>
                    <a:cubicBezTo>
                      <a:pt x="72" y="37"/>
                      <a:pt x="68" y="33"/>
                      <a:pt x="62" y="33"/>
                    </a:cubicBezTo>
                    <a:close/>
                    <a:moveTo>
                      <a:pt x="42" y="78"/>
                    </a:moveTo>
                    <a:cubicBezTo>
                      <a:pt x="31" y="78"/>
                      <a:pt x="31" y="78"/>
                      <a:pt x="31" y="78"/>
                    </a:cubicBezTo>
                    <a:cubicBezTo>
                      <a:pt x="32" y="64"/>
                      <a:pt x="32" y="64"/>
                      <a:pt x="32" y="64"/>
                    </a:cubicBezTo>
                    <a:cubicBezTo>
                      <a:pt x="30" y="63"/>
                      <a:pt x="29" y="60"/>
                      <a:pt x="29" y="58"/>
                    </a:cubicBezTo>
                    <a:cubicBezTo>
                      <a:pt x="29" y="54"/>
                      <a:pt x="32" y="51"/>
                      <a:pt x="36" y="51"/>
                    </a:cubicBezTo>
                    <a:cubicBezTo>
                      <a:pt x="40" y="51"/>
                      <a:pt x="43" y="54"/>
                      <a:pt x="43" y="58"/>
                    </a:cubicBezTo>
                    <a:cubicBezTo>
                      <a:pt x="43" y="60"/>
                      <a:pt x="42" y="63"/>
                      <a:pt x="40" y="64"/>
                    </a:cubicBezTo>
                    <a:lnTo>
                      <a:pt x="42" y="78"/>
                    </a:lnTo>
                    <a:close/>
                    <a:moveTo>
                      <a:pt x="50" y="33"/>
                    </a:moveTo>
                    <a:cubicBezTo>
                      <a:pt x="22" y="33"/>
                      <a:pt x="22" y="33"/>
                      <a:pt x="22" y="33"/>
                    </a:cubicBezTo>
                    <a:cubicBezTo>
                      <a:pt x="22" y="19"/>
                      <a:pt x="22" y="19"/>
                      <a:pt x="22" y="19"/>
                    </a:cubicBezTo>
                    <a:cubicBezTo>
                      <a:pt x="22" y="13"/>
                      <a:pt x="28" y="7"/>
                      <a:pt x="34" y="7"/>
                    </a:cubicBezTo>
                    <a:cubicBezTo>
                      <a:pt x="38" y="7"/>
                      <a:pt x="38" y="7"/>
                      <a:pt x="38" y="7"/>
                    </a:cubicBezTo>
                    <a:cubicBezTo>
                      <a:pt x="45" y="7"/>
                      <a:pt x="50" y="13"/>
                      <a:pt x="50" y="19"/>
                    </a:cubicBezTo>
                    <a:lnTo>
                      <a:pt x="50" y="33"/>
                    </a:lnTo>
                    <a:close/>
                  </a:path>
                </a:pathLst>
              </a:custGeom>
              <a:solidFill>
                <a:schemeClr val="bg1"/>
              </a:solidFill>
              <a:ln>
                <a:noFill/>
              </a:ln>
            </p:spPr>
            <p:txBody>
              <a:bodyPr vert="horz" wrap="square" lIns="121920" tIns="60960" rIns="121920" bIns="60960" numCol="1" anchor="t" anchorCtr="0" compatLnSpc="1"/>
              <a:lstStyle/>
              <a:p>
                <a:endParaRPr lang="zh-CN" altLang="en-US" sz="1800">
                  <a:latin typeface="思源黑体 CN Normal" panose="020B0400000000000000" charset="-122"/>
                  <a:ea typeface="思源黑体 CN Regular" panose="020B0500000000000000" charset="-122"/>
                  <a:cs typeface="Arial" panose="020B0604020202020204" pitchFamily="34" charset="0"/>
                  <a:sym typeface="Arial" panose="020B0604020202020204" pitchFamily="34" charset="0"/>
                </a:endParaRPr>
              </a:p>
            </p:txBody>
          </p:sp>
        </p:grpSp>
        <p:cxnSp>
          <p:nvCxnSpPr>
            <p:cNvPr id="14" name="肘形连接符 13"/>
            <p:cNvCxnSpPr>
              <a:stCxn id="17" idx="6"/>
              <a:endCxn id="33" idx="2"/>
            </p:cNvCxnSpPr>
            <p:nvPr/>
          </p:nvCxnSpPr>
          <p:spPr>
            <a:xfrm>
              <a:off x="5695" y="3429"/>
              <a:ext cx="4796" cy="1140"/>
            </a:xfrm>
            <a:prstGeom prst="bentConnector3">
              <a:avLst>
                <a:gd name="adj1" fmla="val 50000"/>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15" name="组合 14"/>
            <p:cNvGrpSpPr/>
            <p:nvPr/>
          </p:nvGrpSpPr>
          <p:grpSpPr>
            <a:xfrm>
              <a:off x="4816" y="2992"/>
              <a:ext cx="879" cy="875"/>
              <a:chOff x="4534974" y="3430619"/>
              <a:chExt cx="756000" cy="756000"/>
            </a:xfrm>
          </p:grpSpPr>
          <p:sp>
            <p:nvSpPr>
              <p:cNvPr id="17" name="椭圆 16"/>
              <p:cNvSpPr/>
              <p:nvPr/>
            </p:nvSpPr>
            <p:spPr>
              <a:xfrm>
                <a:off x="4534974" y="3430619"/>
                <a:ext cx="756000" cy="756000"/>
              </a:xfrm>
              <a:prstGeom prst="ellipse">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Normal" panose="020B0400000000000000" charset="-122"/>
                  <a:ea typeface="思源黑体 CN Regular" panose="020B0500000000000000" charset="-122"/>
                  <a:cs typeface="思源黑体 CN Normal" panose="020B0400000000000000" charset="-122"/>
                  <a:sym typeface="Arial" panose="020B0604020202020204" pitchFamily="34" charset="0"/>
                </a:endParaRPr>
              </a:p>
            </p:txBody>
          </p:sp>
          <p:grpSp>
            <p:nvGrpSpPr>
              <p:cNvPr id="18" name="Group 92"/>
              <p:cNvGrpSpPr/>
              <p:nvPr/>
            </p:nvGrpSpPr>
            <p:grpSpPr>
              <a:xfrm>
                <a:off x="4688410" y="3660828"/>
                <a:ext cx="474528" cy="295582"/>
                <a:chOff x="5172076" y="1938338"/>
                <a:chExt cx="471488" cy="293688"/>
              </a:xfrm>
              <a:solidFill>
                <a:schemeClr val="bg1"/>
              </a:solidFill>
            </p:grpSpPr>
            <p:sp>
              <p:nvSpPr>
                <p:cNvPr id="19" name="Freeform 8"/>
                <p:cNvSpPr>
                  <a:spLocks noEditPoints="1"/>
                </p:cNvSpPr>
                <p:nvPr/>
              </p:nvSpPr>
              <p:spPr bwMode="auto">
                <a:xfrm>
                  <a:off x="5172076" y="1938338"/>
                  <a:ext cx="471488" cy="293688"/>
                </a:xfrm>
                <a:custGeom>
                  <a:avLst/>
                  <a:gdLst>
                    <a:gd name="T0" fmla="*/ 113 w 125"/>
                    <a:gd name="T1" fmla="*/ 18 h 78"/>
                    <a:gd name="T2" fmla="*/ 113 w 125"/>
                    <a:gd name="T3" fmla="*/ 0 h 78"/>
                    <a:gd name="T4" fmla="*/ 0 w 125"/>
                    <a:gd name="T5" fmla="*/ 0 h 78"/>
                    <a:gd name="T6" fmla="*/ 0 w 125"/>
                    <a:gd name="T7" fmla="*/ 78 h 78"/>
                    <a:gd name="T8" fmla="*/ 113 w 125"/>
                    <a:gd name="T9" fmla="*/ 78 h 78"/>
                    <a:gd name="T10" fmla="*/ 113 w 125"/>
                    <a:gd name="T11" fmla="*/ 60 h 78"/>
                    <a:gd name="T12" fmla="*/ 125 w 125"/>
                    <a:gd name="T13" fmla="*/ 54 h 78"/>
                    <a:gd name="T14" fmla="*/ 125 w 125"/>
                    <a:gd name="T15" fmla="*/ 26 h 78"/>
                    <a:gd name="T16" fmla="*/ 113 w 125"/>
                    <a:gd name="T17" fmla="*/ 18 h 78"/>
                    <a:gd name="T18" fmla="*/ 104 w 125"/>
                    <a:gd name="T19" fmla="*/ 69 h 78"/>
                    <a:gd name="T20" fmla="*/ 10 w 125"/>
                    <a:gd name="T21" fmla="*/ 69 h 78"/>
                    <a:gd name="T22" fmla="*/ 10 w 125"/>
                    <a:gd name="T23" fmla="*/ 10 h 78"/>
                    <a:gd name="T24" fmla="*/ 104 w 125"/>
                    <a:gd name="T25" fmla="*/ 10 h 78"/>
                    <a:gd name="T26" fmla="*/ 104 w 125"/>
                    <a:gd name="T27" fmla="*/ 6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 h="78">
                      <a:moveTo>
                        <a:pt x="113" y="18"/>
                      </a:moveTo>
                      <a:cubicBezTo>
                        <a:pt x="113" y="0"/>
                        <a:pt x="113" y="0"/>
                        <a:pt x="113" y="0"/>
                      </a:cubicBezTo>
                      <a:cubicBezTo>
                        <a:pt x="0" y="0"/>
                        <a:pt x="0" y="0"/>
                        <a:pt x="0" y="0"/>
                      </a:cubicBezTo>
                      <a:cubicBezTo>
                        <a:pt x="0" y="78"/>
                        <a:pt x="0" y="78"/>
                        <a:pt x="0" y="78"/>
                      </a:cubicBezTo>
                      <a:cubicBezTo>
                        <a:pt x="113" y="78"/>
                        <a:pt x="113" y="78"/>
                        <a:pt x="113" y="78"/>
                      </a:cubicBezTo>
                      <a:cubicBezTo>
                        <a:pt x="113" y="60"/>
                        <a:pt x="113" y="60"/>
                        <a:pt x="113" y="60"/>
                      </a:cubicBezTo>
                      <a:cubicBezTo>
                        <a:pt x="117" y="60"/>
                        <a:pt x="125" y="61"/>
                        <a:pt x="125" y="54"/>
                      </a:cubicBezTo>
                      <a:cubicBezTo>
                        <a:pt x="125" y="26"/>
                        <a:pt x="125" y="26"/>
                        <a:pt x="125" y="26"/>
                      </a:cubicBezTo>
                      <a:cubicBezTo>
                        <a:pt x="125" y="17"/>
                        <a:pt x="116" y="18"/>
                        <a:pt x="113" y="18"/>
                      </a:cubicBezTo>
                      <a:close/>
                      <a:moveTo>
                        <a:pt x="104" y="69"/>
                      </a:moveTo>
                      <a:cubicBezTo>
                        <a:pt x="10" y="69"/>
                        <a:pt x="10" y="69"/>
                        <a:pt x="10" y="69"/>
                      </a:cubicBezTo>
                      <a:cubicBezTo>
                        <a:pt x="10" y="10"/>
                        <a:pt x="10" y="10"/>
                        <a:pt x="10" y="10"/>
                      </a:cubicBezTo>
                      <a:cubicBezTo>
                        <a:pt x="104" y="10"/>
                        <a:pt x="104" y="10"/>
                        <a:pt x="104" y="10"/>
                      </a:cubicBezTo>
                      <a:lnTo>
                        <a:pt x="104" y="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1900">
                    <a:latin typeface="思源黑体 CN Normal" panose="020B0400000000000000" charset="-122"/>
                    <a:ea typeface="思源黑体 CN Regular" panose="020B0500000000000000" charset="-122"/>
                    <a:cs typeface="思源黑体 CN Normal" panose="020B0400000000000000" charset="-122"/>
                    <a:sym typeface="Arial" panose="020B0604020202020204" pitchFamily="34" charset="0"/>
                  </a:endParaRPr>
                </a:p>
              </p:txBody>
            </p:sp>
            <p:sp>
              <p:nvSpPr>
                <p:cNvPr id="20" name="Rectangle 9"/>
                <p:cNvSpPr>
                  <a:spLocks noChangeArrowheads="1"/>
                </p:cNvSpPr>
                <p:nvPr/>
              </p:nvSpPr>
              <p:spPr bwMode="auto">
                <a:xfrm>
                  <a:off x="5235576" y="2001838"/>
                  <a:ext cx="90488" cy="1666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1900">
                    <a:latin typeface="思源黑体 CN Normal" panose="020B0400000000000000" charset="-122"/>
                    <a:ea typeface="思源黑体 CN Regular" panose="020B0500000000000000" charset="-122"/>
                    <a:cs typeface="思源黑体 CN Normal" panose="020B0400000000000000" charset="-122"/>
                    <a:sym typeface="Arial" panose="020B0604020202020204" pitchFamily="34" charset="0"/>
                  </a:endParaRPr>
                </a:p>
              </p:txBody>
            </p:sp>
            <p:sp>
              <p:nvSpPr>
                <p:cNvPr id="21" name="Rectangle 10"/>
                <p:cNvSpPr>
                  <a:spLocks noChangeArrowheads="1"/>
                </p:cNvSpPr>
                <p:nvPr/>
              </p:nvSpPr>
              <p:spPr bwMode="auto">
                <a:xfrm>
                  <a:off x="5341938" y="2001838"/>
                  <a:ext cx="85725" cy="1666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1900">
                    <a:latin typeface="思源黑体 CN Normal" panose="020B0400000000000000" charset="-122"/>
                    <a:ea typeface="思源黑体 CN Regular" panose="020B0500000000000000" charset="-122"/>
                    <a:cs typeface="思源黑体 CN Normal" panose="020B0400000000000000" charset="-122"/>
                    <a:sym typeface="Arial" panose="020B0604020202020204" pitchFamily="34" charset="0"/>
                  </a:endParaRPr>
                </a:p>
              </p:txBody>
            </p:sp>
          </p:grpSp>
        </p:grpSp>
        <p:cxnSp>
          <p:nvCxnSpPr>
            <p:cNvPr id="22" name="直接连接符 21"/>
            <p:cNvCxnSpPr>
              <a:endCxn id="24" idx="6"/>
            </p:cNvCxnSpPr>
            <p:nvPr/>
          </p:nvCxnSpPr>
          <p:spPr>
            <a:xfrm flipH="1" flipV="1">
              <a:off x="5695" y="5960"/>
              <a:ext cx="1488"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23" name="组合 22"/>
            <p:cNvGrpSpPr/>
            <p:nvPr/>
          </p:nvGrpSpPr>
          <p:grpSpPr>
            <a:xfrm>
              <a:off x="4816" y="5522"/>
              <a:ext cx="879" cy="875"/>
              <a:chOff x="4534974" y="5306072"/>
              <a:chExt cx="756000" cy="756000"/>
            </a:xfrm>
          </p:grpSpPr>
          <p:sp>
            <p:nvSpPr>
              <p:cNvPr id="24" name="椭圆 23"/>
              <p:cNvSpPr/>
              <p:nvPr/>
            </p:nvSpPr>
            <p:spPr>
              <a:xfrm>
                <a:off x="4534974" y="5306072"/>
                <a:ext cx="756000" cy="756000"/>
              </a:xfrm>
              <a:prstGeom prst="ellipse">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Normal" panose="020B0400000000000000" charset="-122"/>
                  <a:ea typeface="思源黑体 CN Regular" panose="020B0500000000000000" charset="-122"/>
                  <a:cs typeface="思源黑体 CN Normal" panose="020B0400000000000000" charset="-122"/>
                  <a:sym typeface="Arial" panose="020B0604020202020204" pitchFamily="34" charset="0"/>
                </a:endParaRPr>
              </a:p>
            </p:txBody>
          </p:sp>
          <p:grpSp>
            <p:nvGrpSpPr>
              <p:cNvPr id="25" name="Group 9"/>
              <p:cNvGrpSpPr/>
              <p:nvPr/>
            </p:nvGrpSpPr>
            <p:grpSpPr>
              <a:xfrm>
                <a:off x="4659950" y="5504420"/>
                <a:ext cx="516045" cy="382660"/>
                <a:chOff x="4572000" y="3414713"/>
                <a:chExt cx="374651" cy="277813"/>
              </a:xfrm>
              <a:solidFill>
                <a:schemeClr val="bg1"/>
              </a:solidFill>
            </p:grpSpPr>
            <p:sp>
              <p:nvSpPr>
                <p:cNvPr id="26" name="Freeform 17"/>
                <p:cNvSpPr/>
                <p:nvPr/>
              </p:nvSpPr>
              <p:spPr bwMode="auto">
                <a:xfrm>
                  <a:off x="4713288" y="3481388"/>
                  <a:ext cx="233363" cy="211138"/>
                </a:xfrm>
                <a:custGeom>
                  <a:avLst/>
                  <a:gdLst>
                    <a:gd name="T0" fmla="*/ 89 w 89"/>
                    <a:gd name="T1" fmla="*/ 33 h 81"/>
                    <a:gd name="T2" fmla="*/ 43 w 89"/>
                    <a:gd name="T3" fmla="*/ 0 h 81"/>
                    <a:gd name="T4" fmla="*/ 40 w 89"/>
                    <a:gd name="T5" fmla="*/ 1 h 81"/>
                    <a:gd name="T6" fmla="*/ 43 w 89"/>
                    <a:gd name="T7" fmla="*/ 11 h 81"/>
                    <a:gd name="T8" fmla="*/ 0 w 89"/>
                    <a:gd name="T9" fmla="*/ 44 h 81"/>
                    <a:gd name="T10" fmla="*/ 0 w 89"/>
                    <a:gd name="T11" fmla="*/ 44 h 81"/>
                    <a:gd name="T12" fmla="*/ 40 w 89"/>
                    <a:gd name="T13" fmla="*/ 65 h 81"/>
                    <a:gd name="T14" fmla="*/ 74 w 89"/>
                    <a:gd name="T15" fmla="*/ 81 h 81"/>
                    <a:gd name="T16" fmla="*/ 64 w 89"/>
                    <a:gd name="T17" fmla="*/ 62 h 81"/>
                    <a:gd name="T18" fmla="*/ 89 w 89"/>
                    <a:gd name="T19" fmla="*/ 3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81">
                      <a:moveTo>
                        <a:pt x="89" y="33"/>
                      </a:moveTo>
                      <a:cubicBezTo>
                        <a:pt x="89" y="15"/>
                        <a:pt x="68" y="0"/>
                        <a:pt x="43" y="0"/>
                      </a:cubicBezTo>
                      <a:cubicBezTo>
                        <a:pt x="42" y="0"/>
                        <a:pt x="41" y="1"/>
                        <a:pt x="40" y="1"/>
                      </a:cubicBezTo>
                      <a:cubicBezTo>
                        <a:pt x="42" y="4"/>
                        <a:pt x="43" y="8"/>
                        <a:pt x="43" y="11"/>
                      </a:cubicBezTo>
                      <a:cubicBezTo>
                        <a:pt x="43" y="29"/>
                        <a:pt x="24" y="43"/>
                        <a:pt x="0" y="44"/>
                      </a:cubicBezTo>
                      <a:cubicBezTo>
                        <a:pt x="0" y="44"/>
                        <a:pt x="0" y="44"/>
                        <a:pt x="0" y="44"/>
                      </a:cubicBezTo>
                      <a:cubicBezTo>
                        <a:pt x="6" y="56"/>
                        <a:pt x="21" y="64"/>
                        <a:pt x="40" y="65"/>
                      </a:cubicBezTo>
                      <a:cubicBezTo>
                        <a:pt x="53" y="75"/>
                        <a:pt x="74" y="81"/>
                        <a:pt x="74" y="81"/>
                      </a:cubicBezTo>
                      <a:cubicBezTo>
                        <a:pt x="64" y="72"/>
                        <a:pt x="63" y="65"/>
                        <a:pt x="64" y="62"/>
                      </a:cubicBezTo>
                      <a:cubicBezTo>
                        <a:pt x="79" y="56"/>
                        <a:pt x="89" y="46"/>
                        <a:pt x="89"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a:latin typeface="思源黑体 CN Normal" panose="020B0400000000000000" charset="-122"/>
                    <a:ea typeface="思源黑体 CN Regular" panose="020B0500000000000000" charset="-122"/>
                    <a:cs typeface="思源黑体 CN Normal" panose="020B0400000000000000" charset="-122"/>
                    <a:sym typeface="Arial" panose="020B0604020202020204" pitchFamily="34" charset="0"/>
                  </a:endParaRPr>
                </a:p>
              </p:txBody>
            </p:sp>
            <p:sp>
              <p:nvSpPr>
                <p:cNvPr id="27" name="Freeform 18"/>
                <p:cNvSpPr/>
                <p:nvPr/>
              </p:nvSpPr>
              <p:spPr bwMode="auto">
                <a:xfrm>
                  <a:off x="4572000" y="3414713"/>
                  <a:ext cx="241300" cy="209550"/>
                </a:xfrm>
                <a:custGeom>
                  <a:avLst/>
                  <a:gdLst>
                    <a:gd name="T0" fmla="*/ 89 w 92"/>
                    <a:gd name="T1" fmla="*/ 21 h 80"/>
                    <a:gd name="T2" fmla="*/ 46 w 92"/>
                    <a:gd name="T3" fmla="*/ 0 h 80"/>
                    <a:gd name="T4" fmla="*/ 0 w 92"/>
                    <a:gd name="T5" fmla="*/ 32 h 80"/>
                    <a:gd name="T6" fmla="*/ 25 w 92"/>
                    <a:gd name="T7" fmla="*/ 61 h 80"/>
                    <a:gd name="T8" fmla="*/ 14 w 92"/>
                    <a:gd name="T9" fmla="*/ 80 h 80"/>
                    <a:gd name="T10" fmla="*/ 48 w 92"/>
                    <a:gd name="T11" fmla="*/ 65 h 80"/>
                    <a:gd name="T12" fmla="*/ 49 w 92"/>
                    <a:gd name="T13" fmla="*/ 64 h 80"/>
                    <a:gd name="T14" fmla="*/ 92 w 92"/>
                    <a:gd name="T15" fmla="*/ 32 h 80"/>
                    <a:gd name="T16" fmla="*/ 89 w 92"/>
                    <a:gd name="T17" fmla="*/ 21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80">
                      <a:moveTo>
                        <a:pt x="89" y="21"/>
                      </a:moveTo>
                      <a:cubicBezTo>
                        <a:pt x="83" y="9"/>
                        <a:pt x="66" y="0"/>
                        <a:pt x="46" y="0"/>
                      </a:cubicBezTo>
                      <a:cubicBezTo>
                        <a:pt x="20" y="0"/>
                        <a:pt x="0" y="14"/>
                        <a:pt x="0" y="32"/>
                      </a:cubicBezTo>
                      <a:cubicBezTo>
                        <a:pt x="0" y="45"/>
                        <a:pt x="10" y="56"/>
                        <a:pt x="25" y="61"/>
                      </a:cubicBezTo>
                      <a:cubicBezTo>
                        <a:pt x="26" y="65"/>
                        <a:pt x="25" y="71"/>
                        <a:pt x="14" y="80"/>
                      </a:cubicBezTo>
                      <a:cubicBezTo>
                        <a:pt x="14" y="80"/>
                        <a:pt x="36" y="75"/>
                        <a:pt x="48" y="65"/>
                      </a:cubicBezTo>
                      <a:cubicBezTo>
                        <a:pt x="49" y="64"/>
                        <a:pt x="49" y="64"/>
                        <a:pt x="49" y="64"/>
                      </a:cubicBezTo>
                      <a:cubicBezTo>
                        <a:pt x="73" y="63"/>
                        <a:pt x="92" y="49"/>
                        <a:pt x="92" y="32"/>
                      </a:cubicBezTo>
                      <a:cubicBezTo>
                        <a:pt x="92" y="28"/>
                        <a:pt x="91" y="25"/>
                        <a:pt x="89"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a:latin typeface="思源黑体 CN Normal" panose="020B0400000000000000" charset="-122"/>
                    <a:ea typeface="思源黑体 CN Regular" panose="020B0500000000000000" charset="-122"/>
                    <a:cs typeface="思源黑体 CN Normal" panose="020B0400000000000000" charset="-122"/>
                    <a:sym typeface="Arial" panose="020B0604020202020204" pitchFamily="34" charset="0"/>
                  </a:endParaRPr>
                </a:p>
              </p:txBody>
            </p:sp>
          </p:grpSp>
        </p:grpSp>
        <p:sp>
          <p:nvSpPr>
            <p:cNvPr id="28" name="任意多边形 27"/>
            <p:cNvSpPr/>
            <p:nvPr/>
          </p:nvSpPr>
          <p:spPr>
            <a:xfrm>
              <a:off x="11406" y="2067"/>
              <a:ext cx="1373" cy="4281"/>
            </a:xfrm>
            <a:custGeom>
              <a:avLst/>
              <a:gdLst>
                <a:gd name="connsiteX0" fmla="*/ 1176576 w 1181100"/>
                <a:gd name="connsiteY0" fmla="*/ 0 h 3698875"/>
                <a:gd name="connsiteX1" fmla="*/ 1181100 w 1181100"/>
                <a:gd name="connsiteY1" fmla="*/ 0 h 3698875"/>
                <a:gd name="connsiteX2" fmla="*/ 1181100 w 1181100"/>
                <a:gd name="connsiteY2" fmla="*/ 3698875 h 3698875"/>
                <a:gd name="connsiteX3" fmla="*/ 0 w 1181100"/>
                <a:gd name="connsiteY3" fmla="*/ 3698875 h 3698875"/>
                <a:gd name="connsiteX4" fmla="*/ 0 w 1181100"/>
                <a:gd name="connsiteY4" fmla="*/ 1735795 h 3698875"/>
                <a:gd name="connsiteX5" fmla="*/ 48924 w 1181100"/>
                <a:gd name="connsiteY5" fmla="*/ 1697678 h 3698875"/>
                <a:gd name="connsiteX6" fmla="*/ 278759 w 1181100"/>
                <a:gd name="connsiteY6" fmla="*/ 1500788 h 3698875"/>
                <a:gd name="connsiteX7" fmla="*/ 453153 w 1181100"/>
                <a:gd name="connsiteY7" fmla="*/ 1330349 h 3698875"/>
                <a:gd name="connsiteX8" fmla="*/ 510936 w 1181100"/>
                <a:gd name="connsiteY8" fmla="*/ 1369307 h 3698875"/>
                <a:gd name="connsiteX9" fmla="*/ 590551 w 1181100"/>
                <a:gd name="connsiteY9" fmla="*/ 1385380 h 3698875"/>
                <a:gd name="connsiteX10" fmla="*/ 795088 w 1181100"/>
                <a:gd name="connsiteY10" fmla="*/ 1180843 h 3698875"/>
                <a:gd name="connsiteX11" fmla="*/ 735181 w 1181100"/>
                <a:gd name="connsiteY11" fmla="*/ 1036213 h 3698875"/>
                <a:gd name="connsiteX12" fmla="*/ 717723 w 1181100"/>
                <a:gd name="connsiteY12" fmla="*/ 1024442 h 3698875"/>
                <a:gd name="connsiteX13" fmla="*/ 820291 w 1181100"/>
                <a:gd name="connsiteY13" fmla="*/ 886780 h 3698875"/>
                <a:gd name="connsiteX14" fmla="*/ 1174186 w 1181100"/>
                <a:gd name="connsiteY14" fmla="*/ 21448 h 3698875"/>
                <a:gd name="connsiteX15" fmla="*/ 1176576 w 1181100"/>
                <a:gd name="connsiteY15" fmla="*/ 0 h 3698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81100" h="3698875">
                  <a:moveTo>
                    <a:pt x="1176576" y="0"/>
                  </a:moveTo>
                  <a:lnTo>
                    <a:pt x="1181100" y="0"/>
                  </a:lnTo>
                  <a:lnTo>
                    <a:pt x="1181100" y="3698875"/>
                  </a:lnTo>
                  <a:lnTo>
                    <a:pt x="0" y="3698875"/>
                  </a:lnTo>
                  <a:lnTo>
                    <a:pt x="0" y="1735795"/>
                  </a:lnTo>
                  <a:lnTo>
                    <a:pt x="48924" y="1697678"/>
                  </a:lnTo>
                  <a:cubicBezTo>
                    <a:pt x="129510" y="1632743"/>
                    <a:pt x="206155" y="1567101"/>
                    <a:pt x="278759" y="1500788"/>
                  </a:cubicBezTo>
                  <a:lnTo>
                    <a:pt x="453153" y="1330349"/>
                  </a:lnTo>
                  <a:lnTo>
                    <a:pt x="510936" y="1369307"/>
                  </a:lnTo>
                  <a:cubicBezTo>
                    <a:pt x="535406" y="1379657"/>
                    <a:pt x="562310" y="1385380"/>
                    <a:pt x="590551" y="1385380"/>
                  </a:cubicBezTo>
                  <a:cubicBezTo>
                    <a:pt x="703514" y="1385380"/>
                    <a:pt x="795088" y="1293806"/>
                    <a:pt x="795088" y="1180843"/>
                  </a:cubicBezTo>
                  <a:cubicBezTo>
                    <a:pt x="795088" y="1124362"/>
                    <a:pt x="772195" y="1073227"/>
                    <a:pt x="735181" y="1036213"/>
                  </a:cubicBezTo>
                  <a:lnTo>
                    <a:pt x="717723" y="1024442"/>
                  </a:lnTo>
                  <a:lnTo>
                    <a:pt x="820291" y="886780"/>
                  </a:lnTo>
                  <a:cubicBezTo>
                    <a:pt x="1010014" y="606666"/>
                    <a:pt x="1130158" y="317479"/>
                    <a:pt x="1174186" y="21448"/>
                  </a:cubicBezTo>
                  <a:lnTo>
                    <a:pt x="1176576" y="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lIns="67382" tIns="33691" rIns="67382" bIns="33691" rtlCol="0" anchor="ctr"/>
            <a:lstStyle/>
            <a:p>
              <a:pPr algn="ctr"/>
              <a:endParaRPr lang="zh-CN" altLang="en-US">
                <a:latin typeface="思源黑体 CN Normal" panose="020B0400000000000000" charset="-122"/>
                <a:ea typeface="思源黑体 CN Regular" panose="020B0500000000000000" charset="-122"/>
                <a:cs typeface="思源黑体 CN Normal" panose="020B0400000000000000" charset="-122"/>
                <a:sym typeface="Arial" panose="020B0604020202020204" pitchFamily="34" charset="0"/>
              </a:endParaRPr>
            </a:p>
          </p:txBody>
        </p:sp>
        <p:sp>
          <p:nvSpPr>
            <p:cNvPr id="29" name="任意多边形 28"/>
            <p:cNvSpPr/>
            <p:nvPr/>
          </p:nvSpPr>
          <p:spPr>
            <a:xfrm>
              <a:off x="9972" y="4123"/>
              <a:ext cx="1373" cy="2224"/>
            </a:xfrm>
            <a:custGeom>
              <a:avLst/>
              <a:gdLst>
                <a:gd name="connsiteX0" fmla="*/ 1181100 w 1181100"/>
                <a:gd name="connsiteY0" fmla="*/ 0 h 1921854"/>
                <a:gd name="connsiteX1" fmla="*/ 1181100 w 1181100"/>
                <a:gd name="connsiteY1" fmla="*/ 1921854 h 1921854"/>
                <a:gd name="connsiteX2" fmla="*/ 0 w 1181100"/>
                <a:gd name="connsiteY2" fmla="*/ 1921854 h 1921854"/>
                <a:gd name="connsiteX3" fmla="*/ 0 w 1181100"/>
                <a:gd name="connsiteY3" fmla="*/ 731966 h 1921854"/>
                <a:gd name="connsiteX4" fmla="*/ 319230 w 1181100"/>
                <a:gd name="connsiteY4" fmla="*/ 562253 h 1921854"/>
                <a:gd name="connsiteX5" fmla="*/ 425975 w 1181100"/>
                <a:gd name="connsiteY5" fmla="*/ 500289 h 1921854"/>
                <a:gd name="connsiteX6" fmla="*/ 445921 w 1181100"/>
                <a:gd name="connsiteY6" fmla="*/ 529872 h 1921854"/>
                <a:gd name="connsiteX7" fmla="*/ 590551 w 1181100"/>
                <a:gd name="connsiteY7" fmla="*/ 589779 h 1921854"/>
                <a:gd name="connsiteX8" fmla="*/ 795088 w 1181100"/>
                <a:gd name="connsiteY8" fmla="*/ 385242 h 1921854"/>
                <a:gd name="connsiteX9" fmla="*/ 779015 w 1181100"/>
                <a:gd name="connsiteY9" fmla="*/ 305627 h 1921854"/>
                <a:gd name="connsiteX10" fmla="*/ 768996 w 1181100"/>
                <a:gd name="connsiteY10" fmla="*/ 290767 h 1921854"/>
                <a:gd name="connsiteX11" fmla="*/ 952789 w 1181100"/>
                <a:gd name="connsiteY11" fmla="*/ 167545 h 1921854"/>
                <a:gd name="connsiteX12" fmla="*/ 1140954 w 1181100"/>
                <a:gd name="connsiteY12" fmla="*/ 31276 h 1921854"/>
                <a:gd name="connsiteX13" fmla="*/ 1181100 w 1181100"/>
                <a:gd name="connsiteY13" fmla="*/ 0 h 1921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1100" h="1921854">
                  <a:moveTo>
                    <a:pt x="1181100" y="0"/>
                  </a:moveTo>
                  <a:lnTo>
                    <a:pt x="1181100" y="1921854"/>
                  </a:lnTo>
                  <a:lnTo>
                    <a:pt x="0" y="1921854"/>
                  </a:lnTo>
                  <a:lnTo>
                    <a:pt x="0" y="731966"/>
                  </a:lnTo>
                  <a:lnTo>
                    <a:pt x="319230" y="562253"/>
                  </a:lnTo>
                  <a:lnTo>
                    <a:pt x="425975" y="500289"/>
                  </a:lnTo>
                  <a:lnTo>
                    <a:pt x="445921" y="529872"/>
                  </a:lnTo>
                  <a:cubicBezTo>
                    <a:pt x="482935" y="566886"/>
                    <a:pt x="534069" y="589779"/>
                    <a:pt x="590551" y="589779"/>
                  </a:cubicBezTo>
                  <a:cubicBezTo>
                    <a:pt x="703514" y="589779"/>
                    <a:pt x="795088" y="498205"/>
                    <a:pt x="795088" y="385242"/>
                  </a:cubicBezTo>
                  <a:cubicBezTo>
                    <a:pt x="795088" y="357001"/>
                    <a:pt x="789365" y="330097"/>
                    <a:pt x="779015" y="305627"/>
                  </a:cubicBezTo>
                  <a:lnTo>
                    <a:pt x="768996" y="290767"/>
                  </a:lnTo>
                  <a:lnTo>
                    <a:pt x="952789" y="167545"/>
                  </a:lnTo>
                  <a:cubicBezTo>
                    <a:pt x="1017466" y="122501"/>
                    <a:pt x="1080201" y="77074"/>
                    <a:pt x="1140954" y="31276"/>
                  </a:cubicBezTo>
                  <a:lnTo>
                    <a:pt x="1181100" y="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lIns="67382" tIns="33691" rIns="67382" bIns="33691" rtlCol="0" anchor="ctr"/>
            <a:lstStyle/>
            <a:p>
              <a:pPr algn="ctr"/>
              <a:endParaRPr lang="zh-CN" altLang="en-US">
                <a:latin typeface="思源黑体 CN Normal" panose="020B0400000000000000" charset="-122"/>
                <a:ea typeface="思源黑体 CN Regular" panose="020B0500000000000000" charset="-122"/>
                <a:cs typeface="思源黑体 CN Normal" panose="020B0400000000000000" charset="-122"/>
                <a:sym typeface="Arial" panose="020B0604020202020204" pitchFamily="34" charset="0"/>
              </a:endParaRPr>
            </a:p>
          </p:txBody>
        </p:sp>
        <p:sp>
          <p:nvSpPr>
            <p:cNvPr id="30" name="任意多边形 29"/>
            <p:cNvSpPr/>
            <p:nvPr/>
          </p:nvSpPr>
          <p:spPr>
            <a:xfrm>
              <a:off x="8537" y="5003"/>
              <a:ext cx="1373" cy="1345"/>
            </a:xfrm>
            <a:custGeom>
              <a:avLst/>
              <a:gdLst>
                <a:gd name="connsiteX0" fmla="*/ 1181100 w 1181100"/>
                <a:gd name="connsiteY0" fmla="*/ 0 h 1161755"/>
                <a:gd name="connsiteX1" fmla="*/ 1181100 w 1181100"/>
                <a:gd name="connsiteY1" fmla="*/ 1161755 h 1161755"/>
                <a:gd name="connsiteX2" fmla="*/ 0 w 1181100"/>
                <a:gd name="connsiteY2" fmla="*/ 1161755 h 1161755"/>
                <a:gd name="connsiteX3" fmla="*/ 0 w 1181100"/>
                <a:gd name="connsiteY3" fmla="*/ 517854 h 1161755"/>
                <a:gd name="connsiteX4" fmla="*/ 336342 w 1181100"/>
                <a:gd name="connsiteY4" fmla="*/ 385518 h 1161755"/>
                <a:gd name="connsiteX5" fmla="*/ 408490 w 1181100"/>
                <a:gd name="connsiteY5" fmla="*/ 354228 h 1161755"/>
                <a:gd name="connsiteX6" fmla="*/ 445921 w 1181100"/>
                <a:gd name="connsiteY6" fmla="*/ 409746 h 1161755"/>
                <a:gd name="connsiteX7" fmla="*/ 590551 w 1181100"/>
                <a:gd name="connsiteY7" fmla="*/ 469653 h 1161755"/>
                <a:gd name="connsiteX8" fmla="*/ 795088 w 1181100"/>
                <a:gd name="connsiteY8" fmla="*/ 265116 h 1161755"/>
                <a:gd name="connsiteX9" fmla="*/ 790933 w 1181100"/>
                <a:gd name="connsiteY9" fmla="*/ 223895 h 1161755"/>
                <a:gd name="connsiteX10" fmla="*/ 781056 w 1181100"/>
                <a:gd name="connsiteY10" fmla="*/ 192076 h 1161755"/>
                <a:gd name="connsiteX11" fmla="*/ 1174526 w 1181100"/>
                <a:gd name="connsiteY11" fmla="*/ 3495 h 1161755"/>
                <a:gd name="connsiteX12" fmla="*/ 1181100 w 1181100"/>
                <a:gd name="connsiteY12" fmla="*/ 0 h 1161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81100" h="1161755">
                  <a:moveTo>
                    <a:pt x="1181100" y="0"/>
                  </a:moveTo>
                  <a:lnTo>
                    <a:pt x="1181100" y="1161755"/>
                  </a:lnTo>
                  <a:lnTo>
                    <a:pt x="0" y="1161755"/>
                  </a:lnTo>
                  <a:lnTo>
                    <a:pt x="0" y="517854"/>
                  </a:lnTo>
                  <a:lnTo>
                    <a:pt x="336342" y="385518"/>
                  </a:lnTo>
                  <a:lnTo>
                    <a:pt x="408490" y="354228"/>
                  </a:lnTo>
                  <a:lnTo>
                    <a:pt x="445921" y="409746"/>
                  </a:lnTo>
                  <a:cubicBezTo>
                    <a:pt x="482935" y="446760"/>
                    <a:pt x="534070" y="469653"/>
                    <a:pt x="590551" y="469653"/>
                  </a:cubicBezTo>
                  <a:cubicBezTo>
                    <a:pt x="703514" y="469653"/>
                    <a:pt x="795088" y="378079"/>
                    <a:pt x="795088" y="265116"/>
                  </a:cubicBezTo>
                  <a:cubicBezTo>
                    <a:pt x="795088" y="250996"/>
                    <a:pt x="793657" y="237210"/>
                    <a:pt x="790933" y="223895"/>
                  </a:cubicBezTo>
                  <a:lnTo>
                    <a:pt x="781056" y="192076"/>
                  </a:lnTo>
                  <a:lnTo>
                    <a:pt x="1174526" y="3495"/>
                  </a:lnTo>
                  <a:lnTo>
                    <a:pt x="1181100" y="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lIns="67382" tIns="33691" rIns="67382" bIns="33691" rtlCol="0" anchor="ctr"/>
            <a:lstStyle/>
            <a:p>
              <a:pPr algn="ctr"/>
              <a:endParaRPr lang="zh-CN" altLang="en-US">
                <a:latin typeface="思源黑体 CN Normal" panose="020B0400000000000000" charset="-122"/>
                <a:ea typeface="思源黑体 CN Regular" panose="020B0500000000000000" charset="-122"/>
                <a:cs typeface="思源黑体 CN Normal" panose="020B0400000000000000" charset="-122"/>
                <a:sym typeface="Arial" panose="020B0604020202020204" pitchFamily="34" charset="0"/>
              </a:endParaRPr>
            </a:p>
          </p:txBody>
        </p:sp>
        <p:sp>
          <p:nvSpPr>
            <p:cNvPr id="31" name="任意多边形 30"/>
            <p:cNvSpPr/>
            <p:nvPr/>
          </p:nvSpPr>
          <p:spPr>
            <a:xfrm>
              <a:off x="6225" y="5627"/>
              <a:ext cx="2251" cy="721"/>
            </a:xfrm>
            <a:custGeom>
              <a:avLst/>
              <a:gdLst>
                <a:gd name="connsiteX0" fmla="*/ 1936748 w 1936748"/>
                <a:gd name="connsiteY0" fmla="*/ 0 h 623080"/>
                <a:gd name="connsiteX1" fmla="*/ 1936748 w 1936748"/>
                <a:gd name="connsiteY1" fmla="*/ 623080 h 623080"/>
                <a:gd name="connsiteX2" fmla="*/ 0 w 1936748"/>
                <a:gd name="connsiteY2" fmla="*/ 623080 h 623080"/>
                <a:gd name="connsiteX3" fmla="*/ 0 w 1936748"/>
                <a:gd name="connsiteY3" fmla="*/ 613884 h 623080"/>
                <a:gd name="connsiteX4" fmla="*/ 352298 w 1936748"/>
                <a:gd name="connsiteY4" fmla="*/ 519526 h 623080"/>
                <a:gd name="connsiteX5" fmla="*/ 750617 w 1936748"/>
                <a:gd name="connsiteY5" fmla="*/ 403342 h 623080"/>
                <a:gd name="connsiteX6" fmla="*/ 791646 w 1936748"/>
                <a:gd name="connsiteY6" fmla="*/ 390480 h 623080"/>
                <a:gd name="connsiteX7" fmla="*/ 823745 w 1936748"/>
                <a:gd name="connsiteY7" fmla="*/ 438090 h 623080"/>
                <a:gd name="connsiteX8" fmla="*/ 968375 w 1936748"/>
                <a:gd name="connsiteY8" fmla="*/ 497997 h 623080"/>
                <a:gd name="connsiteX9" fmla="*/ 1172912 w 1936748"/>
                <a:gd name="connsiteY9" fmla="*/ 293460 h 623080"/>
                <a:gd name="connsiteX10" fmla="*/ 1170635 w 1936748"/>
                <a:gd name="connsiteY10" fmla="*/ 270869 h 623080"/>
                <a:gd name="connsiteX11" fmla="*/ 1509041 w 1936748"/>
                <a:gd name="connsiteY11" fmla="*/ 156899 h 623080"/>
                <a:gd name="connsiteX12" fmla="*/ 1868376 w 1936748"/>
                <a:gd name="connsiteY12" fmla="*/ 26902 h 623080"/>
                <a:gd name="connsiteX13" fmla="*/ 1936748 w 1936748"/>
                <a:gd name="connsiteY13" fmla="*/ 0 h 623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36748" h="623080">
                  <a:moveTo>
                    <a:pt x="1936748" y="0"/>
                  </a:moveTo>
                  <a:lnTo>
                    <a:pt x="1936748" y="623080"/>
                  </a:lnTo>
                  <a:lnTo>
                    <a:pt x="0" y="623080"/>
                  </a:lnTo>
                  <a:lnTo>
                    <a:pt x="0" y="613884"/>
                  </a:lnTo>
                  <a:lnTo>
                    <a:pt x="352298" y="519526"/>
                  </a:lnTo>
                  <a:cubicBezTo>
                    <a:pt x="487129" y="481602"/>
                    <a:pt x="619924" y="442867"/>
                    <a:pt x="750617" y="403342"/>
                  </a:cubicBezTo>
                  <a:lnTo>
                    <a:pt x="791646" y="390480"/>
                  </a:lnTo>
                  <a:lnTo>
                    <a:pt x="823745" y="438090"/>
                  </a:lnTo>
                  <a:cubicBezTo>
                    <a:pt x="860759" y="475104"/>
                    <a:pt x="911894" y="497997"/>
                    <a:pt x="968375" y="497997"/>
                  </a:cubicBezTo>
                  <a:cubicBezTo>
                    <a:pt x="1081338" y="497997"/>
                    <a:pt x="1172912" y="406423"/>
                    <a:pt x="1172912" y="293460"/>
                  </a:cubicBezTo>
                  <a:lnTo>
                    <a:pt x="1170635" y="270869"/>
                  </a:lnTo>
                  <a:lnTo>
                    <a:pt x="1509041" y="156899"/>
                  </a:lnTo>
                  <a:cubicBezTo>
                    <a:pt x="1631071" y="114305"/>
                    <a:pt x="1750871" y="70965"/>
                    <a:pt x="1868376" y="26902"/>
                  </a:cubicBezTo>
                  <a:lnTo>
                    <a:pt x="1936748" y="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lIns="67382" tIns="33691" rIns="67382" bIns="33691" rtlCol="0" anchor="ctr"/>
            <a:lstStyle/>
            <a:p>
              <a:pPr algn="ctr"/>
              <a:endParaRPr lang="zh-CN" altLang="en-US">
                <a:latin typeface="思源黑体 CN Normal" panose="020B0400000000000000" charset="-122"/>
                <a:ea typeface="思源黑体 CN Regular" panose="020B0500000000000000" charset="-122"/>
                <a:cs typeface="思源黑体 CN Normal" panose="020B0400000000000000" charset="-122"/>
                <a:sym typeface="Arial" panose="020B0604020202020204" pitchFamily="34" charset="0"/>
              </a:endParaRPr>
            </a:p>
          </p:txBody>
        </p:sp>
        <p:sp>
          <p:nvSpPr>
            <p:cNvPr id="32" name="椭圆 31"/>
            <p:cNvSpPr/>
            <p:nvPr/>
          </p:nvSpPr>
          <p:spPr>
            <a:xfrm>
              <a:off x="11925" y="3267"/>
              <a:ext cx="335" cy="333"/>
            </a:xfrm>
            <a:prstGeom prst="ellipse">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lIns="67382" tIns="33691" rIns="67382" bIns="33691" rtlCol="0" anchor="ctr"/>
            <a:lstStyle/>
            <a:p>
              <a:pPr algn="ctr"/>
              <a:endParaRPr lang="zh-CN" altLang="en-US">
                <a:latin typeface="思源黑体 CN Normal" panose="020B0400000000000000" charset="-122"/>
                <a:ea typeface="思源黑体 CN Regular" panose="020B0500000000000000" charset="-122"/>
                <a:cs typeface="思源黑体 CN Normal" panose="020B0400000000000000" charset="-122"/>
                <a:sym typeface="Arial" panose="020B0604020202020204" pitchFamily="34" charset="0"/>
              </a:endParaRPr>
            </a:p>
          </p:txBody>
        </p:sp>
        <p:sp>
          <p:nvSpPr>
            <p:cNvPr id="33" name="椭圆 32"/>
            <p:cNvSpPr/>
            <p:nvPr/>
          </p:nvSpPr>
          <p:spPr>
            <a:xfrm>
              <a:off x="10491" y="4403"/>
              <a:ext cx="335" cy="333"/>
            </a:xfrm>
            <a:prstGeom prst="ellipse">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lIns="67382" tIns="33691" rIns="67382" bIns="33691" rtlCol="0" anchor="ctr"/>
            <a:lstStyle/>
            <a:p>
              <a:pPr algn="ctr"/>
              <a:endParaRPr lang="zh-CN" altLang="en-US">
                <a:latin typeface="思源黑体 CN Normal" panose="020B0400000000000000" charset="-122"/>
                <a:ea typeface="思源黑体 CN Regular" panose="020B0500000000000000" charset="-122"/>
                <a:cs typeface="思源黑体 CN Normal" panose="020B0400000000000000" charset="-122"/>
                <a:sym typeface="Arial" panose="020B0604020202020204" pitchFamily="34" charset="0"/>
              </a:endParaRPr>
            </a:p>
          </p:txBody>
        </p:sp>
        <p:sp>
          <p:nvSpPr>
            <p:cNvPr id="34" name="椭圆 33"/>
            <p:cNvSpPr/>
            <p:nvPr/>
          </p:nvSpPr>
          <p:spPr>
            <a:xfrm>
              <a:off x="9056" y="5143"/>
              <a:ext cx="335" cy="333"/>
            </a:xfrm>
            <a:prstGeom prst="ellipse">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lIns="67382" tIns="33691" rIns="67382" bIns="33691" rtlCol="0" anchor="ctr"/>
            <a:lstStyle/>
            <a:p>
              <a:pPr algn="ctr"/>
              <a:endParaRPr lang="zh-CN" altLang="en-US">
                <a:latin typeface="思源黑体 CN Normal" panose="020B0400000000000000" charset="-122"/>
                <a:ea typeface="思源黑体 CN Regular" panose="020B0500000000000000" charset="-122"/>
                <a:cs typeface="思源黑体 CN Normal" panose="020B0400000000000000" charset="-122"/>
                <a:sym typeface="Arial" panose="020B0604020202020204" pitchFamily="34" charset="0"/>
              </a:endParaRPr>
            </a:p>
          </p:txBody>
        </p:sp>
        <p:sp>
          <p:nvSpPr>
            <p:cNvPr id="35" name="椭圆 34"/>
            <p:cNvSpPr/>
            <p:nvPr/>
          </p:nvSpPr>
          <p:spPr>
            <a:xfrm>
              <a:off x="7183" y="5800"/>
              <a:ext cx="335" cy="333"/>
            </a:xfrm>
            <a:prstGeom prst="ellipse">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lIns="67382" tIns="33691" rIns="67382" bIns="33691" rtlCol="0" anchor="ctr"/>
            <a:lstStyle/>
            <a:p>
              <a:pPr algn="ctr"/>
              <a:endParaRPr lang="zh-CN" altLang="en-US">
                <a:latin typeface="思源黑体 CN Normal" panose="020B0400000000000000" charset="-122"/>
                <a:ea typeface="思源黑体 CN Regular" panose="020B0500000000000000" charset="-122"/>
                <a:cs typeface="思源黑体 CN Normal" panose="020B0400000000000000" charset="-122"/>
                <a:sym typeface="Arial" panose="020B0604020202020204" pitchFamily="34" charset="0"/>
              </a:endParaRPr>
            </a:p>
          </p:txBody>
        </p:sp>
        <p:sp>
          <p:nvSpPr>
            <p:cNvPr id="36" name="矩形 35"/>
            <p:cNvSpPr/>
            <p:nvPr/>
          </p:nvSpPr>
          <p:spPr>
            <a:xfrm>
              <a:off x="2731" y="1635"/>
              <a:ext cx="1824" cy="391"/>
            </a:xfrm>
            <a:prstGeom prst="rect">
              <a:avLst/>
            </a:prstGeom>
          </p:spPr>
          <p:txBody>
            <a:bodyPr wrap="square" lIns="67376" tIns="33688" rIns="67376" bIns="33688">
              <a:spAutoFit/>
            </a:bodyPr>
            <a:lstStyle/>
            <a:p>
              <a:pPr>
                <a:spcBef>
                  <a:spcPct val="0"/>
                </a:spcBef>
                <a:buFont typeface="Arial" panose="020B0604020202020204" pitchFamily="34" charset="0"/>
                <a:buNone/>
              </a:pPr>
              <a:r>
                <a:rPr lang="zh-CN" altLang="en-US" sz="1600" b="1" dirty="0">
                  <a:solidFill>
                    <a:schemeClr val="tx1">
                      <a:lumMod val="65000"/>
                      <a:lumOff val="35000"/>
                    </a:schemeClr>
                  </a:solidFill>
                  <a:latin typeface="思源黑体 CN Normal" panose="020B0400000000000000" charset="-122"/>
                  <a:ea typeface="思源黑体 CN Regular" panose="020B0500000000000000" charset="-122"/>
                  <a:cs typeface="Arial" panose="020B0604020202020204" pitchFamily="34" charset="0"/>
                  <a:sym typeface="Arial" panose="020B0604020202020204" pitchFamily="34" charset="0"/>
                </a:rPr>
                <a:t>点击输入标题</a:t>
              </a:r>
            </a:p>
          </p:txBody>
        </p:sp>
        <p:sp>
          <p:nvSpPr>
            <p:cNvPr id="37" name="矩形 36"/>
            <p:cNvSpPr/>
            <p:nvPr/>
          </p:nvSpPr>
          <p:spPr>
            <a:xfrm>
              <a:off x="1531" y="2075"/>
              <a:ext cx="2979" cy="468"/>
            </a:xfrm>
            <a:prstGeom prst="rect">
              <a:avLst/>
            </a:prstGeom>
          </p:spPr>
          <p:txBody>
            <a:bodyPr wrap="square" lIns="67382" tIns="33691" rIns="67382" bIns="33691">
              <a:spAutoFit/>
            </a:bodyPr>
            <a:lstStyle/>
            <a:p>
              <a:pPr algn="r"/>
              <a:r>
                <a:rPr lang="zh-CN" altLang="en-US" sz="1000" dirty="0">
                  <a:solidFill>
                    <a:schemeClr val="tx1">
                      <a:lumMod val="65000"/>
                      <a:lumOff val="35000"/>
                    </a:schemeClr>
                  </a:solidFill>
                  <a:latin typeface="思源黑体 CN Normal" panose="020B0400000000000000" charset="-122"/>
                  <a:ea typeface="思源黑体 CN Regular" panose="020B0500000000000000" charset="-122"/>
                  <a:cs typeface="思源黑体 CN Normal" panose="020B0400000000000000" charset="-122"/>
                  <a:sym typeface="Arial" panose="020B0604020202020204" pitchFamily="34" charset="0"/>
                </a:rPr>
                <a:t>点击输入图表的描述说明，点击输入图表的描述说明</a:t>
              </a:r>
            </a:p>
          </p:txBody>
        </p:sp>
        <p:sp>
          <p:nvSpPr>
            <p:cNvPr id="38" name="矩形 37"/>
            <p:cNvSpPr/>
            <p:nvPr/>
          </p:nvSpPr>
          <p:spPr>
            <a:xfrm>
              <a:off x="2731" y="2910"/>
              <a:ext cx="1824" cy="391"/>
            </a:xfrm>
            <a:prstGeom prst="rect">
              <a:avLst/>
            </a:prstGeom>
          </p:spPr>
          <p:txBody>
            <a:bodyPr wrap="square" lIns="67376" tIns="33688" rIns="67376" bIns="33688">
              <a:spAutoFit/>
            </a:bodyPr>
            <a:lstStyle/>
            <a:p>
              <a:pPr>
                <a:spcBef>
                  <a:spcPct val="0"/>
                </a:spcBef>
                <a:buFont typeface="Arial" panose="020B0604020202020204" pitchFamily="34" charset="0"/>
                <a:buNone/>
              </a:pPr>
              <a:r>
                <a:rPr lang="zh-CN" altLang="en-US" sz="1600" b="1" dirty="0">
                  <a:solidFill>
                    <a:schemeClr val="tx1">
                      <a:lumMod val="65000"/>
                      <a:lumOff val="35000"/>
                    </a:schemeClr>
                  </a:solidFill>
                  <a:latin typeface="思源黑体 CN Normal" panose="020B0400000000000000" charset="-122"/>
                  <a:ea typeface="思源黑体 CN Regular" panose="020B0500000000000000" charset="-122"/>
                  <a:cs typeface="Arial" panose="020B0604020202020204" pitchFamily="34" charset="0"/>
                  <a:sym typeface="Arial" panose="020B0604020202020204" pitchFamily="34" charset="0"/>
                </a:rPr>
                <a:t>点击输入标题</a:t>
              </a:r>
            </a:p>
          </p:txBody>
        </p:sp>
        <p:sp>
          <p:nvSpPr>
            <p:cNvPr id="39" name="矩形 38"/>
            <p:cNvSpPr/>
            <p:nvPr/>
          </p:nvSpPr>
          <p:spPr>
            <a:xfrm>
              <a:off x="1531" y="3350"/>
              <a:ext cx="2979" cy="468"/>
            </a:xfrm>
            <a:prstGeom prst="rect">
              <a:avLst/>
            </a:prstGeom>
          </p:spPr>
          <p:txBody>
            <a:bodyPr wrap="square" lIns="67382" tIns="33691" rIns="67382" bIns="33691">
              <a:spAutoFit/>
            </a:bodyPr>
            <a:lstStyle/>
            <a:p>
              <a:pPr algn="r"/>
              <a:r>
                <a:rPr lang="zh-CN" altLang="en-US" sz="1000" dirty="0">
                  <a:solidFill>
                    <a:schemeClr val="tx1">
                      <a:lumMod val="65000"/>
                      <a:lumOff val="35000"/>
                    </a:schemeClr>
                  </a:solidFill>
                  <a:latin typeface="思源黑体 CN Normal" panose="020B0400000000000000" charset="-122"/>
                  <a:ea typeface="思源黑体 CN Regular" panose="020B0500000000000000" charset="-122"/>
                  <a:cs typeface="思源黑体 CN Normal" panose="020B0400000000000000" charset="-122"/>
                  <a:sym typeface="Arial" panose="020B0604020202020204" pitchFamily="34" charset="0"/>
                </a:rPr>
                <a:t>点击输入图表的描述说明，点击输入图表的描述说明</a:t>
              </a:r>
            </a:p>
          </p:txBody>
        </p:sp>
        <p:sp>
          <p:nvSpPr>
            <p:cNvPr id="40" name="矩形 39"/>
            <p:cNvSpPr/>
            <p:nvPr/>
          </p:nvSpPr>
          <p:spPr>
            <a:xfrm>
              <a:off x="2731" y="4186"/>
              <a:ext cx="1824" cy="391"/>
            </a:xfrm>
            <a:prstGeom prst="rect">
              <a:avLst/>
            </a:prstGeom>
          </p:spPr>
          <p:txBody>
            <a:bodyPr wrap="square" lIns="67376" tIns="33688" rIns="67376" bIns="33688">
              <a:spAutoFit/>
            </a:bodyPr>
            <a:lstStyle/>
            <a:p>
              <a:pPr>
                <a:spcBef>
                  <a:spcPct val="0"/>
                </a:spcBef>
                <a:buFont typeface="Arial" panose="020B0604020202020204" pitchFamily="34" charset="0"/>
                <a:buNone/>
              </a:pPr>
              <a:r>
                <a:rPr lang="zh-CN" altLang="en-US" sz="1600" b="1" dirty="0">
                  <a:solidFill>
                    <a:schemeClr val="tx1">
                      <a:lumMod val="65000"/>
                      <a:lumOff val="35000"/>
                    </a:schemeClr>
                  </a:solidFill>
                  <a:latin typeface="思源黑体 CN Normal" panose="020B0400000000000000" charset="-122"/>
                  <a:ea typeface="思源黑体 CN Regular" panose="020B0500000000000000" charset="-122"/>
                  <a:cs typeface="Arial" panose="020B0604020202020204" pitchFamily="34" charset="0"/>
                  <a:sym typeface="Arial" panose="020B0604020202020204" pitchFamily="34" charset="0"/>
                </a:rPr>
                <a:t>点击输入标题</a:t>
              </a:r>
            </a:p>
          </p:txBody>
        </p:sp>
        <p:sp>
          <p:nvSpPr>
            <p:cNvPr id="41" name="矩形 40"/>
            <p:cNvSpPr/>
            <p:nvPr/>
          </p:nvSpPr>
          <p:spPr>
            <a:xfrm>
              <a:off x="1531" y="4625"/>
              <a:ext cx="2979" cy="468"/>
            </a:xfrm>
            <a:prstGeom prst="rect">
              <a:avLst/>
            </a:prstGeom>
          </p:spPr>
          <p:txBody>
            <a:bodyPr wrap="square" lIns="67382" tIns="33691" rIns="67382" bIns="33691">
              <a:spAutoFit/>
            </a:bodyPr>
            <a:lstStyle/>
            <a:p>
              <a:pPr algn="r"/>
              <a:r>
                <a:rPr lang="zh-CN" altLang="en-US" sz="1000" dirty="0">
                  <a:solidFill>
                    <a:schemeClr val="tx1">
                      <a:lumMod val="65000"/>
                      <a:lumOff val="35000"/>
                    </a:schemeClr>
                  </a:solidFill>
                  <a:latin typeface="思源黑体 CN Normal" panose="020B0400000000000000" charset="-122"/>
                  <a:ea typeface="思源黑体 CN Regular" panose="020B0500000000000000" charset="-122"/>
                  <a:cs typeface="思源黑体 CN Normal" panose="020B0400000000000000" charset="-122"/>
                  <a:sym typeface="Arial" panose="020B0604020202020204" pitchFamily="34" charset="0"/>
                </a:rPr>
                <a:t>点击输入图表的描述说明，点击输入图表的描述说明</a:t>
              </a:r>
            </a:p>
          </p:txBody>
        </p:sp>
        <p:sp>
          <p:nvSpPr>
            <p:cNvPr id="42" name="矩形 41"/>
            <p:cNvSpPr/>
            <p:nvPr/>
          </p:nvSpPr>
          <p:spPr>
            <a:xfrm>
              <a:off x="2731" y="5461"/>
              <a:ext cx="1824" cy="391"/>
            </a:xfrm>
            <a:prstGeom prst="rect">
              <a:avLst/>
            </a:prstGeom>
          </p:spPr>
          <p:txBody>
            <a:bodyPr wrap="square" lIns="67376" tIns="33688" rIns="67376" bIns="33688">
              <a:spAutoFit/>
            </a:bodyPr>
            <a:lstStyle/>
            <a:p>
              <a:pPr>
                <a:spcBef>
                  <a:spcPct val="0"/>
                </a:spcBef>
                <a:buFont typeface="Arial" panose="020B0604020202020204" pitchFamily="34" charset="0"/>
                <a:buNone/>
              </a:pPr>
              <a:r>
                <a:rPr lang="zh-CN" altLang="en-US" sz="1600" b="1" dirty="0">
                  <a:solidFill>
                    <a:schemeClr val="tx1">
                      <a:lumMod val="65000"/>
                      <a:lumOff val="35000"/>
                    </a:schemeClr>
                  </a:solidFill>
                  <a:latin typeface="思源黑体 CN Normal" panose="020B0400000000000000" charset="-122"/>
                  <a:ea typeface="思源黑体 CN Regular" panose="020B0500000000000000" charset="-122"/>
                  <a:cs typeface="Arial" panose="020B0604020202020204" pitchFamily="34" charset="0"/>
                  <a:sym typeface="Arial" panose="020B0604020202020204" pitchFamily="34" charset="0"/>
                </a:rPr>
                <a:t>点击输入标题</a:t>
              </a:r>
            </a:p>
          </p:txBody>
        </p:sp>
        <p:sp>
          <p:nvSpPr>
            <p:cNvPr id="43" name="矩形 42"/>
            <p:cNvSpPr/>
            <p:nvPr/>
          </p:nvSpPr>
          <p:spPr>
            <a:xfrm>
              <a:off x="1531" y="5901"/>
              <a:ext cx="2979" cy="468"/>
            </a:xfrm>
            <a:prstGeom prst="rect">
              <a:avLst/>
            </a:prstGeom>
          </p:spPr>
          <p:txBody>
            <a:bodyPr wrap="square" lIns="67382" tIns="33691" rIns="67382" bIns="33691">
              <a:spAutoFit/>
            </a:bodyPr>
            <a:lstStyle/>
            <a:p>
              <a:pPr algn="r"/>
              <a:r>
                <a:rPr lang="zh-CN" altLang="en-US" sz="1000" dirty="0">
                  <a:solidFill>
                    <a:schemeClr val="tx1">
                      <a:lumMod val="65000"/>
                      <a:lumOff val="35000"/>
                    </a:schemeClr>
                  </a:solidFill>
                  <a:latin typeface="思源黑体 CN Normal" panose="020B0400000000000000" charset="-122"/>
                  <a:ea typeface="思源黑体 CN Regular" panose="020B0500000000000000" charset="-122"/>
                  <a:cs typeface="思源黑体 CN Normal" panose="020B0400000000000000" charset="-122"/>
                  <a:sym typeface="Arial" panose="020B0604020202020204" pitchFamily="34" charset="0"/>
                </a:rPr>
                <a:t>点击输入图表的描述说明，点击输入图表的描述说明</a:t>
              </a:r>
            </a:p>
          </p:txBody>
        </p:sp>
      </p:grpSp>
      <p:sp>
        <p:nvSpPr>
          <p:cNvPr id="45" name="等腰三角形 44"/>
          <p:cNvSpPr/>
          <p:nvPr/>
        </p:nvSpPr>
        <p:spPr>
          <a:xfrm>
            <a:off x="-635" y="4412615"/>
            <a:ext cx="2679700" cy="2057400"/>
          </a:xfrm>
          <a:prstGeom prst="triangle">
            <a:avLst>
              <a:gd name="adj" fmla="val 0"/>
            </a:avLst>
          </a:prstGeom>
          <a:solidFill>
            <a:srgbClr val="E1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Normal" panose="020B0400000000000000" charset="-122"/>
              <a:ea typeface="思源黑体 CN Normal" panose="020B0400000000000000" charset="-122"/>
              <a:cs typeface="思源黑体 CN Normal" panose="020B0400000000000000" charset="-122"/>
            </a:endParaRPr>
          </a:p>
        </p:txBody>
      </p:sp>
      <p:pic>
        <p:nvPicPr>
          <p:cNvPr id="46" name="图片 45" descr="形状 2"/>
          <p:cNvPicPr>
            <a:picLocks noChangeAspect="1"/>
          </p:cNvPicPr>
          <p:nvPr/>
        </p:nvPicPr>
        <p:blipFill>
          <a:blip r:embed="rId3"/>
          <a:stretch>
            <a:fillRect/>
          </a:stretch>
        </p:blipFill>
        <p:spPr>
          <a:xfrm>
            <a:off x="-635" y="635"/>
            <a:ext cx="1402715" cy="1779270"/>
          </a:xfrm>
          <a:prstGeom prst="rect">
            <a:avLst/>
          </a:prstGeom>
        </p:spPr>
      </p:pic>
      <p:pic>
        <p:nvPicPr>
          <p:cNvPr id="47" name="图片 46" descr="圆角矩形 1 拷贝"/>
          <p:cNvPicPr>
            <a:picLocks noChangeAspect="1"/>
          </p:cNvPicPr>
          <p:nvPr/>
        </p:nvPicPr>
        <p:blipFill>
          <a:blip r:embed="rId4"/>
          <a:stretch>
            <a:fillRect/>
          </a:stretch>
        </p:blipFill>
        <p:spPr>
          <a:xfrm>
            <a:off x="-635" y="1411605"/>
            <a:ext cx="629920" cy="76073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p:cTn id="12" dur="1000" fill="hold"/>
                                        <p:tgtEl>
                                          <p:spTgt spid="44"/>
                                        </p:tgtEl>
                                        <p:attrNameLst>
                                          <p:attrName>ppt_w</p:attrName>
                                        </p:attrNameLst>
                                      </p:cBhvr>
                                      <p:tavLst>
                                        <p:tav tm="0">
                                          <p:val>
                                            <p:fltVal val="0"/>
                                          </p:val>
                                        </p:tav>
                                        <p:tav tm="100000">
                                          <p:val>
                                            <p:strVal val="#ppt_w"/>
                                          </p:val>
                                        </p:tav>
                                      </p:tavLst>
                                    </p:anim>
                                    <p:anim calcmode="lin" valueType="num">
                                      <p:cBhvr>
                                        <p:cTn id="13" dur="1000" fill="hold"/>
                                        <p:tgtEl>
                                          <p:spTgt spid="44"/>
                                        </p:tgtEl>
                                        <p:attrNameLst>
                                          <p:attrName>ppt_h</p:attrName>
                                        </p:attrNameLst>
                                      </p:cBhvr>
                                      <p:tavLst>
                                        <p:tav tm="0">
                                          <p:val>
                                            <p:fltVal val="0"/>
                                          </p:val>
                                        </p:tav>
                                        <p:tav tm="100000">
                                          <p:val>
                                            <p:strVal val="#ppt_h"/>
                                          </p:val>
                                        </p:tav>
                                      </p:tavLst>
                                    </p:anim>
                                    <p:anim calcmode="lin" valueType="num">
                                      <p:cBhvr>
                                        <p:cTn id="14" dur="1000" fill="hold"/>
                                        <p:tgtEl>
                                          <p:spTgt spid="44"/>
                                        </p:tgtEl>
                                        <p:attrNameLst>
                                          <p:attrName>style.rotation</p:attrName>
                                        </p:attrNameLst>
                                      </p:cBhvr>
                                      <p:tavLst>
                                        <p:tav tm="0">
                                          <p:val>
                                            <p:fltVal val="90"/>
                                          </p:val>
                                        </p:tav>
                                        <p:tav tm="100000">
                                          <p:val>
                                            <p:fltVal val="0"/>
                                          </p:val>
                                        </p:tav>
                                      </p:tavLst>
                                    </p:anim>
                                    <p:animEffect transition="in" filter="fade">
                                      <p:cBhvr>
                                        <p:cTn id="15"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descr="c3a003a5279afdaf92a16de7e32fd6a4"/>
          <p:cNvPicPr>
            <a:picLocks noChangeAspect="1"/>
          </p:cNvPicPr>
          <p:nvPr/>
        </p:nvPicPr>
        <p:blipFill>
          <a:blip r:embed="rId3"/>
          <a:stretch>
            <a:fillRect/>
          </a:stretch>
        </p:blipFill>
        <p:spPr>
          <a:xfrm>
            <a:off x="-2540" y="9525"/>
            <a:ext cx="10806430" cy="6460490"/>
          </a:xfrm>
          <a:prstGeom prst="rect">
            <a:avLst/>
          </a:prstGeom>
        </p:spPr>
      </p:pic>
      <p:pic>
        <p:nvPicPr>
          <p:cNvPr id="2" name="图片 1" descr="矩形 8"/>
          <p:cNvPicPr>
            <a:picLocks noChangeAspect="1"/>
          </p:cNvPicPr>
          <p:nvPr/>
        </p:nvPicPr>
        <p:blipFill>
          <a:blip r:embed="rId4"/>
          <a:stretch>
            <a:fillRect/>
          </a:stretch>
        </p:blipFill>
        <p:spPr>
          <a:xfrm>
            <a:off x="-11430" y="2272983"/>
            <a:ext cx="3283585" cy="1737995"/>
          </a:xfrm>
          <a:prstGeom prst="rect">
            <a:avLst/>
          </a:prstGeom>
        </p:spPr>
      </p:pic>
      <p:pic>
        <p:nvPicPr>
          <p:cNvPr id="3" name="图片 2" descr="形状 2 拷贝 3"/>
          <p:cNvPicPr>
            <a:picLocks noChangeAspect="1"/>
          </p:cNvPicPr>
          <p:nvPr/>
        </p:nvPicPr>
        <p:blipFill>
          <a:blip r:embed="rId5"/>
          <a:stretch>
            <a:fillRect/>
          </a:stretch>
        </p:blipFill>
        <p:spPr>
          <a:xfrm>
            <a:off x="9349740" y="9525"/>
            <a:ext cx="1454150" cy="1813560"/>
          </a:xfrm>
          <a:prstGeom prst="rect">
            <a:avLst/>
          </a:prstGeom>
        </p:spPr>
      </p:pic>
      <p:pic>
        <p:nvPicPr>
          <p:cNvPr id="13" name="图片 12" descr="圆角矩形 1 拷贝"/>
          <p:cNvPicPr>
            <a:picLocks noChangeAspect="1"/>
          </p:cNvPicPr>
          <p:nvPr/>
        </p:nvPicPr>
        <p:blipFill>
          <a:blip r:embed="rId6"/>
          <a:stretch>
            <a:fillRect/>
          </a:stretch>
        </p:blipFill>
        <p:spPr>
          <a:xfrm flipH="1">
            <a:off x="10173970" y="1481455"/>
            <a:ext cx="629920" cy="760730"/>
          </a:xfrm>
          <a:prstGeom prst="rect">
            <a:avLst/>
          </a:prstGeom>
        </p:spPr>
      </p:pic>
      <p:grpSp>
        <p:nvGrpSpPr>
          <p:cNvPr id="6" name="组合 5"/>
          <p:cNvGrpSpPr/>
          <p:nvPr/>
        </p:nvGrpSpPr>
        <p:grpSpPr>
          <a:xfrm>
            <a:off x="4946015" y="2209165"/>
            <a:ext cx="4486910" cy="1865630"/>
            <a:chOff x="7789" y="3404"/>
            <a:chExt cx="7066" cy="2938"/>
          </a:xfrm>
        </p:grpSpPr>
        <p:grpSp>
          <p:nvGrpSpPr>
            <p:cNvPr id="50" name="组合 49"/>
            <p:cNvGrpSpPr/>
            <p:nvPr/>
          </p:nvGrpSpPr>
          <p:grpSpPr>
            <a:xfrm flipV="1">
              <a:off x="7789" y="4372"/>
              <a:ext cx="7066" cy="161"/>
              <a:chOff x="4818" y="4990"/>
              <a:chExt cx="9664" cy="220"/>
            </a:xfrm>
          </p:grpSpPr>
          <p:pic>
            <p:nvPicPr>
              <p:cNvPr id="46" name="图片 45" descr="形状 2"/>
              <p:cNvPicPr>
                <a:picLocks noChangeAspect="1"/>
              </p:cNvPicPr>
              <p:nvPr/>
            </p:nvPicPr>
            <p:blipFill>
              <a:blip r:embed="rId7"/>
              <a:stretch>
                <a:fillRect/>
              </a:stretch>
            </p:blipFill>
            <p:spPr>
              <a:xfrm>
                <a:off x="4818" y="5083"/>
                <a:ext cx="9581" cy="36"/>
              </a:xfrm>
              <a:prstGeom prst="rect">
                <a:avLst/>
              </a:prstGeom>
            </p:spPr>
          </p:pic>
          <p:sp>
            <p:nvSpPr>
              <p:cNvPr id="47" name="流程图: 联系 46"/>
              <p:cNvSpPr/>
              <p:nvPr/>
            </p:nvSpPr>
            <p:spPr>
              <a:xfrm>
                <a:off x="4818" y="4990"/>
                <a:ext cx="221" cy="221"/>
              </a:xfrm>
              <a:prstGeom prst="flowChartConnector">
                <a:avLst/>
              </a:prstGeom>
              <a:solidFill>
                <a:srgbClr val="8C8C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Normal" panose="020B0400000000000000" charset="-122"/>
                  <a:ea typeface="思源黑体 CN Normal" panose="020B0400000000000000" charset="-122"/>
                  <a:cs typeface="思源黑体 CN Normal" panose="020B0400000000000000" charset="-122"/>
                </a:endParaRPr>
              </a:p>
            </p:txBody>
          </p:sp>
          <p:sp>
            <p:nvSpPr>
              <p:cNvPr id="48" name="流程图: 联系 47"/>
              <p:cNvSpPr/>
              <p:nvPr/>
            </p:nvSpPr>
            <p:spPr>
              <a:xfrm>
                <a:off x="14262" y="4990"/>
                <a:ext cx="221" cy="221"/>
              </a:xfrm>
              <a:prstGeom prst="flowChartConnector">
                <a:avLst/>
              </a:prstGeom>
              <a:solidFill>
                <a:srgbClr val="8C8C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Normal" panose="020B0400000000000000" charset="-122"/>
                  <a:ea typeface="思源黑体 CN Normal" panose="020B0400000000000000" charset="-122"/>
                  <a:cs typeface="思源黑体 CN Normal" panose="020B0400000000000000" charset="-122"/>
                </a:endParaRPr>
              </a:p>
            </p:txBody>
          </p:sp>
        </p:grpSp>
        <p:sp>
          <p:nvSpPr>
            <p:cNvPr id="12" name="MH_SubTitle_1"/>
            <p:cNvSpPr txBox="1"/>
            <p:nvPr>
              <p:custDataLst>
                <p:tags r:id="rId1"/>
              </p:custDataLst>
            </p:nvPr>
          </p:nvSpPr>
          <p:spPr>
            <a:xfrm flipH="1">
              <a:off x="9195" y="3404"/>
              <a:ext cx="3606" cy="581"/>
            </a:xfrm>
            <a:prstGeom prst="rect">
              <a:avLst/>
            </a:prstGeom>
            <a:noFill/>
          </p:spPr>
          <p:txBody>
            <a:bodyPr wrap="square" lIns="0" tIns="0" rIns="0" bIns="0" anchor="t" anchorCtr="0">
              <a:spAutoFit/>
            </a:bodyPr>
            <a:lstStyle/>
            <a:p>
              <a:r>
                <a:rPr lang="zh-CN" altLang="en-US" sz="24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rPr>
                <a:t>请输入您的标题</a:t>
              </a:r>
            </a:p>
          </p:txBody>
        </p:sp>
        <p:sp>
          <p:nvSpPr>
            <p:cNvPr id="4" name="TextBox 11"/>
            <p:cNvSpPr txBox="1"/>
            <p:nvPr/>
          </p:nvSpPr>
          <p:spPr>
            <a:xfrm>
              <a:off x="7830" y="4842"/>
              <a:ext cx="6864" cy="1501"/>
            </a:xfrm>
            <a:prstGeom prst="rect">
              <a:avLst/>
            </a:prstGeom>
            <a:noFill/>
          </p:spPr>
          <p:txBody>
            <a:bodyPr wrap="square" rtlCol="0">
              <a:spAutoFit/>
            </a:bodyPr>
            <a:lstStyle/>
            <a:p>
              <a:pPr marL="0" lvl="1" indent="0" algn="ctr">
                <a:buFont typeface="Arial" panose="020B0604020202020204" pitchFamily="34" charset="0"/>
                <a:buNone/>
              </a:pPr>
              <a:r>
                <a:rPr lang="zh-CN" altLang="en-US" sz="1400" dirty="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rPr>
                <a:t>添加相关标题文字添加相关标题文字添加相关标题文字添加相关标题文字添加相关标题文字添加相关标题文字添加相关标题文字添加相关标题文字添加相关标题文字</a:t>
              </a:r>
            </a:p>
          </p:txBody>
        </p:sp>
      </p:grpSp>
      <p:sp>
        <p:nvSpPr>
          <p:cNvPr id="5" name="文本框 4"/>
          <p:cNvSpPr txBox="1"/>
          <p:nvPr/>
        </p:nvSpPr>
        <p:spPr>
          <a:xfrm>
            <a:off x="1144270" y="2680970"/>
            <a:ext cx="972185" cy="922020"/>
          </a:xfrm>
          <a:prstGeom prst="rect">
            <a:avLst/>
          </a:prstGeom>
          <a:noFill/>
        </p:spPr>
        <p:txBody>
          <a:bodyPr wrap="square" rtlCol="0">
            <a:spAutoFit/>
          </a:bodyPr>
          <a:lstStyle/>
          <a:p>
            <a:r>
              <a:rPr lang="en-US" altLang="zh-CN" sz="5400">
                <a:solidFill>
                  <a:schemeClr val="bg1"/>
                </a:solidFill>
                <a:latin typeface="思源黑体 CN Normal" panose="020B0400000000000000" charset="-122"/>
                <a:ea typeface="思源黑体 CN Normal" panose="020B0400000000000000" charset="-122"/>
                <a:cs typeface="思源黑体 CN Normal" panose="020B0400000000000000" charset="-122"/>
              </a:rPr>
              <a:t>03</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randombar(horizont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0"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edge">
                                      <p:cBhvr>
                                        <p:cTn id="1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ags/tag1.xml><?xml version="1.0" encoding="utf-8"?>
<p:tagLst xmlns:a="http://schemas.openxmlformats.org/drawingml/2006/main" xmlns:r="http://schemas.openxmlformats.org/officeDocument/2006/relationships" xmlns:p="http://schemas.openxmlformats.org/presentationml/2006/main">
  <p:tag name="MH" val="20161022203036"/>
  <p:tag name="MH_LIBRARY" val="GRAPHIC"/>
  <p:tag name="MH_TYPE" val="SubTitle"/>
  <p:tag name="MH_ORDER" val="4"/>
</p:tagLst>
</file>

<file path=ppt/tags/tag10.xml><?xml version="1.0" encoding="utf-8"?>
<p:tagLst xmlns:a="http://schemas.openxmlformats.org/drawingml/2006/main" xmlns:r="http://schemas.openxmlformats.org/officeDocument/2006/relationships" xmlns:p="http://schemas.openxmlformats.org/presentationml/2006/main">
  <p:tag name="MH" val="20161022203036"/>
  <p:tag name="MH_LIBRARY" val="GRAPHIC"/>
  <p:tag name="MH_TYPE" val="SubTitle"/>
  <p:tag name="MH_ORDER" val="1"/>
</p:tagLst>
</file>

<file path=ppt/tags/tag11.xml><?xml version="1.0" encoding="utf-8"?>
<p:tagLst xmlns:a="http://schemas.openxmlformats.org/drawingml/2006/main" xmlns:r="http://schemas.openxmlformats.org/officeDocument/2006/relationships" xmlns:p="http://schemas.openxmlformats.org/presentationml/2006/main">
  <p:tag name="MH" val="20161022203036"/>
  <p:tag name="MH_LIBRARY" val="GRAPHIC"/>
  <p:tag name="MH_TYPE" val="SubTitle"/>
  <p:tag name="MH_ORDER" val="1"/>
</p:tagLst>
</file>

<file path=ppt/tags/tag12.xml><?xml version="1.0" encoding="utf-8"?>
<p:tagLst xmlns:a="http://schemas.openxmlformats.org/drawingml/2006/main" xmlns:r="http://schemas.openxmlformats.org/officeDocument/2006/relationships" xmlns:p="http://schemas.openxmlformats.org/presentationml/2006/main">
  <p:tag name="MH" val="20161022203036"/>
  <p:tag name="MH_LIBRARY" val="GRAPHIC"/>
  <p:tag name="MH_TYPE" val="SubTitle"/>
  <p:tag name="MH_ORDER" val="1"/>
</p:tagLst>
</file>

<file path=ppt/tags/tag13.xml><?xml version="1.0" encoding="utf-8"?>
<p:tagLst xmlns:a="http://schemas.openxmlformats.org/drawingml/2006/main" xmlns:r="http://schemas.openxmlformats.org/officeDocument/2006/relationships" xmlns:p="http://schemas.openxmlformats.org/presentationml/2006/main">
  <p:tag name="PA" val="v5.1.2"/>
</p:tagLst>
</file>

<file path=ppt/tags/tag14.xml><?xml version="1.0" encoding="utf-8"?>
<p:tagLst xmlns:a="http://schemas.openxmlformats.org/drawingml/2006/main" xmlns:r="http://schemas.openxmlformats.org/officeDocument/2006/relationships" xmlns:p="http://schemas.openxmlformats.org/presentationml/2006/main">
  <p:tag name="PA" val="v5.1.2"/>
</p:tagLst>
</file>

<file path=ppt/tags/tag15.xml><?xml version="1.0" encoding="utf-8"?>
<p:tagLst xmlns:a="http://schemas.openxmlformats.org/drawingml/2006/main" xmlns:r="http://schemas.openxmlformats.org/officeDocument/2006/relationships" xmlns:p="http://schemas.openxmlformats.org/presentationml/2006/main">
  <p:tag name="PA" val="v5.1.2"/>
</p:tagLst>
</file>

<file path=ppt/tags/tag16.xml><?xml version="1.0" encoding="utf-8"?>
<p:tagLst xmlns:a="http://schemas.openxmlformats.org/drawingml/2006/main" xmlns:r="http://schemas.openxmlformats.org/officeDocument/2006/relationships" xmlns:p="http://schemas.openxmlformats.org/presentationml/2006/main">
  <p:tag name="PA" val="v5.1.2"/>
</p:tagLst>
</file>

<file path=ppt/tags/tag17.xml><?xml version="1.0" encoding="utf-8"?>
<p:tagLst xmlns:a="http://schemas.openxmlformats.org/drawingml/2006/main" xmlns:r="http://schemas.openxmlformats.org/officeDocument/2006/relationships" xmlns:p="http://schemas.openxmlformats.org/presentationml/2006/main">
  <p:tag name="PA" val="v5.1.2"/>
</p:tagLst>
</file>

<file path=ppt/tags/tag18.xml><?xml version="1.0" encoding="utf-8"?>
<p:tagLst xmlns:a="http://schemas.openxmlformats.org/drawingml/2006/main" xmlns:r="http://schemas.openxmlformats.org/officeDocument/2006/relationships" xmlns:p="http://schemas.openxmlformats.org/presentationml/2006/main">
  <p:tag name="PA" val="v5.1.2"/>
</p:tagLst>
</file>

<file path=ppt/tags/tag19.xml><?xml version="1.0" encoding="utf-8"?>
<p:tagLst xmlns:a="http://schemas.openxmlformats.org/drawingml/2006/main" xmlns:r="http://schemas.openxmlformats.org/officeDocument/2006/relationships" xmlns:p="http://schemas.openxmlformats.org/presentationml/2006/main">
  <p:tag name="PA" val="v5.1.2"/>
</p:tagLst>
</file>

<file path=ppt/tags/tag2.xml><?xml version="1.0" encoding="utf-8"?>
<p:tagLst xmlns:a="http://schemas.openxmlformats.org/drawingml/2006/main" xmlns:r="http://schemas.openxmlformats.org/officeDocument/2006/relationships" xmlns:p="http://schemas.openxmlformats.org/presentationml/2006/main">
  <p:tag name="MH" val="20161022203036"/>
  <p:tag name="MH_LIBRARY" val="GRAPHIC"/>
  <p:tag name="MH_TYPE" val="SubTitle"/>
  <p:tag name="MH_ORDER" val="3"/>
</p:tagLst>
</file>

<file path=ppt/tags/tag20.xml><?xml version="1.0" encoding="utf-8"?>
<p:tagLst xmlns:a="http://schemas.openxmlformats.org/drawingml/2006/main" xmlns:r="http://schemas.openxmlformats.org/officeDocument/2006/relationships" xmlns:p="http://schemas.openxmlformats.org/presentationml/2006/main">
  <p:tag name="PA" val="v5.1.2"/>
</p:tagLst>
</file>

<file path=ppt/tags/tag21.xml><?xml version="1.0" encoding="utf-8"?>
<p:tagLst xmlns:a="http://schemas.openxmlformats.org/drawingml/2006/main" xmlns:r="http://schemas.openxmlformats.org/officeDocument/2006/relationships" xmlns:p="http://schemas.openxmlformats.org/presentationml/2006/main">
  <p:tag name="PA" val="v5.1.2"/>
</p:tagLst>
</file>

<file path=ppt/tags/tag22.xml><?xml version="1.0" encoding="utf-8"?>
<p:tagLst xmlns:a="http://schemas.openxmlformats.org/drawingml/2006/main" xmlns:r="http://schemas.openxmlformats.org/officeDocument/2006/relationships" xmlns:p="http://schemas.openxmlformats.org/presentationml/2006/main">
  <p:tag name="PA" val="v5.1.2"/>
</p:tagLst>
</file>

<file path=ppt/tags/tag23.xml><?xml version="1.0" encoding="utf-8"?>
<p:tagLst xmlns:a="http://schemas.openxmlformats.org/drawingml/2006/main" xmlns:r="http://schemas.openxmlformats.org/officeDocument/2006/relationships" xmlns:p="http://schemas.openxmlformats.org/presentationml/2006/main">
  <p:tag name="PA" val="v5.1.2"/>
</p:tagLst>
</file>

<file path=ppt/tags/tag24.xml><?xml version="1.0" encoding="utf-8"?>
<p:tagLst xmlns:a="http://schemas.openxmlformats.org/drawingml/2006/main" xmlns:r="http://schemas.openxmlformats.org/officeDocument/2006/relationships" xmlns:p="http://schemas.openxmlformats.org/presentationml/2006/main">
  <p:tag name="PA" val="v5.1.2"/>
</p:tagLst>
</file>

<file path=ppt/tags/tag3.xml><?xml version="1.0" encoding="utf-8"?>
<p:tagLst xmlns:a="http://schemas.openxmlformats.org/drawingml/2006/main" xmlns:r="http://schemas.openxmlformats.org/officeDocument/2006/relationships" xmlns:p="http://schemas.openxmlformats.org/presentationml/2006/main">
  <p:tag name="MH" val="20161022203036"/>
  <p:tag name="MH_LIBRARY" val="GRAPHIC"/>
  <p:tag name="MH_TYPE" val="SubTitle"/>
  <p:tag name="MH_ORDER" val="2"/>
</p:tagLst>
</file>

<file path=ppt/tags/tag4.xml><?xml version="1.0" encoding="utf-8"?>
<p:tagLst xmlns:a="http://schemas.openxmlformats.org/drawingml/2006/main" xmlns:r="http://schemas.openxmlformats.org/officeDocument/2006/relationships" xmlns:p="http://schemas.openxmlformats.org/presentationml/2006/main">
  <p:tag name="MH" val="20161022203036"/>
  <p:tag name="MH_LIBRARY" val="GRAPHIC"/>
  <p:tag name="MH_TYPE" val="SubTitle"/>
  <p:tag name="MH_ORDER" val="1"/>
</p:tagLst>
</file>

<file path=ppt/tags/tag5.xml><?xml version="1.0" encoding="utf-8"?>
<p:tagLst xmlns:a="http://schemas.openxmlformats.org/drawingml/2006/main" xmlns:r="http://schemas.openxmlformats.org/officeDocument/2006/relationships" xmlns:p="http://schemas.openxmlformats.org/presentationml/2006/main">
  <p:tag name="MH" val="20161022203036"/>
  <p:tag name="MH_LIBRARY" val="GRAPHIC"/>
  <p:tag name="MH_TYPE" val="SubTitle"/>
  <p:tag name="MH_ORDER" val="1"/>
</p:tagLst>
</file>

<file path=ppt/tags/tag6.xml><?xml version="1.0" encoding="utf-8"?>
<p:tagLst xmlns:a="http://schemas.openxmlformats.org/drawingml/2006/main" xmlns:r="http://schemas.openxmlformats.org/officeDocument/2006/relationships" xmlns:p="http://schemas.openxmlformats.org/presentationml/2006/main">
  <p:tag name="MH" val="20161022203036"/>
  <p:tag name="MH_LIBRARY" val="GRAPHIC"/>
  <p:tag name="MH_TYPE" val="SubTitle"/>
  <p:tag name="MH_ORDER" val="1"/>
</p:tagLst>
</file>

<file path=ppt/tags/tag7.xml><?xml version="1.0" encoding="utf-8"?>
<p:tagLst xmlns:a="http://schemas.openxmlformats.org/drawingml/2006/main" xmlns:r="http://schemas.openxmlformats.org/officeDocument/2006/relationships" xmlns:p="http://schemas.openxmlformats.org/presentationml/2006/main">
  <p:tag name="MH" val="20161022203036"/>
  <p:tag name="MH_LIBRARY" val="GRAPHIC"/>
  <p:tag name="MH_TYPE" val="SubTitle"/>
  <p:tag name="MH_ORDER" val="1"/>
</p:tagLst>
</file>

<file path=ppt/tags/tag8.xml><?xml version="1.0" encoding="utf-8"?>
<p:tagLst xmlns:a="http://schemas.openxmlformats.org/drawingml/2006/main" xmlns:r="http://schemas.openxmlformats.org/officeDocument/2006/relationships" xmlns:p="http://schemas.openxmlformats.org/presentationml/2006/main">
  <p:tag name="MH" val="20161022203036"/>
  <p:tag name="MH_LIBRARY" val="GRAPHIC"/>
  <p:tag name="MH_TYPE" val="SubTitle"/>
  <p:tag name="MH_ORDER" val="1"/>
</p:tagLst>
</file>

<file path=ppt/tags/tag9.xml><?xml version="1.0" encoding="utf-8"?>
<p:tagLst xmlns:a="http://schemas.openxmlformats.org/drawingml/2006/main" xmlns:r="http://schemas.openxmlformats.org/officeDocument/2006/relationships" xmlns:p="http://schemas.openxmlformats.org/presentationml/2006/main">
  <p:tag name="MH" val="20161022203036"/>
  <p:tag name="MH_LIBRARY" val="GRAPHIC"/>
  <p:tag name="MH_TYPE" val="SubTitle"/>
  <p:tag name="MH_ORDER" val="1"/>
</p:tagLst>
</file>

<file path=ppt/theme/theme1.xml><?xml version="1.0" encoding="utf-8"?>
<a:theme xmlns:a="http://schemas.openxmlformats.org/drawingml/2006/main" name="办公资源网：www.bangongziyuan.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869</Words>
  <Application>Microsoft Office PowerPoint</Application>
  <PresentationFormat>自定义</PresentationFormat>
  <Paragraphs>102</Paragraphs>
  <Slides>15</Slides>
  <Notes>4</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15</vt:i4>
      </vt:variant>
    </vt:vector>
  </HeadingPairs>
  <TitlesOfParts>
    <vt:vector size="20" baseType="lpstr">
      <vt:lpstr>思源黑体 CN Normal</vt:lpstr>
      <vt:lpstr>Calibri</vt:lpstr>
      <vt:lpstr>站酷文艺体</vt:lpstr>
      <vt:lpstr>Arial</vt:lpstr>
      <vt:lpstr>办公资源网：www.bangongziyuan.com​​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办公资源网</Manager>
  <Company>办公资源网:www.bangongziyuan.com;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黑白灰简约个人简历PPT模板</dc:title>
  <dc:subject>个人简历PPT模板</dc:subject>
  <dc:creator>办公资源网</dc:creator>
  <cp:keywords>办公资源网:www.bangongziyuan.com</cp:keywords>
  <dc:description>办公资源网:www.bangongziyuan.com;</dc:description>
  <cp:lastModifiedBy>天 下</cp:lastModifiedBy>
  <cp:revision>107</cp:revision>
  <dcterms:created xsi:type="dcterms:W3CDTF">2016-01-27T00:56:00Z</dcterms:created>
  <dcterms:modified xsi:type="dcterms:W3CDTF">2021-01-05T16:15:08Z</dcterms:modified>
  <cp:category>PPT</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