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rts/chart1.xml" ContentType="application/vnd.openxmlformats-officedocument.drawingml.chart+xml"/>
  <Override PartName="/ppt/tags/tag8.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325" r:id="rId2"/>
    <p:sldId id="323" r:id="rId3"/>
    <p:sldId id="344" r:id="rId4"/>
    <p:sldId id="324" r:id="rId5"/>
    <p:sldId id="346" r:id="rId6"/>
    <p:sldId id="345" r:id="rId7"/>
    <p:sldId id="347" r:id="rId8"/>
    <p:sldId id="348" r:id="rId9"/>
    <p:sldId id="353" r:id="rId10"/>
    <p:sldId id="349" r:id="rId11"/>
    <p:sldId id="351" r:id="rId12"/>
    <p:sldId id="354" r:id="rId13"/>
    <p:sldId id="352" r:id="rId14"/>
    <p:sldId id="350" r:id="rId15"/>
    <p:sldId id="343" r:id="rId16"/>
  </p:sldIdLst>
  <p:sldSz cx="10801350" cy="6480175"/>
  <p:notesSz cx="6858000" cy="9144000"/>
  <p:embeddedFontLst>
    <p:embeddedFont>
      <p:font typeface="Calibri" panose="020F0502020204030204" pitchFamily="34" charset="0"/>
      <p:regular r:id="rId19"/>
      <p:bold r:id="rId20"/>
      <p:italic r:id="rId21"/>
      <p:boldItalic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p15:clr>
            <a:srgbClr val="A4A3A4"/>
          </p15:clr>
        </p15:guide>
        <p15:guide id="2" pos="34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B0A"/>
    <a:srgbClr val="404040"/>
    <a:srgbClr val="FFFFFF"/>
    <a:srgbClr val="262626"/>
    <a:srgbClr val="595959"/>
    <a:srgbClr val="FF9817"/>
    <a:srgbClr val="A6A6A6"/>
    <a:srgbClr val="F79515"/>
    <a:srgbClr val="3CB19B"/>
    <a:srgbClr val="3CB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30" y="108"/>
      </p:cViewPr>
      <p:guideLst>
        <p:guide orient="horz" pos="2040"/>
        <p:guide pos="34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F8BB0A"/>
            </a:solidFill>
          </c:spPr>
          <c:dPt>
            <c:idx val="0"/>
            <c:bubble3D val="0"/>
            <c:extLst>
              <c:ext xmlns:c16="http://schemas.microsoft.com/office/drawing/2014/chart" uri="{C3380CC4-5D6E-409C-BE32-E72D297353CC}">
                <c16:uniqueId val="{00000001-EF69-49D6-B0E4-9A1FFBE1C8D1}"/>
              </c:ext>
            </c:extLst>
          </c:dPt>
          <c:dPt>
            <c:idx val="1"/>
            <c:bubble3D val="0"/>
            <c:extLst>
              <c:ext xmlns:c16="http://schemas.microsoft.com/office/drawing/2014/chart" uri="{C3380CC4-5D6E-409C-BE32-E72D297353CC}">
                <c16:uniqueId val="{00000003-EF69-49D6-B0E4-9A1FFBE1C8D1}"/>
              </c:ext>
            </c:extLst>
          </c:dPt>
          <c:dPt>
            <c:idx val="2"/>
            <c:bubble3D val="0"/>
            <c:extLst>
              <c:ext xmlns:c16="http://schemas.microsoft.com/office/drawing/2014/chart" uri="{C3380CC4-5D6E-409C-BE32-E72D297353CC}">
                <c16:uniqueId val="{00000005-EF69-49D6-B0E4-9A1FFBE1C8D1}"/>
              </c:ext>
            </c:extLst>
          </c:dPt>
          <c:dPt>
            <c:idx val="3"/>
            <c:bubble3D val="0"/>
            <c:extLst>
              <c:ext xmlns:c16="http://schemas.microsoft.com/office/drawing/2014/chart" uri="{C3380CC4-5D6E-409C-BE32-E72D297353CC}">
                <c16:uniqueId val="{00000007-EF69-49D6-B0E4-9A1FFBE1C8D1}"/>
              </c:ext>
            </c:extLst>
          </c:dPt>
          <c:val>
            <c:numRef>
              <c:f>Sheet1!$B$2:$B$5</c:f>
              <c:numCache>
                <c:formatCode>General</c:formatCode>
                <c:ptCount val="4"/>
                <c:pt idx="0">
                  <c:v>8</c:v>
                </c:pt>
                <c:pt idx="1">
                  <c:v>5</c:v>
                </c:pt>
                <c:pt idx="2">
                  <c:v>7</c:v>
                </c:pt>
                <c:pt idx="3">
                  <c:v>12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1st Qtr</c:v>
                      </c:pt>
                      <c:pt idx="1">
                        <c:v>2nd Qtr</c:v>
                      </c:pt>
                      <c:pt idx="2">
                        <c:v>3rd Qtr</c:v>
                      </c:pt>
                      <c:pt idx="3">
                        <c:v>4th Qtr</c:v>
                      </c:pt>
                    </c:strCache>
                  </c:strRef>
                </c15:cat>
              </c15:filteredCategoryTitle>
            </c:ext>
            <c:ext xmlns:c16="http://schemas.microsoft.com/office/drawing/2014/chart" uri="{C3380CC4-5D6E-409C-BE32-E72D297353CC}">
              <c16:uniqueId val="{00000008-EF69-49D6-B0E4-9A1FFBE1C8D1}"/>
            </c:ext>
          </c:extLst>
        </c:ser>
        <c:dLbls>
          <c:showLegendKey val="0"/>
          <c:showVal val="0"/>
          <c:showCatName val="0"/>
          <c:showSerName val="0"/>
          <c:showPercent val="0"/>
          <c:showBubbleSize val="0"/>
          <c:showLeaderLines val="1"/>
        </c:dLbls>
        <c:firstSliceAng val="0"/>
        <c:holeSize val="67"/>
      </c:doughnutChart>
    </c:plotArea>
    <c:plotVisOnly val="1"/>
    <c:dispBlanksAs val="zero"/>
    <c:showDLblsOverMax val="0"/>
  </c:chart>
  <c:txPr>
    <a:bodyPr/>
    <a:lstStyle/>
    <a:p>
      <a:pPr>
        <a:defRPr lang="zh-CN"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思源宋体" panose="02020400000000000000" charset="-122"/>
                <a:ea typeface="思源宋体" panose="02020400000000000000" charset="-122"/>
                <a:cs typeface="思源黑体 CN Normal" panose="020B0400000000000000" charset="-122"/>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思源宋体" panose="02020400000000000000" charset="-122"/>
                <a:ea typeface="思源宋体" panose="02020400000000000000" charset="-122"/>
                <a:cs typeface="思源黑体 CN Normal" panose="020B0400000000000000" charset="-122"/>
              </a:defRPr>
            </a:lvl1pPr>
          </a:lstStyle>
          <a:p>
            <a:fld id="{DEAA6A68-0EB0-4211-9BA1-8BC8BA962E8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思源宋体" panose="02020400000000000000" charset="-122"/>
                <a:ea typeface="思源宋体" panose="02020400000000000000" charset="-122"/>
                <a:cs typeface="思源黑体 CN Normal" panose="020B04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思源宋体" panose="02020400000000000000" charset="-122"/>
                <a:ea typeface="思源宋体" panose="02020400000000000000" charset="-122"/>
                <a:cs typeface="思源黑体 CN Normal" panose="020B0400000000000000" charset="-122"/>
              </a:defRPr>
            </a:lvl1pPr>
          </a:lstStyle>
          <a:p>
            <a:fld id="{5F11AE35-1DF0-4D2A-AC3B-20EBDD1DB5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400000000000000" charset="-122"/>
        <a:ea typeface="思源宋体" panose="02020400000000000000" charset="-122"/>
        <a:cs typeface="思源黑体 CN Normal" panose="020B0400000000000000" charset="-122"/>
      </a:defRPr>
    </a:lvl1pPr>
    <a:lvl2pPr marL="457200" algn="l" defTabSz="914400" rtl="0" eaLnBrk="1" latinLnBrk="0" hangingPunct="1">
      <a:defRPr sz="1200" kern="1200">
        <a:solidFill>
          <a:schemeClr val="tx1"/>
        </a:solidFill>
        <a:latin typeface="思源宋体" panose="02020400000000000000" charset="-122"/>
        <a:ea typeface="思源宋体" panose="02020400000000000000" charset="-122"/>
        <a:cs typeface="思源黑体 CN Normal" panose="020B0400000000000000" charset="-122"/>
      </a:defRPr>
    </a:lvl2pPr>
    <a:lvl3pPr marL="914400" algn="l" defTabSz="914400" rtl="0" eaLnBrk="1" latinLnBrk="0" hangingPunct="1">
      <a:defRPr sz="1200" kern="1200">
        <a:solidFill>
          <a:schemeClr val="tx1"/>
        </a:solidFill>
        <a:latin typeface="思源宋体" panose="02020400000000000000" charset="-122"/>
        <a:ea typeface="思源宋体" panose="02020400000000000000" charset="-122"/>
        <a:cs typeface="思源黑体 CN Normal" panose="020B0400000000000000" charset="-122"/>
      </a:defRPr>
    </a:lvl3pPr>
    <a:lvl4pPr marL="1371600" algn="l" defTabSz="914400" rtl="0" eaLnBrk="1" latinLnBrk="0" hangingPunct="1">
      <a:defRPr sz="1200" kern="1200">
        <a:solidFill>
          <a:schemeClr val="tx1"/>
        </a:solidFill>
        <a:latin typeface="思源宋体" panose="02020400000000000000" charset="-122"/>
        <a:ea typeface="思源宋体" panose="02020400000000000000" charset="-122"/>
        <a:cs typeface="思源黑体 CN Normal" panose="020B0400000000000000" charset="-122"/>
      </a:defRPr>
    </a:lvl4pPr>
    <a:lvl5pPr marL="1828800" algn="l" defTabSz="914400" rtl="0" eaLnBrk="1" latinLnBrk="0" hangingPunct="1">
      <a:defRPr sz="1200" kern="1200">
        <a:solidFill>
          <a:schemeClr val="tx1"/>
        </a:solidFill>
        <a:latin typeface="思源宋体" panose="02020400000000000000" charset="-122"/>
        <a:ea typeface="思源宋体" panose="02020400000000000000" charset="-122"/>
        <a:cs typeface="思源黑体 CN Normal" panose="020B04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办公资源网：www.bangongziyuan.com​​</a:t>
            </a:r>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013055"/>
            <a:ext cx="9181148" cy="1389038"/>
          </a:xfrm>
        </p:spPr>
        <p:txBody>
          <a:bodyPr/>
          <a:lstStyle/>
          <a:p>
            <a:r>
              <a:rPr lang="zh-CN" altLang="en-US"/>
              <a:t>单击此处编辑母版标题样式</a:t>
            </a:r>
          </a:p>
        </p:txBody>
      </p:sp>
      <p:sp>
        <p:nvSpPr>
          <p:cNvPr id="3" name="副标题 2"/>
          <p:cNvSpPr>
            <a:spLocks noGrp="1"/>
          </p:cNvSpPr>
          <p:nvPr>
            <p:ph type="subTitle" idx="1"/>
          </p:nvPr>
        </p:nvSpPr>
        <p:spPr>
          <a:xfrm>
            <a:off x="1620203" y="3672099"/>
            <a:ext cx="7560945"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59508"/>
            <a:ext cx="2430304" cy="552914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40067" y="259508"/>
            <a:ext cx="7110889" cy="552914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164113"/>
            <a:ext cx="9181148" cy="128703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53232" y="2746575"/>
            <a:ext cx="9181148"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40068"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90686"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40068" y="1450540"/>
            <a:ext cx="4772472"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40068" y="2055056"/>
            <a:ext cx="4772472"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6936" y="1450540"/>
            <a:ext cx="477434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486936" y="2055056"/>
            <a:ext cx="477434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58007"/>
            <a:ext cx="3553570" cy="109803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223028" y="258007"/>
            <a:ext cx="6038255"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40068" y="1356037"/>
            <a:ext cx="355357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536122"/>
            <a:ext cx="6480810" cy="53551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117140" y="579016"/>
            <a:ext cx="648081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17140" y="5071637"/>
            <a:ext cx="648081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40068" y="259508"/>
            <a:ext cx="9721215" cy="1080029"/>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540068" y="1512041"/>
            <a:ext cx="9721215" cy="427661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40067" y="6006163"/>
            <a:ext cx="2520315" cy="345009"/>
          </a:xfrm>
          <a:prstGeom prst="rect">
            <a:avLst/>
          </a:prstGeom>
        </p:spPr>
        <p:txBody>
          <a:bodyPr vert="horz" lIns="91440" tIns="45720" rIns="91440" bIns="45720" rtlCol="0" anchor="ctr"/>
          <a:lstStyle>
            <a:lvl1pPr algn="l">
              <a:defRPr sz="1200">
                <a:solidFill>
                  <a:schemeClr val="tx1">
                    <a:tint val="75000"/>
                  </a:schemeClr>
                </a:solidFill>
                <a:latin typeface="思源宋体" panose="02020400000000000000" charset="-122"/>
                <a:ea typeface="思源宋体" panose="02020400000000000000" charset="-122"/>
                <a:cs typeface="思源黑体 CN Normal" panose="020B0400000000000000" charset="-122"/>
              </a:defRPr>
            </a:lvl1p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3"/>
          </p:nvPr>
        </p:nvSpPr>
        <p:spPr>
          <a:xfrm>
            <a:off x="3690461" y="6006163"/>
            <a:ext cx="3420428" cy="345009"/>
          </a:xfrm>
          <a:prstGeom prst="rect">
            <a:avLst/>
          </a:prstGeom>
        </p:spPr>
        <p:txBody>
          <a:bodyPr vert="horz" lIns="91440" tIns="45720" rIns="91440" bIns="45720" rtlCol="0" anchor="ctr"/>
          <a:lstStyle>
            <a:lvl1pPr algn="ctr">
              <a:defRPr sz="1200">
                <a:solidFill>
                  <a:schemeClr val="tx1">
                    <a:tint val="75000"/>
                  </a:schemeClr>
                </a:solidFill>
                <a:latin typeface="思源宋体" panose="02020400000000000000" charset="-122"/>
                <a:ea typeface="思源宋体" panose="02020400000000000000" charset="-122"/>
                <a:cs typeface="思源黑体 CN Normal" panose="020B0400000000000000" charset="-122"/>
              </a:defRPr>
            </a:lvl1pPr>
          </a:lstStyle>
          <a:p>
            <a:endParaRPr lang="zh-CN" altLang="en-US"/>
          </a:p>
        </p:txBody>
      </p:sp>
      <p:sp>
        <p:nvSpPr>
          <p:cNvPr id="6" name="灯片编号占位符 5"/>
          <p:cNvSpPr>
            <a:spLocks noGrp="1"/>
          </p:cNvSpPr>
          <p:nvPr>
            <p:ph type="sldNum" sz="quarter" idx="4"/>
          </p:nvPr>
        </p:nvSpPr>
        <p:spPr>
          <a:xfrm>
            <a:off x="7740968" y="6006163"/>
            <a:ext cx="2520315" cy="345009"/>
          </a:xfrm>
          <a:prstGeom prst="rect">
            <a:avLst/>
          </a:prstGeom>
        </p:spPr>
        <p:txBody>
          <a:bodyPr vert="horz" lIns="91440" tIns="45720" rIns="91440" bIns="45720" rtlCol="0" anchor="ctr"/>
          <a:lstStyle>
            <a:lvl1pPr algn="r">
              <a:defRPr sz="1200">
                <a:solidFill>
                  <a:schemeClr val="tx1">
                    <a:tint val="75000"/>
                  </a:schemeClr>
                </a:solidFill>
                <a:latin typeface="思源宋体" panose="02020400000000000000" charset="-122"/>
                <a:ea typeface="思源宋体" panose="02020400000000000000" charset="-122"/>
                <a:cs typeface="思源黑体 CN Normal" panose="020B0400000000000000" charset="-122"/>
              </a:defRPr>
            </a:lvl1pPr>
          </a:lstStyle>
          <a:p>
            <a:fld id="{53F0C697-95C2-4A28-A2BD-284144B657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push dir="d"/>
  </p:transition>
  <p:txStyles>
    <p:titleStyle>
      <a:lvl1pPr algn="ctr" defTabSz="914400" rtl="0" eaLnBrk="1" latinLnBrk="0" hangingPunct="1">
        <a:spcBef>
          <a:spcPct val="0"/>
        </a:spcBef>
        <a:buNone/>
        <a:defRPr sz="4400" kern="1200">
          <a:solidFill>
            <a:schemeClr val="tx1"/>
          </a:solidFill>
          <a:latin typeface="思源宋体" panose="02020400000000000000" charset="-122"/>
          <a:ea typeface="思源宋体" panose="02020400000000000000" charset="-122"/>
          <a:cs typeface="思源黑体 CN Normal" panose="020B0400000000000000"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思源宋体" panose="02020400000000000000" charset="-122"/>
          <a:ea typeface="思源宋体" panose="02020400000000000000" charset="-122"/>
          <a:cs typeface="思源黑体 CN Normal" panose="020B0400000000000000"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思源宋体" panose="02020400000000000000" charset="-122"/>
          <a:ea typeface="思源宋体" panose="02020400000000000000" charset="-122"/>
          <a:cs typeface="思源黑体 CN Normal" panose="020B0400000000000000"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思源宋体" panose="02020400000000000000" charset="-122"/>
          <a:ea typeface="思源宋体" panose="02020400000000000000" charset="-122"/>
          <a:cs typeface="思源黑体 CN Normal" panose="020B0400000000000000"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思源宋体" panose="02020400000000000000" charset="-122"/>
          <a:ea typeface="思源宋体" panose="02020400000000000000" charset="-122"/>
          <a:cs typeface="思源黑体 CN Normal" panose="020B0400000000000000"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思源宋体" panose="02020400000000000000" charset="-122"/>
          <a:ea typeface="思源宋体" panose="02020400000000000000" charset="-122"/>
          <a:cs typeface="思源黑体 CN Normal" panose="020B0400000000000000"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png"/><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11" Type="http://schemas.openxmlformats.org/officeDocument/2006/relationships/image" Target="../media/image8.png"/><Relationship Id="rId5" Type="http://schemas.openxmlformats.org/officeDocument/2006/relationships/slideLayout" Target="../slideLayouts/slideLayout12.xml"/><Relationship Id="rId10" Type="http://schemas.openxmlformats.org/officeDocument/2006/relationships/image" Target="../media/image7.png"/><Relationship Id="rId4" Type="http://schemas.openxmlformats.org/officeDocument/2006/relationships/tags" Target="../tags/tag4.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10" name="图片 9" descr="矩形 4"/>
          <p:cNvPicPr>
            <a:picLocks noChangeAspect="1"/>
          </p:cNvPicPr>
          <p:nvPr/>
        </p:nvPicPr>
        <p:blipFill>
          <a:blip r:embed="rId4"/>
          <a:stretch>
            <a:fillRect/>
          </a:stretch>
        </p:blipFill>
        <p:spPr>
          <a:xfrm>
            <a:off x="-8890" y="-8890"/>
            <a:ext cx="8524875" cy="6483350"/>
          </a:xfrm>
          <a:prstGeom prst="rect">
            <a:avLst/>
          </a:prstGeom>
        </p:spPr>
      </p:pic>
      <p:pic>
        <p:nvPicPr>
          <p:cNvPr id="11" name="图片 10" descr="矩形 5"/>
          <p:cNvPicPr>
            <a:picLocks noChangeAspect="1"/>
          </p:cNvPicPr>
          <p:nvPr/>
        </p:nvPicPr>
        <p:blipFill>
          <a:blip r:embed="rId5"/>
          <a:stretch>
            <a:fillRect/>
          </a:stretch>
        </p:blipFill>
        <p:spPr>
          <a:xfrm>
            <a:off x="371475" y="687070"/>
            <a:ext cx="10058400" cy="5105400"/>
          </a:xfrm>
          <a:prstGeom prst="rect">
            <a:avLst/>
          </a:prstGeom>
        </p:spPr>
      </p:pic>
      <p:pic>
        <p:nvPicPr>
          <p:cNvPr id="12" name="图片 11" descr="形状 5"/>
          <p:cNvPicPr>
            <a:picLocks noChangeAspect="1"/>
          </p:cNvPicPr>
          <p:nvPr/>
        </p:nvPicPr>
        <p:blipFill>
          <a:blip r:embed="rId6"/>
          <a:stretch>
            <a:fillRect/>
          </a:stretch>
        </p:blipFill>
        <p:spPr>
          <a:xfrm>
            <a:off x="9561195" y="4486275"/>
            <a:ext cx="868680" cy="1306195"/>
          </a:xfrm>
          <a:prstGeom prst="rect">
            <a:avLst/>
          </a:prstGeom>
        </p:spPr>
      </p:pic>
      <p:sp>
        <p:nvSpPr>
          <p:cNvPr id="13" name="文本框 12"/>
          <p:cNvSpPr txBox="1"/>
          <p:nvPr/>
        </p:nvSpPr>
        <p:spPr>
          <a:xfrm>
            <a:off x="1993265" y="2139315"/>
            <a:ext cx="7506970" cy="1938020"/>
          </a:xfrm>
          <a:prstGeom prst="rect">
            <a:avLst/>
          </a:prstGeom>
          <a:noFill/>
        </p:spPr>
        <p:txBody>
          <a:bodyPr wrap="square" rtlCol="0">
            <a:spAutoFit/>
          </a:bodyPr>
          <a:lstStyle/>
          <a:p>
            <a:r>
              <a:rPr lang="zh-CN" altLang="en-US" sz="600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个人简历</a:t>
            </a:r>
          </a:p>
          <a:p>
            <a:r>
              <a:rPr lang="zh-CN" altLang="en-US" sz="600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   职位竞聘</a:t>
            </a:r>
            <a:r>
              <a:rPr lang="en-US" altLang="zh-CN" sz="600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PPT</a:t>
            </a:r>
            <a:r>
              <a:rPr lang="zh-CN" altLang="en-US" sz="600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模板</a:t>
            </a:r>
          </a:p>
        </p:txBody>
      </p:sp>
      <p:sp>
        <p:nvSpPr>
          <p:cNvPr id="17" name="文本框 16"/>
          <p:cNvSpPr txBox="1"/>
          <p:nvPr/>
        </p:nvSpPr>
        <p:spPr>
          <a:xfrm>
            <a:off x="4694555" y="1279525"/>
            <a:ext cx="1412240" cy="768350"/>
          </a:xfrm>
          <a:prstGeom prst="rect">
            <a:avLst/>
          </a:prstGeom>
          <a:noFill/>
        </p:spPr>
        <p:txBody>
          <a:bodyPr wrap="square" rtlCol="0">
            <a:spAutoFit/>
          </a:bodyPr>
          <a:lstStyle/>
          <a:p>
            <a:r>
              <a:rPr lang="en-US" altLang="zh-CN" sz="4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202X</a:t>
            </a:r>
          </a:p>
        </p:txBody>
      </p:sp>
      <p:sp>
        <p:nvSpPr>
          <p:cNvPr id="27" name="文本框 26"/>
          <p:cNvSpPr txBox="1"/>
          <p:nvPr/>
        </p:nvSpPr>
        <p:spPr>
          <a:xfrm>
            <a:off x="3465195" y="4169410"/>
            <a:ext cx="5050790" cy="36830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汇报人：</a:t>
            </a:r>
            <a:r>
              <a:rPr lang="en-US" altLang="zh-CN">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xiazaii      </a:t>
            </a:r>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部门：设计部</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arn(inVertical)">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7190" y="33782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graphicFrame>
        <p:nvGraphicFramePr>
          <p:cNvPr id="143" name="Chart 2"/>
          <p:cNvGraphicFramePr/>
          <p:nvPr/>
        </p:nvGraphicFramePr>
        <p:xfrm>
          <a:off x="3523615" y="1878965"/>
          <a:ext cx="3821430" cy="2548255"/>
        </p:xfrm>
        <a:graphic>
          <a:graphicData uri="http://schemas.openxmlformats.org/drawingml/2006/chart">
            <c:chart xmlns:c="http://schemas.openxmlformats.org/drawingml/2006/chart" xmlns:r="http://schemas.openxmlformats.org/officeDocument/2006/relationships" r:id="rId7"/>
          </a:graphicData>
        </a:graphic>
      </p:graphicFrame>
      <p:sp>
        <p:nvSpPr>
          <p:cNvPr id="182" name="Text Box 10"/>
          <p:cNvSpPr txBox="1">
            <a:spLocks noChangeArrowheads="1"/>
          </p:cNvSpPr>
          <p:nvPr/>
        </p:nvSpPr>
        <p:spPr bwMode="auto">
          <a:xfrm>
            <a:off x="1083945" y="1282700"/>
            <a:ext cx="1788795" cy="1168400"/>
          </a:xfrm>
          <a:prstGeom prst="rect">
            <a:avLst/>
          </a:prstGeom>
          <a:noFill/>
          <a:ln w="9525">
            <a:noFill/>
            <a:miter lim="800000"/>
          </a:ln>
        </p:spPr>
        <p:txBody>
          <a:bodyPr wrap="square" lIns="59396" tIns="29698" rIns="59396" bIns="29698">
            <a:spAutoFit/>
          </a:bodyPr>
          <a:lstStyle/>
          <a:p>
            <a:pPr algn="r" defTabSz="1413510">
              <a:lnSpc>
                <a:spcPct val="200000"/>
              </a:lnSpc>
            </a:pPr>
            <a:r>
              <a:rPr lang="zh-CN" alt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添加标题</a:t>
            </a:r>
            <a:endParaRPr 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endParaRPr>
          </a:p>
          <a:p>
            <a:pPr algn="r" defTabSz="1413510"/>
            <a:r>
              <a:rPr lang="zh-CN" altLang="en-US" sz="1365"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单击添加内容单击添加内容单击添加内容单击添加内容</a:t>
            </a:r>
          </a:p>
        </p:txBody>
      </p:sp>
      <p:sp>
        <p:nvSpPr>
          <p:cNvPr id="222" name="Text Box 10"/>
          <p:cNvSpPr txBox="1">
            <a:spLocks noChangeArrowheads="1"/>
          </p:cNvSpPr>
          <p:nvPr/>
        </p:nvSpPr>
        <p:spPr bwMode="auto">
          <a:xfrm>
            <a:off x="1211580" y="3808730"/>
            <a:ext cx="1788795" cy="1168400"/>
          </a:xfrm>
          <a:prstGeom prst="rect">
            <a:avLst/>
          </a:prstGeom>
          <a:noFill/>
          <a:ln w="9525">
            <a:noFill/>
            <a:miter lim="800000"/>
          </a:ln>
        </p:spPr>
        <p:txBody>
          <a:bodyPr wrap="square" lIns="59396" tIns="29698" rIns="59396" bIns="29698">
            <a:spAutoFit/>
          </a:bodyPr>
          <a:lstStyle/>
          <a:p>
            <a:pPr algn="r" defTabSz="1413510">
              <a:lnSpc>
                <a:spcPct val="200000"/>
              </a:lnSpc>
            </a:pPr>
            <a:r>
              <a:rPr lang="zh-CN" alt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添加标题</a:t>
            </a:r>
            <a:endParaRPr 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endParaRPr>
          </a:p>
          <a:p>
            <a:pPr algn="r" defTabSz="1413510"/>
            <a:r>
              <a:rPr lang="zh-CN" altLang="en-US" sz="1365"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单击添加内容单击添加内容单击添加内容单击添加内容</a:t>
            </a:r>
          </a:p>
        </p:txBody>
      </p:sp>
      <p:sp>
        <p:nvSpPr>
          <p:cNvPr id="224" name="Text Box 10"/>
          <p:cNvSpPr txBox="1">
            <a:spLocks noChangeArrowheads="1"/>
          </p:cNvSpPr>
          <p:nvPr/>
        </p:nvSpPr>
        <p:spPr bwMode="auto">
          <a:xfrm>
            <a:off x="8007985" y="1496695"/>
            <a:ext cx="1788795" cy="1168400"/>
          </a:xfrm>
          <a:prstGeom prst="rect">
            <a:avLst/>
          </a:prstGeom>
          <a:noFill/>
          <a:ln w="9525">
            <a:noFill/>
            <a:miter lim="800000"/>
          </a:ln>
        </p:spPr>
        <p:txBody>
          <a:bodyPr wrap="square" lIns="59396" tIns="29698" rIns="59396" bIns="29698">
            <a:spAutoFit/>
          </a:bodyPr>
          <a:lstStyle/>
          <a:p>
            <a:pPr defTabSz="1413510">
              <a:lnSpc>
                <a:spcPct val="200000"/>
              </a:lnSpc>
            </a:pPr>
            <a:r>
              <a:rPr lang="zh-CN" alt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添加标题</a:t>
            </a:r>
            <a:endParaRPr 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endParaRPr>
          </a:p>
          <a:p>
            <a:pPr defTabSz="1413510"/>
            <a:r>
              <a:rPr lang="zh-CN" altLang="en-US" sz="1365"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单击添加内容单击添加内容单击添加内容单击添加内容</a:t>
            </a:r>
          </a:p>
        </p:txBody>
      </p:sp>
      <p:sp>
        <p:nvSpPr>
          <p:cNvPr id="229" name="Text Box 10"/>
          <p:cNvSpPr txBox="1">
            <a:spLocks noChangeArrowheads="1"/>
          </p:cNvSpPr>
          <p:nvPr/>
        </p:nvSpPr>
        <p:spPr bwMode="auto">
          <a:xfrm>
            <a:off x="7982585" y="3993515"/>
            <a:ext cx="1788795" cy="1168400"/>
          </a:xfrm>
          <a:prstGeom prst="rect">
            <a:avLst/>
          </a:prstGeom>
          <a:noFill/>
          <a:ln w="9525">
            <a:noFill/>
            <a:miter lim="800000"/>
          </a:ln>
        </p:spPr>
        <p:txBody>
          <a:bodyPr wrap="square" lIns="59396" tIns="29698" rIns="59396" bIns="29698">
            <a:spAutoFit/>
          </a:bodyPr>
          <a:lstStyle/>
          <a:p>
            <a:pPr defTabSz="1413510">
              <a:lnSpc>
                <a:spcPct val="200000"/>
              </a:lnSpc>
            </a:pPr>
            <a:r>
              <a:rPr lang="zh-CN" alt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添加标题</a:t>
            </a:r>
            <a:endParaRPr lang="en-US" sz="1560" b="1"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endParaRPr>
          </a:p>
          <a:p>
            <a:pPr defTabSz="1413510"/>
            <a:r>
              <a:rPr lang="zh-CN" altLang="en-US" sz="1365"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rPr>
              <a:t>单击添加内容单击添加内容单击添加内容单击添加内容</a:t>
            </a:r>
          </a:p>
        </p:txBody>
      </p:sp>
      <p:grpSp>
        <p:nvGrpSpPr>
          <p:cNvPr id="242" name="Group 41"/>
          <p:cNvGrpSpPr/>
          <p:nvPr/>
        </p:nvGrpSpPr>
        <p:grpSpPr>
          <a:xfrm>
            <a:off x="5213350" y="2827655"/>
            <a:ext cx="601980" cy="525145"/>
            <a:chOff x="7540014" y="4306907"/>
            <a:chExt cx="389342" cy="339426"/>
          </a:xfrm>
          <a:solidFill>
            <a:schemeClr val="tx1">
              <a:lumMod val="65000"/>
              <a:lumOff val="35000"/>
            </a:schemeClr>
          </a:solidFill>
        </p:grpSpPr>
        <p:sp>
          <p:nvSpPr>
            <p:cNvPr id="243"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4"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5"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6"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7"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8"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49"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50"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51"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52"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53"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grpSp>
      <p:grpSp>
        <p:nvGrpSpPr>
          <p:cNvPr id="6" name="组合 5"/>
          <p:cNvGrpSpPr/>
          <p:nvPr/>
        </p:nvGrpSpPr>
        <p:grpSpPr>
          <a:xfrm>
            <a:off x="2924175" y="1445260"/>
            <a:ext cx="5001895" cy="3361055"/>
            <a:chOff x="4605" y="2276"/>
            <a:chExt cx="7877" cy="5293"/>
          </a:xfrm>
        </p:grpSpPr>
        <p:sp>
          <p:nvSpPr>
            <p:cNvPr id="144" name="Oval 3"/>
            <p:cNvSpPr/>
            <p:nvPr/>
          </p:nvSpPr>
          <p:spPr>
            <a:xfrm>
              <a:off x="6317" y="2703"/>
              <a:ext cx="4481" cy="4482"/>
            </a:xfrm>
            <a:prstGeom prst="ellipse">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156" name="Oval 4"/>
            <p:cNvSpPr/>
            <p:nvPr/>
          </p:nvSpPr>
          <p:spPr>
            <a:xfrm>
              <a:off x="6061" y="3600"/>
              <a:ext cx="768" cy="7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157" name="Oval 5"/>
            <p:cNvSpPr/>
            <p:nvPr/>
          </p:nvSpPr>
          <p:spPr>
            <a:xfrm>
              <a:off x="9902" y="3039"/>
              <a:ext cx="768" cy="7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169" name="Oval 6"/>
            <p:cNvSpPr/>
            <p:nvPr/>
          </p:nvSpPr>
          <p:spPr>
            <a:xfrm>
              <a:off x="7789" y="6801"/>
              <a:ext cx="768" cy="7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170" name="Oval 7"/>
            <p:cNvSpPr/>
            <p:nvPr/>
          </p:nvSpPr>
          <p:spPr>
            <a:xfrm>
              <a:off x="10190" y="5777"/>
              <a:ext cx="768" cy="7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183" name="Oval 9"/>
            <p:cNvSpPr/>
            <p:nvPr/>
          </p:nvSpPr>
          <p:spPr>
            <a:xfrm>
              <a:off x="4605" y="2276"/>
              <a:ext cx="998" cy="1004"/>
            </a:xfrm>
            <a:prstGeom prst="ellipse">
              <a:avLst/>
            </a:prstGeom>
            <a:solidFill>
              <a:schemeClr val="tx1">
                <a:lumMod val="65000"/>
                <a:lumOff val="35000"/>
              </a:schemeClr>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430">
                <a:solidFill>
                  <a:schemeClr val="bg1"/>
                </a:solidFill>
                <a:latin typeface="思源宋体" panose="02020400000000000000" charset="-122"/>
                <a:ea typeface="思源黑体 CN Normal" panose="020B0400000000000000" charset="-122"/>
                <a:cs typeface="思源黑体 CN Normal" panose="020B0400000000000000" charset="-122"/>
              </a:endParaRPr>
            </a:p>
          </p:txBody>
        </p:sp>
        <p:grpSp>
          <p:nvGrpSpPr>
            <p:cNvPr id="195" name="Group 10"/>
            <p:cNvGrpSpPr/>
            <p:nvPr/>
          </p:nvGrpSpPr>
          <p:grpSpPr>
            <a:xfrm>
              <a:off x="4787" y="2493"/>
              <a:ext cx="642" cy="522"/>
              <a:chOff x="1550139" y="1314466"/>
              <a:chExt cx="509139" cy="414300"/>
            </a:xfrm>
            <a:solidFill>
              <a:schemeClr val="bg1"/>
            </a:solidFill>
          </p:grpSpPr>
          <p:sp>
            <p:nvSpPr>
              <p:cNvPr id="196"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20"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21"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grpSp>
        <p:sp>
          <p:nvSpPr>
            <p:cNvPr id="223" name="Oval 15"/>
            <p:cNvSpPr/>
            <p:nvPr/>
          </p:nvSpPr>
          <p:spPr>
            <a:xfrm>
              <a:off x="4806" y="6255"/>
              <a:ext cx="998" cy="1004"/>
            </a:xfrm>
            <a:prstGeom prst="ellipse">
              <a:avLst/>
            </a:prstGeom>
            <a:solidFill>
              <a:schemeClr val="tx1">
                <a:lumMod val="65000"/>
                <a:lumOff val="35000"/>
              </a:schemeClr>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430">
                <a:solidFill>
                  <a:schemeClr val="bg1"/>
                </a:solidFill>
                <a:latin typeface="思源宋体" panose="02020400000000000000" charset="-122"/>
                <a:ea typeface="思源黑体 CN Normal" panose="020B0400000000000000" charset="-122"/>
                <a:cs typeface="思源黑体 CN Normal" panose="020B0400000000000000" charset="-122"/>
              </a:endParaRPr>
            </a:p>
          </p:txBody>
        </p:sp>
        <p:sp>
          <p:nvSpPr>
            <p:cNvPr id="225" name="Oval 21"/>
            <p:cNvSpPr/>
            <p:nvPr/>
          </p:nvSpPr>
          <p:spPr>
            <a:xfrm>
              <a:off x="11484" y="2613"/>
              <a:ext cx="998" cy="1004"/>
            </a:xfrm>
            <a:prstGeom prst="ellipse">
              <a:avLst/>
            </a:prstGeom>
            <a:solidFill>
              <a:schemeClr val="tx1">
                <a:lumMod val="65000"/>
                <a:lumOff val="35000"/>
              </a:schemeClr>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430">
                <a:solidFill>
                  <a:schemeClr val="bg1"/>
                </a:solidFill>
                <a:latin typeface="思源宋体" panose="02020400000000000000" charset="-122"/>
                <a:ea typeface="思源黑体 CN Normal" panose="020B0400000000000000" charset="-122"/>
                <a:cs typeface="思源黑体 CN Normal" panose="020B0400000000000000" charset="-122"/>
              </a:endParaRPr>
            </a:p>
          </p:txBody>
        </p:sp>
        <p:grpSp>
          <p:nvGrpSpPr>
            <p:cNvPr id="226" name="Group 22"/>
            <p:cNvGrpSpPr/>
            <p:nvPr/>
          </p:nvGrpSpPr>
          <p:grpSpPr>
            <a:xfrm>
              <a:off x="11688" y="2885"/>
              <a:ext cx="593" cy="440"/>
              <a:chOff x="5129089" y="3156352"/>
              <a:chExt cx="474198" cy="351905"/>
            </a:xfrm>
            <a:solidFill>
              <a:schemeClr val="bg1"/>
            </a:solidFill>
          </p:grpSpPr>
          <p:sp>
            <p:nvSpPr>
              <p:cNvPr id="227" name="Freeform 66"/>
              <p:cNvSpPr>
                <a:spLocks noEditPoints="1"/>
              </p:cNvSpPr>
              <p:nvPr/>
            </p:nvSpPr>
            <p:spPr bwMode="auto">
              <a:xfrm>
                <a:off x="5139073" y="3156352"/>
                <a:ext cx="459224" cy="279527"/>
              </a:xfrm>
              <a:custGeom>
                <a:avLst/>
                <a:gdLst>
                  <a:gd name="T0" fmla="*/ 184 w 184"/>
                  <a:gd name="T1" fmla="*/ 0 h 112"/>
                  <a:gd name="T2" fmla="*/ 0 w 184"/>
                  <a:gd name="T3" fmla="*/ 0 h 112"/>
                  <a:gd name="T4" fmla="*/ 0 w 184"/>
                  <a:gd name="T5" fmla="*/ 112 h 112"/>
                  <a:gd name="T6" fmla="*/ 184 w 184"/>
                  <a:gd name="T7" fmla="*/ 112 h 112"/>
                  <a:gd name="T8" fmla="*/ 184 w 184"/>
                  <a:gd name="T9" fmla="*/ 0 h 112"/>
                  <a:gd name="T10" fmla="*/ 176 w 184"/>
                  <a:gd name="T11" fmla="*/ 102 h 112"/>
                  <a:gd name="T12" fmla="*/ 8 w 184"/>
                  <a:gd name="T13" fmla="*/ 102 h 112"/>
                  <a:gd name="T14" fmla="*/ 8 w 184"/>
                  <a:gd name="T15" fmla="*/ 8 h 112"/>
                  <a:gd name="T16" fmla="*/ 176 w 184"/>
                  <a:gd name="T17" fmla="*/ 8 h 112"/>
                  <a:gd name="T18" fmla="*/ 176 w 184"/>
                  <a:gd name="T19" fmla="*/ 10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12">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grpFill/>
              <a:ln>
                <a:noFill/>
              </a:ln>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28" name="Freeform 67"/>
              <p:cNvSpPr/>
              <p:nvPr/>
            </p:nvSpPr>
            <p:spPr bwMode="auto">
              <a:xfrm>
                <a:off x="5129089" y="3448358"/>
                <a:ext cx="474198" cy="59899"/>
              </a:xfrm>
              <a:custGeom>
                <a:avLst/>
                <a:gdLst>
                  <a:gd name="T0" fmla="*/ 190 w 190"/>
                  <a:gd name="T1" fmla="*/ 16 h 24"/>
                  <a:gd name="T2" fmla="*/ 188 w 190"/>
                  <a:gd name="T3" fmla="*/ 0 h 24"/>
                  <a:gd name="T4" fmla="*/ 3 w 190"/>
                  <a:gd name="T5" fmla="*/ 0 h 24"/>
                  <a:gd name="T6" fmla="*/ 0 w 190"/>
                  <a:gd name="T7" fmla="*/ 16 h 24"/>
                  <a:gd name="T8" fmla="*/ 0 w 190"/>
                  <a:gd name="T9" fmla="*/ 16 h 24"/>
                  <a:gd name="T10" fmla="*/ 0 w 190"/>
                  <a:gd name="T11" fmla="*/ 24 h 24"/>
                  <a:gd name="T12" fmla="*/ 190 w 190"/>
                  <a:gd name="T13" fmla="*/ 24 h 24"/>
                  <a:gd name="T14" fmla="*/ 190 w 190"/>
                  <a:gd name="T15" fmla="*/ 16 h 24"/>
                  <a:gd name="T16" fmla="*/ 190 w 190"/>
                  <a:gd name="T17"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24">
                    <a:moveTo>
                      <a:pt x="190" y="16"/>
                    </a:moveTo>
                    <a:lnTo>
                      <a:pt x="188" y="0"/>
                    </a:lnTo>
                    <a:lnTo>
                      <a:pt x="3" y="0"/>
                    </a:lnTo>
                    <a:lnTo>
                      <a:pt x="0" y="16"/>
                    </a:lnTo>
                    <a:lnTo>
                      <a:pt x="0" y="16"/>
                    </a:lnTo>
                    <a:lnTo>
                      <a:pt x="0" y="24"/>
                    </a:lnTo>
                    <a:lnTo>
                      <a:pt x="190" y="24"/>
                    </a:lnTo>
                    <a:lnTo>
                      <a:pt x="190" y="16"/>
                    </a:lnTo>
                    <a:lnTo>
                      <a:pt x="190" y="16"/>
                    </a:lnTo>
                    <a:close/>
                  </a:path>
                </a:pathLst>
              </a:custGeom>
              <a:grpFill/>
              <a:ln>
                <a:noFill/>
              </a:ln>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grpSp>
        <p:sp>
          <p:nvSpPr>
            <p:cNvPr id="230" name="Oval 26"/>
            <p:cNvSpPr/>
            <p:nvPr/>
          </p:nvSpPr>
          <p:spPr>
            <a:xfrm>
              <a:off x="11445" y="6545"/>
              <a:ext cx="998" cy="1004"/>
            </a:xfrm>
            <a:prstGeom prst="ellipse">
              <a:avLst/>
            </a:prstGeom>
            <a:solidFill>
              <a:schemeClr val="tx1">
                <a:lumMod val="65000"/>
                <a:lumOff val="35000"/>
              </a:schemeClr>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430">
                <a:solidFill>
                  <a:schemeClr val="bg1"/>
                </a:solidFill>
                <a:latin typeface="思源宋体" panose="02020400000000000000" charset="-122"/>
                <a:ea typeface="思源黑体 CN Normal" panose="020B0400000000000000" charset="-122"/>
                <a:cs typeface="思源黑体 CN Normal" panose="020B0400000000000000" charset="-122"/>
              </a:endParaRPr>
            </a:p>
          </p:txBody>
        </p:sp>
        <p:grpSp>
          <p:nvGrpSpPr>
            <p:cNvPr id="235" name="Group 34"/>
            <p:cNvGrpSpPr/>
            <p:nvPr/>
          </p:nvGrpSpPr>
          <p:grpSpPr>
            <a:xfrm>
              <a:off x="11620" y="6821"/>
              <a:ext cx="648" cy="453"/>
              <a:chOff x="7999238" y="1399322"/>
              <a:chExt cx="464215" cy="324452"/>
            </a:xfrm>
            <a:solidFill>
              <a:schemeClr val="bg1"/>
            </a:solidFill>
          </p:grpSpPr>
          <p:sp>
            <p:nvSpPr>
              <p:cNvPr id="236" name="Freeform 57"/>
              <p:cNvSpPr>
                <a:spLocks noEditPoints="1"/>
              </p:cNvSpPr>
              <p:nvPr/>
            </p:nvSpPr>
            <p:spPr bwMode="auto">
              <a:xfrm>
                <a:off x="7999238" y="1399322"/>
                <a:ext cx="331940" cy="324452"/>
              </a:xfrm>
              <a:custGeom>
                <a:avLst/>
                <a:gdLst>
                  <a:gd name="T0" fmla="*/ 86 w 100"/>
                  <a:gd name="T1" fmla="*/ 60 h 97"/>
                  <a:gd name="T2" fmla="*/ 100 w 100"/>
                  <a:gd name="T3" fmla="*/ 54 h 97"/>
                  <a:gd name="T4" fmla="*/ 100 w 100"/>
                  <a:gd name="T5" fmla="*/ 43 h 97"/>
                  <a:gd name="T6" fmla="*/ 86 w 100"/>
                  <a:gd name="T7" fmla="*/ 38 h 97"/>
                  <a:gd name="T8" fmla="*/ 83 w 100"/>
                  <a:gd name="T9" fmla="*/ 32 h 97"/>
                  <a:gd name="T10" fmla="*/ 89 w 100"/>
                  <a:gd name="T11" fmla="*/ 18 h 97"/>
                  <a:gd name="T12" fmla="*/ 81 w 100"/>
                  <a:gd name="T13" fmla="*/ 11 h 97"/>
                  <a:gd name="T14" fmla="*/ 67 w 100"/>
                  <a:gd name="T15" fmla="*/ 16 h 97"/>
                  <a:gd name="T16" fmla="*/ 61 w 100"/>
                  <a:gd name="T17" fmla="*/ 14 h 97"/>
                  <a:gd name="T18" fmla="*/ 55 w 100"/>
                  <a:gd name="T19" fmla="*/ 0 h 97"/>
                  <a:gd name="T20" fmla="*/ 44 w 100"/>
                  <a:gd name="T21" fmla="*/ 0 h 97"/>
                  <a:gd name="T22" fmla="*/ 39 w 100"/>
                  <a:gd name="T23" fmla="*/ 14 h 97"/>
                  <a:gd name="T24" fmla="*/ 33 w 100"/>
                  <a:gd name="T25" fmla="*/ 16 h 97"/>
                  <a:gd name="T26" fmla="*/ 19 w 100"/>
                  <a:gd name="T27" fmla="*/ 11 h 97"/>
                  <a:gd name="T28" fmla="*/ 11 w 100"/>
                  <a:gd name="T29" fmla="*/ 19 h 97"/>
                  <a:gd name="T30" fmla="*/ 17 w 100"/>
                  <a:gd name="T31" fmla="*/ 32 h 97"/>
                  <a:gd name="T32" fmla="*/ 14 w 100"/>
                  <a:gd name="T33" fmla="*/ 38 h 97"/>
                  <a:gd name="T34" fmla="*/ 0 w 100"/>
                  <a:gd name="T35" fmla="*/ 44 h 97"/>
                  <a:gd name="T36" fmla="*/ 0 w 100"/>
                  <a:gd name="T37" fmla="*/ 54 h 97"/>
                  <a:gd name="T38" fmla="*/ 14 w 100"/>
                  <a:gd name="T39" fmla="*/ 60 h 97"/>
                  <a:gd name="T40" fmla="*/ 17 w 100"/>
                  <a:gd name="T41" fmla="*/ 66 h 97"/>
                  <a:gd name="T42" fmla="*/ 11 w 100"/>
                  <a:gd name="T43" fmla="*/ 80 h 97"/>
                  <a:gd name="T44" fmla="*/ 19 w 100"/>
                  <a:gd name="T45" fmla="*/ 87 h 97"/>
                  <a:gd name="T46" fmla="*/ 33 w 100"/>
                  <a:gd name="T47" fmla="*/ 82 h 97"/>
                  <a:gd name="T48" fmla="*/ 39 w 100"/>
                  <a:gd name="T49" fmla="*/ 84 h 97"/>
                  <a:gd name="T50" fmla="*/ 45 w 100"/>
                  <a:gd name="T51" fmla="*/ 97 h 97"/>
                  <a:gd name="T52" fmla="*/ 56 w 100"/>
                  <a:gd name="T53" fmla="*/ 97 h 97"/>
                  <a:gd name="T54" fmla="*/ 61 w 100"/>
                  <a:gd name="T55" fmla="*/ 84 h 97"/>
                  <a:gd name="T56" fmla="*/ 67 w 100"/>
                  <a:gd name="T57" fmla="*/ 82 h 97"/>
                  <a:gd name="T58" fmla="*/ 81 w 100"/>
                  <a:gd name="T59" fmla="*/ 87 h 97"/>
                  <a:gd name="T60" fmla="*/ 89 w 100"/>
                  <a:gd name="T61" fmla="*/ 79 h 97"/>
                  <a:gd name="T62" fmla="*/ 83 w 100"/>
                  <a:gd name="T63" fmla="*/ 66 h 97"/>
                  <a:gd name="T64" fmla="*/ 86 w 100"/>
                  <a:gd name="T65" fmla="*/ 60 h 97"/>
                  <a:gd name="T66" fmla="*/ 50 w 100"/>
                  <a:gd name="T67" fmla="*/ 64 h 97"/>
                  <a:gd name="T68" fmla="*/ 34 w 100"/>
                  <a:gd name="T69" fmla="*/ 49 h 97"/>
                  <a:gd name="T70" fmla="*/ 50 w 100"/>
                  <a:gd name="T71" fmla="*/ 33 h 97"/>
                  <a:gd name="T72" fmla="*/ 66 w 100"/>
                  <a:gd name="T73" fmla="*/ 49 h 97"/>
                  <a:gd name="T74" fmla="*/ 50 w 100"/>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 h="97">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sp>
            <p:nvSpPr>
              <p:cNvPr id="237" name="Freeform 58"/>
              <p:cNvSpPr>
                <a:spLocks noEditPoints="1"/>
              </p:cNvSpPr>
              <p:nvPr/>
            </p:nvSpPr>
            <p:spPr bwMode="auto">
              <a:xfrm>
                <a:off x="8308715" y="1564044"/>
                <a:ext cx="154738" cy="154738"/>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3 w 47"/>
                  <a:gd name="T17" fmla="*/ 6 h 47"/>
                  <a:gd name="T18" fmla="*/ 20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1 w 47"/>
                  <a:gd name="T31" fmla="*/ 21 h 47"/>
                  <a:gd name="T32" fmla="*/ 6 w 47"/>
                  <a:gd name="T33" fmla="*/ 25 h 47"/>
                  <a:gd name="T34" fmla="*/ 7 w 47"/>
                  <a:gd name="T35" fmla="*/ 28 h 47"/>
                  <a:gd name="T36" fmla="*/ 3 w 47"/>
                  <a:gd name="T37" fmla="*/ 34 h 47"/>
                  <a:gd name="T38" fmla="*/ 5 w 47"/>
                  <a:gd name="T39" fmla="*/ 38 h 47"/>
                  <a:gd name="T40" fmla="*/ 12 w 47"/>
                  <a:gd name="T41" fmla="*/ 37 h 47"/>
                  <a:gd name="T42" fmla="*/ 14 w 47"/>
                  <a:gd name="T43" fmla="*/ 39 h 47"/>
                  <a:gd name="T44" fmla="*/ 16 w 47"/>
                  <a:gd name="T45" fmla="*/ 46 h 47"/>
                  <a:gd name="T46" fmla="*/ 21 w 47"/>
                  <a:gd name="T47" fmla="*/ 47 h 47"/>
                  <a:gd name="T48" fmla="*/ 25 w 47"/>
                  <a:gd name="T49" fmla="*/ 41 h 47"/>
                  <a:gd name="T50" fmla="*/ 28 w 47"/>
                  <a:gd name="T51" fmla="*/ 41 h 47"/>
                  <a:gd name="T52" fmla="*/ 33 w 47"/>
                  <a:gd name="T53" fmla="*/ 45 h 47"/>
                  <a:gd name="T54" fmla="*/ 38 w 47"/>
                  <a:gd name="T55" fmla="*/ 42 h 47"/>
                  <a:gd name="T56" fmla="*/ 37 w 47"/>
                  <a:gd name="T57" fmla="*/ 35 h 47"/>
                  <a:gd name="T58" fmla="*/ 39 w 47"/>
                  <a:gd name="T59" fmla="*/ 33 h 47"/>
                  <a:gd name="T60" fmla="*/ 46 w 47"/>
                  <a:gd name="T61" fmla="*/ 31 h 47"/>
                  <a:gd name="T62" fmla="*/ 47 w 47"/>
                  <a:gd name="T63" fmla="*/ 26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8793" tIns="59396" rIns="118793" bIns="59396" numCol="1" anchor="t" anchorCtr="0" compatLnSpc="1"/>
              <a:lstStyle/>
              <a:p>
                <a:endParaRPr lang="en-US" sz="3065">
                  <a:latin typeface="思源宋体" panose="02020400000000000000" charset="-122"/>
                  <a:ea typeface="思源黑体 CN Normal" panose="020B0400000000000000" charset="-122"/>
                  <a:cs typeface="思源黑体 CN Normal" panose="020B0400000000000000" charset="-122"/>
                </a:endParaRPr>
              </a:p>
            </p:txBody>
          </p:sp>
        </p:grpSp>
        <p:sp>
          <p:nvSpPr>
            <p:cNvPr id="238" name="Text Box 10"/>
            <p:cNvSpPr txBox="1">
              <a:spLocks noChangeArrowheads="1"/>
            </p:cNvSpPr>
            <p:nvPr/>
          </p:nvSpPr>
          <p:spPr bwMode="auto">
            <a:xfrm>
              <a:off x="6092" y="3808"/>
              <a:ext cx="706" cy="382"/>
            </a:xfrm>
            <a:prstGeom prst="rect">
              <a:avLst/>
            </a:prstGeom>
            <a:noFill/>
            <a:ln w="9525">
              <a:noFill/>
              <a:miter lim="800000"/>
            </a:ln>
          </p:spPr>
          <p:txBody>
            <a:bodyPr wrap="square" lIns="59396" tIns="29698" rIns="59396" bIns="29698">
              <a:spAutoFit/>
            </a:bodyPr>
            <a:lstStyle/>
            <a:p>
              <a:pPr algn="ctr" defTabSz="1413510"/>
              <a:r>
                <a:rPr lang="en-US" sz="1200" b="1">
                  <a:solidFill>
                    <a:schemeClr val="bg1"/>
                  </a:solidFill>
                  <a:latin typeface="思源宋体" panose="02020400000000000000" charset="-122"/>
                  <a:ea typeface="思源宋体" panose="02020400000000000000" charset="-122"/>
                  <a:cs typeface="思源宋体" panose="02020400000000000000" charset="-122"/>
                </a:rPr>
                <a:t>35%</a:t>
              </a:r>
            </a:p>
          </p:txBody>
        </p:sp>
        <p:sp>
          <p:nvSpPr>
            <p:cNvPr id="239" name="Text Box 10"/>
            <p:cNvSpPr txBox="1">
              <a:spLocks noChangeArrowheads="1"/>
            </p:cNvSpPr>
            <p:nvPr/>
          </p:nvSpPr>
          <p:spPr bwMode="auto">
            <a:xfrm>
              <a:off x="9933" y="3230"/>
              <a:ext cx="706" cy="382"/>
            </a:xfrm>
            <a:prstGeom prst="rect">
              <a:avLst/>
            </a:prstGeom>
            <a:noFill/>
            <a:ln w="9525">
              <a:noFill/>
              <a:miter lim="800000"/>
            </a:ln>
          </p:spPr>
          <p:txBody>
            <a:bodyPr wrap="square" lIns="59396" tIns="29698" rIns="59396" bIns="29698">
              <a:spAutoFit/>
            </a:bodyPr>
            <a:lstStyle/>
            <a:p>
              <a:pPr algn="ctr" defTabSz="1413510"/>
              <a:r>
                <a:rPr lang="en-US" sz="1200" b="1">
                  <a:solidFill>
                    <a:schemeClr val="bg1"/>
                  </a:solidFill>
                  <a:latin typeface="思源宋体" panose="02020400000000000000" charset="-122"/>
                  <a:ea typeface="思源宋体" panose="02020400000000000000" charset="-122"/>
                  <a:cs typeface="思源宋体" panose="02020400000000000000" charset="-122"/>
                </a:rPr>
                <a:t>25%</a:t>
              </a:r>
            </a:p>
          </p:txBody>
        </p:sp>
        <p:sp>
          <p:nvSpPr>
            <p:cNvPr id="240" name="Text Box 10"/>
            <p:cNvSpPr txBox="1">
              <a:spLocks noChangeArrowheads="1"/>
            </p:cNvSpPr>
            <p:nvPr/>
          </p:nvSpPr>
          <p:spPr bwMode="auto">
            <a:xfrm>
              <a:off x="7853" y="6992"/>
              <a:ext cx="706" cy="382"/>
            </a:xfrm>
            <a:prstGeom prst="rect">
              <a:avLst/>
            </a:prstGeom>
            <a:noFill/>
            <a:ln w="9525">
              <a:noFill/>
              <a:miter lim="800000"/>
            </a:ln>
          </p:spPr>
          <p:txBody>
            <a:bodyPr wrap="square" lIns="59396" tIns="29698" rIns="59396" bIns="29698">
              <a:spAutoFit/>
            </a:bodyPr>
            <a:lstStyle/>
            <a:p>
              <a:pPr algn="ctr" defTabSz="1413510"/>
              <a:r>
                <a:rPr lang="en-US" sz="1200" b="1">
                  <a:solidFill>
                    <a:schemeClr val="bg1"/>
                  </a:solidFill>
                  <a:latin typeface="思源宋体" panose="02020400000000000000" charset="-122"/>
                  <a:ea typeface="思源宋体" panose="02020400000000000000" charset="-122"/>
                  <a:cs typeface="思源宋体" panose="02020400000000000000" charset="-122"/>
                </a:rPr>
                <a:t>20%</a:t>
              </a:r>
            </a:p>
          </p:txBody>
        </p:sp>
        <p:sp>
          <p:nvSpPr>
            <p:cNvPr id="241" name="Text Box 10"/>
            <p:cNvSpPr txBox="1">
              <a:spLocks noChangeArrowheads="1"/>
            </p:cNvSpPr>
            <p:nvPr/>
          </p:nvSpPr>
          <p:spPr bwMode="auto">
            <a:xfrm>
              <a:off x="10220" y="5987"/>
              <a:ext cx="706" cy="382"/>
            </a:xfrm>
            <a:prstGeom prst="rect">
              <a:avLst/>
            </a:prstGeom>
            <a:noFill/>
            <a:ln w="9525">
              <a:noFill/>
              <a:miter lim="800000"/>
            </a:ln>
          </p:spPr>
          <p:txBody>
            <a:bodyPr wrap="square" lIns="59396" tIns="29698" rIns="59396" bIns="29698">
              <a:spAutoFit/>
            </a:bodyPr>
            <a:lstStyle/>
            <a:p>
              <a:pPr algn="ctr" defTabSz="1413510"/>
              <a:r>
                <a:rPr lang="en-US" sz="1200" b="1">
                  <a:solidFill>
                    <a:schemeClr val="bg1"/>
                  </a:solidFill>
                  <a:latin typeface="思源宋体" panose="02020400000000000000" charset="-122"/>
                  <a:ea typeface="思源宋体" panose="02020400000000000000" charset="-122"/>
                  <a:cs typeface="思源宋体" panose="02020400000000000000" charset="-122"/>
                </a:rPr>
                <a:t>10%</a:t>
              </a:r>
            </a:p>
          </p:txBody>
        </p:sp>
        <p:cxnSp>
          <p:nvCxnSpPr>
            <p:cNvPr id="255" name="Straight Arrow Connector 55"/>
            <p:cNvCxnSpPr>
              <a:stCxn id="156" idx="1"/>
              <a:endCxn id="183" idx="5"/>
            </p:cNvCxnSpPr>
            <p:nvPr/>
          </p:nvCxnSpPr>
          <p:spPr>
            <a:xfrm flipH="1" flipV="1">
              <a:off x="5458" y="3134"/>
              <a:ext cx="716" cy="579"/>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58"/>
            <p:cNvCxnSpPr>
              <a:endCxn id="225" idx="2"/>
            </p:cNvCxnSpPr>
            <p:nvPr/>
          </p:nvCxnSpPr>
          <p:spPr>
            <a:xfrm flipV="1">
              <a:off x="10670" y="3115"/>
              <a:ext cx="814" cy="309"/>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7" name="Straight Arrow Connector 60"/>
            <p:cNvCxnSpPr>
              <a:stCxn id="170" idx="5"/>
              <a:endCxn id="230" idx="1"/>
            </p:cNvCxnSpPr>
            <p:nvPr/>
          </p:nvCxnSpPr>
          <p:spPr>
            <a:xfrm>
              <a:off x="10846" y="6433"/>
              <a:ext cx="745" cy="26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8" name="Straight Arrow Connector 62"/>
            <p:cNvCxnSpPr>
              <a:stCxn id="169" idx="3"/>
              <a:endCxn id="223" idx="6"/>
            </p:cNvCxnSpPr>
            <p:nvPr/>
          </p:nvCxnSpPr>
          <p:spPr>
            <a:xfrm flipH="1" flipV="1">
              <a:off x="5805" y="6757"/>
              <a:ext cx="2097" cy="70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4" name="图片 3" descr="矢量智能对象-1"/>
            <p:cNvPicPr>
              <a:picLocks noChangeAspect="1"/>
            </p:cNvPicPr>
            <p:nvPr/>
          </p:nvPicPr>
          <p:blipFill>
            <a:blip r:embed="rId8"/>
            <a:stretch>
              <a:fillRect/>
            </a:stretch>
          </p:blipFill>
          <p:spPr>
            <a:xfrm>
              <a:off x="5000" y="6373"/>
              <a:ext cx="664" cy="619"/>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wipe(down)">
                                      <p:cBhvr>
                                        <p:cTn id="12" dur="500"/>
                                        <p:tgtEl>
                                          <p:spTgt spid="18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22"/>
                                        </p:tgtEl>
                                        <p:attrNameLst>
                                          <p:attrName>style.visibility</p:attrName>
                                        </p:attrNameLst>
                                      </p:cBhvr>
                                      <p:to>
                                        <p:strVal val="visible"/>
                                      </p:to>
                                    </p:set>
                                    <p:animEffect transition="in" filter="wipe(down)">
                                      <p:cBhvr>
                                        <p:cTn id="15" dur="500"/>
                                        <p:tgtEl>
                                          <p:spTgt spid="22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24"/>
                                        </p:tgtEl>
                                        <p:attrNameLst>
                                          <p:attrName>style.visibility</p:attrName>
                                        </p:attrNameLst>
                                      </p:cBhvr>
                                      <p:to>
                                        <p:strVal val="visible"/>
                                      </p:to>
                                    </p:set>
                                    <p:animEffect transition="in" filter="wipe(down)">
                                      <p:cBhvr>
                                        <p:cTn id="20" dur="500"/>
                                        <p:tgtEl>
                                          <p:spTgt spid="224"/>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29"/>
                                        </p:tgtEl>
                                        <p:attrNameLst>
                                          <p:attrName>style.visibility</p:attrName>
                                        </p:attrNameLst>
                                      </p:cBhvr>
                                      <p:to>
                                        <p:strVal val="visible"/>
                                      </p:to>
                                    </p:set>
                                    <p:animEffect transition="in" filter="wipe(down)">
                                      <p:cBhvr>
                                        <p:cTn id="23"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222" grpId="0"/>
      <p:bldP spid="224" grpId="0"/>
      <p:bldP spid="22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1475"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grpSp>
        <p:nvGrpSpPr>
          <p:cNvPr id="2" name="组合 1"/>
          <p:cNvGrpSpPr/>
          <p:nvPr/>
        </p:nvGrpSpPr>
        <p:grpSpPr>
          <a:xfrm>
            <a:off x="2256791" y="1037589"/>
            <a:ext cx="190500" cy="4667251"/>
            <a:chOff x="3536950" y="1454150"/>
            <a:chExt cx="190500" cy="4667250"/>
          </a:xfrm>
        </p:grpSpPr>
        <p:cxnSp>
          <p:nvCxnSpPr>
            <p:cNvPr id="10" name="直接连接符 9"/>
            <p:cNvCxnSpPr/>
            <p:nvPr/>
          </p:nvCxnSpPr>
          <p:spPr>
            <a:xfrm>
              <a:off x="3632200" y="1549400"/>
              <a:ext cx="0" cy="4572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3536950" y="1454150"/>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sp>
          <p:nvSpPr>
            <p:cNvPr id="13" name="椭圆 12"/>
            <p:cNvSpPr/>
            <p:nvPr/>
          </p:nvSpPr>
          <p:spPr>
            <a:xfrm>
              <a:off x="3536950" y="2597120"/>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sp>
          <p:nvSpPr>
            <p:cNvPr id="14" name="椭圆 13"/>
            <p:cNvSpPr/>
            <p:nvPr/>
          </p:nvSpPr>
          <p:spPr>
            <a:xfrm>
              <a:off x="3536950" y="4041715"/>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sp>
          <p:nvSpPr>
            <p:cNvPr id="15" name="椭圆 14"/>
            <p:cNvSpPr/>
            <p:nvPr/>
          </p:nvSpPr>
          <p:spPr>
            <a:xfrm>
              <a:off x="3536950" y="5311746"/>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grpSp>
      <p:sp>
        <p:nvSpPr>
          <p:cNvPr id="16" name="文本框 15"/>
          <p:cNvSpPr txBox="1"/>
          <p:nvPr/>
        </p:nvSpPr>
        <p:spPr>
          <a:xfrm>
            <a:off x="1452834" y="4780885"/>
            <a:ext cx="851583" cy="400110"/>
          </a:xfrm>
          <a:prstGeom prst="rect">
            <a:avLst/>
          </a:prstGeom>
          <a:noFill/>
        </p:spPr>
        <p:txBody>
          <a:bodyPr wrap="square" rtlCol="0">
            <a:spAutoFit/>
          </a:bodyPr>
          <a:lstStyle/>
          <a:p>
            <a:pPr defTabSz="913765"/>
            <a:r>
              <a:rPr lang="en-US" altLang="zh-CN"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rPr>
              <a:t>2016</a:t>
            </a:r>
            <a:endParaRPr lang="zh-CN" altLang="en-US"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endParaRPr>
          </a:p>
        </p:txBody>
      </p:sp>
      <p:sp>
        <p:nvSpPr>
          <p:cNvPr id="17" name="文本框 16"/>
          <p:cNvSpPr txBox="1"/>
          <p:nvPr/>
        </p:nvSpPr>
        <p:spPr>
          <a:xfrm>
            <a:off x="1452834" y="3479180"/>
            <a:ext cx="851583" cy="400110"/>
          </a:xfrm>
          <a:prstGeom prst="rect">
            <a:avLst/>
          </a:prstGeom>
          <a:noFill/>
        </p:spPr>
        <p:txBody>
          <a:bodyPr wrap="square" rtlCol="0">
            <a:spAutoFit/>
          </a:bodyPr>
          <a:lstStyle/>
          <a:p>
            <a:pPr defTabSz="913765"/>
            <a:r>
              <a:rPr lang="en-US" altLang="zh-CN"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rPr>
              <a:t>2017</a:t>
            </a:r>
            <a:endParaRPr lang="zh-CN" altLang="en-US"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endParaRPr>
          </a:p>
        </p:txBody>
      </p:sp>
      <p:sp>
        <p:nvSpPr>
          <p:cNvPr id="18" name="文本框 17"/>
          <p:cNvSpPr txBox="1"/>
          <p:nvPr/>
        </p:nvSpPr>
        <p:spPr>
          <a:xfrm>
            <a:off x="1452834" y="2075756"/>
            <a:ext cx="851583" cy="400110"/>
          </a:xfrm>
          <a:prstGeom prst="rect">
            <a:avLst/>
          </a:prstGeom>
          <a:noFill/>
        </p:spPr>
        <p:txBody>
          <a:bodyPr wrap="square" rtlCol="0">
            <a:spAutoFit/>
          </a:bodyPr>
          <a:lstStyle/>
          <a:p>
            <a:pPr defTabSz="913765"/>
            <a:r>
              <a:rPr lang="en-US" altLang="zh-CN"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rPr>
              <a:t>2018</a:t>
            </a:r>
            <a:endParaRPr lang="zh-CN" altLang="en-US" sz="2000" dirty="0">
              <a:solidFill>
                <a:schemeClr val="tx1">
                  <a:lumMod val="85000"/>
                  <a:lumOff val="15000"/>
                </a:schemeClr>
              </a:solidFill>
              <a:latin typeface="思源宋体" panose="02020400000000000000" charset="-122"/>
              <a:ea typeface="思源黑体 CN Normal" panose="020B0400000000000000" charset="-122"/>
              <a:cs typeface="思源黑体 CN Normal" panose="020B0400000000000000" charset="-122"/>
            </a:endParaRPr>
          </a:p>
        </p:txBody>
      </p:sp>
      <p:grpSp>
        <p:nvGrpSpPr>
          <p:cNvPr id="19" name="组合 18"/>
          <p:cNvGrpSpPr/>
          <p:nvPr/>
        </p:nvGrpSpPr>
        <p:grpSpPr>
          <a:xfrm>
            <a:off x="2352041" y="1888461"/>
            <a:ext cx="1231900" cy="774700"/>
            <a:chOff x="3632200" y="2305020"/>
            <a:chExt cx="1231900" cy="774700"/>
          </a:xfrm>
        </p:grpSpPr>
        <p:cxnSp>
          <p:nvCxnSpPr>
            <p:cNvPr id="4" name="直接连接符 3"/>
            <p:cNvCxnSpPr/>
            <p:nvPr/>
          </p:nvCxnSpPr>
          <p:spPr>
            <a:xfrm>
              <a:off x="3632200" y="2692370"/>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4089400" y="2305020"/>
              <a:ext cx="774700" cy="774700"/>
            </a:xfrm>
            <a:prstGeom prst="roundRect">
              <a:avLst>
                <a:gd name="adj" fmla="val 7971"/>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grpSp>
      <p:grpSp>
        <p:nvGrpSpPr>
          <p:cNvPr id="23" name="组合 22"/>
          <p:cNvGrpSpPr/>
          <p:nvPr/>
        </p:nvGrpSpPr>
        <p:grpSpPr>
          <a:xfrm>
            <a:off x="2352041" y="3288651"/>
            <a:ext cx="1231900" cy="774700"/>
            <a:chOff x="3632200" y="3705210"/>
            <a:chExt cx="1231900" cy="774700"/>
          </a:xfrm>
        </p:grpSpPr>
        <p:cxnSp>
          <p:nvCxnSpPr>
            <p:cNvPr id="24" name="直接连接符 23"/>
            <p:cNvCxnSpPr/>
            <p:nvPr/>
          </p:nvCxnSpPr>
          <p:spPr>
            <a:xfrm>
              <a:off x="3632200" y="4095795"/>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4089400" y="3705210"/>
              <a:ext cx="774700" cy="774700"/>
            </a:xfrm>
            <a:prstGeom prst="roundRect">
              <a:avLst>
                <a:gd name="adj" fmla="val 7971"/>
              </a:avLst>
            </a:prstGeom>
            <a:solidFill>
              <a:srgbClr val="F7BD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grpSp>
      <p:grpSp>
        <p:nvGrpSpPr>
          <p:cNvPr id="27" name="组合 26"/>
          <p:cNvGrpSpPr/>
          <p:nvPr/>
        </p:nvGrpSpPr>
        <p:grpSpPr>
          <a:xfrm>
            <a:off x="2352041" y="4606171"/>
            <a:ext cx="1231900" cy="774700"/>
            <a:chOff x="3632200" y="5022730"/>
            <a:chExt cx="1231900" cy="774700"/>
          </a:xfrm>
        </p:grpSpPr>
        <p:cxnSp>
          <p:nvCxnSpPr>
            <p:cNvPr id="28" name="直接连接符 27"/>
            <p:cNvCxnSpPr/>
            <p:nvPr/>
          </p:nvCxnSpPr>
          <p:spPr>
            <a:xfrm>
              <a:off x="3632200" y="5397500"/>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圆角矩形 28"/>
            <p:cNvSpPr/>
            <p:nvPr/>
          </p:nvSpPr>
          <p:spPr>
            <a:xfrm>
              <a:off x="4089400" y="5022730"/>
              <a:ext cx="774700" cy="774700"/>
            </a:xfrm>
            <a:prstGeom prst="roundRect">
              <a:avLst>
                <a:gd name="adj" fmla="val 7971"/>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5">
                <a:solidFill>
                  <a:srgbClr val="5F5F5F"/>
                </a:solidFill>
                <a:latin typeface="思源宋体" panose="02020400000000000000" charset="-122"/>
                <a:ea typeface="思源黑体 CN Normal" panose="020B0400000000000000" charset="-122"/>
                <a:cs typeface="思源黑体 CN Normal" panose="020B0400000000000000" charset="-122"/>
              </a:endParaRPr>
            </a:p>
          </p:txBody>
        </p:sp>
      </p:grpSp>
      <p:sp>
        <p:nvSpPr>
          <p:cNvPr id="31" name="文本框 30"/>
          <p:cNvSpPr txBox="1"/>
          <p:nvPr/>
        </p:nvSpPr>
        <p:spPr>
          <a:xfrm>
            <a:off x="3945890" y="1888460"/>
            <a:ext cx="5518151" cy="60529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宋体" panose="02020400000000000000" charset="-122"/>
              <a:ea typeface="思源宋体" panose="02020400000000000000" charset="-122"/>
              <a:cs typeface="思源黑体 CN Normal" panose="020B0400000000000000" charset="-122"/>
            </a:endParaRPr>
          </a:p>
        </p:txBody>
      </p:sp>
      <p:sp>
        <p:nvSpPr>
          <p:cNvPr id="32" name="文本框 31"/>
          <p:cNvSpPr txBox="1"/>
          <p:nvPr/>
        </p:nvSpPr>
        <p:spPr>
          <a:xfrm>
            <a:off x="3945890" y="3275508"/>
            <a:ext cx="5518151" cy="605294"/>
          </a:xfrm>
          <a:prstGeom prst="rect">
            <a:avLst/>
          </a:prstGeom>
          <a:noFill/>
        </p:spPr>
        <p:txBody>
          <a:bodyPr wrap="square" rtlCol="0">
            <a:spAutoFit/>
          </a:bodyPr>
          <a:lstStyle/>
          <a:p>
            <a:pPr>
              <a:lnSpc>
                <a:spcPts val="2000"/>
              </a:lnSpc>
            </a:pPr>
            <a:r>
              <a:rPr lang="zh-CN" altLang="en-US"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endParaRPr>
          </a:p>
        </p:txBody>
      </p:sp>
      <p:sp>
        <p:nvSpPr>
          <p:cNvPr id="33" name="文本框 32"/>
          <p:cNvSpPr txBox="1"/>
          <p:nvPr/>
        </p:nvSpPr>
        <p:spPr>
          <a:xfrm>
            <a:off x="3945890" y="4589944"/>
            <a:ext cx="5518151" cy="60529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宋体" panose="02020400000000000000" charset="-122"/>
              <a:ea typeface="思源宋体" panose="02020400000000000000" charset="-122"/>
              <a:cs typeface="思源黑体 CN Normal" panose="020B0400000000000000" charset="-122"/>
            </a:endParaRPr>
          </a:p>
        </p:txBody>
      </p:sp>
      <p:pic>
        <p:nvPicPr>
          <p:cNvPr id="34" name="图片 33" descr="矢量智能对象-2"/>
          <p:cNvPicPr>
            <a:picLocks noChangeAspect="1"/>
          </p:cNvPicPr>
          <p:nvPr/>
        </p:nvPicPr>
        <p:blipFill>
          <a:blip r:embed="rId7"/>
          <a:stretch>
            <a:fillRect/>
          </a:stretch>
        </p:blipFill>
        <p:spPr>
          <a:xfrm>
            <a:off x="2941955" y="2035810"/>
            <a:ext cx="509270" cy="480695"/>
          </a:xfrm>
          <a:prstGeom prst="rect">
            <a:avLst/>
          </a:prstGeom>
        </p:spPr>
      </p:pic>
      <p:pic>
        <p:nvPicPr>
          <p:cNvPr id="35" name="图片 34" descr="矢量智能对象"/>
          <p:cNvPicPr>
            <a:picLocks noChangeAspect="1"/>
          </p:cNvPicPr>
          <p:nvPr/>
        </p:nvPicPr>
        <p:blipFill>
          <a:blip r:embed="rId8"/>
          <a:stretch>
            <a:fillRect/>
          </a:stretch>
        </p:blipFill>
        <p:spPr>
          <a:xfrm>
            <a:off x="2977515" y="3442970"/>
            <a:ext cx="438150" cy="472440"/>
          </a:xfrm>
          <a:prstGeom prst="rect">
            <a:avLst/>
          </a:prstGeom>
        </p:spPr>
      </p:pic>
      <p:pic>
        <p:nvPicPr>
          <p:cNvPr id="36" name="图片 35" descr="矢量智能对象-1"/>
          <p:cNvPicPr>
            <a:picLocks noChangeAspect="1"/>
          </p:cNvPicPr>
          <p:nvPr/>
        </p:nvPicPr>
        <p:blipFill>
          <a:blip r:embed="rId9"/>
          <a:stretch>
            <a:fillRect/>
          </a:stretch>
        </p:blipFill>
        <p:spPr>
          <a:xfrm>
            <a:off x="2890520" y="4705350"/>
            <a:ext cx="612140" cy="5702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2"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1+#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2" presetClass="entr" presetSubtype="2"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1+#ppt_w/2"/>
                                          </p:val>
                                        </p:tav>
                                        <p:tav tm="100000">
                                          <p:val>
                                            <p:strVal val="#ppt_x"/>
                                          </p:val>
                                        </p:tav>
                                      </p:tavLst>
                                    </p:anim>
                                    <p:anim calcmode="lin" valueType="num">
                                      <p:cBhvr additive="base">
                                        <p:cTn id="42" dur="500" fill="hold"/>
                                        <p:tgtEl>
                                          <p:spTgt spid="32"/>
                                        </p:tgtEl>
                                        <p:attrNameLst>
                                          <p:attrName>ppt_y</p:attrName>
                                        </p:attrNameLst>
                                      </p:cBhvr>
                                      <p:tavLst>
                                        <p:tav tm="0">
                                          <p:val>
                                            <p:strVal val="#ppt_y"/>
                                          </p:val>
                                        </p:tav>
                                        <p:tav tm="100000">
                                          <p:val>
                                            <p:strVal val="#ppt_y"/>
                                          </p:val>
                                        </p:tav>
                                      </p:tavLst>
                                    </p:anim>
                                  </p:childTnLst>
                                </p:cTn>
                              </p:par>
                            </p:childTnLst>
                          </p:cTn>
                        </p:par>
                        <p:par>
                          <p:cTn id="43" fill="hold">
                            <p:stCondLst>
                              <p:cond delay="1500"/>
                            </p:stCondLst>
                            <p:childTnLst>
                              <p:par>
                                <p:cTn id="44" presetID="2" presetClass="entr" presetSubtype="2"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1+#ppt_w/2"/>
                                          </p:val>
                                        </p:tav>
                                        <p:tav tm="100000">
                                          <p:val>
                                            <p:strVal val="#ppt_x"/>
                                          </p:val>
                                        </p:tav>
                                      </p:tavLst>
                                    </p:anim>
                                    <p:anim calcmode="lin" valueType="num">
                                      <p:cBhvr additive="base">
                                        <p:cTn id="47"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4"/>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5"/>
          <a:stretch>
            <a:fillRect/>
          </a:stretch>
        </p:blipFill>
        <p:spPr>
          <a:xfrm>
            <a:off x="371475" y="330200"/>
            <a:ext cx="10058400" cy="5804535"/>
          </a:xfrm>
          <a:prstGeom prst="rect">
            <a:avLst/>
          </a:prstGeom>
        </p:spPr>
      </p:pic>
      <p:grpSp>
        <p:nvGrpSpPr>
          <p:cNvPr id="2" name="组合 1"/>
          <p:cNvGrpSpPr/>
          <p:nvPr/>
        </p:nvGrpSpPr>
        <p:grpSpPr>
          <a:xfrm>
            <a:off x="4508500" y="1553210"/>
            <a:ext cx="1784350" cy="1534795"/>
            <a:chOff x="6551" y="2446"/>
            <a:chExt cx="2810" cy="2417"/>
          </a:xfrm>
        </p:grpSpPr>
        <p:pic>
          <p:nvPicPr>
            <p:cNvPr id="12" name="图片 11" descr="圆角矩形 2"/>
            <p:cNvPicPr>
              <a:picLocks noChangeAspect="1"/>
            </p:cNvPicPr>
            <p:nvPr/>
          </p:nvPicPr>
          <p:blipFill>
            <a:blip r:embed="rId6"/>
            <a:stretch>
              <a:fillRect/>
            </a:stretch>
          </p:blipFill>
          <p:spPr>
            <a:xfrm>
              <a:off x="7262" y="2446"/>
              <a:ext cx="1389" cy="1389"/>
            </a:xfrm>
            <a:prstGeom prst="rect">
              <a:avLst/>
            </a:prstGeom>
          </p:spPr>
        </p:pic>
        <p:sp>
          <p:nvSpPr>
            <p:cNvPr id="34" name="文本框 33"/>
            <p:cNvSpPr txBox="1"/>
            <p:nvPr/>
          </p:nvSpPr>
          <p:spPr>
            <a:xfrm>
              <a:off x="7468" y="2681"/>
              <a:ext cx="978" cy="919"/>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04</a:t>
              </a:r>
            </a:p>
          </p:txBody>
        </p:sp>
        <p:sp>
          <p:nvSpPr>
            <p:cNvPr id="38" name="MH_SubTitle_1"/>
            <p:cNvSpPr txBox="1"/>
            <p:nvPr>
              <p:custDataLst>
                <p:tags r:id="rId1"/>
              </p:custDataLst>
            </p:nvPr>
          </p:nvSpPr>
          <p:spPr>
            <a:xfrm flipH="1">
              <a:off x="6551" y="4379"/>
              <a:ext cx="2810" cy="484"/>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grpSp>
      <p:sp>
        <p:nvSpPr>
          <p:cNvPr id="4" name="TextBox 11"/>
          <p:cNvSpPr txBox="1"/>
          <p:nvPr/>
        </p:nvSpPr>
        <p:spPr>
          <a:xfrm>
            <a:off x="2736215" y="3309620"/>
            <a:ext cx="5329555" cy="737235"/>
          </a:xfrm>
          <a:prstGeom prst="rect">
            <a:avLst/>
          </a:prstGeom>
          <a:noFill/>
        </p:spPr>
        <p:txBody>
          <a:bodyPr wrap="square" rtlCol="0">
            <a:spAutoFit/>
          </a:bodyPr>
          <a:lstStyle/>
          <a:p>
            <a:pPr marL="0" lvl="1" indent="0" algn="ctr">
              <a:buFont typeface="Arial" panose="020B0604020202020204" pitchFamily="34" charset="0"/>
              <a:buNone/>
            </a:pPr>
            <a:r>
              <a:rPr lang="zh-CN" altLang="en-US" sz="1400" dirty="0">
                <a:solidFill>
                  <a:schemeClr val="tx1">
                    <a:lumMod val="65000"/>
                    <a:lumOff val="35000"/>
                  </a:schemeClr>
                </a:solidFill>
                <a:latin typeface="思源黑体 CN Normal" panose="020B0400000000000000" charset="-122"/>
                <a:ea typeface="思源黑体 CN Normal" panose="020B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a:t>
            </a:r>
          </a:p>
        </p:txBody>
      </p:sp>
      <p:pic>
        <p:nvPicPr>
          <p:cNvPr id="3" name="图片 2" descr="形状 5"/>
          <p:cNvPicPr>
            <a:picLocks noChangeAspect="1"/>
          </p:cNvPicPr>
          <p:nvPr/>
        </p:nvPicPr>
        <p:blipFill>
          <a:blip r:embed="rId7"/>
          <a:stretch>
            <a:fillRect/>
          </a:stretch>
        </p:blipFill>
        <p:spPr>
          <a:xfrm>
            <a:off x="9561195" y="4828540"/>
            <a:ext cx="86868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1475"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dirty="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grpSp>
        <p:nvGrpSpPr>
          <p:cNvPr id="35" name="组合 34"/>
          <p:cNvGrpSpPr/>
          <p:nvPr/>
        </p:nvGrpSpPr>
        <p:grpSpPr>
          <a:xfrm>
            <a:off x="989936" y="1293502"/>
            <a:ext cx="894112" cy="894112"/>
            <a:chOff x="1670021" y="1624337"/>
            <a:chExt cx="894112" cy="894112"/>
          </a:xfrm>
        </p:grpSpPr>
        <p:sp>
          <p:nvSpPr>
            <p:cNvPr id="10" name="矩形 9"/>
            <p:cNvSpPr/>
            <p:nvPr/>
          </p:nvSpPr>
          <p:spPr>
            <a:xfrm>
              <a:off x="1670021" y="1624337"/>
              <a:ext cx="894112" cy="894112"/>
            </a:xfrm>
            <a:prstGeom prst="rect">
              <a:avLst/>
            </a:prstGeom>
            <a:solidFill>
              <a:srgbClr val="F7BD0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2" name="Freeform 34"/>
            <p:cNvSpPr>
              <a:spLocks noEditPoints="1"/>
            </p:cNvSpPr>
            <p:nvPr/>
          </p:nvSpPr>
          <p:spPr bwMode="auto">
            <a:xfrm>
              <a:off x="1916092" y="1888415"/>
              <a:ext cx="401970" cy="365956"/>
            </a:xfrm>
            <a:custGeom>
              <a:avLst/>
              <a:gdLst>
                <a:gd name="T0" fmla="*/ 23 w 124"/>
                <a:gd name="T1" fmla="*/ 38 h 113"/>
                <a:gd name="T2" fmla="*/ 0 w 124"/>
                <a:gd name="T3" fmla="*/ 66 h 113"/>
                <a:gd name="T4" fmla="*/ 47 w 124"/>
                <a:gd name="T5" fmla="*/ 98 h 113"/>
                <a:gd name="T6" fmla="*/ 61 w 124"/>
                <a:gd name="T7" fmla="*/ 96 h 113"/>
                <a:gd name="T8" fmla="*/ 78 w 124"/>
                <a:gd name="T9" fmla="*/ 113 h 113"/>
                <a:gd name="T10" fmla="*/ 74 w 124"/>
                <a:gd name="T11" fmla="*/ 92 h 113"/>
                <a:gd name="T12" fmla="*/ 93 w 124"/>
                <a:gd name="T13" fmla="*/ 71 h 113"/>
                <a:gd name="T14" fmla="*/ 74 w 124"/>
                <a:gd name="T15" fmla="*/ 74 h 113"/>
                <a:gd name="T16" fmla="*/ 61 w 124"/>
                <a:gd name="T17" fmla="*/ 73 h 113"/>
                <a:gd name="T18" fmla="*/ 43 w 124"/>
                <a:gd name="T19" fmla="*/ 85 h 113"/>
                <a:gd name="T20" fmla="*/ 43 w 124"/>
                <a:gd name="T21" fmla="*/ 66 h 113"/>
                <a:gd name="T22" fmla="*/ 23 w 124"/>
                <a:gd name="T23" fmla="*/ 38 h 113"/>
                <a:gd name="T24" fmla="*/ 77 w 124"/>
                <a:gd name="T25" fmla="*/ 0 h 113"/>
                <a:gd name="T26" fmla="*/ 30 w 124"/>
                <a:gd name="T27" fmla="*/ 33 h 113"/>
                <a:gd name="T28" fmla="*/ 50 w 124"/>
                <a:gd name="T29" fmla="*/ 59 h 113"/>
                <a:gd name="T30" fmla="*/ 50 w 124"/>
                <a:gd name="T31" fmla="*/ 72 h 113"/>
                <a:gd name="T32" fmla="*/ 63 w 124"/>
                <a:gd name="T33" fmla="*/ 64 h 113"/>
                <a:gd name="T34" fmla="*/ 77 w 124"/>
                <a:gd name="T35" fmla="*/ 65 h 113"/>
                <a:gd name="T36" fmla="*/ 124 w 124"/>
                <a:gd name="T37" fmla="*/ 33 h 113"/>
                <a:gd name="T38" fmla="*/ 77 w 124"/>
                <a:gd name="T39"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4" h="113">
                  <a:moveTo>
                    <a:pt x="23" y="38"/>
                  </a:moveTo>
                  <a:cubicBezTo>
                    <a:pt x="9" y="43"/>
                    <a:pt x="0" y="54"/>
                    <a:pt x="0" y="66"/>
                  </a:cubicBezTo>
                  <a:cubicBezTo>
                    <a:pt x="0" y="83"/>
                    <a:pt x="21" y="98"/>
                    <a:pt x="47" y="98"/>
                  </a:cubicBezTo>
                  <a:cubicBezTo>
                    <a:pt x="52" y="98"/>
                    <a:pt x="57" y="97"/>
                    <a:pt x="61" y="96"/>
                  </a:cubicBezTo>
                  <a:cubicBezTo>
                    <a:pt x="78" y="113"/>
                    <a:pt x="78" y="113"/>
                    <a:pt x="78" y="113"/>
                  </a:cubicBezTo>
                  <a:cubicBezTo>
                    <a:pt x="74" y="92"/>
                    <a:pt x="74" y="92"/>
                    <a:pt x="74" y="92"/>
                  </a:cubicBezTo>
                  <a:cubicBezTo>
                    <a:pt x="84" y="87"/>
                    <a:pt x="91" y="80"/>
                    <a:pt x="93" y="71"/>
                  </a:cubicBezTo>
                  <a:cubicBezTo>
                    <a:pt x="87" y="73"/>
                    <a:pt x="81" y="74"/>
                    <a:pt x="74" y="74"/>
                  </a:cubicBezTo>
                  <a:cubicBezTo>
                    <a:pt x="70" y="74"/>
                    <a:pt x="65" y="74"/>
                    <a:pt x="61" y="73"/>
                  </a:cubicBezTo>
                  <a:cubicBezTo>
                    <a:pt x="59" y="74"/>
                    <a:pt x="43" y="85"/>
                    <a:pt x="43" y="85"/>
                  </a:cubicBezTo>
                  <a:cubicBezTo>
                    <a:pt x="43" y="85"/>
                    <a:pt x="43" y="70"/>
                    <a:pt x="43" y="66"/>
                  </a:cubicBezTo>
                  <a:cubicBezTo>
                    <a:pt x="31" y="60"/>
                    <a:pt x="23" y="49"/>
                    <a:pt x="23" y="38"/>
                  </a:cubicBezTo>
                  <a:moveTo>
                    <a:pt x="77" y="0"/>
                  </a:moveTo>
                  <a:cubicBezTo>
                    <a:pt x="51" y="0"/>
                    <a:pt x="30" y="15"/>
                    <a:pt x="30" y="33"/>
                  </a:cubicBezTo>
                  <a:cubicBezTo>
                    <a:pt x="30" y="44"/>
                    <a:pt x="38" y="53"/>
                    <a:pt x="50" y="59"/>
                  </a:cubicBezTo>
                  <a:cubicBezTo>
                    <a:pt x="50" y="72"/>
                    <a:pt x="50" y="72"/>
                    <a:pt x="50" y="72"/>
                  </a:cubicBezTo>
                  <a:cubicBezTo>
                    <a:pt x="63" y="64"/>
                    <a:pt x="63" y="64"/>
                    <a:pt x="63" y="64"/>
                  </a:cubicBezTo>
                  <a:cubicBezTo>
                    <a:pt x="67" y="65"/>
                    <a:pt x="72" y="65"/>
                    <a:pt x="77" y="65"/>
                  </a:cubicBezTo>
                  <a:cubicBezTo>
                    <a:pt x="103" y="65"/>
                    <a:pt x="124" y="51"/>
                    <a:pt x="124" y="33"/>
                  </a:cubicBezTo>
                  <a:cubicBezTo>
                    <a:pt x="124" y="15"/>
                    <a:pt x="103" y="0"/>
                    <a:pt x="77" y="0"/>
                  </a:cubicBezTo>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sp>
        <p:nvSpPr>
          <p:cNvPr id="12" name="文本框 11"/>
          <p:cNvSpPr txBox="1"/>
          <p:nvPr/>
        </p:nvSpPr>
        <p:spPr>
          <a:xfrm>
            <a:off x="1971503" y="1364301"/>
            <a:ext cx="3061250" cy="861774"/>
          </a:xfrm>
          <a:prstGeom prst="rect">
            <a:avLst/>
          </a:prstGeom>
          <a:noFill/>
        </p:spPr>
        <p:txBody>
          <a:bodyPr wrap="square" rtlCol="0">
            <a:spAutoFit/>
          </a:bodyPr>
          <a:lstStyle/>
          <a:p>
            <a:pPr>
              <a:lnSpc>
                <a:spcPts val="2000"/>
              </a:lnSpc>
            </a:pPr>
            <a:r>
              <a:rPr lang="zh-CN" altLang="en-US" sz="1200" dirty="0">
                <a:solidFill>
                  <a:schemeClr val="tx1">
                    <a:lumMod val="85000"/>
                    <a:lumOff val="15000"/>
                  </a:schemeClr>
                </a:solidFill>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黑体 CN Normal" panose="020B0400000000000000" charset="-122"/>
              <a:ea typeface="思源宋体" panose="02020400000000000000" charset="-122"/>
              <a:cs typeface="思源黑体 CN Normal" panose="020B0400000000000000" charset="-122"/>
            </a:endParaRPr>
          </a:p>
        </p:txBody>
      </p:sp>
      <p:sp>
        <p:nvSpPr>
          <p:cNvPr id="14" name="文本框 13"/>
          <p:cNvSpPr txBox="1"/>
          <p:nvPr/>
        </p:nvSpPr>
        <p:spPr>
          <a:xfrm>
            <a:off x="1919690" y="2824018"/>
            <a:ext cx="3061250" cy="86177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黑体 CN Normal" panose="020B0400000000000000" charset="-122"/>
              <a:ea typeface="思源宋体" panose="02020400000000000000" charset="-122"/>
              <a:cs typeface="思源黑体 CN Normal" panose="020B0400000000000000" charset="-122"/>
            </a:endParaRPr>
          </a:p>
        </p:txBody>
      </p:sp>
      <p:sp>
        <p:nvSpPr>
          <p:cNvPr id="16" name="文本框 15"/>
          <p:cNvSpPr txBox="1"/>
          <p:nvPr/>
        </p:nvSpPr>
        <p:spPr>
          <a:xfrm>
            <a:off x="1971503" y="4329265"/>
            <a:ext cx="3061250" cy="86177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黑体 CN Normal" panose="020B0400000000000000" charset="-122"/>
              <a:ea typeface="思源宋体" panose="02020400000000000000" charset="-122"/>
              <a:cs typeface="思源黑体 CN Normal" panose="020B0400000000000000" charset="-122"/>
            </a:endParaRPr>
          </a:p>
        </p:txBody>
      </p:sp>
      <p:sp>
        <p:nvSpPr>
          <p:cNvPr id="18" name="文本框 17"/>
          <p:cNvSpPr txBox="1"/>
          <p:nvPr/>
        </p:nvSpPr>
        <p:spPr>
          <a:xfrm>
            <a:off x="6574430" y="1364301"/>
            <a:ext cx="3061250" cy="86177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黑体 CN Normal" panose="020B0400000000000000" charset="-122"/>
              <a:ea typeface="思源宋体" panose="02020400000000000000" charset="-122"/>
              <a:cs typeface="思源黑体 CN Normal" panose="020B0400000000000000" charset="-122"/>
            </a:endParaRPr>
          </a:p>
        </p:txBody>
      </p:sp>
      <p:sp>
        <p:nvSpPr>
          <p:cNvPr id="4" name="文本框 3"/>
          <p:cNvSpPr txBox="1"/>
          <p:nvPr/>
        </p:nvSpPr>
        <p:spPr>
          <a:xfrm>
            <a:off x="6574430" y="2838274"/>
            <a:ext cx="3061250" cy="86177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黑体 CN Normal" panose="020B0400000000000000" charset="-122"/>
              <a:ea typeface="思源宋体" panose="02020400000000000000" charset="-122"/>
              <a:cs typeface="思源黑体 CN Normal" panose="020B0400000000000000" charset="-122"/>
            </a:endParaRPr>
          </a:p>
        </p:txBody>
      </p:sp>
      <p:sp>
        <p:nvSpPr>
          <p:cNvPr id="6" name="文本框 5"/>
          <p:cNvSpPr txBox="1"/>
          <p:nvPr/>
        </p:nvSpPr>
        <p:spPr>
          <a:xfrm>
            <a:off x="6574430" y="4329265"/>
            <a:ext cx="3061250" cy="861774"/>
          </a:xfrm>
          <a:prstGeom prst="rect">
            <a:avLst/>
          </a:prstGeom>
          <a:noFill/>
        </p:spPr>
        <p:txBody>
          <a:bodyPr wrap="square" rtlCol="0">
            <a:spAutoFit/>
          </a:bodyPr>
          <a:lstStyle>
            <a:defPPr>
              <a:defRPr lang="zh-CN"/>
            </a:defPPr>
            <a:lvl1pPr>
              <a:lnSpc>
                <a:spcPts val="2000"/>
              </a:lnSpc>
              <a:defRPr sz="1200">
                <a:solidFill>
                  <a:schemeClr val="tx1">
                    <a:lumMod val="85000"/>
                    <a:lumOff val="15000"/>
                  </a:schemeClr>
                </a:solidFill>
              </a:defRPr>
            </a:lvl1pPr>
          </a:lstStyle>
          <a:p>
            <a:r>
              <a:rPr lang="zh-CN" altLang="en-US" dirty="0">
                <a:latin typeface="思源黑体 CN Normal" panose="020B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dirty="0">
              <a:latin typeface="思源黑体 CN Normal" panose="020B0400000000000000" charset="-122"/>
              <a:ea typeface="思源宋体" panose="02020400000000000000" charset="-122"/>
              <a:cs typeface="思源黑体 CN Normal" panose="020B0400000000000000" charset="-122"/>
            </a:endParaRPr>
          </a:p>
        </p:txBody>
      </p:sp>
      <p:grpSp>
        <p:nvGrpSpPr>
          <p:cNvPr id="37" name="组合 36"/>
          <p:cNvGrpSpPr/>
          <p:nvPr/>
        </p:nvGrpSpPr>
        <p:grpSpPr>
          <a:xfrm>
            <a:off x="989936" y="4258466"/>
            <a:ext cx="894112" cy="894112"/>
            <a:chOff x="1670021" y="4589301"/>
            <a:chExt cx="894112" cy="894112"/>
          </a:xfrm>
        </p:grpSpPr>
        <p:sp>
          <p:nvSpPr>
            <p:cNvPr id="15" name="矩形 14"/>
            <p:cNvSpPr/>
            <p:nvPr/>
          </p:nvSpPr>
          <p:spPr>
            <a:xfrm>
              <a:off x="1670021" y="4589301"/>
              <a:ext cx="894112" cy="894112"/>
            </a:xfrm>
            <a:prstGeom prst="rect">
              <a:avLst/>
            </a:prstGeom>
            <a:solidFill>
              <a:srgbClr val="F7BD0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23" name="Freeform 35"/>
            <p:cNvSpPr>
              <a:spLocks noEditPoints="1"/>
            </p:cNvSpPr>
            <p:nvPr/>
          </p:nvSpPr>
          <p:spPr bwMode="auto">
            <a:xfrm>
              <a:off x="1924891" y="4878145"/>
              <a:ext cx="384372" cy="316424"/>
            </a:xfrm>
            <a:custGeom>
              <a:avLst/>
              <a:gdLst>
                <a:gd name="T0" fmla="*/ 18 w 136"/>
                <a:gd name="T1" fmla="*/ 63 h 112"/>
                <a:gd name="T2" fmla="*/ 80 w 136"/>
                <a:gd name="T3" fmla="*/ 63 h 112"/>
                <a:gd name="T4" fmla="*/ 56 w 136"/>
                <a:gd name="T5" fmla="*/ 14 h 112"/>
                <a:gd name="T6" fmla="*/ 41 w 136"/>
                <a:gd name="T7" fmla="*/ 23 h 112"/>
                <a:gd name="T8" fmla="*/ 19 w 136"/>
                <a:gd name="T9" fmla="*/ 23 h 112"/>
                <a:gd name="T10" fmla="*/ 15 w 136"/>
                <a:gd name="T11" fmla="*/ 40 h 112"/>
                <a:gd name="T12" fmla="*/ 0 w 136"/>
                <a:gd name="T13" fmla="*/ 55 h 112"/>
                <a:gd name="T14" fmla="*/ 9 w 136"/>
                <a:gd name="T15" fmla="*/ 70 h 112"/>
                <a:gd name="T16" fmla="*/ 9 w 136"/>
                <a:gd name="T17" fmla="*/ 92 h 112"/>
                <a:gd name="T18" fmla="*/ 26 w 136"/>
                <a:gd name="T19" fmla="*/ 97 h 112"/>
                <a:gd name="T20" fmla="*/ 41 w 136"/>
                <a:gd name="T21" fmla="*/ 112 h 112"/>
                <a:gd name="T22" fmla="*/ 56 w 136"/>
                <a:gd name="T23" fmla="*/ 103 h 112"/>
                <a:gd name="T24" fmla="*/ 78 w 136"/>
                <a:gd name="T25" fmla="*/ 103 h 112"/>
                <a:gd name="T26" fmla="*/ 83 w 136"/>
                <a:gd name="T27" fmla="*/ 86 h 112"/>
                <a:gd name="T28" fmla="*/ 98 w 136"/>
                <a:gd name="T29" fmla="*/ 70 h 112"/>
                <a:gd name="T30" fmla="*/ 89 w 136"/>
                <a:gd name="T31" fmla="*/ 55 h 112"/>
                <a:gd name="T32" fmla="*/ 89 w 136"/>
                <a:gd name="T33" fmla="*/ 33 h 112"/>
                <a:gd name="T34" fmla="*/ 72 w 136"/>
                <a:gd name="T35" fmla="*/ 29 h 112"/>
                <a:gd name="T36" fmla="*/ 56 w 136"/>
                <a:gd name="T37" fmla="*/ 14 h 112"/>
                <a:gd name="T38" fmla="*/ 100 w 136"/>
                <a:gd name="T39" fmla="*/ 23 h 112"/>
                <a:gd name="T40" fmla="*/ 124 w 136"/>
                <a:gd name="T41" fmla="*/ 23 h 112"/>
                <a:gd name="T42" fmla="*/ 116 w 136"/>
                <a:gd name="T43" fmla="*/ 0 h 112"/>
                <a:gd name="T44" fmla="*/ 108 w 136"/>
                <a:gd name="T45" fmla="*/ 4 h 112"/>
                <a:gd name="T46" fmla="*/ 98 w 136"/>
                <a:gd name="T47" fmla="*/ 4 h 112"/>
                <a:gd name="T48" fmla="*/ 96 w 136"/>
                <a:gd name="T49" fmla="*/ 12 h 112"/>
                <a:gd name="T50" fmla="*/ 88 w 136"/>
                <a:gd name="T51" fmla="*/ 20 h 112"/>
                <a:gd name="T52" fmla="*/ 93 w 136"/>
                <a:gd name="T53" fmla="*/ 27 h 112"/>
                <a:gd name="T54" fmla="*/ 93 w 136"/>
                <a:gd name="T55" fmla="*/ 37 h 112"/>
                <a:gd name="T56" fmla="*/ 101 w 136"/>
                <a:gd name="T57" fmla="*/ 39 h 112"/>
                <a:gd name="T58" fmla="*/ 108 w 136"/>
                <a:gd name="T59" fmla="*/ 47 h 112"/>
                <a:gd name="T60" fmla="*/ 116 w 136"/>
                <a:gd name="T61" fmla="*/ 42 h 112"/>
                <a:gd name="T62" fmla="*/ 126 w 136"/>
                <a:gd name="T63" fmla="*/ 43 h 112"/>
                <a:gd name="T64" fmla="*/ 128 w 136"/>
                <a:gd name="T65" fmla="*/ 34 h 112"/>
                <a:gd name="T66" fmla="*/ 136 w 136"/>
                <a:gd name="T67" fmla="*/ 27 h 112"/>
                <a:gd name="T68" fmla="*/ 131 w 136"/>
                <a:gd name="T69" fmla="*/ 20 h 112"/>
                <a:gd name="T70" fmla="*/ 131 w 136"/>
                <a:gd name="T71" fmla="*/ 9 h 112"/>
                <a:gd name="T72" fmla="*/ 123 w 136"/>
                <a:gd name="T73" fmla="*/ 7 h 112"/>
                <a:gd name="T74" fmla="*/ 116 w 136"/>
                <a:gd name="T7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6" h="112">
                  <a:moveTo>
                    <a:pt x="49" y="94"/>
                  </a:moveTo>
                  <a:cubicBezTo>
                    <a:pt x="32" y="94"/>
                    <a:pt x="18" y="80"/>
                    <a:pt x="18" y="63"/>
                  </a:cubicBezTo>
                  <a:cubicBezTo>
                    <a:pt x="18" y="46"/>
                    <a:pt x="32" y="32"/>
                    <a:pt x="49" y="32"/>
                  </a:cubicBezTo>
                  <a:cubicBezTo>
                    <a:pt x="66" y="32"/>
                    <a:pt x="80" y="46"/>
                    <a:pt x="80" y="63"/>
                  </a:cubicBezTo>
                  <a:cubicBezTo>
                    <a:pt x="80" y="80"/>
                    <a:pt x="66" y="94"/>
                    <a:pt x="49" y="94"/>
                  </a:cubicBezTo>
                  <a:moveTo>
                    <a:pt x="56" y="14"/>
                  </a:moveTo>
                  <a:cubicBezTo>
                    <a:pt x="41" y="14"/>
                    <a:pt x="41" y="14"/>
                    <a:pt x="41" y="14"/>
                  </a:cubicBezTo>
                  <a:cubicBezTo>
                    <a:pt x="41" y="23"/>
                    <a:pt x="41" y="23"/>
                    <a:pt x="41" y="23"/>
                  </a:cubicBezTo>
                  <a:cubicBezTo>
                    <a:pt x="36" y="24"/>
                    <a:pt x="30" y="26"/>
                    <a:pt x="26" y="29"/>
                  </a:cubicBezTo>
                  <a:cubicBezTo>
                    <a:pt x="19" y="23"/>
                    <a:pt x="19" y="23"/>
                    <a:pt x="19" y="23"/>
                  </a:cubicBezTo>
                  <a:cubicBezTo>
                    <a:pt x="9" y="33"/>
                    <a:pt x="9" y="33"/>
                    <a:pt x="9" y="33"/>
                  </a:cubicBezTo>
                  <a:cubicBezTo>
                    <a:pt x="15" y="40"/>
                    <a:pt x="15" y="40"/>
                    <a:pt x="15" y="40"/>
                  </a:cubicBezTo>
                  <a:cubicBezTo>
                    <a:pt x="12" y="44"/>
                    <a:pt x="10" y="50"/>
                    <a:pt x="9" y="55"/>
                  </a:cubicBezTo>
                  <a:cubicBezTo>
                    <a:pt x="0" y="55"/>
                    <a:pt x="0" y="55"/>
                    <a:pt x="0" y="55"/>
                  </a:cubicBezTo>
                  <a:cubicBezTo>
                    <a:pt x="0" y="70"/>
                    <a:pt x="0" y="70"/>
                    <a:pt x="0" y="70"/>
                  </a:cubicBezTo>
                  <a:cubicBezTo>
                    <a:pt x="9" y="70"/>
                    <a:pt x="9" y="70"/>
                    <a:pt x="9" y="70"/>
                  </a:cubicBezTo>
                  <a:cubicBezTo>
                    <a:pt x="10" y="76"/>
                    <a:pt x="12" y="81"/>
                    <a:pt x="15" y="86"/>
                  </a:cubicBezTo>
                  <a:cubicBezTo>
                    <a:pt x="9" y="92"/>
                    <a:pt x="9" y="92"/>
                    <a:pt x="9" y="92"/>
                  </a:cubicBezTo>
                  <a:cubicBezTo>
                    <a:pt x="19" y="103"/>
                    <a:pt x="19" y="103"/>
                    <a:pt x="19" y="103"/>
                  </a:cubicBezTo>
                  <a:cubicBezTo>
                    <a:pt x="26" y="97"/>
                    <a:pt x="26" y="97"/>
                    <a:pt x="26" y="97"/>
                  </a:cubicBezTo>
                  <a:cubicBezTo>
                    <a:pt x="30" y="100"/>
                    <a:pt x="36" y="102"/>
                    <a:pt x="41" y="103"/>
                  </a:cubicBezTo>
                  <a:cubicBezTo>
                    <a:pt x="41" y="112"/>
                    <a:pt x="41" y="112"/>
                    <a:pt x="41" y="112"/>
                  </a:cubicBezTo>
                  <a:cubicBezTo>
                    <a:pt x="56" y="112"/>
                    <a:pt x="56" y="112"/>
                    <a:pt x="56" y="112"/>
                  </a:cubicBezTo>
                  <a:cubicBezTo>
                    <a:pt x="56" y="103"/>
                    <a:pt x="56" y="103"/>
                    <a:pt x="56" y="103"/>
                  </a:cubicBezTo>
                  <a:cubicBezTo>
                    <a:pt x="62" y="102"/>
                    <a:pt x="67" y="100"/>
                    <a:pt x="72" y="97"/>
                  </a:cubicBezTo>
                  <a:cubicBezTo>
                    <a:pt x="78" y="103"/>
                    <a:pt x="78" y="103"/>
                    <a:pt x="78" y="103"/>
                  </a:cubicBezTo>
                  <a:cubicBezTo>
                    <a:pt x="89" y="92"/>
                    <a:pt x="89" y="92"/>
                    <a:pt x="89" y="92"/>
                  </a:cubicBezTo>
                  <a:cubicBezTo>
                    <a:pt x="83" y="86"/>
                    <a:pt x="83" y="86"/>
                    <a:pt x="83" y="86"/>
                  </a:cubicBezTo>
                  <a:cubicBezTo>
                    <a:pt x="86" y="81"/>
                    <a:pt x="88" y="76"/>
                    <a:pt x="89" y="70"/>
                  </a:cubicBezTo>
                  <a:cubicBezTo>
                    <a:pt x="98" y="70"/>
                    <a:pt x="98" y="70"/>
                    <a:pt x="98" y="70"/>
                  </a:cubicBezTo>
                  <a:cubicBezTo>
                    <a:pt x="98" y="55"/>
                    <a:pt x="98" y="55"/>
                    <a:pt x="98" y="55"/>
                  </a:cubicBezTo>
                  <a:cubicBezTo>
                    <a:pt x="89" y="55"/>
                    <a:pt x="89" y="55"/>
                    <a:pt x="89" y="55"/>
                  </a:cubicBezTo>
                  <a:cubicBezTo>
                    <a:pt x="88" y="50"/>
                    <a:pt x="86" y="44"/>
                    <a:pt x="83" y="40"/>
                  </a:cubicBezTo>
                  <a:cubicBezTo>
                    <a:pt x="89" y="33"/>
                    <a:pt x="89" y="33"/>
                    <a:pt x="89" y="33"/>
                  </a:cubicBezTo>
                  <a:cubicBezTo>
                    <a:pt x="78" y="23"/>
                    <a:pt x="78" y="23"/>
                    <a:pt x="78" y="23"/>
                  </a:cubicBezTo>
                  <a:cubicBezTo>
                    <a:pt x="72" y="29"/>
                    <a:pt x="72" y="29"/>
                    <a:pt x="72" y="29"/>
                  </a:cubicBezTo>
                  <a:cubicBezTo>
                    <a:pt x="67" y="26"/>
                    <a:pt x="62" y="24"/>
                    <a:pt x="56" y="23"/>
                  </a:cubicBezTo>
                  <a:cubicBezTo>
                    <a:pt x="56" y="14"/>
                    <a:pt x="56" y="14"/>
                    <a:pt x="56" y="14"/>
                  </a:cubicBezTo>
                  <a:moveTo>
                    <a:pt x="112" y="35"/>
                  </a:moveTo>
                  <a:cubicBezTo>
                    <a:pt x="105" y="35"/>
                    <a:pt x="100" y="30"/>
                    <a:pt x="100" y="23"/>
                  </a:cubicBezTo>
                  <a:cubicBezTo>
                    <a:pt x="100" y="16"/>
                    <a:pt x="105" y="11"/>
                    <a:pt x="112" y="11"/>
                  </a:cubicBezTo>
                  <a:cubicBezTo>
                    <a:pt x="119" y="11"/>
                    <a:pt x="124" y="16"/>
                    <a:pt x="124" y="23"/>
                  </a:cubicBezTo>
                  <a:cubicBezTo>
                    <a:pt x="124" y="30"/>
                    <a:pt x="119" y="35"/>
                    <a:pt x="112" y="35"/>
                  </a:cubicBezTo>
                  <a:moveTo>
                    <a:pt x="116" y="0"/>
                  </a:moveTo>
                  <a:cubicBezTo>
                    <a:pt x="108" y="0"/>
                    <a:pt x="108" y="0"/>
                    <a:pt x="108" y="0"/>
                  </a:cubicBezTo>
                  <a:cubicBezTo>
                    <a:pt x="108" y="4"/>
                    <a:pt x="108" y="4"/>
                    <a:pt x="108" y="4"/>
                  </a:cubicBezTo>
                  <a:cubicBezTo>
                    <a:pt x="106" y="4"/>
                    <a:pt x="103" y="6"/>
                    <a:pt x="101" y="7"/>
                  </a:cubicBezTo>
                  <a:cubicBezTo>
                    <a:pt x="98" y="4"/>
                    <a:pt x="98" y="4"/>
                    <a:pt x="98" y="4"/>
                  </a:cubicBezTo>
                  <a:cubicBezTo>
                    <a:pt x="93" y="9"/>
                    <a:pt x="93" y="9"/>
                    <a:pt x="93" y="9"/>
                  </a:cubicBezTo>
                  <a:cubicBezTo>
                    <a:pt x="96" y="12"/>
                    <a:pt x="96" y="12"/>
                    <a:pt x="96" y="12"/>
                  </a:cubicBezTo>
                  <a:cubicBezTo>
                    <a:pt x="94" y="14"/>
                    <a:pt x="93" y="17"/>
                    <a:pt x="93" y="20"/>
                  </a:cubicBezTo>
                  <a:cubicBezTo>
                    <a:pt x="88" y="20"/>
                    <a:pt x="88" y="20"/>
                    <a:pt x="88" y="20"/>
                  </a:cubicBezTo>
                  <a:cubicBezTo>
                    <a:pt x="88" y="27"/>
                    <a:pt x="88" y="27"/>
                    <a:pt x="88" y="27"/>
                  </a:cubicBezTo>
                  <a:cubicBezTo>
                    <a:pt x="93" y="27"/>
                    <a:pt x="93" y="27"/>
                    <a:pt x="93" y="27"/>
                  </a:cubicBezTo>
                  <a:cubicBezTo>
                    <a:pt x="93" y="30"/>
                    <a:pt x="94" y="32"/>
                    <a:pt x="96" y="34"/>
                  </a:cubicBezTo>
                  <a:cubicBezTo>
                    <a:pt x="93" y="37"/>
                    <a:pt x="93" y="37"/>
                    <a:pt x="93" y="37"/>
                  </a:cubicBezTo>
                  <a:cubicBezTo>
                    <a:pt x="98" y="43"/>
                    <a:pt x="98" y="43"/>
                    <a:pt x="98" y="43"/>
                  </a:cubicBezTo>
                  <a:cubicBezTo>
                    <a:pt x="101" y="39"/>
                    <a:pt x="101" y="39"/>
                    <a:pt x="101" y="39"/>
                  </a:cubicBezTo>
                  <a:cubicBezTo>
                    <a:pt x="103" y="41"/>
                    <a:pt x="106" y="42"/>
                    <a:pt x="108" y="42"/>
                  </a:cubicBezTo>
                  <a:cubicBezTo>
                    <a:pt x="108" y="47"/>
                    <a:pt x="108" y="47"/>
                    <a:pt x="108" y="47"/>
                  </a:cubicBezTo>
                  <a:cubicBezTo>
                    <a:pt x="116" y="47"/>
                    <a:pt x="116" y="47"/>
                    <a:pt x="116" y="47"/>
                  </a:cubicBezTo>
                  <a:cubicBezTo>
                    <a:pt x="116" y="42"/>
                    <a:pt x="116" y="42"/>
                    <a:pt x="116" y="42"/>
                  </a:cubicBezTo>
                  <a:cubicBezTo>
                    <a:pt x="118" y="42"/>
                    <a:pt x="121" y="41"/>
                    <a:pt x="123" y="39"/>
                  </a:cubicBezTo>
                  <a:cubicBezTo>
                    <a:pt x="126" y="43"/>
                    <a:pt x="126" y="43"/>
                    <a:pt x="126" y="43"/>
                  </a:cubicBezTo>
                  <a:cubicBezTo>
                    <a:pt x="131" y="37"/>
                    <a:pt x="131" y="37"/>
                    <a:pt x="131" y="37"/>
                  </a:cubicBezTo>
                  <a:cubicBezTo>
                    <a:pt x="128" y="34"/>
                    <a:pt x="128" y="34"/>
                    <a:pt x="128" y="34"/>
                  </a:cubicBezTo>
                  <a:cubicBezTo>
                    <a:pt x="130" y="32"/>
                    <a:pt x="131" y="30"/>
                    <a:pt x="131" y="27"/>
                  </a:cubicBezTo>
                  <a:cubicBezTo>
                    <a:pt x="136" y="27"/>
                    <a:pt x="136" y="27"/>
                    <a:pt x="136" y="27"/>
                  </a:cubicBezTo>
                  <a:cubicBezTo>
                    <a:pt x="136" y="20"/>
                    <a:pt x="136" y="20"/>
                    <a:pt x="136" y="20"/>
                  </a:cubicBezTo>
                  <a:cubicBezTo>
                    <a:pt x="131" y="20"/>
                    <a:pt x="131" y="20"/>
                    <a:pt x="131" y="20"/>
                  </a:cubicBezTo>
                  <a:cubicBezTo>
                    <a:pt x="131" y="17"/>
                    <a:pt x="130" y="14"/>
                    <a:pt x="128" y="12"/>
                  </a:cubicBezTo>
                  <a:cubicBezTo>
                    <a:pt x="131" y="9"/>
                    <a:pt x="131" y="9"/>
                    <a:pt x="131" y="9"/>
                  </a:cubicBezTo>
                  <a:cubicBezTo>
                    <a:pt x="126" y="4"/>
                    <a:pt x="126" y="4"/>
                    <a:pt x="126" y="4"/>
                  </a:cubicBezTo>
                  <a:cubicBezTo>
                    <a:pt x="123" y="7"/>
                    <a:pt x="123" y="7"/>
                    <a:pt x="123" y="7"/>
                  </a:cubicBezTo>
                  <a:cubicBezTo>
                    <a:pt x="121" y="6"/>
                    <a:pt x="118" y="4"/>
                    <a:pt x="116" y="4"/>
                  </a:cubicBezTo>
                  <a:cubicBezTo>
                    <a:pt x="116" y="0"/>
                    <a:pt x="116" y="0"/>
                    <a:pt x="116" y="0"/>
                  </a:cubicBezTo>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36" name="组合 35"/>
          <p:cNvGrpSpPr/>
          <p:nvPr/>
        </p:nvGrpSpPr>
        <p:grpSpPr>
          <a:xfrm>
            <a:off x="989936" y="2767475"/>
            <a:ext cx="894112" cy="894112"/>
            <a:chOff x="1670021" y="3098310"/>
            <a:chExt cx="894112" cy="894112"/>
          </a:xfrm>
        </p:grpSpPr>
        <p:sp>
          <p:nvSpPr>
            <p:cNvPr id="13" name="矩形 12"/>
            <p:cNvSpPr/>
            <p:nvPr/>
          </p:nvSpPr>
          <p:spPr>
            <a:xfrm>
              <a:off x="1670021" y="3098310"/>
              <a:ext cx="894112" cy="894112"/>
            </a:xfrm>
            <a:prstGeom prst="rect">
              <a:avLst/>
            </a:prstGeom>
            <a:solidFill>
              <a:srgbClr val="26262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24" name="Freeform 36"/>
            <p:cNvSpPr>
              <a:spLocks noEditPoints="1"/>
            </p:cNvSpPr>
            <p:nvPr/>
          </p:nvSpPr>
          <p:spPr bwMode="auto">
            <a:xfrm>
              <a:off x="1947203" y="3373970"/>
              <a:ext cx="339748" cy="342792"/>
            </a:xfrm>
            <a:custGeom>
              <a:avLst/>
              <a:gdLst>
                <a:gd name="T0" fmla="*/ 67 w 120"/>
                <a:gd name="T1" fmla="*/ 53 h 121"/>
                <a:gd name="T2" fmla="*/ 67 w 120"/>
                <a:gd name="T3" fmla="*/ 26 h 121"/>
                <a:gd name="T4" fmla="*/ 53 w 120"/>
                <a:gd name="T5" fmla="*/ 26 h 121"/>
                <a:gd name="T6" fmla="*/ 53 w 120"/>
                <a:gd name="T7" fmla="*/ 53 h 121"/>
                <a:gd name="T8" fmla="*/ 27 w 120"/>
                <a:gd name="T9" fmla="*/ 53 h 121"/>
                <a:gd name="T10" fmla="*/ 27 w 120"/>
                <a:gd name="T11" fmla="*/ 68 h 121"/>
                <a:gd name="T12" fmla="*/ 53 w 120"/>
                <a:gd name="T13" fmla="*/ 68 h 121"/>
                <a:gd name="T14" fmla="*/ 53 w 120"/>
                <a:gd name="T15" fmla="*/ 94 h 121"/>
                <a:gd name="T16" fmla="*/ 67 w 120"/>
                <a:gd name="T17" fmla="*/ 94 h 121"/>
                <a:gd name="T18" fmla="*/ 67 w 120"/>
                <a:gd name="T19" fmla="*/ 68 h 121"/>
                <a:gd name="T20" fmla="*/ 93 w 120"/>
                <a:gd name="T21" fmla="*/ 68 h 121"/>
                <a:gd name="T22" fmla="*/ 93 w 120"/>
                <a:gd name="T23" fmla="*/ 53 h 121"/>
                <a:gd name="T24" fmla="*/ 67 w 120"/>
                <a:gd name="T25" fmla="*/ 53 h 121"/>
                <a:gd name="T26" fmla="*/ 60 w 120"/>
                <a:gd name="T27" fmla="*/ 0 h 121"/>
                <a:gd name="T28" fmla="*/ 0 w 120"/>
                <a:gd name="T29" fmla="*/ 61 h 121"/>
                <a:gd name="T30" fmla="*/ 60 w 120"/>
                <a:gd name="T31" fmla="*/ 121 h 121"/>
                <a:gd name="T32" fmla="*/ 120 w 120"/>
                <a:gd name="T33" fmla="*/ 61 h 121"/>
                <a:gd name="T34" fmla="*/ 60 w 120"/>
                <a:gd name="T35" fmla="*/ 0 h 121"/>
                <a:gd name="T36" fmla="*/ 60 w 120"/>
                <a:gd name="T37" fmla="*/ 107 h 121"/>
                <a:gd name="T38" fmla="*/ 13 w 120"/>
                <a:gd name="T39" fmla="*/ 61 h 121"/>
                <a:gd name="T40" fmla="*/ 60 w 120"/>
                <a:gd name="T41" fmla="*/ 14 h 121"/>
                <a:gd name="T42" fmla="*/ 107 w 120"/>
                <a:gd name="T43" fmla="*/ 61 h 121"/>
                <a:gd name="T44" fmla="*/ 60 w 120"/>
                <a:gd name="T45" fmla="*/ 10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121">
                  <a:moveTo>
                    <a:pt x="67" y="53"/>
                  </a:moveTo>
                  <a:cubicBezTo>
                    <a:pt x="67" y="26"/>
                    <a:pt x="67" y="26"/>
                    <a:pt x="67" y="26"/>
                  </a:cubicBezTo>
                  <a:cubicBezTo>
                    <a:pt x="53" y="26"/>
                    <a:pt x="53" y="26"/>
                    <a:pt x="53" y="26"/>
                  </a:cubicBezTo>
                  <a:cubicBezTo>
                    <a:pt x="53" y="53"/>
                    <a:pt x="53" y="53"/>
                    <a:pt x="53" y="53"/>
                  </a:cubicBezTo>
                  <a:cubicBezTo>
                    <a:pt x="27" y="53"/>
                    <a:pt x="27" y="53"/>
                    <a:pt x="27" y="53"/>
                  </a:cubicBezTo>
                  <a:cubicBezTo>
                    <a:pt x="27" y="68"/>
                    <a:pt x="27" y="68"/>
                    <a:pt x="27" y="68"/>
                  </a:cubicBezTo>
                  <a:cubicBezTo>
                    <a:pt x="53" y="68"/>
                    <a:pt x="53" y="68"/>
                    <a:pt x="53" y="68"/>
                  </a:cubicBezTo>
                  <a:cubicBezTo>
                    <a:pt x="53" y="94"/>
                    <a:pt x="53" y="94"/>
                    <a:pt x="53" y="94"/>
                  </a:cubicBezTo>
                  <a:cubicBezTo>
                    <a:pt x="67" y="94"/>
                    <a:pt x="67" y="94"/>
                    <a:pt x="67" y="94"/>
                  </a:cubicBezTo>
                  <a:cubicBezTo>
                    <a:pt x="67" y="68"/>
                    <a:pt x="67" y="68"/>
                    <a:pt x="67" y="68"/>
                  </a:cubicBezTo>
                  <a:cubicBezTo>
                    <a:pt x="93" y="68"/>
                    <a:pt x="93" y="68"/>
                    <a:pt x="93" y="68"/>
                  </a:cubicBezTo>
                  <a:cubicBezTo>
                    <a:pt x="93" y="53"/>
                    <a:pt x="93" y="53"/>
                    <a:pt x="93" y="53"/>
                  </a:cubicBezTo>
                  <a:lnTo>
                    <a:pt x="67" y="53"/>
                  </a:lnTo>
                  <a:close/>
                  <a:moveTo>
                    <a:pt x="60" y="0"/>
                  </a:moveTo>
                  <a:cubicBezTo>
                    <a:pt x="27" y="0"/>
                    <a:pt x="0" y="27"/>
                    <a:pt x="0" y="61"/>
                  </a:cubicBezTo>
                  <a:cubicBezTo>
                    <a:pt x="0" y="94"/>
                    <a:pt x="27" y="121"/>
                    <a:pt x="60" y="121"/>
                  </a:cubicBezTo>
                  <a:cubicBezTo>
                    <a:pt x="93" y="121"/>
                    <a:pt x="120" y="94"/>
                    <a:pt x="120" y="61"/>
                  </a:cubicBezTo>
                  <a:cubicBezTo>
                    <a:pt x="120" y="27"/>
                    <a:pt x="93" y="0"/>
                    <a:pt x="60" y="0"/>
                  </a:cubicBezTo>
                  <a:close/>
                  <a:moveTo>
                    <a:pt x="60" y="107"/>
                  </a:moveTo>
                  <a:cubicBezTo>
                    <a:pt x="34" y="107"/>
                    <a:pt x="13" y="86"/>
                    <a:pt x="13" y="61"/>
                  </a:cubicBezTo>
                  <a:cubicBezTo>
                    <a:pt x="13" y="35"/>
                    <a:pt x="34" y="14"/>
                    <a:pt x="60" y="14"/>
                  </a:cubicBezTo>
                  <a:cubicBezTo>
                    <a:pt x="86" y="14"/>
                    <a:pt x="107" y="35"/>
                    <a:pt x="107" y="61"/>
                  </a:cubicBezTo>
                  <a:cubicBezTo>
                    <a:pt x="107" y="86"/>
                    <a:pt x="86" y="107"/>
                    <a:pt x="60" y="107"/>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38" name="组合 37"/>
          <p:cNvGrpSpPr/>
          <p:nvPr/>
        </p:nvGrpSpPr>
        <p:grpSpPr>
          <a:xfrm>
            <a:off x="5592863" y="1293502"/>
            <a:ext cx="894112" cy="894112"/>
            <a:chOff x="6272948" y="1624337"/>
            <a:chExt cx="894112" cy="894112"/>
          </a:xfrm>
        </p:grpSpPr>
        <p:sp>
          <p:nvSpPr>
            <p:cNvPr id="17" name="矩形 16"/>
            <p:cNvSpPr/>
            <p:nvPr/>
          </p:nvSpPr>
          <p:spPr>
            <a:xfrm>
              <a:off x="6272948" y="1624337"/>
              <a:ext cx="894112" cy="894112"/>
            </a:xfrm>
            <a:prstGeom prst="rect">
              <a:avLst/>
            </a:prstGeom>
            <a:solidFill>
              <a:srgbClr val="26262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8" name="Freeform 17"/>
            <p:cNvSpPr>
              <a:spLocks noEditPoints="1"/>
            </p:cNvSpPr>
            <p:nvPr/>
          </p:nvSpPr>
          <p:spPr bwMode="auto">
            <a:xfrm>
              <a:off x="6581036" y="1856030"/>
              <a:ext cx="269662" cy="435606"/>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39" name="组合 38"/>
          <p:cNvGrpSpPr/>
          <p:nvPr/>
        </p:nvGrpSpPr>
        <p:grpSpPr>
          <a:xfrm>
            <a:off x="5592863" y="2767475"/>
            <a:ext cx="894112" cy="894112"/>
            <a:chOff x="6272948" y="3098310"/>
            <a:chExt cx="894112" cy="894112"/>
          </a:xfrm>
        </p:grpSpPr>
        <p:sp>
          <p:nvSpPr>
            <p:cNvPr id="19" name="矩形 18"/>
            <p:cNvSpPr/>
            <p:nvPr/>
          </p:nvSpPr>
          <p:spPr>
            <a:xfrm>
              <a:off x="6272948" y="3098310"/>
              <a:ext cx="894112" cy="894112"/>
            </a:xfrm>
            <a:prstGeom prst="rect">
              <a:avLst/>
            </a:prstGeom>
            <a:solidFill>
              <a:srgbClr val="F7BD0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nvGrpSpPr>
            <p:cNvPr id="26" name="组合 25"/>
            <p:cNvGrpSpPr/>
            <p:nvPr/>
          </p:nvGrpSpPr>
          <p:grpSpPr>
            <a:xfrm>
              <a:off x="6544470" y="3373970"/>
              <a:ext cx="342794" cy="342792"/>
              <a:chOff x="632006" y="489275"/>
              <a:chExt cx="225558" cy="225558"/>
            </a:xfrm>
            <a:solidFill>
              <a:schemeClr val="bg1"/>
            </a:solidFill>
          </p:grpSpPr>
          <p:sp>
            <p:nvSpPr>
              <p:cNvPr id="27" name="Freeform 5"/>
              <p:cNvSpPr/>
              <p:nvPr/>
            </p:nvSpPr>
            <p:spPr bwMode="auto">
              <a:xfrm>
                <a:off x="632006" y="489275"/>
                <a:ext cx="225558" cy="225558"/>
              </a:xfrm>
              <a:custGeom>
                <a:avLst/>
                <a:gdLst>
                  <a:gd name="T0" fmla="*/ 184 w 213"/>
                  <a:gd name="T1" fmla="*/ 77 h 213"/>
                  <a:gd name="T2" fmla="*/ 184 w 213"/>
                  <a:gd name="T3" fmla="*/ 10 h 213"/>
                  <a:gd name="T4" fmla="*/ 145 w 213"/>
                  <a:gd name="T5" fmla="*/ 10 h 213"/>
                  <a:gd name="T6" fmla="*/ 145 w 213"/>
                  <a:gd name="T7" fmla="*/ 39 h 213"/>
                  <a:gd name="T8" fmla="*/ 106 w 213"/>
                  <a:gd name="T9" fmla="*/ 0 h 213"/>
                  <a:gd name="T10" fmla="*/ 0 w 213"/>
                  <a:gd name="T11" fmla="*/ 106 h 213"/>
                  <a:gd name="T12" fmla="*/ 19 w 213"/>
                  <a:gd name="T13" fmla="*/ 106 h 213"/>
                  <a:gd name="T14" fmla="*/ 19 w 213"/>
                  <a:gd name="T15" fmla="*/ 213 h 213"/>
                  <a:gd name="T16" fmla="*/ 77 w 213"/>
                  <a:gd name="T17" fmla="*/ 213 h 213"/>
                  <a:gd name="T18" fmla="*/ 77 w 213"/>
                  <a:gd name="T19" fmla="*/ 126 h 213"/>
                  <a:gd name="T20" fmla="*/ 135 w 213"/>
                  <a:gd name="T21" fmla="*/ 126 h 213"/>
                  <a:gd name="T22" fmla="*/ 135 w 213"/>
                  <a:gd name="T23" fmla="*/ 213 h 213"/>
                  <a:gd name="T24" fmla="*/ 193 w 213"/>
                  <a:gd name="T25" fmla="*/ 213 h 213"/>
                  <a:gd name="T26" fmla="*/ 193 w 213"/>
                  <a:gd name="T27" fmla="*/ 106 h 213"/>
                  <a:gd name="T28" fmla="*/ 213 w 213"/>
                  <a:gd name="T29" fmla="*/ 106 h 213"/>
                  <a:gd name="T30" fmla="*/ 184 w 213"/>
                  <a:gd name="T31" fmla="*/ 77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3" h="213">
                    <a:moveTo>
                      <a:pt x="184" y="77"/>
                    </a:moveTo>
                    <a:lnTo>
                      <a:pt x="184" y="10"/>
                    </a:lnTo>
                    <a:lnTo>
                      <a:pt x="145" y="10"/>
                    </a:lnTo>
                    <a:lnTo>
                      <a:pt x="145" y="39"/>
                    </a:lnTo>
                    <a:lnTo>
                      <a:pt x="106" y="0"/>
                    </a:lnTo>
                    <a:lnTo>
                      <a:pt x="0" y="106"/>
                    </a:lnTo>
                    <a:lnTo>
                      <a:pt x="19" y="106"/>
                    </a:lnTo>
                    <a:lnTo>
                      <a:pt x="19" y="213"/>
                    </a:lnTo>
                    <a:lnTo>
                      <a:pt x="77" y="213"/>
                    </a:lnTo>
                    <a:lnTo>
                      <a:pt x="77" y="126"/>
                    </a:lnTo>
                    <a:lnTo>
                      <a:pt x="135" y="126"/>
                    </a:lnTo>
                    <a:lnTo>
                      <a:pt x="135" y="213"/>
                    </a:lnTo>
                    <a:lnTo>
                      <a:pt x="193" y="213"/>
                    </a:lnTo>
                    <a:lnTo>
                      <a:pt x="193" y="106"/>
                    </a:lnTo>
                    <a:lnTo>
                      <a:pt x="213" y="106"/>
                    </a:lnTo>
                    <a:lnTo>
                      <a:pt x="184"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28" name="Rectangle 6"/>
              <p:cNvSpPr>
                <a:spLocks noChangeArrowheads="1"/>
              </p:cNvSpPr>
              <p:nvPr/>
            </p:nvSpPr>
            <p:spPr bwMode="auto">
              <a:xfrm>
                <a:off x="724136" y="632234"/>
                <a:ext cx="41299" cy="825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29" name="Rectangle 7"/>
              <p:cNvSpPr>
                <a:spLocks noChangeArrowheads="1"/>
              </p:cNvSpPr>
              <p:nvPr/>
            </p:nvSpPr>
            <p:spPr bwMode="auto">
              <a:xfrm>
                <a:off x="724136" y="632234"/>
                <a:ext cx="41299" cy="825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30" name="Rectangle 8"/>
              <p:cNvSpPr>
                <a:spLocks noChangeArrowheads="1"/>
              </p:cNvSpPr>
              <p:nvPr/>
            </p:nvSpPr>
            <p:spPr bwMode="auto">
              <a:xfrm>
                <a:off x="724136" y="632234"/>
                <a:ext cx="41299" cy="825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31" name="Rectangle 9"/>
              <p:cNvSpPr>
                <a:spLocks noChangeArrowheads="1"/>
              </p:cNvSpPr>
              <p:nvPr/>
            </p:nvSpPr>
            <p:spPr bwMode="auto">
              <a:xfrm>
                <a:off x="724136" y="632234"/>
                <a:ext cx="41299" cy="825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grpSp>
        <p:nvGrpSpPr>
          <p:cNvPr id="40" name="组合 39"/>
          <p:cNvGrpSpPr/>
          <p:nvPr/>
        </p:nvGrpSpPr>
        <p:grpSpPr>
          <a:xfrm>
            <a:off x="5592863" y="4258466"/>
            <a:ext cx="894112" cy="894112"/>
            <a:chOff x="6272948" y="4589301"/>
            <a:chExt cx="894112" cy="894112"/>
          </a:xfrm>
        </p:grpSpPr>
        <p:sp>
          <p:nvSpPr>
            <p:cNvPr id="11" name="矩形 10"/>
            <p:cNvSpPr/>
            <p:nvPr/>
          </p:nvSpPr>
          <p:spPr>
            <a:xfrm>
              <a:off x="6272948" y="4589301"/>
              <a:ext cx="894112" cy="894112"/>
            </a:xfrm>
            <a:prstGeom prst="rect">
              <a:avLst/>
            </a:prstGeom>
            <a:solidFill>
              <a:srgbClr val="26262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nvGrpSpPr>
            <p:cNvPr id="32" name="Group 12"/>
            <p:cNvGrpSpPr/>
            <p:nvPr/>
          </p:nvGrpSpPr>
          <p:grpSpPr bwMode="auto">
            <a:xfrm>
              <a:off x="6595916" y="4878145"/>
              <a:ext cx="248176" cy="316424"/>
              <a:chOff x="0" y="0"/>
              <a:chExt cx="120" cy="153"/>
            </a:xfrm>
            <a:solidFill>
              <a:schemeClr val="bg1"/>
            </a:solidFill>
          </p:grpSpPr>
          <p:sp>
            <p:nvSpPr>
              <p:cNvPr id="33" name="Freeform 13"/>
              <p:cNvSpPr>
                <a:spLocks noEditPoints="1"/>
              </p:cNvSpPr>
              <p:nvPr/>
            </p:nvSpPr>
            <p:spPr bwMode="auto">
              <a:xfrm>
                <a:off x="0" y="0"/>
                <a:ext cx="116" cy="116"/>
              </a:xfrm>
              <a:custGeom>
                <a:avLst/>
                <a:gdLst>
                  <a:gd name="T0" fmla="*/ 10 w 66"/>
                  <a:gd name="T1" fmla="*/ 57 h 66"/>
                  <a:gd name="T2" fmla="*/ 9 w 66"/>
                  <a:gd name="T3" fmla="*/ 64 h 66"/>
                  <a:gd name="T4" fmla="*/ 7 w 66"/>
                  <a:gd name="T5" fmla="*/ 57 h 66"/>
                  <a:gd name="T6" fmla="*/ 12 w 66"/>
                  <a:gd name="T7" fmla="*/ 52 h 66"/>
                  <a:gd name="T8" fmla="*/ 53 w 66"/>
                  <a:gd name="T9" fmla="*/ 12 h 66"/>
                  <a:gd name="T10" fmla="*/ 57 w 66"/>
                  <a:gd name="T11" fmla="*/ 2 h 66"/>
                  <a:gd name="T12" fmla="*/ 59 w 66"/>
                  <a:gd name="T13" fmla="*/ 10 h 66"/>
                  <a:gd name="T14" fmla="*/ 57 w 66"/>
                  <a:gd name="T15" fmla="*/ 12 h 66"/>
                  <a:gd name="T16" fmla="*/ 56 w 66"/>
                  <a:gd name="T17" fmla="*/ 13 h 66"/>
                  <a:gd name="T18" fmla="*/ 54 w 66"/>
                  <a:gd name="T19" fmla="*/ 14 h 66"/>
                  <a:gd name="T20" fmla="*/ 56 w 66"/>
                  <a:gd name="T21" fmla="*/ 21 h 66"/>
                  <a:gd name="T22" fmla="*/ 53 w 66"/>
                  <a:gd name="T23" fmla="*/ 16 h 66"/>
                  <a:gd name="T24" fmla="*/ 43 w 66"/>
                  <a:gd name="T25" fmla="*/ 25 h 66"/>
                  <a:gd name="T26" fmla="*/ 46 w 66"/>
                  <a:gd name="T27" fmla="*/ 31 h 66"/>
                  <a:gd name="T28" fmla="*/ 35 w 66"/>
                  <a:gd name="T29" fmla="*/ 33 h 66"/>
                  <a:gd name="T30" fmla="*/ 38 w 66"/>
                  <a:gd name="T31" fmla="*/ 39 h 66"/>
                  <a:gd name="T32" fmla="*/ 27 w 66"/>
                  <a:gd name="T33" fmla="*/ 41 h 66"/>
                  <a:gd name="T34" fmla="*/ 29 w 66"/>
                  <a:gd name="T35" fmla="*/ 48 h 66"/>
                  <a:gd name="T36" fmla="*/ 16 w 66"/>
                  <a:gd name="T37" fmla="*/ 52 h 66"/>
                  <a:gd name="T38" fmla="*/ 21 w 66"/>
                  <a:gd name="T39" fmla="*/ 56 h 66"/>
                  <a:gd name="T40" fmla="*/ 14 w 66"/>
                  <a:gd name="T41" fmla="*/ 54 h 66"/>
                  <a:gd name="T42" fmla="*/ 13 w 66"/>
                  <a:gd name="T43" fmla="*/ 55 h 66"/>
                  <a:gd name="T44" fmla="*/ 16 w 66"/>
                  <a:gd name="T45" fmla="*/ 61 h 66"/>
                  <a:gd name="T46" fmla="*/ 32 w 66"/>
                  <a:gd name="T47" fmla="*/ 17 h 66"/>
                  <a:gd name="T48" fmla="*/ 25 w 66"/>
                  <a:gd name="T49" fmla="*/ 24 h 66"/>
                  <a:gd name="T50" fmla="*/ 39 w 66"/>
                  <a:gd name="T51" fmla="*/ 26 h 66"/>
                  <a:gd name="T52" fmla="*/ 29 w 66"/>
                  <a:gd name="T53" fmla="*/ 8 h 66"/>
                  <a:gd name="T54" fmla="*/ 16 w 66"/>
                  <a:gd name="T55" fmla="*/ 15 h 66"/>
                  <a:gd name="T56" fmla="*/ 31 w 66"/>
                  <a:gd name="T57" fmla="*/ 16 h 66"/>
                  <a:gd name="T58" fmla="*/ 33 w 66"/>
                  <a:gd name="T59" fmla="*/ 13 h 66"/>
                  <a:gd name="T60" fmla="*/ 45 w 66"/>
                  <a:gd name="T61" fmla="*/ 10 h 66"/>
                  <a:gd name="T62" fmla="*/ 35 w 66"/>
                  <a:gd name="T63" fmla="*/ 17 h 66"/>
                  <a:gd name="T64" fmla="*/ 50 w 66"/>
                  <a:gd name="T65" fmla="*/ 15 h 66"/>
                  <a:gd name="T66" fmla="*/ 36 w 66"/>
                  <a:gd name="T67" fmla="*/ 15 h 66"/>
                  <a:gd name="T68" fmla="*/ 14 w 66"/>
                  <a:gd name="T69" fmla="*/ 32 h 66"/>
                  <a:gd name="T70" fmla="*/ 21 w 66"/>
                  <a:gd name="T71" fmla="*/ 23 h 66"/>
                  <a:gd name="T72" fmla="*/ 7 w 66"/>
                  <a:gd name="T73" fmla="*/ 28 h 66"/>
                  <a:gd name="T74" fmla="*/ 10 w 66"/>
                  <a:gd name="T75" fmla="*/ 46 h 66"/>
                  <a:gd name="T76" fmla="*/ 13 w 66"/>
                  <a:gd name="T77" fmla="*/ 34 h 66"/>
                  <a:gd name="T78" fmla="*/ 17 w 66"/>
                  <a:gd name="T79" fmla="*/ 34 h 66"/>
                  <a:gd name="T80" fmla="*/ 31 w 66"/>
                  <a:gd name="T81" fmla="*/ 34 h 66"/>
                  <a:gd name="T82" fmla="*/ 22 w 66"/>
                  <a:gd name="T83" fmla="*/ 25 h 66"/>
                  <a:gd name="T84" fmla="*/ 23 w 66"/>
                  <a:gd name="T85" fmla="*/ 41 h 66"/>
                  <a:gd name="T86" fmla="*/ 13 w 66"/>
                  <a:gd name="T87" fmla="*/ 50 h 66"/>
                  <a:gd name="T88" fmla="*/ 23 w 66"/>
                  <a:gd name="T89" fmla="*/ 4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 h="66">
                    <a:moveTo>
                      <a:pt x="16" y="61"/>
                    </a:moveTo>
                    <a:cubicBezTo>
                      <a:pt x="14" y="60"/>
                      <a:pt x="13" y="59"/>
                      <a:pt x="11" y="57"/>
                    </a:cubicBezTo>
                    <a:cubicBezTo>
                      <a:pt x="11" y="57"/>
                      <a:pt x="11" y="57"/>
                      <a:pt x="10" y="57"/>
                    </a:cubicBezTo>
                    <a:cubicBezTo>
                      <a:pt x="10" y="58"/>
                      <a:pt x="10" y="58"/>
                      <a:pt x="10" y="58"/>
                    </a:cubicBezTo>
                    <a:cubicBezTo>
                      <a:pt x="9" y="58"/>
                      <a:pt x="9" y="59"/>
                      <a:pt x="9" y="59"/>
                    </a:cubicBezTo>
                    <a:cubicBezTo>
                      <a:pt x="10" y="61"/>
                      <a:pt x="10" y="63"/>
                      <a:pt x="9" y="64"/>
                    </a:cubicBezTo>
                    <a:cubicBezTo>
                      <a:pt x="7" y="66"/>
                      <a:pt x="4" y="66"/>
                      <a:pt x="2" y="64"/>
                    </a:cubicBezTo>
                    <a:cubicBezTo>
                      <a:pt x="0" y="63"/>
                      <a:pt x="0" y="60"/>
                      <a:pt x="2" y="58"/>
                    </a:cubicBezTo>
                    <a:cubicBezTo>
                      <a:pt x="3" y="56"/>
                      <a:pt x="6" y="56"/>
                      <a:pt x="7" y="57"/>
                    </a:cubicBezTo>
                    <a:cubicBezTo>
                      <a:pt x="8" y="57"/>
                      <a:pt x="8" y="57"/>
                      <a:pt x="8" y="57"/>
                    </a:cubicBezTo>
                    <a:cubicBezTo>
                      <a:pt x="9" y="55"/>
                      <a:pt x="11" y="54"/>
                      <a:pt x="12" y="53"/>
                    </a:cubicBezTo>
                    <a:cubicBezTo>
                      <a:pt x="12" y="53"/>
                      <a:pt x="12" y="52"/>
                      <a:pt x="12" y="52"/>
                    </a:cubicBezTo>
                    <a:cubicBezTo>
                      <a:pt x="2" y="41"/>
                      <a:pt x="2" y="24"/>
                      <a:pt x="13" y="13"/>
                    </a:cubicBezTo>
                    <a:cubicBezTo>
                      <a:pt x="24" y="2"/>
                      <a:pt x="41" y="3"/>
                      <a:pt x="52" y="12"/>
                    </a:cubicBezTo>
                    <a:cubicBezTo>
                      <a:pt x="52" y="12"/>
                      <a:pt x="53" y="12"/>
                      <a:pt x="53" y="12"/>
                    </a:cubicBezTo>
                    <a:cubicBezTo>
                      <a:pt x="56" y="9"/>
                      <a:pt x="56" y="9"/>
                      <a:pt x="56" y="9"/>
                    </a:cubicBezTo>
                    <a:cubicBezTo>
                      <a:pt x="57" y="8"/>
                      <a:pt x="57" y="8"/>
                      <a:pt x="57" y="8"/>
                    </a:cubicBezTo>
                    <a:cubicBezTo>
                      <a:pt x="56" y="6"/>
                      <a:pt x="56" y="4"/>
                      <a:pt x="57" y="2"/>
                    </a:cubicBezTo>
                    <a:cubicBezTo>
                      <a:pt x="59" y="0"/>
                      <a:pt x="62" y="0"/>
                      <a:pt x="64" y="2"/>
                    </a:cubicBezTo>
                    <a:cubicBezTo>
                      <a:pt x="66" y="4"/>
                      <a:pt x="66" y="7"/>
                      <a:pt x="64" y="9"/>
                    </a:cubicBezTo>
                    <a:cubicBezTo>
                      <a:pt x="63" y="10"/>
                      <a:pt x="60" y="11"/>
                      <a:pt x="59" y="10"/>
                    </a:cubicBezTo>
                    <a:cubicBezTo>
                      <a:pt x="58" y="10"/>
                      <a:pt x="58" y="10"/>
                      <a:pt x="58" y="10"/>
                    </a:cubicBezTo>
                    <a:cubicBezTo>
                      <a:pt x="57" y="11"/>
                      <a:pt x="57" y="11"/>
                      <a:pt x="57" y="11"/>
                    </a:cubicBezTo>
                    <a:cubicBezTo>
                      <a:pt x="57" y="11"/>
                      <a:pt x="57" y="11"/>
                      <a:pt x="57" y="12"/>
                    </a:cubicBezTo>
                    <a:cubicBezTo>
                      <a:pt x="58" y="13"/>
                      <a:pt x="60" y="15"/>
                      <a:pt x="61" y="16"/>
                    </a:cubicBezTo>
                    <a:cubicBezTo>
                      <a:pt x="59" y="18"/>
                      <a:pt x="59" y="18"/>
                      <a:pt x="59" y="18"/>
                    </a:cubicBezTo>
                    <a:cubicBezTo>
                      <a:pt x="58" y="16"/>
                      <a:pt x="57" y="15"/>
                      <a:pt x="56" y="13"/>
                    </a:cubicBezTo>
                    <a:cubicBezTo>
                      <a:pt x="56" y="13"/>
                      <a:pt x="55" y="13"/>
                      <a:pt x="55" y="13"/>
                    </a:cubicBezTo>
                    <a:cubicBezTo>
                      <a:pt x="55" y="13"/>
                      <a:pt x="55" y="13"/>
                      <a:pt x="55" y="13"/>
                    </a:cubicBezTo>
                    <a:cubicBezTo>
                      <a:pt x="54" y="14"/>
                      <a:pt x="54" y="14"/>
                      <a:pt x="54" y="14"/>
                    </a:cubicBezTo>
                    <a:cubicBezTo>
                      <a:pt x="54" y="14"/>
                      <a:pt x="54" y="14"/>
                      <a:pt x="54" y="15"/>
                    </a:cubicBezTo>
                    <a:cubicBezTo>
                      <a:pt x="55" y="16"/>
                      <a:pt x="57" y="18"/>
                      <a:pt x="57" y="19"/>
                    </a:cubicBezTo>
                    <a:cubicBezTo>
                      <a:pt x="56" y="21"/>
                      <a:pt x="56" y="21"/>
                      <a:pt x="56" y="21"/>
                    </a:cubicBezTo>
                    <a:cubicBezTo>
                      <a:pt x="56" y="21"/>
                      <a:pt x="56" y="21"/>
                      <a:pt x="56" y="21"/>
                    </a:cubicBezTo>
                    <a:cubicBezTo>
                      <a:pt x="53" y="23"/>
                      <a:pt x="53" y="23"/>
                      <a:pt x="53" y="23"/>
                    </a:cubicBezTo>
                    <a:cubicBezTo>
                      <a:pt x="54" y="21"/>
                      <a:pt x="54" y="18"/>
                      <a:pt x="53" y="16"/>
                    </a:cubicBezTo>
                    <a:cubicBezTo>
                      <a:pt x="53" y="16"/>
                      <a:pt x="52" y="16"/>
                      <a:pt x="52" y="16"/>
                    </a:cubicBezTo>
                    <a:cubicBezTo>
                      <a:pt x="52" y="16"/>
                      <a:pt x="52" y="16"/>
                      <a:pt x="51" y="16"/>
                    </a:cubicBezTo>
                    <a:cubicBezTo>
                      <a:pt x="43" y="25"/>
                      <a:pt x="43" y="25"/>
                      <a:pt x="43" y="25"/>
                    </a:cubicBezTo>
                    <a:cubicBezTo>
                      <a:pt x="43" y="25"/>
                      <a:pt x="43" y="25"/>
                      <a:pt x="43" y="25"/>
                    </a:cubicBezTo>
                    <a:cubicBezTo>
                      <a:pt x="43" y="26"/>
                      <a:pt x="45" y="28"/>
                      <a:pt x="47" y="29"/>
                    </a:cubicBezTo>
                    <a:cubicBezTo>
                      <a:pt x="46" y="31"/>
                      <a:pt x="46" y="31"/>
                      <a:pt x="46" y="31"/>
                    </a:cubicBezTo>
                    <a:cubicBezTo>
                      <a:pt x="44" y="30"/>
                      <a:pt x="43" y="29"/>
                      <a:pt x="42" y="27"/>
                    </a:cubicBezTo>
                    <a:cubicBezTo>
                      <a:pt x="41" y="27"/>
                      <a:pt x="41" y="27"/>
                      <a:pt x="40" y="27"/>
                    </a:cubicBezTo>
                    <a:cubicBezTo>
                      <a:pt x="35" y="33"/>
                      <a:pt x="35" y="33"/>
                      <a:pt x="35" y="33"/>
                    </a:cubicBezTo>
                    <a:cubicBezTo>
                      <a:pt x="35" y="33"/>
                      <a:pt x="35" y="34"/>
                      <a:pt x="35" y="34"/>
                    </a:cubicBezTo>
                    <a:cubicBezTo>
                      <a:pt x="39" y="38"/>
                      <a:pt x="39" y="38"/>
                      <a:pt x="39" y="38"/>
                    </a:cubicBezTo>
                    <a:cubicBezTo>
                      <a:pt x="38" y="39"/>
                      <a:pt x="38" y="39"/>
                      <a:pt x="38" y="39"/>
                    </a:cubicBezTo>
                    <a:cubicBezTo>
                      <a:pt x="34" y="35"/>
                      <a:pt x="34" y="35"/>
                      <a:pt x="34" y="35"/>
                    </a:cubicBezTo>
                    <a:cubicBezTo>
                      <a:pt x="33" y="35"/>
                      <a:pt x="33" y="35"/>
                      <a:pt x="32" y="35"/>
                    </a:cubicBezTo>
                    <a:cubicBezTo>
                      <a:pt x="27" y="41"/>
                      <a:pt x="27" y="41"/>
                      <a:pt x="27" y="41"/>
                    </a:cubicBezTo>
                    <a:cubicBezTo>
                      <a:pt x="27" y="41"/>
                      <a:pt x="27" y="42"/>
                      <a:pt x="27" y="42"/>
                    </a:cubicBezTo>
                    <a:cubicBezTo>
                      <a:pt x="28" y="43"/>
                      <a:pt x="30" y="45"/>
                      <a:pt x="31" y="46"/>
                    </a:cubicBezTo>
                    <a:cubicBezTo>
                      <a:pt x="29" y="48"/>
                      <a:pt x="29" y="48"/>
                      <a:pt x="29" y="48"/>
                    </a:cubicBezTo>
                    <a:cubicBezTo>
                      <a:pt x="28" y="46"/>
                      <a:pt x="27" y="45"/>
                      <a:pt x="26" y="43"/>
                    </a:cubicBezTo>
                    <a:cubicBezTo>
                      <a:pt x="25" y="43"/>
                      <a:pt x="25" y="43"/>
                      <a:pt x="24" y="43"/>
                    </a:cubicBezTo>
                    <a:cubicBezTo>
                      <a:pt x="16" y="52"/>
                      <a:pt x="16" y="52"/>
                      <a:pt x="16" y="52"/>
                    </a:cubicBezTo>
                    <a:cubicBezTo>
                      <a:pt x="16" y="52"/>
                      <a:pt x="16" y="53"/>
                      <a:pt x="16" y="53"/>
                    </a:cubicBezTo>
                    <a:cubicBezTo>
                      <a:pt x="18" y="54"/>
                      <a:pt x="21" y="54"/>
                      <a:pt x="23" y="54"/>
                    </a:cubicBezTo>
                    <a:cubicBezTo>
                      <a:pt x="21" y="56"/>
                      <a:pt x="21" y="56"/>
                      <a:pt x="21" y="56"/>
                    </a:cubicBezTo>
                    <a:cubicBezTo>
                      <a:pt x="21" y="56"/>
                      <a:pt x="21" y="56"/>
                      <a:pt x="21" y="56"/>
                    </a:cubicBezTo>
                    <a:cubicBezTo>
                      <a:pt x="19" y="58"/>
                      <a:pt x="19" y="58"/>
                      <a:pt x="19" y="58"/>
                    </a:cubicBezTo>
                    <a:cubicBezTo>
                      <a:pt x="17" y="57"/>
                      <a:pt x="16" y="56"/>
                      <a:pt x="14" y="54"/>
                    </a:cubicBezTo>
                    <a:cubicBezTo>
                      <a:pt x="14" y="54"/>
                      <a:pt x="14" y="54"/>
                      <a:pt x="13" y="55"/>
                    </a:cubicBezTo>
                    <a:cubicBezTo>
                      <a:pt x="13" y="55"/>
                      <a:pt x="13" y="55"/>
                      <a:pt x="13" y="55"/>
                    </a:cubicBezTo>
                    <a:cubicBezTo>
                      <a:pt x="13" y="55"/>
                      <a:pt x="13" y="55"/>
                      <a:pt x="13" y="55"/>
                    </a:cubicBezTo>
                    <a:cubicBezTo>
                      <a:pt x="13" y="56"/>
                      <a:pt x="13" y="56"/>
                      <a:pt x="13" y="56"/>
                    </a:cubicBezTo>
                    <a:cubicBezTo>
                      <a:pt x="14" y="57"/>
                      <a:pt x="16" y="58"/>
                      <a:pt x="17" y="59"/>
                    </a:cubicBezTo>
                    <a:lnTo>
                      <a:pt x="16" y="61"/>
                    </a:lnTo>
                    <a:close/>
                    <a:moveTo>
                      <a:pt x="39" y="25"/>
                    </a:moveTo>
                    <a:cubicBezTo>
                      <a:pt x="37" y="22"/>
                      <a:pt x="35" y="20"/>
                      <a:pt x="33" y="18"/>
                    </a:cubicBezTo>
                    <a:cubicBezTo>
                      <a:pt x="33" y="17"/>
                      <a:pt x="33" y="17"/>
                      <a:pt x="32" y="17"/>
                    </a:cubicBezTo>
                    <a:cubicBezTo>
                      <a:pt x="30" y="19"/>
                      <a:pt x="27" y="21"/>
                      <a:pt x="25" y="23"/>
                    </a:cubicBezTo>
                    <a:cubicBezTo>
                      <a:pt x="25" y="23"/>
                      <a:pt x="25" y="23"/>
                      <a:pt x="25" y="23"/>
                    </a:cubicBezTo>
                    <a:cubicBezTo>
                      <a:pt x="25" y="24"/>
                      <a:pt x="25" y="24"/>
                      <a:pt x="25" y="24"/>
                    </a:cubicBezTo>
                    <a:cubicBezTo>
                      <a:pt x="32" y="31"/>
                      <a:pt x="32" y="31"/>
                      <a:pt x="32" y="31"/>
                    </a:cubicBezTo>
                    <a:cubicBezTo>
                      <a:pt x="33" y="32"/>
                      <a:pt x="33" y="32"/>
                      <a:pt x="34" y="31"/>
                    </a:cubicBezTo>
                    <a:cubicBezTo>
                      <a:pt x="39" y="26"/>
                      <a:pt x="39" y="26"/>
                      <a:pt x="39" y="26"/>
                    </a:cubicBezTo>
                    <a:cubicBezTo>
                      <a:pt x="39" y="26"/>
                      <a:pt x="39" y="25"/>
                      <a:pt x="39" y="25"/>
                    </a:cubicBezTo>
                    <a:close/>
                    <a:moveTo>
                      <a:pt x="32" y="14"/>
                    </a:moveTo>
                    <a:cubicBezTo>
                      <a:pt x="31" y="12"/>
                      <a:pt x="30" y="10"/>
                      <a:pt x="29" y="8"/>
                    </a:cubicBezTo>
                    <a:cubicBezTo>
                      <a:pt x="29" y="8"/>
                      <a:pt x="29" y="7"/>
                      <a:pt x="28" y="8"/>
                    </a:cubicBezTo>
                    <a:cubicBezTo>
                      <a:pt x="24" y="8"/>
                      <a:pt x="19" y="10"/>
                      <a:pt x="16" y="13"/>
                    </a:cubicBezTo>
                    <a:cubicBezTo>
                      <a:pt x="15" y="14"/>
                      <a:pt x="15" y="14"/>
                      <a:pt x="16" y="15"/>
                    </a:cubicBezTo>
                    <a:cubicBezTo>
                      <a:pt x="23" y="21"/>
                      <a:pt x="23" y="21"/>
                      <a:pt x="23" y="21"/>
                    </a:cubicBezTo>
                    <a:cubicBezTo>
                      <a:pt x="23" y="22"/>
                      <a:pt x="23" y="22"/>
                      <a:pt x="24" y="21"/>
                    </a:cubicBezTo>
                    <a:cubicBezTo>
                      <a:pt x="26" y="19"/>
                      <a:pt x="29" y="17"/>
                      <a:pt x="31" y="16"/>
                    </a:cubicBezTo>
                    <a:cubicBezTo>
                      <a:pt x="32" y="15"/>
                      <a:pt x="32" y="15"/>
                      <a:pt x="32" y="14"/>
                    </a:cubicBezTo>
                    <a:close/>
                    <a:moveTo>
                      <a:pt x="31" y="8"/>
                    </a:moveTo>
                    <a:cubicBezTo>
                      <a:pt x="32" y="10"/>
                      <a:pt x="32" y="12"/>
                      <a:pt x="33" y="13"/>
                    </a:cubicBezTo>
                    <a:cubicBezTo>
                      <a:pt x="34" y="14"/>
                      <a:pt x="34" y="14"/>
                      <a:pt x="34" y="14"/>
                    </a:cubicBezTo>
                    <a:cubicBezTo>
                      <a:pt x="38" y="12"/>
                      <a:pt x="42" y="11"/>
                      <a:pt x="45" y="11"/>
                    </a:cubicBezTo>
                    <a:cubicBezTo>
                      <a:pt x="45" y="11"/>
                      <a:pt x="46" y="10"/>
                      <a:pt x="45" y="10"/>
                    </a:cubicBezTo>
                    <a:cubicBezTo>
                      <a:pt x="41" y="8"/>
                      <a:pt x="37" y="7"/>
                      <a:pt x="32" y="7"/>
                    </a:cubicBezTo>
                    <a:cubicBezTo>
                      <a:pt x="31" y="7"/>
                      <a:pt x="31" y="8"/>
                      <a:pt x="31" y="8"/>
                    </a:cubicBezTo>
                    <a:close/>
                    <a:moveTo>
                      <a:pt x="35" y="17"/>
                    </a:moveTo>
                    <a:cubicBezTo>
                      <a:pt x="37" y="19"/>
                      <a:pt x="38" y="21"/>
                      <a:pt x="40" y="23"/>
                    </a:cubicBezTo>
                    <a:cubicBezTo>
                      <a:pt x="41" y="24"/>
                      <a:pt x="41" y="24"/>
                      <a:pt x="42" y="23"/>
                    </a:cubicBezTo>
                    <a:cubicBezTo>
                      <a:pt x="50" y="15"/>
                      <a:pt x="50" y="15"/>
                      <a:pt x="50" y="15"/>
                    </a:cubicBezTo>
                    <a:cubicBezTo>
                      <a:pt x="50" y="15"/>
                      <a:pt x="50" y="14"/>
                      <a:pt x="50" y="14"/>
                    </a:cubicBezTo>
                    <a:cubicBezTo>
                      <a:pt x="50" y="14"/>
                      <a:pt x="50" y="14"/>
                      <a:pt x="50" y="14"/>
                    </a:cubicBezTo>
                    <a:cubicBezTo>
                      <a:pt x="46" y="11"/>
                      <a:pt x="40" y="13"/>
                      <a:pt x="36" y="15"/>
                    </a:cubicBezTo>
                    <a:cubicBezTo>
                      <a:pt x="35" y="16"/>
                      <a:pt x="35" y="16"/>
                      <a:pt x="35" y="17"/>
                    </a:cubicBezTo>
                    <a:close/>
                    <a:moveTo>
                      <a:pt x="8" y="29"/>
                    </a:moveTo>
                    <a:cubicBezTo>
                      <a:pt x="10" y="30"/>
                      <a:pt x="12" y="31"/>
                      <a:pt x="14" y="32"/>
                    </a:cubicBezTo>
                    <a:cubicBezTo>
                      <a:pt x="15" y="32"/>
                      <a:pt x="15" y="32"/>
                      <a:pt x="15" y="32"/>
                    </a:cubicBezTo>
                    <a:cubicBezTo>
                      <a:pt x="17" y="29"/>
                      <a:pt x="19" y="26"/>
                      <a:pt x="21" y="24"/>
                    </a:cubicBezTo>
                    <a:cubicBezTo>
                      <a:pt x="21" y="24"/>
                      <a:pt x="21" y="23"/>
                      <a:pt x="21" y="23"/>
                    </a:cubicBezTo>
                    <a:cubicBezTo>
                      <a:pt x="14" y="16"/>
                      <a:pt x="14" y="16"/>
                      <a:pt x="14" y="16"/>
                    </a:cubicBezTo>
                    <a:cubicBezTo>
                      <a:pt x="14" y="16"/>
                      <a:pt x="14" y="16"/>
                      <a:pt x="13" y="16"/>
                    </a:cubicBezTo>
                    <a:cubicBezTo>
                      <a:pt x="10" y="20"/>
                      <a:pt x="8" y="24"/>
                      <a:pt x="7" y="28"/>
                    </a:cubicBezTo>
                    <a:cubicBezTo>
                      <a:pt x="7" y="29"/>
                      <a:pt x="7" y="29"/>
                      <a:pt x="8" y="29"/>
                    </a:cubicBezTo>
                    <a:close/>
                    <a:moveTo>
                      <a:pt x="7" y="32"/>
                    </a:moveTo>
                    <a:cubicBezTo>
                      <a:pt x="7" y="37"/>
                      <a:pt x="8" y="41"/>
                      <a:pt x="10" y="46"/>
                    </a:cubicBezTo>
                    <a:cubicBezTo>
                      <a:pt x="10" y="46"/>
                      <a:pt x="10" y="46"/>
                      <a:pt x="10" y="45"/>
                    </a:cubicBezTo>
                    <a:cubicBezTo>
                      <a:pt x="10" y="42"/>
                      <a:pt x="12" y="38"/>
                      <a:pt x="13" y="35"/>
                    </a:cubicBezTo>
                    <a:cubicBezTo>
                      <a:pt x="14" y="34"/>
                      <a:pt x="14" y="34"/>
                      <a:pt x="13" y="34"/>
                    </a:cubicBezTo>
                    <a:cubicBezTo>
                      <a:pt x="11" y="33"/>
                      <a:pt x="10" y="32"/>
                      <a:pt x="8" y="31"/>
                    </a:cubicBezTo>
                    <a:cubicBezTo>
                      <a:pt x="7" y="31"/>
                      <a:pt x="7" y="32"/>
                      <a:pt x="7" y="32"/>
                    </a:cubicBezTo>
                    <a:close/>
                    <a:moveTo>
                      <a:pt x="17" y="34"/>
                    </a:moveTo>
                    <a:cubicBezTo>
                      <a:pt x="20" y="35"/>
                      <a:pt x="22" y="37"/>
                      <a:pt x="24" y="39"/>
                    </a:cubicBezTo>
                    <a:cubicBezTo>
                      <a:pt x="25" y="40"/>
                      <a:pt x="25" y="40"/>
                      <a:pt x="26" y="39"/>
                    </a:cubicBezTo>
                    <a:cubicBezTo>
                      <a:pt x="31" y="34"/>
                      <a:pt x="31" y="34"/>
                      <a:pt x="31" y="34"/>
                    </a:cubicBezTo>
                    <a:cubicBezTo>
                      <a:pt x="31" y="34"/>
                      <a:pt x="31" y="33"/>
                      <a:pt x="31" y="33"/>
                    </a:cubicBezTo>
                    <a:cubicBezTo>
                      <a:pt x="24" y="25"/>
                      <a:pt x="24" y="25"/>
                      <a:pt x="24" y="25"/>
                    </a:cubicBezTo>
                    <a:cubicBezTo>
                      <a:pt x="23" y="25"/>
                      <a:pt x="23" y="25"/>
                      <a:pt x="22" y="25"/>
                    </a:cubicBezTo>
                    <a:cubicBezTo>
                      <a:pt x="20" y="28"/>
                      <a:pt x="18" y="30"/>
                      <a:pt x="17" y="33"/>
                    </a:cubicBezTo>
                    <a:cubicBezTo>
                      <a:pt x="17" y="33"/>
                      <a:pt x="17" y="33"/>
                      <a:pt x="17" y="34"/>
                    </a:cubicBezTo>
                    <a:close/>
                    <a:moveTo>
                      <a:pt x="23" y="41"/>
                    </a:moveTo>
                    <a:cubicBezTo>
                      <a:pt x="21" y="39"/>
                      <a:pt x="19" y="37"/>
                      <a:pt x="16" y="36"/>
                    </a:cubicBezTo>
                    <a:cubicBezTo>
                      <a:pt x="16" y="35"/>
                      <a:pt x="15" y="35"/>
                      <a:pt x="15" y="36"/>
                    </a:cubicBezTo>
                    <a:cubicBezTo>
                      <a:pt x="13" y="40"/>
                      <a:pt x="11" y="46"/>
                      <a:pt x="13" y="50"/>
                    </a:cubicBezTo>
                    <a:cubicBezTo>
                      <a:pt x="13" y="51"/>
                      <a:pt x="14" y="51"/>
                      <a:pt x="15" y="50"/>
                    </a:cubicBezTo>
                    <a:cubicBezTo>
                      <a:pt x="23" y="42"/>
                      <a:pt x="23" y="42"/>
                      <a:pt x="23" y="42"/>
                    </a:cubicBezTo>
                    <a:cubicBezTo>
                      <a:pt x="23" y="42"/>
                      <a:pt x="23" y="41"/>
                      <a:pt x="2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sp>
            <p:nvSpPr>
              <p:cNvPr id="34" name="Freeform 14"/>
              <p:cNvSpPr>
                <a:spLocks noEditPoints="1"/>
              </p:cNvSpPr>
              <p:nvPr/>
            </p:nvSpPr>
            <p:spPr bwMode="auto">
              <a:xfrm>
                <a:off x="18" y="28"/>
                <a:ext cx="102" cy="125"/>
              </a:xfrm>
              <a:custGeom>
                <a:avLst/>
                <a:gdLst>
                  <a:gd name="T0" fmla="*/ 34 w 58"/>
                  <a:gd name="T1" fmla="*/ 29 h 71"/>
                  <a:gd name="T2" fmla="*/ 25 w 58"/>
                  <a:gd name="T3" fmla="*/ 35 h 71"/>
                  <a:gd name="T4" fmla="*/ 27 w 58"/>
                  <a:gd name="T5" fmla="*/ 42 h 71"/>
                  <a:gd name="T6" fmla="*/ 40 w 58"/>
                  <a:gd name="T7" fmla="*/ 37 h 71"/>
                  <a:gd name="T8" fmla="*/ 6 w 58"/>
                  <a:gd name="T9" fmla="*/ 45 h 71"/>
                  <a:gd name="T10" fmla="*/ 44 w 58"/>
                  <a:gd name="T11" fmla="*/ 39 h 71"/>
                  <a:gd name="T12" fmla="*/ 51 w 58"/>
                  <a:gd name="T13" fmla="*/ 0 h 71"/>
                  <a:gd name="T14" fmla="*/ 26 w 58"/>
                  <a:gd name="T15" fmla="*/ 50 h 71"/>
                  <a:gd name="T16" fmla="*/ 25 w 58"/>
                  <a:gd name="T17" fmla="*/ 52 h 71"/>
                  <a:gd name="T18" fmla="*/ 25 w 58"/>
                  <a:gd name="T19" fmla="*/ 61 h 71"/>
                  <a:gd name="T20" fmla="*/ 25 w 58"/>
                  <a:gd name="T21" fmla="*/ 63 h 71"/>
                  <a:gd name="T22" fmla="*/ 45 w 58"/>
                  <a:gd name="T23" fmla="*/ 69 h 71"/>
                  <a:gd name="T24" fmla="*/ 1 w 58"/>
                  <a:gd name="T25" fmla="*/ 71 h 71"/>
                  <a:gd name="T26" fmla="*/ 20 w 58"/>
                  <a:gd name="T27" fmla="*/ 63 h 71"/>
                  <a:gd name="T28" fmla="*/ 21 w 58"/>
                  <a:gd name="T29" fmla="*/ 61 h 71"/>
                  <a:gd name="T30" fmla="*/ 21 w 58"/>
                  <a:gd name="T31" fmla="*/ 52 h 71"/>
                  <a:gd name="T32" fmla="*/ 21 w 58"/>
                  <a:gd name="T33" fmla="*/ 50 h 71"/>
                  <a:gd name="T34" fmla="*/ 6 w 58"/>
                  <a:gd name="T35" fmla="*/ 45 h 71"/>
                  <a:gd name="T36" fmla="*/ 11 w 58"/>
                  <a:gd name="T37" fmla="*/ 40 h 71"/>
                  <a:gd name="T38" fmla="*/ 24 w 58"/>
                  <a:gd name="T39" fmla="*/ 43 h 71"/>
                  <a:gd name="T40" fmla="*/ 23 w 58"/>
                  <a:gd name="T41" fmla="*/ 37 h 71"/>
                  <a:gd name="T42" fmla="*/ 11 w 58"/>
                  <a:gd name="T43" fmla="*/ 40 h 71"/>
                  <a:gd name="T44" fmla="*/ 13 w 58"/>
                  <a:gd name="T45" fmla="*/ 38 h 71"/>
                  <a:gd name="T46" fmla="*/ 21 w 58"/>
                  <a:gd name="T47" fmla="*/ 34 h 71"/>
                  <a:gd name="T48" fmla="*/ 21 w 58"/>
                  <a:gd name="T49" fmla="*/ 30 h 71"/>
                  <a:gd name="T50" fmla="*/ 24 w 58"/>
                  <a:gd name="T51" fmla="*/ 33 h 71"/>
                  <a:gd name="T52" fmla="*/ 31 w 58"/>
                  <a:gd name="T53" fmla="*/ 27 h 71"/>
                  <a:gd name="T54" fmla="*/ 29 w 58"/>
                  <a:gd name="T55" fmla="*/ 22 h 71"/>
                  <a:gd name="T56" fmla="*/ 33 w 58"/>
                  <a:gd name="T57" fmla="*/ 25 h 71"/>
                  <a:gd name="T58" fmla="*/ 39 w 58"/>
                  <a:gd name="T59" fmla="*/ 18 h 71"/>
                  <a:gd name="T60" fmla="*/ 36 w 58"/>
                  <a:gd name="T61" fmla="*/ 15 h 71"/>
                  <a:gd name="T62" fmla="*/ 40 w 58"/>
                  <a:gd name="T63" fmla="*/ 15 h 71"/>
                  <a:gd name="T64" fmla="*/ 43 w 58"/>
                  <a:gd name="T65" fmla="*/ 7 h 71"/>
                  <a:gd name="T66" fmla="*/ 46 w 58"/>
                  <a:gd name="T67" fmla="*/ 5 h 71"/>
                  <a:gd name="T68" fmla="*/ 43 w 58"/>
                  <a:gd name="T69" fmla="*/ 17 h 71"/>
                  <a:gd name="T70" fmla="*/ 49 w 58"/>
                  <a:gd name="T71" fmla="*/ 18 h 71"/>
                  <a:gd name="T72" fmla="*/ 46 w 58"/>
                  <a:gd name="T73" fmla="*/ 5 h 71"/>
                  <a:gd name="T74" fmla="*/ 43 w 58"/>
                  <a:gd name="T75" fmla="*/ 37 h 71"/>
                  <a:gd name="T76" fmla="*/ 48 w 58"/>
                  <a:gd name="T77" fmla="*/ 21 h 71"/>
                  <a:gd name="T78" fmla="*/ 41 w 58"/>
                  <a:gd name="T79" fmla="*/ 19 h 71"/>
                  <a:gd name="T80" fmla="*/ 35 w 58"/>
                  <a:gd name="T81" fmla="*/ 28 h 71"/>
                  <a:gd name="T82" fmla="*/ 42 w 58"/>
                  <a:gd name="T83" fmla="*/ 35 h 71"/>
                  <a:gd name="T84" fmla="*/ 49 w 58"/>
                  <a:gd name="T85"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71">
                    <a:moveTo>
                      <a:pt x="40" y="36"/>
                    </a:moveTo>
                    <a:cubicBezTo>
                      <a:pt x="34" y="29"/>
                      <a:pt x="34" y="29"/>
                      <a:pt x="34" y="29"/>
                    </a:cubicBezTo>
                    <a:cubicBezTo>
                      <a:pt x="33" y="29"/>
                      <a:pt x="33" y="29"/>
                      <a:pt x="32" y="29"/>
                    </a:cubicBezTo>
                    <a:cubicBezTo>
                      <a:pt x="30" y="32"/>
                      <a:pt x="27" y="33"/>
                      <a:pt x="25" y="35"/>
                    </a:cubicBezTo>
                    <a:cubicBezTo>
                      <a:pt x="24" y="35"/>
                      <a:pt x="24" y="36"/>
                      <a:pt x="24" y="36"/>
                    </a:cubicBezTo>
                    <a:cubicBezTo>
                      <a:pt x="26" y="38"/>
                      <a:pt x="26" y="40"/>
                      <a:pt x="27" y="42"/>
                    </a:cubicBezTo>
                    <a:cubicBezTo>
                      <a:pt x="27" y="43"/>
                      <a:pt x="27" y="43"/>
                      <a:pt x="28" y="43"/>
                    </a:cubicBezTo>
                    <a:cubicBezTo>
                      <a:pt x="32" y="42"/>
                      <a:pt x="37" y="40"/>
                      <a:pt x="40" y="37"/>
                    </a:cubicBezTo>
                    <a:cubicBezTo>
                      <a:pt x="41" y="37"/>
                      <a:pt x="41" y="36"/>
                      <a:pt x="40" y="36"/>
                    </a:cubicBezTo>
                    <a:close/>
                    <a:moveTo>
                      <a:pt x="6" y="45"/>
                    </a:moveTo>
                    <a:cubicBezTo>
                      <a:pt x="7" y="43"/>
                      <a:pt x="7" y="43"/>
                      <a:pt x="7" y="43"/>
                    </a:cubicBezTo>
                    <a:cubicBezTo>
                      <a:pt x="19" y="50"/>
                      <a:pt x="34" y="49"/>
                      <a:pt x="44" y="39"/>
                    </a:cubicBezTo>
                    <a:cubicBezTo>
                      <a:pt x="54" y="29"/>
                      <a:pt x="56" y="13"/>
                      <a:pt x="49" y="2"/>
                    </a:cubicBezTo>
                    <a:cubicBezTo>
                      <a:pt x="51" y="0"/>
                      <a:pt x="51" y="0"/>
                      <a:pt x="51" y="0"/>
                    </a:cubicBezTo>
                    <a:cubicBezTo>
                      <a:pt x="58" y="13"/>
                      <a:pt x="57" y="29"/>
                      <a:pt x="46" y="40"/>
                    </a:cubicBezTo>
                    <a:cubicBezTo>
                      <a:pt x="40" y="46"/>
                      <a:pt x="33" y="49"/>
                      <a:pt x="26" y="50"/>
                    </a:cubicBezTo>
                    <a:cubicBezTo>
                      <a:pt x="25" y="50"/>
                      <a:pt x="25" y="50"/>
                      <a:pt x="25" y="50"/>
                    </a:cubicBezTo>
                    <a:cubicBezTo>
                      <a:pt x="25" y="52"/>
                      <a:pt x="25" y="52"/>
                      <a:pt x="25" y="52"/>
                    </a:cubicBezTo>
                    <a:cubicBezTo>
                      <a:pt x="25" y="52"/>
                      <a:pt x="25" y="52"/>
                      <a:pt x="25" y="52"/>
                    </a:cubicBezTo>
                    <a:cubicBezTo>
                      <a:pt x="29" y="54"/>
                      <a:pt x="29" y="59"/>
                      <a:pt x="25" y="61"/>
                    </a:cubicBezTo>
                    <a:cubicBezTo>
                      <a:pt x="25" y="61"/>
                      <a:pt x="25" y="61"/>
                      <a:pt x="25" y="61"/>
                    </a:cubicBezTo>
                    <a:cubicBezTo>
                      <a:pt x="25" y="63"/>
                      <a:pt x="25" y="63"/>
                      <a:pt x="25" y="63"/>
                    </a:cubicBezTo>
                    <a:cubicBezTo>
                      <a:pt x="25" y="63"/>
                      <a:pt x="25" y="63"/>
                      <a:pt x="26" y="63"/>
                    </a:cubicBezTo>
                    <a:cubicBezTo>
                      <a:pt x="32" y="64"/>
                      <a:pt x="40" y="66"/>
                      <a:pt x="45" y="69"/>
                    </a:cubicBezTo>
                    <a:cubicBezTo>
                      <a:pt x="46" y="70"/>
                      <a:pt x="46" y="71"/>
                      <a:pt x="45" y="71"/>
                    </a:cubicBezTo>
                    <a:cubicBezTo>
                      <a:pt x="1" y="71"/>
                      <a:pt x="1" y="71"/>
                      <a:pt x="1" y="71"/>
                    </a:cubicBezTo>
                    <a:cubicBezTo>
                      <a:pt x="0" y="71"/>
                      <a:pt x="0" y="70"/>
                      <a:pt x="1" y="69"/>
                    </a:cubicBezTo>
                    <a:cubicBezTo>
                      <a:pt x="6" y="66"/>
                      <a:pt x="14" y="64"/>
                      <a:pt x="20" y="63"/>
                    </a:cubicBezTo>
                    <a:cubicBezTo>
                      <a:pt x="21" y="63"/>
                      <a:pt x="21" y="63"/>
                      <a:pt x="21" y="63"/>
                    </a:cubicBezTo>
                    <a:cubicBezTo>
                      <a:pt x="21" y="61"/>
                      <a:pt x="21" y="61"/>
                      <a:pt x="21" y="61"/>
                    </a:cubicBezTo>
                    <a:cubicBezTo>
                      <a:pt x="21" y="61"/>
                      <a:pt x="21" y="61"/>
                      <a:pt x="21" y="61"/>
                    </a:cubicBezTo>
                    <a:cubicBezTo>
                      <a:pt x="17" y="59"/>
                      <a:pt x="17" y="54"/>
                      <a:pt x="21" y="52"/>
                    </a:cubicBezTo>
                    <a:cubicBezTo>
                      <a:pt x="21" y="52"/>
                      <a:pt x="21" y="52"/>
                      <a:pt x="21" y="52"/>
                    </a:cubicBezTo>
                    <a:cubicBezTo>
                      <a:pt x="21" y="50"/>
                      <a:pt x="21" y="50"/>
                      <a:pt x="21" y="50"/>
                    </a:cubicBezTo>
                    <a:cubicBezTo>
                      <a:pt x="21" y="50"/>
                      <a:pt x="21" y="50"/>
                      <a:pt x="20" y="50"/>
                    </a:cubicBezTo>
                    <a:cubicBezTo>
                      <a:pt x="15" y="49"/>
                      <a:pt x="10" y="48"/>
                      <a:pt x="6" y="45"/>
                    </a:cubicBezTo>
                    <a:close/>
                    <a:moveTo>
                      <a:pt x="9" y="42"/>
                    </a:moveTo>
                    <a:cubicBezTo>
                      <a:pt x="11" y="40"/>
                      <a:pt x="11" y="40"/>
                      <a:pt x="11" y="40"/>
                    </a:cubicBezTo>
                    <a:cubicBezTo>
                      <a:pt x="11" y="40"/>
                      <a:pt x="11" y="40"/>
                      <a:pt x="11" y="40"/>
                    </a:cubicBezTo>
                    <a:cubicBezTo>
                      <a:pt x="15" y="43"/>
                      <a:pt x="19" y="44"/>
                      <a:pt x="24" y="43"/>
                    </a:cubicBezTo>
                    <a:cubicBezTo>
                      <a:pt x="25" y="43"/>
                      <a:pt x="25" y="43"/>
                      <a:pt x="25" y="42"/>
                    </a:cubicBezTo>
                    <a:cubicBezTo>
                      <a:pt x="24" y="41"/>
                      <a:pt x="24" y="39"/>
                      <a:pt x="23" y="37"/>
                    </a:cubicBezTo>
                    <a:cubicBezTo>
                      <a:pt x="22" y="37"/>
                      <a:pt x="22" y="37"/>
                      <a:pt x="22" y="37"/>
                    </a:cubicBezTo>
                    <a:cubicBezTo>
                      <a:pt x="18" y="39"/>
                      <a:pt x="15" y="40"/>
                      <a:pt x="11" y="40"/>
                    </a:cubicBezTo>
                    <a:cubicBezTo>
                      <a:pt x="11" y="40"/>
                      <a:pt x="11" y="40"/>
                      <a:pt x="11" y="40"/>
                    </a:cubicBezTo>
                    <a:cubicBezTo>
                      <a:pt x="13" y="38"/>
                      <a:pt x="13" y="38"/>
                      <a:pt x="13" y="38"/>
                    </a:cubicBezTo>
                    <a:cubicBezTo>
                      <a:pt x="16" y="37"/>
                      <a:pt x="18" y="36"/>
                      <a:pt x="20" y="35"/>
                    </a:cubicBezTo>
                    <a:cubicBezTo>
                      <a:pt x="21" y="35"/>
                      <a:pt x="21" y="34"/>
                      <a:pt x="21" y="34"/>
                    </a:cubicBezTo>
                    <a:cubicBezTo>
                      <a:pt x="20" y="33"/>
                      <a:pt x="20" y="32"/>
                      <a:pt x="19" y="32"/>
                    </a:cubicBezTo>
                    <a:cubicBezTo>
                      <a:pt x="21" y="30"/>
                      <a:pt x="21" y="30"/>
                      <a:pt x="21" y="30"/>
                    </a:cubicBezTo>
                    <a:cubicBezTo>
                      <a:pt x="21" y="31"/>
                      <a:pt x="22" y="32"/>
                      <a:pt x="23" y="33"/>
                    </a:cubicBezTo>
                    <a:cubicBezTo>
                      <a:pt x="23" y="33"/>
                      <a:pt x="23" y="34"/>
                      <a:pt x="24" y="33"/>
                    </a:cubicBezTo>
                    <a:cubicBezTo>
                      <a:pt x="26" y="32"/>
                      <a:pt x="29" y="30"/>
                      <a:pt x="31" y="28"/>
                    </a:cubicBezTo>
                    <a:cubicBezTo>
                      <a:pt x="31" y="28"/>
                      <a:pt x="31" y="27"/>
                      <a:pt x="31" y="27"/>
                    </a:cubicBezTo>
                    <a:cubicBezTo>
                      <a:pt x="28" y="23"/>
                      <a:pt x="28" y="23"/>
                      <a:pt x="28" y="23"/>
                    </a:cubicBezTo>
                    <a:cubicBezTo>
                      <a:pt x="29" y="22"/>
                      <a:pt x="29" y="22"/>
                      <a:pt x="29" y="22"/>
                    </a:cubicBezTo>
                    <a:cubicBezTo>
                      <a:pt x="32" y="25"/>
                      <a:pt x="32" y="25"/>
                      <a:pt x="32" y="25"/>
                    </a:cubicBezTo>
                    <a:cubicBezTo>
                      <a:pt x="33" y="25"/>
                      <a:pt x="33" y="25"/>
                      <a:pt x="33" y="25"/>
                    </a:cubicBezTo>
                    <a:cubicBezTo>
                      <a:pt x="33" y="25"/>
                      <a:pt x="33" y="25"/>
                      <a:pt x="34" y="25"/>
                    </a:cubicBezTo>
                    <a:cubicBezTo>
                      <a:pt x="36" y="23"/>
                      <a:pt x="38" y="20"/>
                      <a:pt x="39" y="18"/>
                    </a:cubicBezTo>
                    <a:cubicBezTo>
                      <a:pt x="39" y="18"/>
                      <a:pt x="39" y="17"/>
                      <a:pt x="39" y="17"/>
                    </a:cubicBezTo>
                    <a:cubicBezTo>
                      <a:pt x="38" y="16"/>
                      <a:pt x="37" y="16"/>
                      <a:pt x="36" y="15"/>
                    </a:cubicBezTo>
                    <a:cubicBezTo>
                      <a:pt x="37" y="13"/>
                      <a:pt x="37" y="13"/>
                      <a:pt x="37" y="13"/>
                    </a:cubicBezTo>
                    <a:cubicBezTo>
                      <a:pt x="38" y="14"/>
                      <a:pt x="39" y="15"/>
                      <a:pt x="40" y="15"/>
                    </a:cubicBezTo>
                    <a:cubicBezTo>
                      <a:pt x="40" y="15"/>
                      <a:pt x="41" y="15"/>
                      <a:pt x="41" y="15"/>
                    </a:cubicBezTo>
                    <a:cubicBezTo>
                      <a:pt x="42" y="13"/>
                      <a:pt x="43" y="10"/>
                      <a:pt x="43" y="7"/>
                    </a:cubicBezTo>
                    <a:cubicBezTo>
                      <a:pt x="46" y="5"/>
                      <a:pt x="46" y="5"/>
                      <a:pt x="46" y="5"/>
                    </a:cubicBezTo>
                    <a:cubicBezTo>
                      <a:pt x="46" y="5"/>
                      <a:pt x="46" y="5"/>
                      <a:pt x="46" y="5"/>
                    </a:cubicBezTo>
                    <a:cubicBezTo>
                      <a:pt x="46" y="9"/>
                      <a:pt x="44" y="13"/>
                      <a:pt x="43" y="16"/>
                    </a:cubicBezTo>
                    <a:cubicBezTo>
                      <a:pt x="42" y="16"/>
                      <a:pt x="43" y="17"/>
                      <a:pt x="43" y="17"/>
                    </a:cubicBezTo>
                    <a:cubicBezTo>
                      <a:pt x="45" y="18"/>
                      <a:pt x="46" y="19"/>
                      <a:pt x="48" y="19"/>
                    </a:cubicBezTo>
                    <a:cubicBezTo>
                      <a:pt x="49" y="19"/>
                      <a:pt x="49" y="19"/>
                      <a:pt x="49" y="18"/>
                    </a:cubicBezTo>
                    <a:cubicBezTo>
                      <a:pt x="49" y="14"/>
                      <a:pt x="48" y="9"/>
                      <a:pt x="46" y="5"/>
                    </a:cubicBezTo>
                    <a:cubicBezTo>
                      <a:pt x="46" y="5"/>
                      <a:pt x="46" y="5"/>
                      <a:pt x="46" y="5"/>
                    </a:cubicBezTo>
                    <a:cubicBezTo>
                      <a:pt x="47" y="3"/>
                      <a:pt x="47" y="3"/>
                      <a:pt x="47" y="3"/>
                    </a:cubicBezTo>
                    <a:cubicBezTo>
                      <a:pt x="53" y="14"/>
                      <a:pt x="52" y="28"/>
                      <a:pt x="43" y="37"/>
                    </a:cubicBezTo>
                    <a:cubicBezTo>
                      <a:pt x="34" y="46"/>
                      <a:pt x="20" y="48"/>
                      <a:pt x="9" y="42"/>
                    </a:cubicBezTo>
                    <a:close/>
                    <a:moveTo>
                      <a:pt x="48" y="21"/>
                    </a:moveTo>
                    <a:cubicBezTo>
                      <a:pt x="46" y="21"/>
                      <a:pt x="44" y="20"/>
                      <a:pt x="42" y="19"/>
                    </a:cubicBezTo>
                    <a:cubicBezTo>
                      <a:pt x="42" y="18"/>
                      <a:pt x="41" y="19"/>
                      <a:pt x="41" y="19"/>
                    </a:cubicBezTo>
                    <a:cubicBezTo>
                      <a:pt x="39" y="22"/>
                      <a:pt x="37" y="24"/>
                      <a:pt x="35" y="27"/>
                    </a:cubicBezTo>
                    <a:cubicBezTo>
                      <a:pt x="35" y="27"/>
                      <a:pt x="35" y="27"/>
                      <a:pt x="35" y="28"/>
                    </a:cubicBezTo>
                    <a:cubicBezTo>
                      <a:pt x="42" y="34"/>
                      <a:pt x="42" y="34"/>
                      <a:pt x="42" y="34"/>
                    </a:cubicBezTo>
                    <a:cubicBezTo>
                      <a:pt x="42" y="35"/>
                      <a:pt x="42" y="35"/>
                      <a:pt x="42" y="35"/>
                    </a:cubicBezTo>
                    <a:cubicBezTo>
                      <a:pt x="42" y="35"/>
                      <a:pt x="43" y="35"/>
                      <a:pt x="43" y="34"/>
                    </a:cubicBezTo>
                    <a:cubicBezTo>
                      <a:pt x="46" y="31"/>
                      <a:pt x="48" y="27"/>
                      <a:pt x="49" y="22"/>
                    </a:cubicBezTo>
                    <a:cubicBezTo>
                      <a:pt x="49" y="22"/>
                      <a:pt x="49" y="21"/>
                      <a:pt x="4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53" presetClass="entr" presetSubtype="16" fill="hold" nodeType="with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par>
                                <p:cTn id="15" presetID="53" presetClass="entr" presetSubtype="16"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par>
                                <p:cTn id="20" presetID="53" presetClass="entr" presetSubtype="16"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par>
                                <p:cTn id="25" presetID="53" presetClass="entr" presetSubtype="16"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Effect transition="in" filter="fade">
                                      <p:cBhvr>
                                        <p:cTn id="29" dur="500"/>
                                        <p:tgtEl>
                                          <p:spTgt spid="39"/>
                                        </p:tgtEl>
                                      </p:cBhvr>
                                    </p:animEffect>
                                  </p:childTnLst>
                                </p:cTn>
                              </p:par>
                              <p:par>
                                <p:cTn id="30" presetID="53" presetClass="entr" presetSubtype="16"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p:cTn id="32" dur="500" fill="hold"/>
                                        <p:tgtEl>
                                          <p:spTgt spid="40"/>
                                        </p:tgtEl>
                                        <p:attrNameLst>
                                          <p:attrName>ppt_w</p:attrName>
                                        </p:attrNameLst>
                                      </p:cBhvr>
                                      <p:tavLst>
                                        <p:tav tm="0">
                                          <p:val>
                                            <p:fltVal val="0"/>
                                          </p:val>
                                        </p:tav>
                                        <p:tav tm="100000">
                                          <p:val>
                                            <p:strVal val="#ppt_w"/>
                                          </p:val>
                                        </p:tav>
                                      </p:tavLst>
                                    </p:anim>
                                    <p:anim calcmode="lin" valueType="num">
                                      <p:cBhvr>
                                        <p:cTn id="33" dur="500" fill="hold"/>
                                        <p:tgtEl>
                                          <p:spTgt spid="40"/>
                                        </p:tgtEl>
                                        <p:attrNameLst>
                                          <p:attrName>ppt_h</p:attrName>
                                        </p:attrNameLst>
                                      </p:cBhvr>
                                      <p:tavLst>
                                        <p:tav tm="0">
                                          <p:val>
                                            <p:fltVal val="0"/>
                                          </p:val>
                                        </p:tav>
                                        <p:tav tm="100000">
                                          <p:val>
                                            <p:strVal val="#ppt_h"/>
                                          </p:val>
                                        </p:tav>
                                      </p:tavLst>
                                    </p:anim>
                                    <p:animEffect transition="in" filter="fade">
                                      <p:cBhvr>
                                        <p:cTn id="34" dur="500"/>
                                        <p:tgtEl>
                                          <p:spTgt spid="40"/>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1475"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sp>
        <p:nvSpPr>
          <p:cNvPr id="10" name="iS1ide-Arc 12"/>
          <p:cNvSpPr/>
          <p:nvPr/>
        </p:nvSpPr>
        <p:spPr>
          <a:xfrm flipH="1" flipV="1">
            <a:off x="3930650" y="1796415"/>
            <a:ext cx="3317875" cy="3317875"/>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grpSp>
        <p:nvGrpSpPr>
          <p:cNvPr id="12" name="Group 1"/>
          <p:cNvGrpSpPr/>
          <p:nvPr/>
        </p:nvGrpSpPr>
        <p:grpSpPr>
          <a:xfrm>
            <a:off x="925830" y="1553210"/>
            <a:ext cx="9573260" cy="3319780"/>
            <a:chOff x="658178" y="1584228"/>
            <a:chExt cx="11001912" cy="3814990"/>
          </a:xfrm>
        </p:grpSpPr>
        <p:sp>
          <p:nvSpPr>
            <p:cNvPr id="13" name="iS1ide-Oval 8"/>
            <p:cNvSpPr/>
            <p:nvPr/>
          </p:nvSpPr>
          <p:spPr>
            <a:xfrm>
              <a:off x="4535521" y="2145942"/>
              <a:ext cx="3025278" cy="3120955"/>
            </a:xfrm>
            <a:prstGeom prst="ellipse">
              <a:avLst/>
            </a:prstGeom>
            <a:solidFill>
              <a:srgbClr val="F7BD0A"/>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bIns="360000" anchor="b" anchorCtr="1">
              <a:normAutofit/>
            </a:bodyPr>
            <a:lstStyle/>
            <a:p>
              <a:pPr algn="ctr">
                <a:lnSpc>
                  <a:spcPts val="2000"/>
                </a:lnSpc>
              </a:pPr>
              <a:r>
                <a:rPr lang="zh-CN" altLang="en-US" sz="1200" dirty="0">
                  <a:solidFill>
                    <a:schemeClr val="bg1"/>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bg1"/>
                </a:solidFill>
                <a:latin typeface="思源宋体" panose="02020400000000000000" charset="-122"/>
                <a:ea typeface="思源宋体" panose="02020400000000000000" charset="-122"/>
                <a:cs typeface="思源黑体 CN Normal" panose="020B0400000000000000" charset="-122"/>
              </a:endParaRPr>
            </a:p>
          </p:txBody>
        </p:sp>
        <p:sp>
          <p:nvSpPr>
            <p:cNvPr id="14" name="iS1ide-Oval 9"/>
            <p:cNvSpPr/>
            <p:nvPr/>
          </p:nvSpPr>
          <p:spPr>
            <a:xfrm>
              <a:off x="3301042" y="2896402"/>
              <a:ext cx="1620039" cy="1620036"/>
            </a:xfrm>
            <a:prstGeom prst="ellipse">
              <a:avLst/>
            </a:prstGeom>
            <a:solidFill>
              <a:srgbClr val="26262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5" name="iS1ide-Oval 10"/>
            <p:cNvSpPr/>
            <p:nvPr/>
          </p:nvSpPr>
          <p:spPr>
            <a:xfrm>
              <a:off x="7270920" y="2896402"/>
              <a:ext cx="1620039" cy="1620036"/>
            </a:xfrm>
            <a:prstGeom prst="ellipse">
              <a:avLst/>
            </a:prstGeom>
            <a:solidFill>
              <a:srgbClr val="26262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6" name="iS1ide-Arc 11"/>
            <p:cNvSpPr/>
            <p:nvPr/>
          </p:nvSpPr>
          <p:spPr>
            <a:xfrm>
              <a:off x="4111102" y="1586074"/>
              <a:ext cx="3813145" cy="3813144"/>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7" name="iS1ide-Freeform: Shape 15"/>
            <p:cNvSpPr/>
            <p:nvPr/>
          </p:nvSpPr>
          <p:spPr bwMode="auto">
            <a:xfrm>
              <a:off x="3792393" y="3441049"/>
              <a:ext cx="637337" cy="530742"/>
            </a:xfrm>
            <a:custGeom>
              <a:avLst/>
              <a:gdLst>
                <a:gd name="T0" fmla="*/ 1028 w 1149"/>
                <a:gd name="T1" fmla="*/ 541 h 955"/>
                <a:gd name="T2" fmla="*/ 1044 w 1149"/>
                <a:gd name="T3" fmla="*/ 661 h 955"/>
                <a:gd name="T4" fmla="*/ 1005 w 1149"/>
                <a:gd name="T5" fmla="*/ 753 h 955"/>
                <a:gd name="T6" fmla="*/ 915 w 1149"/>
                <a:gd name="T7" fmla="*/ 813 h 955"/>
                <a:gd name="T8" fmla="*/ 862 w 1149"/>
                <a:gd name="T9" fmla="*/ 882 h 955"/>
                <a:gd name="T10" fmla="*/ 786 w 1149"/>
                <a:gd name="T11" fmla="*/ 926 h 955"/>
                <a:gd name="T12" fmla="*/ 670 w 1149"/>
                <a:gd name="T13" fmla="*/ 944 h 955"/>
                <a:gd name="T14" fmla="*/ 702 w 1149"/>
                <a:gd name="T15" fmla="*/ 895 h 955"/>
                <a:gd name="T16" fmla="*/ 752 w 1149"/>
                <a:gd name="T17" fmla="*/ 876 h 955"/>
                <a:gd name="T18" fmla="*/ 670 w 1149"/>
                <a:gd name="T19" fmla="*/ 761 h 955"/>
                <a:gd name="T20" fmla="*/ 793 w 1149"/>
                <a:gd name="T21" fmla="*/ 816 h 955"/>
                <a:gd name="T22" fmla="*/ 854 w 1149"/>
                <a:gd name="T23" fmla="*/ 819 h 955"/>
                <a:gd name="T24" fmla="*/ 754 w 1149"/>
                <a:gd name="T25" fmla="*/ 707 h 955"/>
                <a:gd name="T26" fmla="*/ 767 w 1149"/>
                <a:gd name="T27" fmla="*/ 662 h 955"/>
                <a:gd name="T28" fmla="*/ 909 w 1149"/>
                <a:gd name="T29" fmla="*/ 755 h 955"/>
                <a:gd name="T30" fmla="*/ 948 w 1149"/>
                <a:gd name="T31" fmla="*/ 714 h 955"/>
                <a:gd name="T32" fmla="*/ 813 w 1149"/>
                <a:gd name="T33" fmla="*/ 581 h 955"/>
                <a:gd name="T34" fmla="*/ 858 w 1149"/>
                <a:gd name="T35" fmla="*/ 566 h 955"/>
                <a:gd name="T36" fmla="*/ 998 w 1149"/>
                <a:gd name="T37" fmla="*/ 628 h 955"/>
                <a:gd name="T38" fmla="*/ 683 w 1149"/>
                <a:gd name="T39" fmla="*/ 301 h 955"/>
                <a:gd name="T40" fmla="*/ 730 w 1149"/>
                <a:gd name="T41" fmla="*/ 285 h 955"/>
                <a:gd name="T42" fmla="*/ 97 w 1149"/>
                <a:gd name="T43" fmla="*/ 439 h 955"/>
                <a:gd name="T44" fmla="*/ 0 w 1149"/>
                <a:gd name="T45" fmla="*/ 254 h 955"/>
                <a:gd name="T46" fmla="*/ 174 w 1149"/>
                <a:gd name="T47" fmla="*/ 32 h 955"/>
                <a:gd name="T48" fmla="*/ 260 w 1149"/>
                <a:gd name="T49" fmla="*/ 2 h 955"/>
                <a:gd name="T50" fmla="*/ 362 w 1149"/>
                <a:gd name="T51" fmla="*/ 59 h 955"/>
                <a:gd name="T52" fmla="*/ 525 w 1149"/>
                <a:gd name="T53" fmla="*/ 40 h 955"/>
                <a:gd name="T54" fmla="*/ 338 w 1149"/>
                <a:gd name="T55" fmla="*/ 112 h 955"/>
                <a:gd name="T56" fmla="*/ 233 w 1149"/>
                <a:gd name="T57" fmla="*/ 59 h 955"/>
                <a:gd name="T58" fmla="*/ 60 w 1149"/>
                <a:gd name="T59" fmla="*/ 267 h 955"/>
                <a:gd name="T60" fmla="*/ 143 w 1149"/>
                <a:gd name="T61" fmla="*/ 367 h 955"/>
                <a:gd name="T62" fmla="*/ 149 w 1149"/>
                <a:gd name="T63" fmla="*/ 500 h 955"/>
                <a:gd name="T64" fmla="*/ 538 w 1149"/>
                <a:gd name="T65" fmla="*/ 788 h 955"/>
                <a:gd name="T66" fmla="*/ 512 w 1149"/>
                <a:gd name="T67" fmla="*/ 773 h 955"/>
                <a:gd name="T68" fmla="*/ 456 w 1149"/>
                <a:gd name="T69" fmla="*/ 707 h 955"/>
                <a:gd name="T70" fmla="*/ 394 w 1149"/>
                <a:gd name="T71" fmla="*/ 710 h 955"/>
                <a:gd name="T72" fmla="*/ 370 w 1149"/>
                <a:gd name="T73" fmla="*/ 642 h 955"/>
                <a:gd name="T74" fmla="*/ 295 w 1149"/>
                <a:gd name="T75" fmla="*/ 627 h 955"/>
                <a:gd name="T76" fmla="*/ 283 w 1149"/>
                <a:gd name="T77" fmla="*/ 546 h 955"/>
                <a:gd name="T78" fmla="*/ 195 w 1149"/>
                <a:gd name="T79" fmla="*/ 527 h 955"/>
                <a:gd name="T80" fmla="*/ 135 w 1149"/>
                <a:gd name="T81" fmla="*/ 607 h 955"/>
                <a:gd name="T82" fmla="*/ 174 w 1149"/>
                <a:gd name="T83" fmla="*/ 681 h 955"/>
                <a:gd name="T84" fmla="*/ 230 w 1149"/>
                <a:gd name="T85" fmla="*/ 692 h 955"/>
                <a:gd name="T86" fmla="*/ 239 w 1149"/>
                <a:gd name="T87" fmla="*/ 794 h 955"/>
                <a:gd name="T88" fmla="*/ 341 w 1149"/>
                <a:gd name="T89" fmla="*/ 789 h 955"/>
                <a:gd name="T90" fmla="*/ 358 w 1149"/>
                <a:gd name="T91" fmla="*/ 843 h 955"/>
                <a:gd name="T92" fmla="*/ 458 w 1149"/>
                <a:gd name="T93" fmla="*/ 862 h 955"/>
                <a:gd name="T94" fmla="*/ 478 w 1149"/>
                <a:gd name="T95" fmla="*/ 883 h 955"/>
                <a:gd name="T96" fmla="*/ 540 w 1149"/>
                <a:gd name="T97" fmla="*/ 937 h 955"/>
                <a:gd name="T98" fmla="*/ 618 w 1149"/>
                <a:gd name="T99" fmla="*/ 894 h 955"/>
                <a:gd name="T100" fmla="*/ 602 w 1149"/>
                <a:gd name="T101" fmla="*/ 804 h 955"/>
                <a:gd name="T102" fmla="*/ 1035 w 1149"/>
                <a:gd name="T103" fmla="*/ 442 h 955"/>
                <a:gd name="T104" fmla="*/ 1090 w 1149"/>
                <a:gd name="T105" fmla="*/ 313 h 955"/>
                <a:gd name="T106" fmla="*/ 1130 w 1149"/>
                <a:gd name="T107" fmla="*/ 172 h 955"/>
                <a:gd name="T108" fmla="*/ 864 w 1149"/>
                <a:gd name="T109" fmla="*/ 42 h 955"/>
                <a:gd name="T110" fmla="*/ 685 w 1149"/>
                <a:gd name="T111" fmla="*/ 43 h 955"/>
                <a:gd name="T112" fmla="*/ 333 w 1149"/>
                <a:gd name="T113" fmla="*/ 247 h 955"/>
                <a:gd name="T114" fmla="*/ 358 w 1149"/>
                <a:gd name="T115" fmla="*/ 338 h 955"/>
                <a:gd name="T116" fmla="*/ 609 w 1149"/>
                <a:gd name="T117" fmla="*/ 222 h 955"/>
                <a:gd name="T118" fmla="*/ 713 w 1149"/>
                <a:gd name="T119" fmla="*/ 240 h 955"/>
                <a:gd name="T120" fmla="*/ 797 w 1149"/>
                <a:gd name="T121" fmla="*/ 256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49" h="955">
                  <a:moveTo>
                    <a:pt x="748" y="284"/>
                  </a:moveTo>
                  <a:lnTo>
                    <a:pt x="748" y="284"/>
                  </a:lnTo>
                  <a:lnTo>
                    <a:pt x="852" y="378"/>
                  </a:lnTo>
                  <a:lnTo>
                    <a:pt x="903" y="424"/>
                  </a:lnTo>
                  <a:lnTo>
                    <a:pt x="954" y="473"/>
                  </a:lnTo>
                  <a:lnTo>
                    <a:pt x="954" y="473"/>
                  </a:lnTo>
                  <a:lnTo>
                    <a:pt x="961" y="478"/>
                  </a:lnTo>
                  <a:lnTo>
                    <a:pt x="968" y="484"/>
                  </a:lnTo>
                  <a:lnTo>
                    <a:pt x="1006" y="518"/>
                  </a:lnTo>
                  <a:lnTo>
                    <a:pt x="1028" y="541"/>
                  </a:lnTo>
                  <a:lnTo>
                    <a:pt x="1028" y="541"/>
                  </a:lnTo>
                  <a:lnTo>
                    <a:pt x="1037" y="552"/>
                  </a:lnTo>
                  <a:lnTo>
                    <a:pt x="1044" y="562"/>
                  </a:lnTo>
                  <a:lnTo>
                    <a:pt x="1050" y="573"/>
                  </a:lnTo>
                  <a:lnTo>
                    <a:pt x="1054" y="585"/>
                  </a:lnTo>
                  <a:lnTo>
                    <a:pt x="1057" y="596"/>
                  </a:lnTo>
                  <a:lnTo>
                    <a:pt x="1057" y="607"/>
                  </a:lnTo>
                  <a:lnTo>
                    <a:pt x="1057" y="618"/>
                  </a:lnTo>
                  <a:lnTo>
                    <a:pt x="1056" y="630"/>
                  </a:lnTo>
                  <a:lnTo>
                    <a:pt x="1054" y="641"/>
                  </a:lnTo>
                  <a:lnTo>
                    <a:pt x="1049" y="651"/>
                  </a:lnTo>
                  <a:lnTo>
                    <a:pt x="1044" y="661"/>
                  </a:lnTo>
                  <a:lnTo>
                    <a:pt x="1038" y="671"/>
                  </a:lnTo>
                  <a:lnTo>
                    <a:pt x="1030" y="679"/>
                  </a:lnTo>
                  <a:lnTo>
                    <a:pt x="1022" y="686"/>
                  </a:lnTo>
                  <a:lnTo>
                    <a:pt x="1013" y="692"/>
                  </a:lnTo>
                  <a:lnTo>
                    <a:pt x="1003" y="697"/>
                  </a:lnTo>
                  <a:lnTo>
                    <a:pt x="1003" y="697"/>
                  </a:lnTo>
                  <a:lnTo>
                    <a:pt x="1006" y="709"/>
                  </a:lnTo>
                  <a:lnTo>
                    <a:pt x="1009" y="720"/>
                  </a:lnTo>
                  <a:lnTo>
                    <a:pt x="1009" y="731"/>
                  </a:lnTo>
                  <a:lnTo>
                    <a:pt x="1008" y="742"/>
                  </a:lnTo>
                  <a:lnTo>
                    <a:pt x="1005" y="753"/>
                  </a:lnTo>
                  <a:lnTo>
                    <a:pt x="1002" y="762"/>
                  </a:lnTo>
                  <a:lnTo>
                    <a:pt x="997" y="772"/>
                  </a:lnTo>
                  <a:lnTo>
                    <a:pt x="991" y="780"/>
                  </a:lnTo>
                  <a:lnTo>
                    <a:pt x="984" y="787"/>
                  </a:lnTo>
                  <a:lnTo>
                    <a:pt x="977" y="794"/>
                  </a:lnTo>
                  <a:lnTo>
                    <a:pt x="967" y="800"/>
                  </a:lnTo>
                  <a:lnTo>
                    <a:pt x="958" y="806"/>
                  </a:lnTo>
                  <a:lnTo>
                    <a:pt x="948" y="810"/>
                  </a:lnTo>
                  <a:lnTo>
                    <a:pt x="937" y="812"/>
                  </a:lnTo>
                  <a:lnTo>
                    <a:pt x="927" y="813"/>
                  </a:lnTo>
                  <a:lnTo>
                    <a:pt x="915" y="813"/>
                  </a:lnTo>
                  <a:lnTo>
                    <a:pt x="915" y="813"/>
                  </a:lnTo>
                  <a:lnTo>
                    <a:pt x="914" y="823"/>
                  </a:lnTo>
                  <a:lnTo>
                    <a:pt x="911" y="832"/>
                  </a:lnTo>
                  <a:lnTo>
                    <a:pt x="908" y="841"/>
                  </a:lnTo>
                  <a:lnTo>
                    <a:pt x="903" y="849"/>
                  </a:lnTo>
                  <a:lnTo>
                    <a:pt x="898" y="856"/>
                  </a:lnTo>
                  <a:lnTo>
                    <a:pt x="892" y="862"/>
                  </a:lnTo>
                  <a:lnTo>
                    <a:pt x="885" y="869"/>
                  </a:lnTo>
                  <a:lnTo>
                    <a:pt x="878" y="874"/>
                  </a:lnTo>
                  <a:lnTo>
                    <a:pt x="871" y="879"/>
                  </a:lnTo>
                  <a:lnTo>
                    <a:pt x="862" y="882"/>
                  </a:lnTo>
                  <a:lnTo>
                    <a:pt x="854" y="886"/>
                  </a:lnTo>
                  <a:lnTo>
                    <a:pt x="846" y="888"/>
                  </a:lnTo>
                  <a:lnTo>
                    <a:pt x="836" y="889"/>
                  </a:lnTo>
                  <a:lnTo>
                    <a:pt x="827" y="889"/>
                  </a:lnTo>
                  <a:lnTo>
                    <a:pt x="817" y="888"/>
                  </a:lnTo>
                  <a:lnTo>
                    <a:pt x="808" y="887"/>
                  </a:lnTo>
                  <a:lnTo>
                    <a:pt x="808" y="887"/>
                  </a:lnTo>
                  <a:lnTo>
                    <a:pt x="804" y="898"/>
                  </a:lnTo>
                  <a:lnTo>
                    <a:pt x="799" y="908"/>
                  </a:lnTo>
                  <a:lnTo>
                    <a:pt x="793" y="918"/>
                  </a:lnTo>
                  <a:lnTo>
                    <a:pt x="786" y="926"/>
                  </a:lnTo>
                  <a:lnTo>
                    <a:pt x="778" y="934"/>
                  </a:lnTo>
                  <a:lnTo>
                    <a:pt x="770" y="940"/>
                  </a:lnTo>
                  <a:lnTo>
                    <a:pt x="760" y="945"/>
                  </a:lnTo>
                  <a:lnTo>
                    <a:pt x="750" y="950"/>
                  </a:lnTo>
                  <a:lnTo>
                    <a:pt x="739" y="952"/>
                  </a:lnTo>
                  <a:lnTo>
                    <a:pt x="728" y="955"/>
                  </a:lnTo>
                  <a:lnTo>
                    <a:pt x="716" y="955"/>
                  </a:lnTo>
                  <a:lnTo>
                    <a:pt x="704" y="953"/>
                  </a:lnTo>
                  <a:lnTo>
                    <a:pt x="692" y="952"/>
                  </a:lnTo>
                  <a:lnTo>
                    <a:pt x="681" y="949"/>
                  </a:lnTo>
                  <a:lnTo>
                    <a:pt x="670" y="944"/>
                  </a:lnTo>
                  <a:lnTo>
                    <a:pt x="658" y="938"/>
                  </a:lnTo>
                  <a:lnTo>
                    <a:pt x="650" y="932"/>
                  </a:lnTo>
                  <a:lnTo>
                    <a:pt x="650" y="932"/>
                  </a:lnTo>
                  <a:lnTo>
                    <a:pt x="658" y="920"/>
                  </a:lnTo>
                  <a:lnTo>
                    <a:pt x="664" y="907"/>
                  </a:lnTo>
                  <a:lnTo>
                    <a:pt x="669" y="894"/>
                  </a:lnTo>
                  <a:lnTo>
                    <a:pt x="672" y="880"/>
                  </a:lnTo>
                  <a:lnTo>
                    <a:pt x="672" y="880"/>
                  </a:lnTo>
                  <a:lnTo>
                    <a:pt x="684" y="887"/>
                  </a:lnTo>
                  <a:lnTo>
                    <a:pt x="696" y="893"/>
                  </a:lnTo>
                  <a:lnTo>
                    <a:pt x="702" y="895"/>
                  </a:lnTo>
                  <a:lnTo>
                    <a:pt x="708" y="896"/>
                  </a:lnTo>
                  <a:lnTo>
                    <a:pt x="714" y="898"/>
                  </a:lnTo>
                  <a:lnTo>
                    <a:pt x="721" y="898"/>
                  </a:lnTo>
                  <a:lnTo>
                    <a:pt x="721" y="898"/>
                  </a:lnTo>
                  <a:lnTo>
                    <a:pt x="732" y="895"/>
                  </a:lnTo>
                  <a:lnTo>
                    <a:pt x="740" y="892"/>
                  </a:lnTo>
                  <a:lnTo>
                    <a:pt x="744" y="888"/>
                  </a:lnTo>
                  <a:lnTo>
                    <a:pt x="747" y="885"/>
                  </a:lnTo>
                  <a:lnTo>
                    <a:pt x="750" y="881"/>
                  </a:lnTo>
                  <a:lnTo>
                    <a:pt x="752" y="876"/>
                  </a:lnTo>
                  <a:lnTo>
                    <a:pt x="752" y="876"/>
                  </a:lnTo>
                  <a:lnTo>
                    <a:pt x="753" y="867"/>
                  </a:lnTo>
                  <a:lnTo>
                    <a:pt x="751" y="855"/>
                  </a:lnTo>
                  <a:lnTo>
                    <a:pt x="677" y="795"/>
                  </a:lnTo>
                  <a:lnTo>
                    <a:pt x="677" y="795"/>
                  </a:lnTo>
                  <a:lnTo>
                    <a:pt x="673" y="792"/>
                  </a:lnTo>
                  <a:lnTo>
                    <a:pt x="670" y="787"/>
                  </a:lnTo>
                  <a:lnTo>
                    <a:pt x="667" y="782"/>
                  </a:lnTo>
                  <a:lnTo>
                    <a:pt x="666" y="776"/>
                  </a:lnTo>
                  <a:lnTo>
                    <a:pt x="666" y="772"/>
                  </a:lnTo>
                  <a:lnTo>
                    <a:pt x="667" y="766"/>
                  </a:lnTo>
                  <a:lnTo>
                    <a:pt x="670" y="761"/>
                  </a:lnTo>
                  <a:lnTo>
                    <a:pt x="672" y="756"/>
                  </a:lnTo>
                  <a:lnTo>
                    <a:pt x="672" y="756"/>
                  </a:lnTo>
                  <a:lnTo>
                    <a:pt x="677" y="751"/>
                  </a:lnTo>
                  <a:lnTo>
                    <a:pt x="682" y="749"/>
                  </a:lnTo>
                  <a:lnTo>
                    <a:pt x="686" y="747"/>
                  </a:lnTo>
                  <a:lnTo>
                    <a:pt x="691" y="745"/>
                  </a:lnTo>
                  <a:lnTo>
                    <a:pt x="697" y="745"/>
                  </a:lnTo>
                  <a:lnTo>
                    <a:pt x="702" y="747"/>
                  </a:lnTo>
                  <a:lnTo>
                    <a:pt x="708" y="748"/>
                  </a:lnTo>
                  <a:lnTo>
                    <a:pt x="713" y="751"/>
                  </a:lnTo>
                  <a:lnTo>
                    <a:pt x="793" y="816"/>
                  </a:lnTo>
                  <a:lnTo>
                    <a:pt x="793" y="816"/>
                  </a:lnTo>
                  <a:lnTo>
                    <a:pt x="801" y="821"/>
                  </a:lnTo>
                  <a:lnTo>
                    <a:pt x="808" y="826"/>
                  </a:lnTo>
                  <a:lnTo>
                    <a:pt x="816" y="830"/>
                  </a:lnTo>
                  <a:lnTo>
                    <a:pt x="823" y="831"/>
                  </a:lnTo>
                  <a:lnTo>
                    <a:pt x="829" y="832"/>
                  </a:lnTo>
                  <a:lnTo>
                    <a:pt x="836" y="831"/>
                  </a:lnTo>
                  <a:lnTo>
                    <a:pt x="843" y="829"/>
                  </a:lnTo>
                  <a:lnTo>
                    <a:pt x="849" y="825"/>
                  </a:lnTo>
                  <a:lnTo>
                    <a:pt x="849" y="825"/>
                  </a:lnTo>
                  <a:lnTo>
                    <a:pt x="854" y="819"/>
                  </a:lnTo>
                  <a:lnTo>
                    <a:pt x="858" y="813"/>
                  </a:lnTo>
                  <a:lnTo>
                    <a:pt x="858" y="813"/>
                  </a:lnTo>
                  <a:lnTo>
                    <a:pt x="859" y="806"/>
                  </a:lnTo>
                  <a:lnTo>
                    <a:pt x="860" y="799"/>
                  </a:lnTo>
                  <a:lnTo>
                    <a:pt x="860" y="795"/>
                  </a:lnTo>
                  <a:lnTo>
                    <a:pt x="859" y="792"/>
                  </a:lnTo>
                  <a:lnTo>
                    <a:pt x="857" y="789"/>
                  </a:lnTo>
                  <a:lnTo>
                    <a:pt x="854" y="786"/>
                  </a:lnTo>
                  <a:lnTo>
                    <a:pt x="758" y="711"/>
                  </a:lnTo>
                  <a:lnTo>
                    <a:pt x="758" y="711"/>
                  </a:lnTo>
                  <a:lnTo>
                    <a:pt x="754" y="707"/>
                  </a:lnTo>
                  <a:lnTo>
                    <a:pt x="751" y="703"/>
                  </a:lnTo>
                  <a:lnTo>
                    <a:pt x="748" y="698"/>
                  </a:lnTo>
                  <a:lnTo>
                    <a:pt x="747" y="692"/>
                  </a:lnTo>
                  <a:lnTo>
                    <a:pt x="747" y="687"/>
                  </a:lnTo>
                  <a:lnTo>
                    <a:pt x="748" y="681"/>
                  </a:lnTo>
                  <a:lnTo>
                    <a:pt x="751" y="676"/>
                  </a:lnTo>
                  <a:lnTo>
                    <a:pt x="753" y="672"/>
                  </a:lnTo>
                  <a:lnTo>
                    <a:pt x="753" y="672"/>
                  </a:lnTo>
                  <a:lnTo>
                    <a:pt x="758" y="667"/>
                  </a:lnTo>
                  <a:lnTo>
                    <a:pt x="763" y="665"/>
                  </a:lnTo>
                  <a:lnTo>
                    <a:pt x="767" y="662"/>
                  </a:lnTo>
                  <a:lnTo>
                    <a:pt x="772" y="661"/>
                  </a:lnTo>
                  <a:lnTo>
                    <a:pt x="778" y="661"/>
                  </a:lnTo>
                  <a:lnTo>
                    <a:pt x="783" y="661"/>
                  </a:lnTo>
                  <a:lnTo>
                    <a:pt x="789" y="663"/>
                  </a:lnTo>
                  <a:lnTo>
                    <a:pt x="793" y="667"/>
                  </a:lnTo>
                  <a:lnTo>
                    <a:pt x="893" y="745"/>
                  </a:lnTo>
                  <a:lnTo>
                    <a:pt x="893" y="745"/>
                  </a:lnTo>
                  <a:lnTo>
                    <a:pt x="896" y="747"/>
                  </a:lnTo>
                  <a:lnTo>
                    <a:pt x="896" y="747"/>
                  </a:lnTo>
                  <a:lnTo>
                    <a:pt x="902" y="751"/>
                  </a:lnTo>
                  <a:lnTo>
                    <a:pt x="909" y="755"/>
                  </a:lnTo>
                  <a:lnTo>
                    <a:pt x="916" y="756"/>
                  </a:lnTo>
                  <a:lnTo>
                    <a:pt x="922" y="757"/>
                  </a:lnTo>
                  <a:lnTo>
                    <a:pt x="929" y="756"/>
                  </a:lnTo>
                  <a:lnTo>
                    <a:pt x="935" y="754"/>
                  </a:lnTo>
                  <a:lnTo>
                    <a:pt x="940" y="750"/>
                  </a:lnTo>
                  <a:lnTo>
                    <a:pt x="944" y="747"/>
                  </a:lnTo>
                  <a:lnTo>
                    <a:pt x="948" y="741"/>
                  </a:lnTo>
                  <a:lnTo>
                    <a:pt x="950" y="735"/>
                  </a:lnTo>
                  <a:lnTo>
                    <a:pt x="952" y="729"/>
                  </a:lnTo>
                  <a:lnTo>
                    <a:pt x="950" y="722"/>
                  </a:lnTo>
                  <a:lnTo>
                    <a:pt x="948" y="714"/>
                  </a:lnTo>
                  <a:lnTo>
                    <a:pt x="944" y="706"/>
                  </a:lnTo>
                  <a:lnTo>
                    <a:pt x="937" y="699"/>
                  </a:lnTo>
                  <a:lnTo>
                    <a:pt x="929" y="691"/>
                  </a:lnTo>
                  <a:lnTo>
                    <a:pt x="823" y="611"/>
                  </a:lnTo>
                  <a:lnTo>
                    <a:pt x="823" y="611"/>
                  </a:lnTo>
                  <a:lnTo>
                    <a:pt x="818" y="607"/>
                  </a:lnTo>
                  <a:lnTo>
                    <a:pt x="816" y="603"/>
                  </a:lnTo>
                  <a:lnTo>
                    <a:pt x="814" y="598"/>
                  </a:lnTo>
                  <a:lnTo>
                    <a:pt x="813" y="592"/>
                  </a:lnTo>
                  <a:lnTo>
                    <a:pt x="813" y="587"/>
                  </a:lnTo>
                  <a:lnTo>
                    <a:pt x="813" y="581"/>
                  </a:lnTo>
                  <a:lnTo>
                    <a:pt x="815" y="577"/>
                  </a:lnTo>
                  <a:lnTo>
                    <a:pt x="817" y="572"/>
                  </a:lnTo>
                  <a:lnTo>
                    <a:pt x="817" y="572"/>
                  </a:lnTo>
                  <a:lnTo>
                    <a:pt x="822" y="567"/>
                  </a:lnTo>
                  <a:lnTo>
                    <a:pt x="826" y="564"/>
                  </a:lnTo>
                  <a:lnTo>
                    <a:pt x="832" y="561"/>
                  </a:lnTo>
                  <a:lnTo>
                    <a:pt x="836" y="560"/>
                  </a:lnTo>
                  <a:lnTo>
                    <a:pt x="842" y="560"/>
                  </a:lnTo>
                  <a:lnTo>
                    <a:pt x="847" y="561"/>
                  </a:lnTo>
                  <a:lnTo>
                    <a:pt x="853" y="562"/>
                  </a:lnTo>
                  <a:lnTo>
                    <a:pt x="858" y="566"/>
                  </a:lnTo>
                  <a:lnTo>
                    <a:pt x="962" y="644"/>
                  </a:lnTo>
                  <a:lnTo>
                    <a:pt x="962" y="644"/>
                  </a:lnTo>
                  <a:lnTo>
                    <a:pt x="967" y="647"/>
                  </a:lnTo>
                  <a:lnTo>
                    <a:pt x="971" y="647"/>
                  </a:lnTo>
                  <a:lnTo>
                    <a:pt x="975" y="647"/>
                  </a:lnTo>
                  <a:lnTo>
                    <a:pt x="979" y="646"/>
                  </a:lnTo>
                  <a:lnTo>
                    <a:pt x="984" y="643"/>
                  </a:lnTo>
                  <a:lnTo>
                    <a:pt x="987" y="641"/>
                  </a:lnTo>
                  <a:lnTo>
                    <a:pt x="994" y="634"/>
                  </a:lnTo>
                  <a:lnTo>
                    <a:pt x="994" y="634"/>
                  </a:lnTo>
                  <a:lnTo>
                    <a:pt x="998" y="628"/>
                  </a:lnTo>
                  <a:lnTo>
                    <a:pt x="1000" y="621"/>
                  </a:lnTo>
                  <a:lnTo>
                    <a:pt x="1002" y="615"/>
                  </a:lnTo>
                  <a:lnTo>
                    <a:pt x="1002" y="607"/>
                  </a:lnTo>
                  <a:lnTo>
                    <a:pt x="999" y="600"/>
                  </a:lnTo>
                  <a:lnTo>
                    <a:pt x="997" y="593"/>
                  </a:lnTo>
                  <a:lnTo>
                    <a:pt x="993" y="587"/>
                  </a:lnTo>
                  <a:lnTo>
                    <a:pt x="987" y="581"/>
                  </a:lnTo>
                  <a:lnTo>
                    <a:pt x="966" y="559"/>
                  </a:lnTo>
                  <a:lnTo>
                    <a:pt x="685" y="303"/>
                  </a:lnTo>
                  <a:lnTo>
                    <a:pt x="685" y="303"/>
                  </a:lnTo>
                  <a:lnTo>
                    <a:pt x="683" y="301"/>
                  </a:lnTo>
                  <a:lnTo>
                    <a:pt x="683" y="298"/>
                  </a:lnTo>
                  <a:lnTo>
                    <a:pt x="682" y="296"/>
                  </a:lnTo>
                  <a:lnTo>
                    <a:pt x="683" y="292"/>
                  </a:lnTo>
                  <a:lnTo>
                    <a:pt x="684" y="290"/>
                  </a:lnTo>
                  <a:lnTo>
                    <a:pt x="686" y="289"/>
                  </a:lnTo>
                  <a:lnTo>
                    <a:pt x="689" y="288"/>
                  </a:lnTo>
                  <a:lnTo>
                    <a:pt x="692" y="288"/>
                  </a:lnTo>
                  <a:lnTo>
                    <a:pt x="692" y="288"/>
                  </a:lnTo>
                  <a:lnTo>
                    <a:pt x="706" y="288"/>
                  </a:lnTo>
                  <a:lnTo>
                    <a:pt x="719" y="286"/>
                  </a:lnTo>
                  <a:lnTo>
                    <a:pt x="730" y="285"/>
                  </a:lnTo>
                  <a:lnTo>
                    <a:pt x="744" y="284"/>
                  </a:lnTo>
                  <a:lnTo>
                    <a:pt x="744" y="284"/>
                  </a:lnTo>
                  <a:lnTo>
                    <a:pt x="748" y="284"/>
                  </a:lnTo>
                  <a:lnTo>
                    <a:pt x="748" y="284"/>
                  </a:lnTo>
                  <a:close/>
                  <a:moveTo>
                    <a:pt x="129" y="522"/>
                  </a:moveTo>
                  <a:lnTo>
                    <a:pt x="129" y="522"/>
                  </a:lnTo>
                  <a:lnTo>
                    <a:pt x="119" y="506"/>
                  </a:lnTo>
                  <a:lnTo>
                    <a:pt x="112" y="491"/>
                  </a:lnTo>
                  <a:lnTo>
                    <a:pt x="106" y="474"/>
                  </a:lnTo>
                  <a:lnTo>
                    <a:pt x="102" y="457"/>
                  </a:lnTo>
                  <a:lnTo>
                    <a:pt x="97" y="439"/>
                  </a:lnTo>
                  <a:lnTo>
                    <a:pt x="94" y="421"/>
                  </a:lnTo>
                  <a:lnTo>
                    <a:pt x="90" y="383"/>
                  </a:lnTo>
                  <a:lnTo>
                    <a:pt x="54" y="350"/>
                  </a:lnTo>
                  <a:lnTo>
                    <a:pt x="54" y="350"/>
                  </a:lnTo>
                  <a:lnTo>
                    <a:pt x="34" y="328"/>
                  </a:lnTo>
                  <a:lnTo>
                    <a:pt x="24" y="317"/>
                  </a:lnTo>
                  <a:lnTo>
                    <a:pt x="17" y="307"/>
                  </a:lnTo>
                  <a:lnTo>
                    <a:pt x="10" y="296"/>
                  </a:lnTo>
                  <a:lnTo>
                    <a:pt x="5" y="283"/>
                  </a:lnTo>
                  <a:lnTo>
                    <a:pt x="2" y="270"/>
                  </a:lnTo>
                  <a:lnTo>
                    <a:pt x="0" y="254"/>
                  </a:lnTo>
                  <a:lnTo>
                    <a:pt x="0" y="254"/>
                  </a:lnTo>
                  <a:lnTo>
                    <a:pt x="2" y="246"/>
                  </a:lnTo>
                  <a:lnTo>
                    <a:pt x="3" y="238"/>
                  </a:lnTo>
                  <a:lnTo>
                    <a:pt x="4" y="229"/>
                  </a:lnTo>
                  <a:lnTo>
                    <a:pt x="8" y="222"/>
                  </a:lnTo>
                  <a:lnTo>
                    <a:pt x="11" y="214"/>
                  </a:lnTo>
                  <a:lnTo>
                    <a:pt x="15" y="207"/>
                  </a:lnTo>
                  <a:lnTo>
                    <a:pt x="19" y="200"/>
                  </a:lnTo>
                  <a:lnTo>
                    <a:pt x="25" y="193"/>
                  </a:lnTo>
                  <a:lnTo>
                    <a:pt x="174" y="32"/>
                  </a:lnTo>
                  <a:lnTo>
                    <a:pt x="174" y="32"/>
                  </a:lnTo>
                  <a:lnTo>
                    <a:pt x="180" y="25"/>
                  </a:lnTo>
                  <a:lnTo>
                    <a:pt x="187" y="20"/>
                  </a:lnTo>
                  <a:lnTo>
                    <a:pt x="194" y="15"/>
                  </a:lnTo>
                  <a:lnTo>
                    <a:pt x="203" y="11"/>
                  </a:lnTo>
                  <a:lnTo>
                    <a:pt x="210" y="7"/>
                  </a:lnTo>
                  <a:lnTo>
                    <a:pt x="218" y="5"/>
                  </a:lnTo>
                  <a:lnTo>
                    <a:pt x="226" y="2"/>
                  </a:lnTo>
                  <a:lnTo>
                    <a:pt x="235" y="1"/>
                  </a:lnTo>
                  <a:lnTo>
                    <a:pt x="243" y="1"/>
                  </a:lnTo>
                  <a:lnTo>
                    <a:pt x="251" y="1"/>
                  </a:lnTo>
                  <a:lnTo>
                    <a:pt x="260" y="2"/>
                  </a:lnTo>
                  <a:lnTo>
                    <a:pt x="268" y="5"/>
                  </a:lnTo>
                  <a:lnTo>
                    <a:pt x="276" y="7"/>
                  </a:lnTo>
                  <a:lnTo>
                    <a:pt x="285" y="11"/>
                  </a:lnTo>
                  <a:lnTo>
                    <a:pt x="292" y="15"/>
                  </a:lnTo>
                  <a:lnTo>
                    <a:pt x="299" y="20"/>
                  </a:lnTo>
                  <a:lnTo>
                    <a:pt x="299" y="20"/>
                  </a:lnTo>
                  <a:lnTo>
                    <a:pt x="314" y="32"/>
                  </a:lnTo>
                  <a:lnTo>
                    <a:pt x="329" y="42"/>
                  </a:lnTo>
                  <a:lnTo>
                    <a:pt x="343" y="51"/>
                  </a:lnTo>
                  <a:lnTo>
                    <a:pt x="362" y="59"/>
                  </a:lnTo>
                  <a:lnTo>
                    <a:pt x="362" y="59"/>
                  </a:lnTo>
                  <a:lnTo>
                    <a:pt x="375" y="64"/>
                  </a:lnTo>
                  <a:lnTo>
                    <a:pt x="382" y="65"/>
                  </a:lnTo>
                  <a:lnTo>
                    <a:pt x="382" y="65"/>
                  </a:lnTo>
                  <a:lnTo>
                    <a:pt x="399" y="62"/>
                  </a:lnTo>
                  <a:lnTo>
                    <a:pt x="415" y="58"/>
                  </a:lnTo>
                  <a:lnTo>
                    <a:pt x="451" y="50"/>
                  </a:lnTo>
                  <a:lnTo>
                    <a:pt x="469" y="46"/>
                  </a:lnTo>
                  <a:lnTo>
                    <a:pt x="488" y="43"/>
                  </a:lnTo>
                  <a:lnTo>
                    <a:pt x="506" y="40"/>
                  </a:lnTo>
                  <a:lnTo>
                    <a:pt x="525" y="40"/>
                  </a:lnTo>
                  <a:lnTo>
                    <a:pt x="525" y="40"/>
                  </a:lnTo>
                  <a:lnTo>
                    <a:pt x="501" y="57"/>
                  </a:lnTo>
                  <a:lnTo>
                    <a:pt x="469" y="82"/>
                  </a:lnTo>
                  <a:lnTo>
                    <a:pt x="426" y="114"/>
                  </a:lnTo>
                  <a:lnTo>
                    <a:pt x="426" y="114"/>
                  </a:lnTo>
                  <a:lnTo>
                    <a:pt x="407" y="119"/>
                  </a:lnTo>
                  <a:lnTo>
                    <a:pt x="389" y="121"/>
                  </a:lnTo>
                  <a:lnTo>
                    <a:pt x="389" y="121"/>
                  </a:lnTo>
                  <a:lnTo>
                    <a:pt x="379" y="121"/>
                  </a:lnTo>
                  <a:lnTo>
                    <a:pt x="365" y="120"/>
                  </a:lnTo>
                  <a:lnTo>
                    <a:pt x="352" y="116"/>
                  </a:lnTo>
                  <a:lnTo>
                    <a:pt x="338" y="112"/>
                  </a:lnTo>
                  <a:lnTo>
                    <a:pt x="325" y="106"/>
                  </a:lnTo>
                  <a:lnTo>
                    <a:pt x="313" y="100"/>
                  </a:lnTo>
                  <a:lnTo>
                    <a:pt x="302" y="93"/>
                  </a:lnTo>
                  <a:lnTo>
                    <a:pt x="293" y="88"/>
                  </a:lnTo>
                  <a:lnTo>
                    <a:pt x="264" y="65"/>
                  </a:lnTo>
                  <a:lnTo>
                    <a:pt x="264" y="65"/>
                  </a:lnTo>
                  <a:lnTo>
                    <a:pt x="258" y="62"/>
                  </a:lnTo>
                  <a:lnTo>
                    <a:pt x="253" y="59"/>
                  </a:lnTo>
                  <a:lnTo>
                    <a:pt x="247" y="58"/>
                  </a:lnTo>
                  <a:lnTo>
                    <a:pt x="239" y="58"/>
                  </a:lnTo>
                  <a:lnTo>
                    <a:pt x="233" y="59"/>
                  </a:lnTo>
                  <a:lnTo>
                    <a:pt x="228" y="62"/>
                  </a:lnTo>
                  <a:lnTo>
                    <a:pt x="222" y="65"/>
                  </a:lnTo>
                  <a:lnTo>
                    <a:pt x="216" y="70"/>
                  </a:lnTo>
                  <a:lnTo>
                    <a:pt x="67" y="231"/>
                  </a:lnTo>
                  <a:lnTo>
                    <a:pt x="67" y="231"/>
                  </a:lnTo>
                  <a:lnTo>
                    <a:pt x="63" y="237"/>
                  </a:lnTo>
                  <a:lnTo>
                    <a:pt x="60" y="243"/>
                  </a:lnTo>
                  <a:lnTo>
                    <a:pt x="59" y="248"/>
                  </a:lnTo>
                  <a:lnTo>
                    <a:pt x="58" y="256"/>
                  </a:lnTo>
                  <a:lnTo>
                    <a:pt x="59" y="262"/>
                  </a:lnTo>
                  <a:lnTo>
                    <a:pt x="60" y="267"/>
                  </a:lnTo>
                  <a:lnTo>
                    <a:pt x="63" y="273"/>
                  </a:lnTo>
                  <a:lnTo>
                    <a:pt x="67" y="279"/>
                  </a:lnTo>
                  <a:lnTo>
                    <a:pt x="67" y="279"/>
                  </a:lnTo>
                  <a:lnTo>
                    <a:pt x="85" y="300"/>
                  </a:lnTo>
                  <a:lnTo>
                    <a:pt x="105" y="320"/>
                  </a:lnTo>
                  <a:lnTo>
                    <a:pt x="105" y="320"/>
                  </a:lnTo>
                  <a:lnTo>
                    <a:pt x="117" y="332"/>
                  </a:lnTo>
                  <a:lnTo>
                    <a:pt x="130" y="346"/>
                  </a:lnTo>
                  <a:lnTo>
                    <a:pt x="136" y="353"/>
                  </a:lnTo>
                  <a:lnTo>
                    <a:pt x="140" y="360"/>
                  </a:lnTo>
                  <a:lnTo>
                    <a:pt x="143" y="367"/>
                  </a:lnTo>
                  <a:lnTo>
                    <a:pt x="146" y="374"/>
                  </a:lnTo>
                  <a:lnTo>
                    <a:pt x="146" y="374"/>
                  </a:lnTo>
                  <a:lnTo>
                    <a:pt x="149" y="403"/>
                  </a:lnTo>
                  <a:lnTo>
                    <a:pt x="154" y="433"/>
                  </a:lnTo>
                  <a:lnTo>
                    <a:pt x="157" y="448"/>
                  </a:lnTo>
                  <a:lnTo>
                    <a:pt x="161" y="461"/>
                  </a:lnTo>
                  <a:lnTo>
                    <a:pt x="167" y="474"/>
                  </a:lnTo>
                  <a:lnTo>
                    <a:pt x="173" y="485"/>
                  </a:lnTo>
                  <a:lnTo>
                    <a:pt x="173" y="485"/>
                  </a:lnTo>
                  <a:lnTo>
                    <a:pt x="160" y="492"/>
                  </a:lnTo>
                  <a:lnTo>
                    <a:pt x="149" y="500"/>
                  </a:lnTo>
                  <a:lnTo>
                    <a:pt x="140" y="510"/>
                  </a:lnTo>
                  <a:lnTo>
                    <a:pt x="129" y="522"/>
                  </a:lnTo>
                  <a:lnTo>
                    <a:pt x="129" y="522"/>
                  </a:lnTo>
                  <a:close/>
                  <a:moveTo>
                    <a:pt x="602" y="804"/>
                  </a:moveTo>
                  <a:lnTo>
                    <a:pt x="602" y="804"/>
                  </a:lnTo>
                  <a:lnTo>
                    <a:pt x="593" y="797"/>
                  </a:lnTo>
                  <a:lnTo>
                    <a:pt x="582" y="792"/>
                  </a:lnTo>
                  <a:lnTo>
                    <a:pt x="571" y="788"/>
                  </a:lnTo>
                  <a:lnTo>
                    <a:pt x="560" y="786"/>
                  </a:lnTo>
                  <a:lnTo>
                    <a:pt x="549" y="786"/>
                  </a:lnTo>
                  <a:lnTo>
                    <a:pt x="538" y="788"/>
                  </a:lnTo>
                  <a:lnTo>
                    <a:pt x="527" y="791"/>
                  </a:lnTo>
                  <a:lnTo>
                    <a:pt x="518" y="797"/>
                  </a:lnTo>
                  <a:lnTo>
                    <a:pt x="518" y="797"/>
                  </a:lnTo>
                  <a:lnTo>
                    <a:pt x="514" y="797"/>
                  </a:lnTo>
                  <a:lnTo>
                    <a:pt x="512" y="795"/>
                  </a:lnTo>
                  <a:lnTo>
                    <a:pt x="512" y="795"/>
                  </a:lnTo>
                  <a:lnTo>
                    <a:pt x="511" y="794"/>
                  </a:lnTo>
                  <a:lnTo>
                    <a:pt x="511" y="791"/>
                  </a:lnTo>
                  <a:lnTo>
                    <a:pt x="511" y="791"/>
                  </a:lnTo>
                  <a:lnTo>
                    <a:pt x="512" y="782"/>
                  </a:lnTo>
                  <a:lnTo>
                    <a:pt x="512" y="773"/>
                  </a:lnTo>
                  <a:lnTo>
                    <a:pt x="509" y="763"/>
                  </a:lnTo>
                  <a:lnTo>
                    <a:pt x="507" y="754"/>
                  </a:lnTo>
                  <a:lnTo>
                    <a:pt x="503" y="745"/>
                  </a:lnTo>
                  <a:lnTo>
                    <a:pt x="499" y="737"/>
                  </a:lnTo>
                  <a:lnTo>
                    <a:pt x="493" y="729"/>
                  </a:lnTo>
                  <a:lnTo>
                    <a:pt x="487" y="723"/>
                  </a:lnTo>
                  <a:lnTo>
                    <a:pt x="487" y="723"/>
                  </a:lnTo>
                  <a:lnTo>
                    <a:pt x="487" y="723"/>
                  </a:lnTo>
                  <a:lnTo>
                    <a:pt x="477" y="716"/>
                  </a:lnTo>
                  <a:lnTo>
                    <a:pt x="467" y="710"/>
                  </a:lnTo>
                  <a:lnTo>
                    <a:pt x="456" y="707"/>
                  </a:lnTo>
                  <a:lnTo>
                    <a:pt x="444" y="705"/>
                  </a:lnTo>
                  <a:lnTo>
                    <a:pt x="433" y="705"/>
                  </a:lnTo>
                  <a:lnTo>
                    <a:pt x="423" y="706"/>
                  </a:lnTo>
                  <a:lnTo>
                    <a:pt x="412" y="710"/>
                  </a:lnTo>
                  <a:lnTo>
                    <a:pt x="401" y="716"/>
                  </a:lnTo>
                  <a:lnTo>
                    <a:pt x="401" y="716"/>
                  </a:lnTo>
                  <a:lnTo>
                    <a:pt x="399" y="716"/>
                  </a:lnTo>
                  <a:lnTo>
                    <a:pt x="396" y="714"/>
                  </a:lnTo>
                  <a:lnTo>
                    <a:pt x="396" y="714"/>
                  </a:lnTo>
                  <a:lnTo>
                    <a:pt x="394" y="713"/>
                  </a:lnTo>
                  <a:lnTo>
                    <a:pt x="394" y="710"/>
                  </a:lnTo>
                  <a:lnTo>
                    <a:pt x="394" y="710"/>
                  </a:lnTo>
                  <a:lnTo>
                    <a:pt x="395" y="700"/>
                  </a:lnTo>
                  <a:lnTo>
                    <a:pt x="395" y="692"/>
                  </a:lnTo>
                  <a:lnTo>
                    <a:pt x="394" y="682"/>
                  </a:lnTo>
                  <a:lnTo>
                    <a:pt x="392" y="673"/>
                  </a:lnTo>
                  <a:lnTo>
                    <a:pt x="388" y="665"/>
                  </a:lnTo>
                  <a:lnTo>
                    <a:pt x="383" y="656"/>
                  </a:lnTo>
                  <a:lnTo>
                    <a:pt x="377" y="648"/>
                  </a:lnTo>
                  <a:lnTo>
                    <a:pt x="370" y="642"/>
                  </a:lnTo>
                  <a:lnTo>
                    <a:pt x="370" y="642"/>
                  </a:lnTo>
                  <a:lnTo>
                    <a:pt x="370" y="642"/>
                  </a:lnTo>
                  <a:lnTo>
                    <a:pt x="363" y="636"/>
                  </a:lnTo>
                  <a:lnTo>
                    <a:pt x="355" y="631"/>
                  </a:lnTo>
                  <a:lnTo>
                    <a:pt x="345" y="628"/>
                  </a:lnTo>
                  <a:lnTo>
                    <a:pt x="337" y="625"/>
                  </a:lnTo>
                  <a:lnTo>
                    <a:pt x="327" y="624"/>
                  </a:lnTo>
                  <a:lnTo>
                    <a:pt x="318" y="624"/>
                  </a:lnTo>
                  <a:lnTo>
                    <a:pt x="308" y="625"/>
                  </a:lnTo>
                  <a:lnTo>
                    <a:pt x="300" y="628"/>
                  </a:lnTo>
                  <a:lnTo>
                    <a:pt x="300" y="628"/>
                  </a:lnTo>
                  <a:lnTo>
                    <a:pt x="298" y="628"/>
                  </a:lnTo>
                  <a:lnTo>
                    <a:pt x="295" y="627"/>
                  </a:lnTo>
                  <a:lnTo>
                    <a:pt x="295" y="627"/>
                  </a:lnTo>
                  <a:lnTo>
                    <a:pt x="294" y="624"/>
                  </a:lnTo>
                  <a:lnTo>
                    <a:pt x="294" y="622"/>
                  </a:lnTo>
                  <a:lnTo>
                    <a:pt x="294" y="622"/>
                  </a:lnTo>
                  <a:lnTo>
                    <a:pt x="298" y="610"/>
                  </a:lnTo>
                  <a:lnTo>
                    <a:pt x="300" y="599"/>
                  </a:lnTo>
                  <a:lnTo>
                    <a:pt x="300" y="587"/>
                  </a:lnTo>
                  <a:lnTo>
                    <a:pt x="299" y="577"/>
                  </a:lnTo>
                  <a:lnTo>
                    <a:pt x="295" y="566"/>
                  </a:lnTo>
                  <a:lnTo>
                    <a:pt x="291" y="555"/>
                  </a:lnTo>
                  <a:lnTo>
                    <a:pt x="283" y="546"/>
                  </a:lnTo>
                  <a:lnTo>
                    <a:pt x="275" y="537"/>
                  </a:lnTo>
                  <a:lnTo>
                    <a:pt x="275" y="537"/>
                  </a:lnTo>
                  <a:lnTo>
                    <a:pt x="275" y="537"/>
                  </a:lnTo>
                  <a:lnTo>
                    <a:pt x="269" y="533"/>
                  </a:lnTo>
                  <a:lnTo>
                    <a:pt x="263" y="529"/>
                  </a:lnTo>
                  <a:lnTo>
                    <a:pt x="256" y="525"/>
                  </a:lnTo>
                  <a:lnTo>
                    <a:pt x="250" y="523"/>
                  </a:lnTo>
                  <a:lnTo>
                    <a:pt x="236" y="520"/>
                  </a:lnTo>
                  <a:lnTo>
                    <a:pt x="222" y="520"/>
                  </a:lnTo>
                  <a:lnTo>
                    <a:pt x="209" y="522"/>
                  </a:lnTo>
                  <a:lnTo>
                    <a:pt x="195" y="527"/>
                  </a:lnTo>
                  <a:lnTo>
                    <a:pt x="190" y="530"/>
                  </a:lnTo>
                  <a:lnTo>
                    <a:pt x="184" y="535"/>
                  </a:lnTo>
                  <a:lnTo>
                    <a:pt x="178" y="540"/>
                  </a:lnTo>
                  <a:lnTo>
                    <a:pt x="173" y="544"/>
                  </a:lnTo>
                  <a:lnTo>
                    <a:pt x="151" y="568"/>
                  </a:lnTo>
                  <a:lnTo>
                    <a:pt x="151" y="568"/>
                  </a:lnTo>
                  <a:lnTo>
                    <a:pt x="147" y="574"/>
                  </a:lnTo>
                  <a:lnTo>
                    <a:pt x="143" y="581"/>
                  </a:lnTo>
                  <a:lnTo>
                    <a:pt x="140" y="587"/>
                  </a:lnTo>
                  <a:lnTo>
                    <a:pt x="137" y="594"/>
                  </a:lnTo>
                  <a:lnTo>
                    <a:pt x="135" y="607"/>
                  </a:lnTo>
                  <a:lnTo>
                    <a:pt x="134" y="622"/>
                  </a:lnTo>
                  <a:lnTo>
                    <a:pt x="136" y="635"/>
                  </a:lnTo>
                  <a:lnTo>
                    <a:pt x="142" y="648"/>
                  </a:lnTo>
                  <a:lnTo>
                    <a:pt x="146" y="655"/>
                  </a:lnTo>
                  <a:lnTo>
                    <a:pt x="149" y="661"/>
                  </a:lnTo>
                  <a:lnTo>
                    <a:pt x="154" y="666"/>
                  </a:lnTo>
                  <a:lnTo>
                    <a:pt x="159" y="672"/>
                  </a:lnTo>
                  <a:lnTo>
                    <a:pt x="159" y="672"/>
                  </a:lnTo>
                  <a:lnTo>
                    <a:pt x="159" y="672"/>
                  </a:lnTo>
                  <a:lnTo>
                    <a:pt x="166" y="676"/>
                  </a:lnTo>
                  <a:lnTo>
                    <a:pt x="174" y="681"/>
                  </a:lnTo>
                  <a:lnTo>
                    <a:pt x="182" y="685"/>
                  </a:lnTo>
                  <a:lnTo>
                    <a:pt x="191" y="687"/>
                  </a:lnTo>
                  <a:lnTo>
                    <a:pt x="199" y="688"/>
                  </a:lnTo>
                  <a:lnTo>
                    <a:pt x="207" y="688"/>
                  </a:lnTo>
                  <a:lnTo>
                    <a:pt x="216" y="688"/>
                  </a:lnTo>
                  <a:lnTo>
                    <a:pt x="224" y="687"/>
                  </a:lnTo>
                  <a:lnTo>
                    <a:pt x="224" y="687"/>
                  </a:lnTo>
                  <a:lnTo>
                    <a:pt x="228" y="687"/>
                  </a:lnTo>
                  <a:lnTo>
                    <a:pt x="230" y="688"/>
                  </a:lnTo>
                  <a:lnTo>
                    <a:pt x="230" y="688"/>
                  </a:lnTo>
                  <a:lnTo>
                    <a:pt x="230" y="692"/>
                  </a:lnTo>
                  <a:lnTo>
                    <a:pt x="229" y="694"/>
                  </a:lnTo>
                  <a:lnTo>
                    <a:pt x="229" y="694"/>
                  </a:lnTo>
                  <a:lnTo>
                    <a:pt x="222" y="706"/>
                  </a:lnTo>
                  <a:lnTo>
                    <a:pt x="217" y="719"/>
                  </a:lnTo>
                  <a:lnTo>
                    <a:pt x="214" y="732"/>
                  </a:lnTo>
                  <a:lnTo>
                    <a:pt x="214" y="745"/>
                  </a:lnTo>
                  <a:lnTo>
                    <a:pt x="217" y="758"/>
                  </a:lnTo>
                  <a:lnTo>
                    <a:pt x="222" y="772"/>
                  </a:lnTo>
                  <a:lnTo>
                    <a:pt x="229" y="783"/>
                  </a:lnTo>
                  <a:lnTo>
                    <a:pt x="239" y="794"/>
                  </a:lnTo>
                  <a:lnTo>
                    <a:pt x="239" y="794"/>
                  </a:lnTo>
                  <a:lnTo>
                    <a:pt x="239" y="794"/>
                  </a:lnTo>
                  <a:lnTo>
                    <a:pt x="250" y="801"/>
                  </a:lnTo>
                  <a:lnTo>
                    <a:pt x="263" y="807"/>
                  </a:lnTo>
                  <a:lnTo>
                    <a:pt x="276" y="811"/>
                  </a:lnTo>
                  <a:lnTo>
                    <a:pt x="289" y="811"/>
                  </a:lnTo>
                  <a:lnTo>
                    <a:pt x="302" y="810"/>
                  </a:lnTo>
                  <a:lnTo>
                    <a:pt x="316" y="805"/>
                  </a:lnTo>
                  <a:lnTo>
                    <a:pt x="327" y="799"/>
                  </a:lnTo>
                  <a:lnTo>
                    <a:pt x="338" y="791"/>
                  </a:lnTo>
                  <a:lnTo>
                    <a:pt x="338" y="791"/>
                  </a:lnTo>
                  <a:lnTo>
                    <a:pt x="341" y="789"/>
                  </a:lnTo>
                  <a:lnTo>
                    <a:pt x="343" y="789"/>
                  </a:lnTo>
                  <a:lnTo>
                    <a:pt x="343" y="789"/>
                  </a:lnTo>
                  <a:lnTo>
                    <a:pt x="345" y="792"/>
                  </a:lnTo>
                  <a:lnTo>
                    <a:pt x="345" y="794"/>
                  </a:lnTo>
                  <a:lnTo>
                    <a:pt x="345" y="794"/>
                  </a:lnTo>
                  <a:lnTo>
                    <a:pt x="345" y="802"/>
                  </a:lnTo>
                  <a:lnTo>
                    <a:pt x="346" y="811"/>
                  </a:lnTo>
                  <a:lnTo>
                    <a:pt x="348" y="820"/>
                  </a:lnTo>
                  <a:lnTo>
                    <a:pt x="350" y="827"/>
                  </a:lnTo>
                  <a:lnTo>
                    <a:pt x="354" y="836"/>
                  </a:lnTo>
                  <a:lnTo>
                    <a:pt x="358" y="843"/>
                  </a:lnTo>
                  <a:lnTo>
                    <a:pt x="364" y="850"/>
                  </a:lnTo>
                  <a:lnTo>
                    <a:pt x="370" y="857"/>
                  </a:lnTo>
                  <a:lnTo>
                    <a:pt x="370" y="857"/>
                  </a:lnTo>
                  <a:lnTo>
                    <a:pt x="370" y="857"/>
                  </a:lnTo>
                  <a:lnTo>
                    <a:pt x="382" y="864"/>
                  </a:lnTo>
                  <a:lnTo>
                    <a:pt x="394" y="870"/>
                  </a:lnTo>
                  <a:lnTo>
                    <a:pt x="407" y="874"/>
                  </a:lnTo>
                  <a:lnTo>
                    <a:pt x="420" y="874"/>
                  </a:lnTo>
                  <a:lnTo>
                    <a:pt x="433" y="873"/>
                  </a:lnTo>
                  <a:lnTo>
                    <a:pt x="446" y="868"/>
                  </a:lnTo>
                  <a:lnTo>
                    <a:pt x="458" y="862"/>
                  </a:lnTo>
                  <a:lnTo>
                    <a:pt x="469" y="854"/>
                  </a:lnTo>
                  <a:lnTo>
                    <a:pt x="469" y="854"/>
                  </a:lnTo>
                  <a:lnTo>
                    <a:pt x="471" y="852"/>
                  </a:lnTo>
                  <a:lnTo>
                    <a:pt x="474" y="852"/>
                  </a:lnTo>
                  <a:lnTo>
                    <a:pt x="474" y="852"/>
                  </a:lnTo>
                  <a:lnTo>
                    <a:pt x="476" y="855"/>
                  </a:lnTo>
                  <a:lnTo>
                    <a:pt x="477" y="857"/>
                  </a:lnTo>
                  <a:lnTo>
                    <a:pt x="477" y="857"/>
                  </a:lnTo>
                  <a:lnTo>
                    <a:pt x="476" y="865"/>
                  </a:lnTo>
                  <a:lnTo>
                    <a:pt x="477" y="874"/>
                  </a:lnTo>
                  <a:lnTo>
                    <a:pt x="478" y="883"/>
                  </a:lnTo>
                  <a:lnTo>
                    <a:pt x="482" y="890"/>
                  </a:lnTo>
                  <a:lnTo>
                    <a:pt x="486" y="899"/>
                  </a:lnTo>
                  <a:lnTo>
                    <a:pt x="489" y="906"/>
                  </a:lnTo>
                  <a:lnTo>
                    <a:pt x="495" y="913"/>
                  </a:lnTo>
                  <a:lnTo>
                    <a:pt x="502" y="920"/>
                  </a:lnTo>
                  <a:lnTo>
                    <a:pt x="502" y="920"/>
                  </a:lnTo>
                  <a:lnTo>
                    <a:pt x="507" y="924"/>
                  </a:lnTo>
                  <a:lnTo>
                    <a:pt x="514" y="928"/>
                  </a:lnTo>
                  <a:lnTo>
                    <a:pt x="520" y="931"/>
                  </a:lnTo>
                  <a:lnTo>
                    <a:pt x="527" y="933"/>
                  </a:lnTo>
                  <a:lnTo>
                    <a:pt x="540" y="937"/>
                  </a:lnTo>
                  <a:lnTo>
                    <a:pt x="555" y="937"/>
                  </a:lnTo>
                  <a:lnTo>
                    <a:pt x="569" y="934"/>
                  </a:lnTo>
                  <a:lnTo>
                    <a:pt x="582" y="930"/>
                  </a:lnTo>
                  <a:lnTo>
                    <a:pt x="588" y="926"/>
                  </a:lnTo>
                  <a:lnTo>
                    <a:pt x="594" y="923"/>
                  </a:lnTo>
                  <a:lnTo>
                    <a:pt x="599" y="918"/>
                  </a:lnTo>
                  <a:lnTo>
                    <a:pt x="604" y="912"/>
                  </a:lnTo>
                  <a:lnTo>
                    <a:pt x="609" y="906"/>
                  </a:lnTo>
                  <a:lnTo>
                    <a:pt x="609" y="906"/>
                  </a:lnTo>
                  <a:lnTo>
                    <a:pt x="614" y="900"/>
                  </a:lnTo>
                  <a:lnTo>
                    <a:pt x="618" y="894"/>
                  </a:lnTo>
                  <a:lnTo>
                    <a:pt x="621" y="887"/>
                  </a:lnTo>
                  <a:lnTo>
                    <a:pt x="623" y="881"/>
                  </a:lnTo>
                  <a:lnTo>
                    <a:pt x="627" y="867"/>
                  </a:lnTo>
                  <a:lnTo>
                    <a:pt x="627" y="854"/>
                  </a:lnTo>
                  <a:lnTo>
                    <a:pt x="625" y="839"/>
                  </a:lnTo>
                  <a:lnTo>
                    <a:pt x="620" y="826"/>
                  </a:lnTo>
                  <a:lnTo>
                    <a:pt x="616" y="820"/>
                  </a:lnTo>
                  <a:lnTo>
                    <a:pt x="612" y="814"/>
                  </a:lnTo>
                  <a:lnTo>
                    <a:pt x="607" y="808"/>
                  </a:lnTo>
                  <a:lnTo>
                    <a:pt x="602" y="804"/>
                  </a:lnTo>
                  <a:lnTo>
                    <a:pt x="602" y="804"/>
                  </a:lnTo>
                  <a:close/>
                  <a:moveTo>
                    <a:pt x="797" y="256"/>
                  </a:moveTo>
                  <a:lnTo>
                    <a:pt x="797" y="256"/>
                  </a:lnTo>
                  <a:lnTo>
                    <a:pt x="987" y="439"/>
                  </a:lnTo>
                  <a:lnTo>
                    <a:pt x="987" y="439"/>
                  </a:lnTo>
                  <a:lnTo>
                    <a:pt x="994" y="443"/>
                  </a:lnTo>
                  <a:lnTo>
                    <a:pt x="1002" y="447"/>
                  </a:lnTo>
                  <a:lnTo>
                    <a:pt x="1010" y="449"/>
                  </a:lnTo>
                  <a:lnTo>
                    <a:pt x="1019" y="448"/>
                  </a:lnTo>
                  <a:lnTo>
                    <a:pt x="1019" y="448"/>
                  </a:lnTo>
                  <a:lnTo>
                    <a:pt x="1028" y="446"/>
                  </a:lnTo>
                  <a:lnTo>
                    <a:pt x="1035" y="442"/>
                  </a:lnTo>
                  <a:lnTo>
                    <a:pt x="1042" y="436"/>
                  </a:lnTo>
                  <a:lnTo>
                    <a:pt x="1047" y="429"/>
                  </a:lnTo>
                  <a:lnTo>
                    <a:pt x="1047" y="429"/>
                  </a:lnTo>
                  <a:lnTo>
                    <a:pt x="1057" y="409"/>
                  </a:lnTo>
                  <a:lnTo>
                    <a:pt x="1066" y="388"/>
                  </a:lnTo>
                  <a:lnTo>
                    <a:pt x="1072" y="365"/>
                  </a:lnTo>
                  <a:lnTo>
                    <a:pt x="1078" y="341"/>
                  </a:lnTo>
                  <a:lnTo>
                    <a:pt x="1078" y="341"/>
                  </a:lnTo>
                  <a:lnTo>
                    <a:pt x="1080" y="330"/>
                  </a:lnTo>
                  <a:lnTo>
                    <a:pt x="1084" y="321"/>
                  </a:lnTo>
                  <a:lnTo>
                    <a:pt x="1090" y="313"/>
                  </a:lnTo>
                  <a:lnTo>
                    <a:pt x="1095" y="304"/>
                  </a:lnTo>
                  <a:lnTo>
                    <a:pt x="1129" y="269"/>
                  </a:lnTo>
                  <a:lnTo>
                    <a:pt x="1129" y="269"/>
                  </a:lnTo>
                  <a:lnTo>
                    <a:pt x="1138" y="258"/>
                  </a:lnTo>
                  <a:lnTo>
                    <a:pt x="1144" y="246"/>
                  </a:lnTo>
                  <a:lnTo>
                    <a:pt x="1148" y="233"/>
                  </a:lnTo>
                  <a:lnTo>
                    <a:pt x="1149" y="220"/>
                  </a:lnTo>
                  <a:lnTo>
                    <a:pt x="1148" y="208"/>
                  </a:lnTo>
                  <a:lnTo>
                    <a:pt x="1144" y="195"/>
                  </a:lnTo>
                  <a:lnTo>
                    <a:pt x="1138" y="183"/>
                  </a:lnTo>
                  <a:lnTo>
                    <a:pt x="1130" y="172"/>
                  </a:lnTo>
                  <a:lnTo>
                    <a:pt x="993" y="23"/>
                  </a:lnTo>
                  <a:lnTo>
                    <a:pt x="993" y="23"/>
                  </a:lnTo>
                  <a:lnTo>
                    <a:pt x="983" y="13"/>
                  </a:lnTo>
                  <a:lnTo>
                    <a:pt x="972" y="7"/>
                  </a:lnTo>
                  <a:lnTo>
                    <a:pt x="959" y="2"/>
                  </a:lnTo>
                  <a:lnTo>
                    <a:pt x="946" y="0"/>
                  </a:lnTo>
                  <a:lnTo>
                    <a:pt x="933" y="0"/>
                  </a:lnTo>
                  <a:lnTo>
                    <a:pt x="920" y="2"/>
                  </a:lnTo>
                  <a:lnTo>
                    <a:pt x="908" y="7"/>
                  </a:lnTo>
                  <a:lnTo>
                    <a:pt x="896" y="15"/>
                  </a:lnTo>
                  <a:lnTo>
                    <a:pt x="864" y="42"/>
                  </a:lnTo>
                  <a:lnTo>
                    <a:pt x="864" y="42"/>
                  </a:lnTo>
                  <a:lnTo>
                    <a:pt x="852" y="49"/>
                  </a:lnTo>
                  <a:lnTo>
                    <a:pt x="845" y="52"/>
                  </a:lnTo>
                  <a:lnTo>
                    <a:pt x="839" y="55"/>
                  </a:lnTo>
                  <a:lnTo>
                    <a:pt x="832" y="56"/>
                  </a:lnTo>
                  <a:lnTo>
                    <a:pt x="824" y="57"/>
                  </a:lnTo>
                  <a:lnTo>
                    <a:pt x="810" y="57"/>
                  </a:lnTo>
                  <a:lnTo>
                    <a:pt x="810" y="57"/>
                  </a:lnTo>
                  <a:lnTo>
                    <a:pt x="708" y="44"/>
                  </a:lnTo>
                  <a:lnTo>
                    <a:pt x="708" y="44"/>
                  </a:lnTo>
                  <a:lnTo>
                    <a:pt x="685" y="43"/>
                  </a:lnTo>
                  <a:lnTo>
                    <a:pt x="662" y="43"/>
                  </a:lnTo>
                  <a:lnTo>
                    <a:pt x="639" y="45"/>
                  </a:lnTo>
                  <a:lnTo>
                    <a:pt x="618" y="50"/>
                  </a:lnTo>
                  <a:lnTo>
                    <a:pt x="596" y="57"/>
                  </a:lnTo>
                  <a:lnTo>
                    <a:pt x="575" y="67"/>
                  </a:lnTo>
                  <a:lnTo>
                    <a:pt x="555" y="77"/>
                  </a:lnTo>
                  <a:lnTo>
                    <a:pt x="535" y="92"/>
                  </a:lnTo>
                  <a:lnTo>
                    <a:pt x="535" y="92"/>
                  </a:lnTo>
                  <a:lnTo>
                    <a:pt x="434" y="169"/>
                  </a:lnTo>
                  <a:lnTo>
                    <a:pt x="333" y="247"/>
                  </a:lnTo>
                  <a:lnTo>
                    <a:pt x="333" y="247"/>
                  </a:lnTo>
                  <a:lnTo>
                    <a:pt x="323" y="257"/>
                  </a:lnTo>
                  <a:lnTo>
                    <a:pt x="316" y="267"/>
                  </a:lnTo>
                  <a:lnTo>
                    <a:pt x="311" y="278"/>
                  </a:lnTo>
                  <a:lnTo>
                    <a:pt x="310" y="288"/>
                  </a:lnTo>
                  <a:lnTo>
                    <a:pt x="311" y="298"/>
                  </a:lnTo>
                  <a:lnTo>
                    <a:pt x="314" y="308"/>
                  </a:lnTo>
                  <a:lnTo>
                    <a:pt x="320" y="316"/>
                  </a:lnTo>
                  <a:lnTo>
                    <a:pt x="327" y="323"/>
                  </a:lnTo>
                  <a:lnTo>
                    <a:pt x="336" y="329"/>
                  </a:lnTo>
                  <a:lnTo>
                    <a:pt x="346" y="335"/>
                  </a:lnTo>
                  <a:lnTo>
                    <a:pt x="358" y="338"/>
                  </a:lnTo>
                  <a:lnTo>
                    <a:pt x="371" y="340"/>
                  </a:lnTo>
                  <a:lnTo>
                    <a:pt x="386" y="339"/>
                  </a:lnTo>
                  <a:lnTo>
                    <a:pt x="400" y="336"/>
                  </a:lnTo>
                  <a:lnTo>
                    <a:pt x="414" y="332"/>
                  </a:lnTo>
                  <a:lnTo>
                    <a:pt x="430" y="323"/>
                  </a:lnTo>
                  <a:lnTo>
                    <a:pt x="576" y="233"/>
                  </a:lnTo>
                  <a:lnTo>
                    <a:pt x="576" y="233"/>
                  </a:lnTo>
                  <a:lnTo>
                    <a:pt x="584" y="228"/>
                  </a:lnTo>
                  <a:lnTo>
                    <a:pt x="593" y="225"/>
                  </a:lnTo>
                  <a:lnTo>
                    <a:pt x="601" y="223"/>
                  </a:lnTo>
                  <a:lnTo>
                    <a:pt x="609" y="222"/>
                  </a:lnTo>
                  <a:lnTo>
                    <a:pt x="618" y="222"/>
                  </a:lnTo>
                  <a:lnTo>
                    <a:pt x="626" y="222"/>
                  </a:lnTo>
                  <a:lnTo>
                    <a:pt x="634" y="225"/>
                  </a:lnTo>
                  <a:lnTo>
                    <a:pt x="643" y="228"/>
                  </a:lnTo>
                  <a:lnTo>
                    <a:pt x="643" y="228"/>
                  </a:lnTo>
                  <a:lnTo>
                    <a:pt x="653" y="232"/>
                  </a:lnTo>
                  <a:lnTo>
                    <a:pt x="665" y="235"/>
                  </a:lnTo>
                  <a:lnTo>
                    <a:pt x="677" y="238"/>
                  </a:lnTo>
                  <a:lnTo>
                    <a:pt x="689" y="239"/>
                  </a:lnTo>
                  <a:lnTo>
                    <a:pt x="701" y="240"/>
                  </a:lnTo>
                  <a:lnTo>
                    <a:pt x="713" y="240"/>
                  </a:lnTo>
                  <a:lnTo>
                    <a:pt x="725" y="239"/>
                  </a:lnTo>
                  <a:lnTo>
                    <a:pt x="735" y="238"/>
                  </a:lnTo>
                  <a:lnTo>
                    <a:pt x="735" y="238"/>
                  </a:lnTo>
                  <a:lnTo>
                    <a:pt x="744" y="237"/>
                  </a:lnTo>
                  <a:lnTo>
                    <a:pt x="752" y="237"/>
                  </a:lnTo>
                  <a:lnTo>
                    <a:pt x="760" y="237"/>
                  </a:lnTo>
                  <a:lnTo>
                    <a:pt x="769" y="239"/>
                  </a:lnTo>
                  <a:lnTo>
                    <a:pt x="776" y="241"/>
                  </a:lnTo>
                  <a:lnTo>
                    <a:pt x="783" y="246"/>
                  </a:lnTo>
                  <a:lnTo>
                    <a:pt x="790" y="251"/>
                  </a:lnTo>
                  <a:lnTo>
                    <a:pt x="797" y="256"/>
                  </a:lnTo>
                  <a:lnTo>
                    <a:pt x="797" y="256"/>
                  </a:lnTo>
                  <a:close/>
                </a:path>
              </a:pathLst>
            </a:custGeom>
            <a:solidFill>
              <a:schemeClr val="bg1">
                <a:lumMod val="10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8" name="iS1ide-Freeform: Shape 16"/>
            <p:cNvSpPr/>
            <p:nvPr/>
          </p:nvSpPr>
          <p:spPr bwMode="auto">
            <a:xfrm>
              <a:off x="7826670" y="3368320"/>
              <a:ext cx="508539" cy="676199"/>
            </a:xfrm>
            <a:custGeom>
              <a:avLst/>
              <a:gdLst>
                <a:gd name="T0" fmla="*/ 560 w 915"/>
                <a:gd name="T1" fmla="*/ 881 h 1218"/>
                <a:gd name="T2" fmla="*/ 900 w 915"/>
                <a:gd name="T3" fmla="*/ 652 h 1218"/>
                <a:gd name="T4" fmla="*/ 887 w 915"/>
                <a:gd name="T5" fmla="*/ 898 h 1218"/>
                <a:gd name="T6" fmla="*/ 379 w 915"/>
                <a:gd name="T7" fmla="*/ 67 h 1218"/>
                <a:gd name="T8" fmla="*/ 380 w 915"/>
                <a:gd name="T9" fmla="*/ 54 h 1218"/>
                <a:gd name="T10" fmla="*/ 391 w 915"/>
                <a:gd name="T11" fmla="*/ 30 h 1218"/>
                <a:gd name="T12" fmla="*/ 409 w 915"/>
                <a:gd name="T13" fmla="*/ 12 h 1218"/>
                <a:gd name="T14" fmla="*/ 433 w 915"/>
                <a:gd name="T15" fmla="*/ 1 h 1218"/>
                <a:gd name="T16" fmla="*/ 446 w 915"/>
                <a:gd name="T17" fmla="*/ 0 h 1218"/>
                <a:gd name="T18" fmla="*/ 472 w 915"/>
                <a:gd name="T19" fmla="*/ 5 h 1218"/>
                <a:gd name="T20" fmla="*/ 493 w 915"/>
                <a:gd name="T21" fmla="*/ 19 h 1218"/>
                <a:gd name="T22" fmla="*/ 508 w 915"/>
                <a:gd name="T23" fmla="*/ 41 h 1218"/>
                <a:gd name="T24" fmla="*/ 512 w 915"/>
                <a:gd name="T25" fmla="*/ 67 h 1218"/>
                <a:gd name="T26" fmla="*/ 379 w 915"/>
                <a:gd name="T27" fmla="*/ 161 h 1218"/>
                <a:gd name="T28" fmla="*/ 379 w 915"/>
                <a:gd name="T29" fmla="*/ 67 h 1218"/>
                <a:gd name="T30" fmla="*/ 512 w 915"/>
                <a:gd name="T31" fmla="*/ 1103 h 1218"/>
                <a:gd name="T32" fmla="*/ 514 w 915"/>
                <a:gd name="T33" fmla="*/ 1107 h 1218"/>
                <a:gd name="T34" fmla="*/ 518 w 915"/>
                <a:gd name="T35" fmla="*/ 1116 h 1218"/>
                <a:gd name="T36" fmla="*/ 528 w 915"/>
                <a:gd name="T37" fmla="*/ 1122 h 1218"/>
                <a:gd name="T38" fmla="*/ 568 w 915"/>
                <a:gd name="T39" fmla="*/ 1122 h 1218"/>
                <a:gd name="T40" fmla="*/ 579 w 915"/>
                <a:gd name="T41" fmla="*/ 1124 h 1218"/>
                <a:gd name="T42" fmla="*/ 598 w 915"/>
                <a:gd name="T43" fmla="*/ 1132 h 1218"/>
                <a:gd name="T44" fmla="*/ 613 w 915"/>
                <a:gd name="T45" fmla="*/ 1146 h 1218"/>
                <a:gd name="T46" fmla="*/ 621 w 915"/>
                <a:gd name="T47" fmla="*/ 1165 h 1218"/>
                <a:gd name="T48" fmla="*/ 622 w 915"/>
                <a:gd name="T49" fmla="*/ 1218 h 1218"/>
                <a:gd name="T50" fmla="*/ 270 w 915"/>
                <a:gd name="T51" fmla="*/ 1176 h 1218"/>
                <a:gd name="T52" fmla="*/ 271 w 915"/>
                <a:gd name="T53" fmla="*/ 1165 h 1218"/>
                <a:gd name="T54" fmla="*/ 279 w 915"/>
                <a:gd name="T55" fmla="*/ 1146 h 1218"/>
                <a:gd name="T56" fmla="*/ 294 w 915"/>
                <a:gd name="T57" fmla="*/ 1132 h 1218"/>
                <a:gd name="T58" fmla="*/ 313 w 915"/>
                <a:gd name="T59" fmla="*/ 1124 h 1218"/>
                <a:gd name="T60" fmla="*/ 360 w 915"/>
                <a:gd name="T61" fmla="*/ 1122 h 1218"/>
                <a:gd name="T62" fmla="*/ 364 w 915"/>
                <a:gd name="T63" fmla="*/ 1122 h 1218"/>
                <a:gd name="T64" fmla="*/ 375 w 915"/>
                <a:gd name="T65" fmla="*/ 1116 h 1218"/>
                <a:gd name="T66" fmla="*/ 379 w 915"/>
                <a:gd name="T67" fmla="*/ 1107 h 1218"/>
                <a:gd name="T68" fmla="*/ 379 w 915"/>
                <a:gd name="T69" fmla="*/ 504 h 1218"/>
                <a:gd name="T70" fmla="*/ 512 w 915"/>
                <a:gd name="T71" fmla="*/ 497 h 1218"/>
                <a:gd name="T72" fmla="*/ 89 w 915"/>
                <a:gd name="T73" fmla="*/ 856 h 1218"/>
                <a:gd name="T74" fmla="*/ 102 w 915"/>
                <a:gd name="T75" fmla="*/ 610 h 1218"/>
                <a:gd name="T76" fmla="*/ 332 w 915"/>
                <a:gd name="T77" fmla="*/ 869 h 1218"/>
                <a:gd name="T78" fmla="*/ 15 w 915"/>
                <a:gd name="T79" fmla="*/ 228 h 1218"/>
                <a:gd name="T80" fmla="*/ 814 w 915"/>
                <a:gd name="T81" fmla="*/ 186 h 1218"/>
                <a:gd name="T82" fmla="*/ 827 w 915"/>
                <a:gd name="T83" fmla="*/ 433 h 1218"/>
                <a:gd name="T84" fmla="*/ 29 w 915"/>
                <a:gd name="T85" fmla="*/ 476 h 1218"/>
                <a:gd name="T86" fmla="*/ 15 w 915"/>
                <a:gd name="T87" fmla="*/ 22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218">
                  <a:moveTo>
                    <a:pt x="887" y="898"/>
                  </a:moveTo>
                  <a:lnTo>
                    <a:pt x="560" y="881"/>
                  </a:lnTo>
                  <a:lnTo>
                    <a:pt x="560" y="634"/>
                  </a:lnTo>
                  <a:lnTo>
                    <a:pt x="900" y="652"/>
                  </a:lnTo>
                  <a:lnTo>
                    <a:pt x="799" y="769"/>
                  </a:lnTo>
                  <a:lnTo>
                    <a:pt x="887" y="898"/>
                  </a:lnTo>
                  <a:lnTo>
                    <a:pt x="887" y="898"/>
                  </a:lnTo>
                  <a:close/>
                  <a:moveTo>
                    <a:pt x="379" y="67"/>
                  </a:moveTo>
                  <a:lnTo>
                    <a:pt x="379" y="67"/>
                  </a:lnTo>
                  <a:lnTo>
                    <a:pt x="380" y="54"/>
                  </a:lnTo>
                  <a:lnTo>
                    <a:pt x="385" y="41"/>
                  </a:lnTo>
                  <a:lnTo>
                    <a:pt x="391" y="30"/>
                  </a:lnTo>
                  <a:lnTo>
                    <a:pt x="399" y="19"/>
                  </a:lnTo>
                  <a:lnTo>
                    <a:pt x="409" y="12"/>
                  </a:lnTo>
                  <a:lnTo>
                    <a:pt x="420" y="5"/>
                  </a:lnTo>
                  <a:lnTo>
                    <a:pt x="433" y="1"/>
                  </a:lnTo>
                  <a:lnTo>
                    <a:pt x="446" y="0"/>
                  </a:lnTo>
                  <a:lnTo>
                    <a:pt x="446" y="0"/>
                  </a:lnTo>
                  <a:lnTo>
                    <a:pt x="460" y="1"/>
                  </a:lnTo>
                  <a:lnTo>
                    <a:pt x="472" y="5"/>
                  </a:lnTo>
                  <a:lnTo>
                    <a:pt x="484" y="12"/>
                  </a:lnTo>
                  <a:lnTo>
                    <a:pt x="493" y="19"/>
                  </a:lnTo>
                  <a:lnTo>
                    <a:pt x="502" y="30"/>
                  </a:lnTo>
                  <a:lnTo>
                    <a:pt x="508" y="41"/>
                  </a:lnTo>
                  <a:lnTo>
                    <a:pt x="511" y="54"/>
                  </a:lnTo>
                  <a:lnTo>
                    <a:pt x="512" y="67"/>
                  </a:lnTo>
                  <a:lnTo>
                    <a:pt x="512" y="155"/>
                  </a:lnTo>
                  <a:lnTo>
                    <a:pt x="379" y="161"/>
                  </a:lnTo>
                  <a:lnTo>
                    <a:pt x="379" y="67"/>
                  </a:lnTo>
                  <a:lnTo>
                    <a:pt x="379" y="67"/>
                  </a:lnTo>
                  <a:close/>
                  <a:moveTo>
                    <a:pt x="512" y="497"/>
                  </a:moveTo>
                  <a:lnTo>
                    <a:pt x="512" y="1103"/>
                  </a:lnTo>
                  <a:lnTo>
                    <a:pt x="512" y="1103"/>
                  </a:lnTo>
                  <a:lnTo>
                    <a:pt x="514" y="1107"/>
                  </a:lnTo>
                  <a:lnTo>
                    <a:pt x="515" y="1111"/>
                  </a:lnTo>
                  <a:lnTo>
                    <a:pt x="518" y="1116"/>
                  </a:lnTo>
                  <a:lnTo>
                    <a:pt x="524" y="1121"/>
                  </a:lnTo>
                  <a:lnTo>
                    <a:pt x="528" y="1122"/>
                  </a:lnTo>
                  <a:lnTo>
                    <a:pt x="531" y="1122"/>
                  </a:lnTo>
                  <a:lnTo>
                    <a:pt x="568" y="1122"/>
                  </a:lnTo>
                  <a:lnTo>
                    <a:pt x="568" y="1122"/>
                  </a:lnTo>
                  <a:lnTo>
                    <a:pt x="579" y="1124"/>
                  </a:lnTo>
                  <a:lnTo>
                    <a:pt x="590" y="1127"/>
                  </a:lnTo>
                  <a:lnTo>
                    <a:pt x="598" y="1132"/>
                  </a:lnTo>
                  <a:lnTo>
                    <a:pt x="606" y="1138"/>
                  </a:lnTo>
                  <a:lnTo>
                    <a:pt x="613" y="1146"/>
                  </a:lnTo>
                  <a:lnTo>
                    <a:pt x="618" y="1156"/>
                  </a:lnTo>
                  <a:lnTo>
                    <a:pt x="621" y="1165"/>
                  </a:lnTo>
                  <a:lnTo>
                    <a:pt x="622" y="1176"/>
                  </a:lnTo>
                  <a:lnTo>
                    <a:pt x="622" y="1218"/>
                  </a:lnTo>
                  <a:lnTo>
                    <a:pt x="270" y="1218"/>
                  </a:lnTo>
                  <a:lnTo>
                    <a:pt x="270" y="1176"/>
                  </a:lnTo>
                  <a:lnTo>
                    <a:pt x="270" y="1176"/>
                  </a:lnTo>
                  <a:lnTo>
                    <a:pt x="271" y="1165"/>
                  </a:lnTo>
                  <a:lnTo>
                    <a:pt x="275" y="1156"/>
                  </a:lnTo>
                  <a:lnTo>
                    <a:pt x="279" y="1146"/>
                  </a:lnTo>
                  <a:lnTo>
                    <a:pt x="285" y="1138"/>
                  </a:lnTo>
                  <a:lnTo>
                    <a:pt x="294" y="1132"/>
                  </a:lnTo>
                  <a:lnTo>
                    <a:pt x="303" y="1127"/>
                  </a:lnTo>
                  <a:lnTo>
                    <a:pt x="313" y="1124"/>
                  </a:lnTo>
                  <a:lnTo>
                    <a:pt x="323" y="1122"/>
                  </a:lnTo>
                  <a:lnTo>
                    <a:pt x="360" y="1122"/>
                  </a:lnTo>
                  <a:lnTo>
                    <a:pt x="360" y="1122"/>
                  </a:lnTo>
                  <a:lnTo>
                    <a:pt x="364" y="1122"/>
                  </a:lnTo>
                  <a:lnTo>
                    <a:pt x="367" y="1121"/>
                  </a:lnTo>
                  <a:lnTo>
                    <a:pt x="375" y="1116"/>
                  </a:lnTo>
                  <a:lnTo>
                    <a:pt x="378" y="1111"/>
                  </a:lnTo>
                  <a:lnTo>
                    <a:pt x="379" y="1107"/>
                  </a:lnTo>
                  <a:lnTo>
                    <a:pt x="379" y="1103"/>
                  </a:lnTo>
                  <a:lnTo>
                    <a:pt x="379" y="504"/>
                  </a:lnTo>
                  <a:lnTo>
                    <a:pt x="512" y="497"/>
                  </a:lnTo>
                  <a:lnTo>
                    <a:pt x="512" y="497"/>
                  </a:lnTo>
                  <a:close/>
                  <a:moveTo>
                    <a:pt x="332" y="869"/>
                  </a:moveTo>
                  <a:lnTo>
                    <a:pt x="89" y="856"/>
                  </a:lnTo>
                  <a:lnTo>
                    <a:pt x="0" y="728"/>
                  </a:lnTo>
                  <a:lnTo>
                    <a:pt x="102" y="610"/>
                  </a:lnTo>
                  <a:lnTo>
                    <a:pt x="332" y="622"/>
                  </a:lnTo>
                  <a:lnTo>
                    <a:pt x="332" y="869"/>
                  </a:lnTo>
                  <a:lnTo>
                    <a:pt x="332" y="869"/>
                  </a:lnTo>
                  <a:close/>
                  <a:moveTo>
                    <a:pt x="15" y="228"/>
                  </a:moveTo>
                  <a:lnTo>
                    <a:pt x="415" y="207"/>
                  </a:lnTo>
                  <a:lnTo>
                    <a:pt x="814" y="186"/>
                  </a:lnTo>
                  <a:lnTo>
                    <a:pt x="915" y="304"/>
                  </a:lnTo>
                  <a:lnTo>
                    <a:pt x="827" y="433"/>
                  </a:lnTo>
                  <a:lnTo>
                    <a:pt x="428" y="454"/>
                  </a:lnTo>
                  <a:lnTo>
                    <a:pt x="29" y="476"/>
                  </a:lnTo>
                  <a:lnTo>
                    <a:pt x="118" y="346"/>
                  </a:lnTo>
                  <a:lnTo>
                    <a:pt x="15" y="228"/>
                  </a:lnTo>
                  <a:lnTo>
                    <a:pt x="15" y="228"/>
                  </a:lnTo>
                  <a:close/>
                </a:path>
              </a:pathLst>
            </a:custGeom>
            <a:solidFill>
              <a:schemeClr val="bg1">
                <a:lumMod val="10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9" name="iS1ide-TextBox 22"/>
            <p:cNvSpPr txBox="1"/>
            <p:nvPr/>
          </p:nvSpPr>
          <p:spPr bwMode="auto">
            <a:xfrm>
              <a:off x="5198930" y="2892132"/>
              <a:ext cx="1538883" cy="307777"/>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87500" lnSpcReduction="10000"/>
            </a:bodyPr>
            <a:lstStyle/>
            <a:p>
              <a:pPr algn="ctr" defTabSz="913765"/>
              <a:r>
                <a:rPr lang="zh-CN" altLang="en-US" sz="2000" dirty="0">
                  <a:solidFill>
                    <a:schemeClr val="bg1"/>
                  </a:solidFill>
                  <a:latin typeface="思源宋体" panose="02020400000000000000" charset="-122"/>
                  <a:ea typeface="思源宋体" panose="02020400000000000000" charset="-122"/>
                  <a:cs typeface="思源黑体 CN Normal" panose="020B0400000000000000" charset="-122"/>
                </a:rPr>
                <a:t>添加标题</a:t>
              </a:r>
            </a:p>
          </p:txBody>
        </p:sp>
        <p:grpSp>
          <p:nvGrpSpPr>
            <p:cNvPr id="4" name="Group 24"/>
            <p:cNvGrpSpPr/>
            <p:nvPr/>
          </p:nvGrpSpPr>
          <p:grpSpPr>
            <a:xfrm>
              <a:off x="658178" y="1605953"/>
              <a:ext cx="3086985" cy="3090499"/>
              <a:chOff x="8547696" y="741858"/>
              <a:chExt cx="2311847" cy="3090499"/>
            </a:xfrm>
          </p:grpSpPr>
          <p:sp>
            <p:nvSpPr>
              <p:cNvPr id="6" name="iS1ide-TextBox 25"/>
              <p:cNvSpPr txBox="1"/>
              <p:nvPr/>
            </p:nvSpPr>
            <p:spPr>
              <a:xfrm>
                <a:off x="8547696" y="2648211"/>
                <a:ext cx="2198693" cy="388226"/>
              </a:xfrm>
              <a:prstGeom prst="rect">
                <a:avLst/>
              </a:prstGeom>
              <a:noFill/>
            </p:spPr>
            <p:txBody>
              <a:bodyPr wrap="none" lIns="0" tIns="0" rIns="360000" bIns="0" anchor="b" anchorCtr="0">
                <a:normAutofit/>
              </a:bodyPr>
              <a:lstStyle/>
              <a:p>
                <a:pPr algn="ctr" defTabSz="913765"/>
                <a:r>
                  <a:rPr lang="zh-CN" altLang="en-US" sz="16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添加标题</a:t>
                </a:r>
              </a:p>
            </p:txBody>
          </p:sp>
          <p:sp>
            <p:nvSpPr>
              <p:cNvPr id="8" name="iS1ide-TextBox 26"/>
              <p:cNvSpPr txBox="1"/>
              <p:nvPr/>
            </p:nvSpPr>
            <p:spPr>
              <a:xfrm>
                <a:off x="8634355" y="3213591"/>
                <a:ext cx="2198693" cy="618766"/>
              </a:xfrm>
              <a:prstGeom prst="rect">
                <a:avLst/>
              </a:prstGeom>
            </p:spPr>
            <p:txBody>
              <a:bodyPr vert="horz" wrap="square" lIns="0" tIns="0" rIns="360000" bIns="0" anchor="ctr">
                <a:noAutofit/>
              </a:bodyPr>
              <a:lstStyle/>
              <a:p>
                <a:pPr algn="ctr">
                  <a:lnSpc>
                    <a:spcPts val="2000"/>
                  </a:lnSpc>
                </a:pPr>
                <a:r>
                  <a:rPr lang="zh-CN" altLang="en-US"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endParaRPr>
              </a:p>
            </p:txBody>
          </p:sp>
          <p:sp>
            <p:nvSpPr>
              <p:cNvPr id="23" name="iS1ide-TextBox 17"/>
              <p:cNvSpPr txBox="1"/>
              <p:nvPr/>
            </p:nvSpPr>
            <p:spPr>
              <a:xfrm>
                <a:off x="8655016" y="741858"/>
                <a:ext cx="2198693" cy="388226"/>
              </a:xfrm>
              <a:prstGeom prst="rect">
                <a:avLst/>
              </a:prstGeom>
              <a:noFill/>
            </p:spPr>
            <p:txBody>
              <a:bodyPr wrap="none" lIns="0" tIns="0" rIns="360000" bIns="0" anchor="b" anchorCtr="0">
                <a:normAutofit/>
              </a:bodyPr>
              <a:lstStyle/>
              <a:p>
                <a:pPr algn="ctr" defTabSz="913765"/>
                <a:r>
                  <a:rPr lang="zh-CN" altLang="en-US" sz="16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添加标题</a:t>
                </a:r>
              </a:p>
            </p:txBody>
          </p:sp>
          <p:sp>
            <p:nvSpPr>
              <p:cNvPr id="24" name="iS1ide-TextBox 18"/>
              <p:cNvSpPr txBox="1"/>
              <p:nvPr/>
            </p:nvSpPr>
            <p:spPr>
              <a:xfrm>
                <a:off x="8660850" y="1261027"/>
                <a:ext cx="2198693" cy="618766"/>
              </a:xfrm>
              <a:prstGeom prst="rect">
                <a:avLst/>
              </a:prstGeom>
            </p:spPr>
            <p:txBody>
              <a:bodyPr vert="horz" wrap="square" lIns="0" tIns="0" rIns="360000" bIns="0" anchor="ctr">
                <a:noAutofit/>
              </a:bodyPr>
              <a:lstStyle/>
              <a:p>
                <a:pPr algn="ctr">
                  <a:lnSpc>
                    <a:spcPts val="2000"/>
                  </a:lnSpc>
                </a:pPr>
                <a:r>
                  <a:rPr lang="zh-CN" altLang="en-US"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endParaRPr>
              </a:p>
            </p:txBody>
          </p:sp>
        </p:grpSp>
        <p:grpSp>
          <p:nvGrpSpPr>
            <p:cNvPr id="11" name="Group 27"/>
            <p:cNvGrpSpPr/>
            <p:nvPr/>
          </p:nvGrpSpPr>
          <p:grpSpPr>
            <a:xfrm>
              <a:off x="7945966" y="1584228"/>
              <a:ext cx="3714124" cy="3397103"/>
              <a:chOff x="462043" y="946805"/>
              <a:chExt cx="2892143" cy="3397103"/>
            </a:xfrm>
          </p:grpSpPr>
          <p:sp>
            <p:nvSpPr>
              <p:cNvPr id="26" name="iS1ide-TextBox 28"/>
              <p:cNvSpPr txBox="1"/>
              <p:nvPr/>
            </p:nvSpPr>
            <p:spPr>
              <a:xfrm>
                <a:off x="1155493" y="3082935"/>
                <a:ext cx="2198693" cy="388226"/>
              </a:xfrm>
              <a:prstGeom prst="rect">
                <a:avLst/>
              </a:prstGeom>
              <a:noFill/>
            </p:spPr>
            <p:txBody>
              <a:bodyPr wrap="none" lIns="360000" tIns="0" rIns="0" bIns="0" anchor="b" anchorCtr="0">
                <a:normAutofit/>
              </a:bodyPr>
              <a:lstStyle/>
              <a:p>
                <a:pPr defTabSz="913765"/>
                <a:r>
                  <a:rPr lang="zh-CN" altLang="en-US" sz="16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添加标题</a:t>
                </a:r>
              </a:p>
            </p:txBody>
          </p:sp>
          <p:sp>
            <p:nvSpPr>
              <p:cNvPr id="27" name="iS1ide-TextBox 29"/>
              <p:cNvSpPr txBox="1"/>
              <p:nvPr/>
            </p:nvSpPr>
            <p:spPr>
              <a:xfrm>
                <a:off x="578616" y="3725142"/>
                <a:ext cx="2198693" cy="618766"/>
              </a:xfrm>
              <a:prstGeom prst="rect">
                <a:avLst/>
              </a:prstGeom>
            </p:spPr>
            <p:txBody>
              <a:bodyPr vert="horz" wrap="square" lIns="360000" tIns="0" rIns="0" bIns="0" anchor="ctr" anchorCtr="0">
                <a:noAutofit/>
              </a:bodyPr>
              <a:lstStyle/>
              <a:p>
                <a:pPr algn="ctr">
                  <a:lnSpc>
                    <a:spcPts val="2000"/>
                  </a:lnSpc>
                </a:pPr>
                <a:r>
                  <a:rPr lang="zh-CN" altLang="en-US"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endParaRPr>
              </a:p>
            </p:txBody>
          </p:sp>
          <p:sp>
            <p:nvSpPr>
              <p:cNvPr id="28" name="iS1ide-TextBox 19"/>
              <p:cNvSpPr txBox="1"/>
              <p:nvPr/>
            </p:nvSpPr>
            <p:spPr>
              <a:xfrm>
                <a:off x="1087903" y="946805"/>
                <a:ext cx="2198693" cy="388226"/>
              </a:xfrm>
              <a:prstGeom prst="rect">
                <a:avLst/>
              </a:prstGeom>
              <a:noFill/>
            </p:spPr>
            <p:txBody>
              <a:bodyPr wrap="none" lIns="360000" tIns="0" rIns="0" bIns="0" anchor="b" anchorCtr="0">
                <a:normAutofit/>
              </a:bodyPr>
              <a:lstStyle/>
              <a:p>
                <a:pPr defTabSz="913765"/>
                <a:r>
                  <a:rPr lang="zh-CN" altLang="en-US" sz="16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添加标题</a:t>
                </a:r>
              </a:p>
            </p:txBody>
          </p:sp>
          <p:sp>
            <p:nvSpPr>
              <p:cNvPr id="29" name="iS1ide-TextBox 20"/>
              <p:cNvSpPr txBox="1"/>
              <p:nvPr/>
            </p:nvSpPr>
            <p:spPr>
              <a:xfrm>
                <a:off x="462043" y="1510845"/>
                <a:ext cx="2198693" cy="618766"/>
              </a:xfrm>
              <a:prstGeom prst="rect">
                <a:avLst/>
              </a:prstGeom>
            </p:spPr>
            <p:txBody>
              <a:bodyPr vert="horz" wrap="square" lIns="360000" tIns="0" rIns="0" bIns="0" anchor="ctr" anchorCtr="0">
                <a:noAutofit/>
              </a:bodyPr>
              <a:lstStyle/>
              <a:p>
                <a:pPr algn="ctr">
                  <a:lnSpc>
                    <a:spcPts val="2000"/>
                  </a:lnSpc>
                </a:pPr>
                <a:r>
                  <a:rPr lang="zh-CN" altLang="en-US"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rPr>
                  <a:t>请在此处添加具体内容，文字尽量言简意赅，简单说明即可，不必过于繁琐，注意版面美观度。</a:t>
                </a:r>
                <a:endParaRPr lang="en-US" altLang="zh-CN" sz="1200" dirty="0">
                  <a:solidFill>
                    <a:schemeClr val="tx1">
                      <a:lumMod val="85000"/>
                      <a:lumOff val="15000"/>
                    </a:schemeClr>
                  </a:solidFill>
                  <a:latin typeface="思源宋体" panose="02020400000000000000" charset="-122"/>
                  <a:ea typeface="思源宋体" panose="02020400000000000000" charset="-122"/>
                  <a:cs typeface="思源黑体 CN Normal" panose="020B0400000000000000" charset="-122"/>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10" name="图片 9" descr="矩形 4"/>
          <p:cNvPicPr>
            <a:picLocks noChangeAspect="1"/>
          </p:cNvPicPr>
          <p:nvPr/>
        </p:nvPicPr>
        <p:blipFill>
          <a:blip r:embed="rId4"/>
          <a:stretch>
            <a:fillRect/>
          </a:stretch>
        </p:blipFill>
        <p:spPr>
          <a:xfrm>
            <a:off x="-8890" y="-8890"/>
            <a:ext cx="8524875" cy="6483350"/>
          </a:xfrm>
          <a:prstGeom prst="rect">
            <a:avLst/>
          </a:prstGeom>
        </p:spPr>
      </p:pic>
      <p:pic>
        <p:nvPicPr>
          <p:cNvPr id="11" name="图片 10" descr="矩形 5"/>
          <p:cNvPicPr>
            <a:picLocks noChangeAspect="1"/>
          </p:cNvPicPr>
          <p:nvPr/>
        </p:nvPicPr>
        <p:blipFill>
          <a:blip r:embed="rId5"/>
          <a:stretch>
            <a:fillRect/>
          </a:stretch>
        </p:blipFill>
        <p:spPr>
          <a:xfrm>
            <a:off x="371475" y="687070"/>
            <a:ext cx="10058400" cy="5105400"/>
          </a:xfrm>
          <a:prstGeom prst="rect">
            <a:avLst/>
          </a:prstGeom>
        </p:spPr>
      </p:pic>
      <p:pic>
        <p:nvPicPr>
          <p:cNvPr id="12" name="图片 11" descr="形状 5"/>
          <p:cNvPicPr>
            <a:picLocks noChangeAspect="1"/>
          </p:cNvPicPr>
          <p:nvPr/>
        </p:nvPicPr>
        <p:blipFill>
          <a:blip r:embed="rId6"/>
          <a:stretch>
            <a:fillRect/>
          </a:stretch>
        </p:blipFill>
        <p:spPr>
          <a:xfrm>
            <a:off x="9561195" y="4486275"/>
            <a:ext cx="868680" cy="1306195"/>
          </a:xfrm>
          <a:prstGeom prst="rect">
            <a:avLst/>
          </a:prstGeom>
        </p:spPr>
      </p:pic>
      <p:sp>
        <p:nvSpPr>
          <p:cNvPr id="13" name="文本框 12"/>
          <p:cNvSpPr txBox="1"/>
          <p:nvPr/>
        </p:nvSpPr>
        <p:spPr>
          <a:xfrm>
            <a:off x="2735580" y="2356485"/>
            <a:ext cx="5330190" cy="1106805"/>
          </a:xfrm>
          <a:prstGeom prst="rect">
            <a:avLst/>
          </a:prstGeom>
          <a:noFill/>
        </p:spPr>
        <p:txBody>
          <a:bodyPr wrap="square" rtlCol="0">
            <a:spAutoFit/>
          </a:bodyPr>
          <a:lstStyle/>
          <a:p>
            <a:r>
              <a:rPr lang="zh-CN" altLang="en-US" sz="66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谢谢您的观看</a:t>
            </a:r>
          </a:p>
        </p:txBody>
      </p:sp>
      <p:sp>
        <p:nvSpPr>
          <p:cNvPr id="17" name="文本框 16"/>
          <p:cNvSpPr txBox="1"/>
          <p:nvPr/>
        </p:nvSpPr>
        <p:spPr>
          <a:xfrm>
            <a:off x="4694555" y="1279525"/>
            <a:ext cx="1412240" cy="768350"/>
          </a:xfrm>
          <a:prstGeom prst="rect">
            <a:avLst/>
          </a:prstGeom>
          <a:noFill/>
        </p:spPr>
        <p:txBody>
          <a:bodyPr wrap="square" rtlCol="0">
            <a:spAutoFit/>
          </a:bodyPr>
          <a:lstStyle/>
          <a:p>
            <a:r>
              <a:rPr lang="en-US" altLang="zh-CN" sz="4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202X</a:t>
            </a:r>
          </a:p>
        </p:txBody>
      </p:sp>
      <p:sp>
        <p:nvSpPr>
          <p:cNvPr id="27" name="文本框 26"/>
          <p:cNvSpPr txBox="1"/>
          <p:nvPr/>
        </p:nvSpPr>
        <p:spPr>
          <a:xfrm>
            <a:off x="3107055" y="3743325"/>
            <a:ext cx="5238750" cy="36830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汇报人：</a:t>
            </a:r>
            <a:r>
              <a:rPr lang="en-US" altLang="zh-CN">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xiazaii      </a:t>
            </a:r>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部门：设计部</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arn(inVertical)">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图层 8 拷贝"/>
          <p:cNvPicPr>
            <a:picLocks noChangeAspect="1"/>
          </p:cNvPicPr>
          <p:nvPr/>
        </p:nvPicPr>
        <p:blipFill>
          <a:blip r:embed="rId7"/>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8"/>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9"/>
          <a:stretch>
            <a:fillRect/>
          </a:stretch>
        </p:blipFill>
        <p:spPr>
          <a:xfrm>
            <a:off x="371475" y="330200"/>
            <a:ext cx="10058400" cy="5804535"/>
          </a:xfrm>
          <a:prstGeom prst="rect">
            <a:avLst/>
          </a:prstGeom>
        </p:spPr>
      </p:pic>
      <p:pic>
        <p:nvPicPr>
          <p:cNvPr id="18" name="图片 17" descr="圆角矩形 2 拷贝"/>
          <p:cNvPicPr>
            <a:picLocks noChangeAspect="1"/>
          </p:cNvPicPr>
          <p:nvPr/>
        </p:nvPicPr>
        <p:blipFill>
          <a:blip r:embed="rId10"/>
          <a:stretch>
            <a:fillRect/>
          </a:stretch>
        </p:blipFill>
        <p:spPr>
          <a:xfrm>
            <a:off x="3925570" y="2426335"/>
            <a:ext cx="882015" cy="882015"/>
          </a:xfrm>
          <a:prstGeom prst="rect">
            <a:avLst/>
          </a:prstGeom>
        </p:spPr>
      </p:pic>
      <p:pic>
        <p:nvPicPr>
          <p:cNvPr id="23" name="图片 22" descr="圆角矩形 2 拷贝"/>
          <p:cNvPicPr>
            <a:picLocks noChangeAspect="1"/>
          </p:cNvPicPr>
          <p:nvPr/>
        </p:nvPicPr>
        <p:blipFill>
          <a:blip r:embed="rId10"/>
          <a:stretch>
            <a:fillRect/>
          </a:stretch>
        </p:blipFill>
        <p:spPr>
          <a:xfrm>
            <a:off x="8064500" y="2427605"/>
            <a:ext cx="882015" cy="882015"/>
          </a:xfrm>
          <a:prstGeom prst="rect">
            <a:avLst/>
          </a:prstGeom>
        </p:spPr>
      </p:pic>
      <p:pic>
        <p:nvPicPr>
          <p:cNvPr id="26" name="图片 25" descr="圆角矩形 2"/>
          <p:cNvPicPr>
            <a:picLocks noChangeAspect="1"/>
          </p:cNvPicPr>
          <p:nvPr/>
        </p:nvPicPr>
        <p:blipFill>
          <a:blip r:embed="rId11"/>
          <a:stretch>
            <a:fillRect/>
          </a:stretch>
        </p:blipFill>
        <p:spPr>
          <a:xfrm>
            <a:off x="5995035" y="2423795"/>
            <a:ext cx="882015" cy="882015"/>
          </a:xfrm>
          <a:prstGeom prst="rect">
            <a:avLst/>
          </a:prstGeom>
        </p:spPr>
      </p:pic>
      <p:grpSp>
        <p:nvGrpSpPr>
          <p:cNvPr id="44" name="组合 43"/>
          <p:cNvGrpSpPr/>
          <p:nvPr/>
        </p:nvGrpSpPr>
        <p:grpSpPr>
          <a:xfrm>
            <a:off x="1856105" y="2425065"/>
            <a:ext cx="881380" cy="881380"/>
            <a:chOff x="2923" y="3819"/>
            <a:chExt cx="1388" cy="1388"/>
          </a:xfrm>
        </p:grpSpPr>
        <p:pic>
          <p:nvPicPr>
            <p:cNvPr id="12" name="图片 11" descr="圆角矩形 2"/>
            <p:cNvPicPr>
              <a:picLocks noChangeAspect="1"/>
            </p:cNvPicPr>
            <p:nvPr/>
          </p:nvPicPr>
          <p:blipFill>
            <a:blip r:embed="rId11"/>
            <a:stretch>
              <a:fillRect/>
            </a:stretch>
          </p:blipFill>
          <p:spPr>
            <a:xfrm>
              <a:off x="2923" y="3819"/>
              <a:ext cx="1389" cy="1389"/>
            </a:xfrm>
            <a:prstGeom prst="rect">
              <a:avLst/>
            </a:prstGeom>
          </p:spPr>
        </p:pic>
        <p:sp>
          <p:nvSpPr>
            <p:cNvPr id="34" name="文本框 33"/>
            <p:cNvSpPr txBox="1"/>
            <p:nvPr/>
          </p:nvSpPr>
          <p:spPr>
            <a:xfrm>
              <a:off x="3129" y="4054"/>
              <a:ext cx="978" cy="919"/>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01</a:t>
              </a:r>
            </a:p>
          </p:txBody>
        </p:sp>
      </p:grpSp>
      <p:sp>
        <p:nvSpPr>
          <p:cNvPr id="35" name="文本框 34"/>
          <p:cNvSpPr txBox="1"/>
          <p:nvPr/>
        </p:nvSpPr>
        <p:spPr>
          <a:xfrm>
            <a:off x="4056063" y="2576830"/>
            <a:ext cx="621030" cy="583565"/>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02</a:t>
            </a:r>
          </a:p>
        </p:txBody>
      </p:sp>
      <p:sp>
        <p:nvSpPr>
          <p:cNvPr id="36" name="文本框 35"/>
          <p:cNvSpPr txBox="1"/>
          <p:nvPr/>
        </p:nvSpPr>
        <p:spPr>
          <a:xfrm>
            <a:off x="6124893" y="2576830"/>
            <a:ext cx="621030" cy="583565"/>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03</a:t>
            </a:r>
          </a:p>
        </p:txBody>
      </p:sp>
      <p:sp>
        <p:nvSpPr>
          <p:cNvPr id="37" name="文本框 36"/>
          <p:cNvSpPr txBox="1"/>
          <p:nvPr/>
        </p:nvSpPr>
        <p:spPr>
          <a:xfrm>
            <a:off x="8194358" y="2576830"/>
            <a:ext cx="621030" cy="583565"/>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04</a:t>
            </a:r>
          </a:p>
        </p:txBody>
      </p:sp>
      <p:sp>
        <p:nvSpPr>
          <p:cNvPr id="38" name="MH_SubTitle_1"/>
          <p:cNvSpPr txBox="1"/>
          <p:nvPr>
            <p:custDataLst>
              <p:tags r:id="rId1"/>
            </p:custDataLst>
          </p:nvPr>
        </p:nvSpPr>
        <p:spPr>
          <a:xfrm flipH="1">
            <a:off x="1404620" y="3652520"/>
            <a:ext cx="1784350" cy="307340"/>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sp>
        <p:nvSpPr>
          <p:cNvPr id="39" name="MH_SubTitle_1"/>
          <p:cNvSpPr txBox="1"/>
          <p:nvPr>
            <p:custDataLst>
              <p:tags r:id="rId2"/>
            </p:custDataLst>
          </p:nvPr>
        </p:nvSpPr>
        <p:spPr>
          <a:xfrm flipH="1">
            <a:off x="3439795" y="3652520"/>
            <a:ext cx="1784350" cy="307340"/>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sp>
        <p:nvSpPr>
          <p:cNvPr id="40" name="MH_SubTitle_1"/>
          <p:cNvSpPr txBox="1"/>
          <p:nvPr>
            <p:custDataLst>
              <p:tags r:id="rId3"/>
            </p:custDataLst>
          </p:nvPr>
        </p:nvSpPr>
        <p:spPr>
          <a:xfrm flipH="1">
            <a:off x="5474970" y="3652520"/>
            <a:ext cx="1784350" cy="307340"/>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sp>
        <p:nvSpPr>
          <p:cNvPr id="41" name="MH_SubTitle_1"/>
          <p:cNvSpPr txBox="1"/>
          <p:nvPr>
            <p:custDataLst>
              <p:tags r:id="rId4"/>
            </p:custDataLst>
          </p:nvPr>
        </p:nvSpPr>
        <p:spPr>
          <a:xfrm flipH="1">
            <a:off x="7510145" y="3652520"/>
            <a:ext cx="1784350" cy="307340"/>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sp>
        <p:nvSpPr>
          <p:cNvPr id="42" name="文本框 41"/>
          <p:cNvSpPr txBox="1"/>
          <p:nvPr/>
        </p:nvSpPr>
        <p:spPr>
          <a:xfrm>
            <a:off x="4678045" y="911860"/>
            <a:ext cx="1445260" cy="706755"/>
          </a:xfrm>
          <a:prstGeom prst="rect">
            <a:avLst/>
          </a:prstGeom>
          <a:noFill/>
        </p:spPr>
        <p:txBody>
          <a:bodyPr wrap="square" rtlCol="0">
            <a:spAutoFit/>
          </a:bodyPr>
          <a:lstStyle/>
          <a:p>
            <a:r>
              <a:rPr lang="zh-CN" altLang="en-US" sz="40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目 录</a:t>
            </a:r>
          </a:p>
        </p:txBody>
      </p:sp>
      <p:pic>
        <p:nvPicPr>
          <p:cNvPr id="43" name="图片 42" descr="形状 5"/>
          <p:cNvPicPr>
            <a:picLocks noChangeAspect="1"/>
          </p:cNvPicPr>
          <p:nvPr/>
        </p:nvPicPr>
        <p:blipFill>
          <a:blip r:embed="rId12"/>
          <a:stretch>
            <a:fillRect/>
          </a:stretch>
        </p:blipFill>
        <p:spPr>
          <a:xfrm>
            <a:off x="9561195" y="4828540"/>
            <a:ext cx="86868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randombar(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500" fill="hold">
                                          <p:stCondLst>
                                            <p:cond delay="0"/>
                                          </p:stCondLst>
                                        </p:cTn>
                                        <p:tgtEl>
                                          <p:spTgt spid="44"/>
                                        </p:tgtEl>
                                        <p:attrNameLst>
                                          <p:attrName>style.visibility</p:attrName>
                                        </p:attrNameLst>
                                      </p:cBhvr>
                                      <p:to>
                                        <p:strVal val="visible"/>
                                      </p:to>
                                    </p:set>
                                    <p:anim calcmode="lin" valueType="num">
                                      <p:cBhvr>
                                        <p:cTn id="12" dur="500" fill="hold"/>
                                        <p:tgtEl>
                                          <p:spTgt spid="44"/>
                                        </p:tgtEl>
                                        <p:attrNameLst>
                                          <p:attrName>ppt_w</p:attrName>
                                        </p:attrNameLst>
                                      </p:cBhvr>
                                      <p:tavLst>
                                        <p:tav tm="0">
                                          <p:val>
                                            <p:fltVal val="0"/>
                                          </p:val>
                                        </p:tav>
                                        <p:tav tm="100000">
                                          <p:val>
                                            <p:strVal val="#ppt_w"/>
                                          </p:val>
                                        </p:tav>
                                      </p:tavLst>
                                    </p:anim>
                                    <p:anim calcmode="lin" valueType="num">
                                      <p:cBhvr>
                                        <p:cTn id="13" dur="500" fill="hold"/>
                                        <p:tgtEl>
                                          <p:spTgt spid="44"/>
                                        </p:tgtEl>
                                        <p:attrNameLst>
                                          <p:attrName>ppt_h</p:attrName>
                                        </p:attrNameLst>
                                      </p:cBhvr>
                                      <p:tavLst>
                                        <p:tav tm="0">
                                          <p:val>
                                            <p:fltVal val="0"/>
                                          </p:val>
                                        </p:tav>
                                        <p:tav tm="100000">
                                          <p:val>
                                            <p:strVal val="#ppt_h"/>
                                          </p:val>
                                        </p:tav>
                                      </p:tavLst>
                                    </p:anim>
                                    <p:anim calcmode="lin" valueType="num">
                                      <p:cBhvr>
                                        <p:cTn id="14" dur="500" fill="hold"/>
                                        <p:tgtEl>
                                          <p:spTgt spid="44"/>
                                        </p:tgtEl>
                                        <p:attrNameLst>
                                          <p:attrName>style.rotation</p:attrName>
                                        </p:attrNameLst>
                                      </p:cBhvr>
                                      <p:tavLst>
                                        <p:tav tm="0">
                                          <p:val>
                                            <p:fltVal val="90"/>
                                          </p:val>
                                        </p:tav>
                                        <p:tav tm="100000">
                                          <p:val>
                                            <p:fltVal val="0"/>
                                          </p:val>
                                        </p:tav>
                                      </p:tavLst>
                                    </p:anim>
                                    <p:animEffect transition="in" filter="fade">
                                      <p:cBhvr>
                                        <p:cTn id="15" dur="500"/>
                                        <p:tgtEl>
                                          <p:spTgt spid="4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barn(inVertical)">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500"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 calcmode="lin" valueType="num">
                                      <p:cBhvr>
                                        <p:cTn id="27" dur="500" fill="hold"/>
                                        <p:tgtEl>
                                          <p:spTgt spid="35"/>
                                        </p:tgtEl>
                                        <p:attrNameLst>
                                          <p:attrName>style.rotation</p:attrName>
                                        </p:attrNameLst>
                                      </p:cBhvr>
                                      <p:tavLst>
                                        <p:tav tm="0">
                                          <p:val>
                                            <p:fltVal val="90"/>
                                          </p:val>
                                        </p:tav>
                                        <p:tav tm="100000">
                                          <p:val>
                                            <p:fltVal val="0"/>
                                          </p:val>
                                        </p:tav>
                                      </p:tavLst>
                                    </p:anim>
                                    <p:animEffect transition="in" filter="fade">
                                      <p:cBhvr>
                                        <p:cTn id="28" dur="500"/>
                                        <p:tgtEl>
                                          <p:spTgt spid="35"/>
                                        </p:tgtEl>
                                      </p:cBhvr>
                                    </p:animEffect>
                                  </p:childTnLst>
                                </p:cTn>
                              </p:par>
                              <p:par>
                                <p:cTn id="29" presetID="31" presetClass="entr" presetSubtype="0" fill="hold" nodeType="withEffect">
                                  <p:stCondLst>
                                    <p:cond delay="0"/>
                                  </p:stCondLst>
                                  <p:childTnLst>
                                    <p:set>
                                      <p:cBhvr>
                                        <p:cTn id="30" dur="500"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 calcmode="lin" valueType="num">
                                      <p:cBhvr>
                                        <p:cTn id="33" dur="500" fill="hold"/>
                                        <p:tgtEl>
                                          <p:spTgt spid="18"/>
                                        </p:tgtEl>
                                        <p:attrNameLst>
                                          <p:attrName>style.rotation</p:attrName>
                                        </p:attrNameLst>
                                      </p:cBhvr>
                                      <p:tavLst>
                                        <p:tav tm="0">
                                          <p:val>
                                            <p:fltVal val="90"/>
                                          </p:val>
                                        </p:tav>
                                        <p:tav tm="100000">
                                          <p:val>
                                            <p:fltVal val="0"/>
                                          </p:val>
                                        </p:tav>
                                      </p:tavLst>
                                    </p:anim>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barn(inVertical)">
                                      <p:cBhvr>
                                        <p:cTn id="39" dur="5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500" fill="hold">
                                          <p:stCondLst>
                                            <p:cond delay="0"/>
                                          </p:stCondLst>
                                        </p:cTn>
                                        <p:tgtEl>
                                          <p:spTgt spid="36"/>
                                        </p:tgtEl>
                                        <p:attrNameLst>
                                          <p:attrName>style.visibility</p:attrName>
                                        </p:attrNameLst>
                                      </p:cBhvr>
                                      <p:to>
                                        <p:strVal val="visible"/>
                                      </p:to>
                                    </p:set>
                                    <p:anim calcmode="lin" valueType="num">
                                      <p:cBhvr>
                                        <p:cTn id="44" dur="500" fill="hold"/>
                                        <p:tgtEl>
                                          <p:spTgt spid="36"/>
                                        </p:tgtEl>
                                        <p:attrNameLst>
                                          <p:attrName>ppt_w</p:attrName>
                                        </p:attrNameLst>
                                      </p:cBhvr>
                                      <p:tavLst>
                                        <p:tav tm="0">
                                          <p:val>
                                            <p:fltVal val="0"/>
                                          </p:val>
                                        </p:tav>
                                        <p:tav tm="100000">
                                          <p:val>
                                            <p:strVal val="#ppt_w"/>
                                          </p:val>
                                        </p:tav>
                                      </p:tavLst>
                                    </p:anim>
                                    <p:anim calcmode="lin" valueType="num">
                                      <p:cBhvr>
                                        <p:cTn id="45" dur="500" fill="hold"/>
                                        <p:tgtEl>
                                          <p:spTgt spid="36"/>
                                        </p:tgtEl>
                                        <p:attrNameLst>
                                          <p:attrName>ppt_h</p:attrName>
                                        </p:attrNameLst>
                                      </p:cBhvr>
                                      <p:tavLst>
                                        <p:tav tm="0">
                                          <p:val>
                                            <p:fltVal val="0"/>
                                          </p:val>
                                        </p:tav>
                                        <p:tav tm="100000">
                                          <p:val>
                                            <p:strVal val="#ppt_h"/>
                                          </p:val>
                                        </p:tav>
                                      </p:tavLst>
                                    </p:anim>
                                    <p:anim calcmode="lin" valueType="num">
                                      <p:cBhvr>
                                        <p:cTn id="46" dur="500" fill="hold"/>
                                        <p:tgtEl>
                                          <p:spTgt spid="36"/>
                                        </p:tgtEl>
                                        <p:attrNameLst>
                                          <p:attrName>style.rotation</p:attrName>
                                        </p:attrNameLst>
                                      </p:cBhvr>
                                      <p:tavLst>
                                        <p:tav tm="0">
                                          <p:val>
                                            <p:fltVal val="90"/>
                                          </p:val>
                                        </p:tav>
                                        <p:tav tm="100000">
                                          <p:val>
                                            <p:fltVal val="0"/>
                                          </p:val>
                                        </p:tav>
                                      </p:tavLst>
                                    </p:anim>
                                    <p:animEffect transition="in" filter="fade">
                                      <p:cBhvr>
                                        <p:cTn id="47" dur="500"/>
                                        <p:tgtEl>
                                          <p:spTgt spid="36"/>
                                        </p:tgtEl>
                                      </p:cBhvr>
                                    </p:animEffect>
                                  </p:childTnLst>
                                </p:cTn>
                              </p:par>
                              <p:par>
                                <p:cTn id="48" presetID="31" presetClass="entr" presetSubtype="0" fill="hold" nodeType="withEffect">
                                  <p:stCondLst>
                                    <p:cond delay="0"/>
                                  </p:stCondLst>
                                  <p:childTnLst>
                                    <p:set>
                                      <p:cBhvr>
                                        <p:cTn id="49" dur="500"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 calcmode="lin" valueType="num">
                                      <p:cBhvr>
                                        <p:cTn id="52" dur="500" fill="hold"/>
                                        <p:tgtEl>
                                          <p:spTgt spid="26"/>
                                        </p:tgtEl>
                                        <p:attrNameLst>
                                          <p:attrName>style.rotation</p:attrName>
                                        </p:attrNameLst>
                                      </p:cBhvr>
                                      <p:tavLst>
                                        <p:tav tm="0">
                                          <p:val>
                                            <p:fltVal val="90"/>
                                          </p:val>
                                        </p:tav>
                                        <p:tav tm="100000">
                                          <p:val>
                                            <p:fltVal val="0"/>
                                          </p:val>
                                        </p:tav>
                                      </p:tavLst>
                                    </p:anim>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barn(inVertical)">
                                      <p:cBhvr>
                                        <p:cTn id="58" dur="500"/>
                                        <p:tgtEl>
                                          <p:spTgt spid="40"/>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500"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 calcmode="lin" valueType="num">
                                      <p:cBhvr>
                                        <p:cTn id="65" dur="500" fill="hold"/>
                                        <p:tgtEl>
                                          <p:spTgt spid="37"/>
                                        </p:tgtEl>
                                        <p:attrNameLst>
                                          <p:attrName>style.rotation</p:attrName>
                                        </p:attrNameLst>
                                      </p:cBhvr>
                                      <p:tavLst>
                                        <p:tav tm="0">
                                          <p:val>
                                            <p:fltVal val="90"/>
                                          </p:val>
                                        </p:tav>
                                        <p:tav tm="100000">
                                          <p:val>
                                            <p:fltVal val="0"/>
                                          </p:val>
                                        </p:tav>
                                      </p:tavLst>
                                    </p:anim>
                                    <p:animEffect transition="in" filter="fade">
                                      <p:cBhvr>
                                        <p:cTn id="66" dur="500"/>
                                        <p:tgtEl>
                                          <p:spTgt spid="37"/>
                                        </p:tgtEl>
                                      </p:cBhvr>
                                    </p:animEffect>
                                  </p:childTnLst>
                                </p:cTn>
                              </p:par>
                              <p:par>
                                <p:cTn id="67" presetID="31" presetClass="entr" presetSubtype="0" fill="hold" nodeType="withEffect">
                                  <p:stCondLst>
                                    <p:cond delay="0"/>
                                  </p:stCondLst>
                                  <p:childTnLst>
                                    <p:set>
                                      <p:cBhvr>
                                        <p:cTn id="68" dur="500"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 calcmode="lin" valueType="num">
                                      <p:cBhvr>
                                        <p:cTn id="71" dur="500" fill="hold"/>
                                        <p:tgtEl>
                                          <p:spTgt spid="23"/>
                                        </p:tgtEl>
                                        <p:attrNameLst>
                                          <p:attrName>style.rotation</p:attrName>
                                        </p:attrNameLst>
                                      </p:cBhvr>
                                      <p:tavLst>
                                        <p:tav tm="0">
                                          <p:val>
                                            <p:fltVal val="90"/>
                                          </p:val>
                                        </p:tav>
                                        <p:tav tm="100000">
                                          <p:val>
                                            <p:fltVal val="0"/>
                                          </p:val>
                                        </p:tav>
                                      </p:tavLst>
                                    </p:anim>
                                    <p:animEffect transition="in" filter="fade">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arn(inVertical)">
                                      <p:cBhvr>
                                        <p:cTn id="7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4"/>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5"/>
          <a:stretch>
            <a:fillRect/>
          </a:stretch>
        </p:blipFill>
        <p:spPr>
          <a:xfrm>
            <a:off x="371475" y="330200"/>
            <a:ext cx="10058400" cy="5804535"/>
          </a:xfrm>
          <a:prstGeom prst="rect">
            <a:avLst/>
          </a:prstGeom>
        </p:spPr>
      </p:pic>
      <p:grpSp>
        <p:nvGrpSpPr>
          <p:cNvPr id="2" name="组合 1"/>
          <p:cNvGrpSpPr/>
          <p:nvPr/>
        </p:nvGrpSpPr>
        <p:grpSpPr>
          <a:xfrm>
            <a:off x="4508500" y="1553210"/>
            <a:ext cx="1784350" cy="1534795"/>
            <a:chOff x="6551" y="2446"/>
            <a:chExt cx="2810" cy="2417"/>
          </a:xfrm>
        </p:grpSpPr>
        <p:pic>
          <p:nvPicPr>
            <p:cNvPr id="12" name="图片 11" descr="圆角矩形 2"/>
            <p:cNvPicPr>
              <a:picLocks noChangeAspect="1"/>
            </p:cNvPicPr>
            <p:nvPr/>
          </p:nvPicPr>
          <p:blipFill>
            <a:blip r:embed="rId6"/>
            <a:stretch>
              <a:fillRect/>
            </a:stretch>
          </p:blipFill>
          <p:spPr>
            <a:xfrm>
              <a:off x="7262" y="2446"/>
              <a:ext cx="1389" cy="1389"/>
            </a:xfrm>
            <a:prstGeom prst="rect">
              <a:avLst/>
            </a:prstGeom>
          </p:spPr>
        </p:pic>
        <p:sp>
          <p:nvSpPr>
            <p:cNvPr id="34" name="文本框 33"/>
            <p:cNvSpPr txBox="1"/>
            <p:nvPr/>
          </p:nvSpPr>
          <p:spPr>
            <a:xfrm>
              <a:off x="7468" y="2681"/>
              <a:ext cx="978" cy="919"/>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01</a:t>
              </a:r>
            </a:p>
          </p:txBody>
        </p:sp>
        <p:sp>
          <p:nvSpPr>
            <p:cNvPr id="38" name="MH_SubTitle_1"/>
            <p:cNvSpPr txBox="1"/>
            <p:nvPr>
              <p:custDataLst>
                <p:tags r:id="rId1"/>
              </p:custDataLst>
            </p:nvPr>
          </p:nvSpPr>
          <p:spPr>
            <a:xfrm flipH="1">
              <a:off x="6551" y="4379"/>
              <a:ext cx="2810" cy="484"/>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grpSp>
      <p:sp>
        <p:nvSpPr>
          <p:cNvPr id="4" name="TextBox 11"/>
          <p:cNvSpPr txBox="1"/>
          <p:nvPr/>
        </p:nvSpPr>
        <p:spPr>
          <a:xfrm>
            <a:off x="2736215" y="3309620"/>
            <a:ext cx="5329555" cy="737235"/>
          </a:xfrm>
          <a:prstGeom prst="rect">
            <a:avLst/>
          </a:prstGeom>
          <a:noFill/>
        </p:spPr>
        <p:txBody>
          <a:bodyPr wrap="square" rtlCol="0">
            <a:spAutoFit/>
          </a:bodyPr>
          <a:lstStyle/>
          <a:p>
            <a:pPr marL="0" lvl="1" indent="0" algn="ctr">
              <a:buFont typeface="Arial" panose="020B0604020202020204" pitchFamily="34" charset="0"/>
              <a:buNone/>
            </a:pPr>
            <a:r>
              <a:rPr lang="zh-CN" altLang="en-US" sz="1400" dirty="0">
                <a:solidFill>
                  <a:schemeClr val="tx1">
                    <a:lumMod val="65000"/>
                    <a:lumOff val="35000"/>
                  </a:schemeClr>
                </a:solidFill>
                <a:latin typeface="思源黑体 CN Normal" panose="020B0400000000000000" charset="-122"/>
                <a:ea typeface="思源黑体 CN Normal" panose="020B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a:t>
            </a:r>
          </a:p>
        </p:txBody>
      </p:sp>
      <p:pic>
        <p:nvPicPr>
          <p:cNvPr id="3" name="图片 2" descr="形状 5"/>
          <p:cNvPicPr>
            <a:picLocks noChangeAspect="1"/>
          </p:cNvPicPr>
          <p:nvPr/>
        </p:nvPicPr>
        <p:blipFill>
          <a:blip r:embed="rId7"/>
          <a:stretch>
            <a:fillRect/>
          </a:stretch>
        </p:blipFill>
        <p:spPr>
          <a:xfrm>
            <a:off x="9561195" y="4828540"/>
            <a:ext cx="86868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31470"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6" name="Group 3"/>
          <p:cNvGrpSpPr/>
          <p:nvPr/>
        </p:nvGrpSpPr>
        <p:grpSpPr>
          <a:xfrm>
            <a:off x="1535325" y="1010181"/>
            <a:ext cx="7854387" cy="2956323"/>
            <a:chOff x="3880767" y="1767172"/>
            <a:chExt cx="7447938" cy="2803339"/>
          </a:xfrm>
        </p:grpSpPr>
        <p:sp>
          <p:nvSpPr>
            <p:cNvPr id="40" name="TextBox 39"/>
            <p:cNvSpPr txBox="1"/>
            <p:nvPr/>
          </p:nvSpPr>
          <p:spPr>
            <a:xfrm>
              <a:off x="6845591"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40%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1" name="TextBox 40"/>
            <p:cNvSpPr txBox="1"/>
            <p:nvPr/>
          </p:nvSpPr>
          <p:spPr>
            <a:xfrm>
              <a:off x="7498295"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50%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2" name="TextBox 41"/>
            <p:cNvSpPr txBox="1"/>
            <p:nvPr/>
          </p:nvSpPr>
          <p:spPr>
            <a:xfrm>
              <a:off x="8134812"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60%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3" name="TextBox 42"/>
            <p:cNvSpPr txBox="1"/>
            <p:nvPr/>
          </p:nvSpPr>
          <p:spPr>
            <a:xfrm>
              <a:off x="6163858"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30%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4" name="TextBox 43"/>
            <p:cNvSpPr txBox="1"/>
            <p:nvPr/>
          </p:nvSpPr>
          <p:spPr>
            <a:xfrm>
              <a:off x="10760083" y="4258170"/>
              <a:ext cx="567283"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100%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5" name="TextBox 44"/>
            <p:cNvSpPr txBox="1"/>
            <p:nvPr/>
          </p:nvSpPr>
          <p:spPr>
            <a:xfrm>
              <a:off x="5479170"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0" name="TextBox 45"/>
            <p:cNvSpPr txBox="1"/>
            <p:nvPr/>
          </p:nvSpPr>
          <p:spPr>
            <a:xfrm>
              <a:off x="8749157"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90%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3" name="TextBox 46"/>
            <p:cNvSpPr txBox="1"/>
            <p:nvPr/>
          </p:nvSpPr>
          <p:spPr>
            <a:xfrm>
              <a:off x="9392533"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80%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4" name="TextBox 47"/>
            <p:cNvSpPr txBox="1"/>
            <p:nvPr/>
          </p:nvSpPr>
          <p:spPr>
            <a:xfrm>
              <a:off x="10078095" y="4258170"/>
              <a:ext cx="515602"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90%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9" name="TextBox 48"/>
            <p:cNvSpPr txBox="1"/>
            <p:nvPr/>
          </p:nvSpPr>
          <p:spPr>
            <a:xfrm>
              <a:off x="4360382" y="4258170"/>
              <a:ext cx="421358" cy="31015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15" name="TextBox 49"/>
            <p:cNvSpPr txBox="1"/>
            <p:nvPr/>
          </p:nvSpPr>
          <p:spPr>
            <a:xfrm>
              <a:off x="4872297" y="4258170"/>
              <a:ext cx="476080"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10%</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1" name="Rectangle 50"/>
            <p:cNvSpPr/>
            <p:nvPr/>
          </p:nvSpPr>
          <p:spPr>
            <a:xfrm>
              <a:off x="4446089" y="1883284"/>
              <a:ext cx="6882616" cy="30949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2" name="Rectangle 51"/>
            <p:cNvSpPr/>
            <p:nvPr/>
          </p:nvSpPr>
          <p:spPr>
            <a:xfrm>
              <a:off x="4446089" y="1883284"/>
              <a:ext cx="2377439" cy="30949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3" name="Rectangle 52"/>
            <p:cNvSpPr/>
            <p:nvPr/>
          </p:nvSpPr>
          <p:spPr>
            <a:xfrm>
              <a:off x="4446089" y="2340484"/>
              <a:ext cx="6882616" cy="30949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4" name="Rectangle 53"/>
            <p:cNvSpPr/>
            <p:nvPr/>
          </p:nvSpPr>
          <p:spPr>
            <a:xfrm>
              <a:off x="4446089" y="2340484"/>
              <a:ext cx="1272539" cy="30949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5" name="Rectangle 54"/>
            <p:cNvSpPr/>
            <p:nvPr/>
          </p:nvSpPr>
          <p:spPr>
            <a:xfrm>
              <a:off x="4446089" y="2797684"/>
              <a:ext cx="6882616" cy="30949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6" name="Rectangle 55"/>
            <p:cNvSpPr/>
            <p:nvPr/>
          </p:nvSpPr>
          <p:spPr>
            <a:xfrm>
              <a:off x="4446089" y="2797684"/>
              <a:ext cx="925829" cy="30949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7" name="Rectangle 56"/>
            <p:cNvSpPr/>
            <p:nvPr/>
          </p:nvSpPr>
          <p:spPr>
            <a:xfrm>
              <a:off x="4446089" y="3254884"/>
              <a:ext cx="6882616" cy="30949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8" name="Rectangle 57"/>
            <p:cNvSpPr/>
            <p:nvPr/>
          </p:nvSpPr>
          <p:spPr>
            <a:xfrm>
              <a:off x="4446089" y="3254884"/>
              <a:ext cx="2023109" cy="30949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59" name="Rectangle 58"/>
            <p:cNvSpPr/>
            <p:nvPr/>
          </p:nvSpPr>
          <p:spPr>
            <a:xfrm>
              <a:off x="4446089" y="3712084"/>
              <a:ext cx="6882616" cy="30949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0" name="Rectangle 59"/>
            <p:cNvSpPr/>
            <p:nvPr/>
          </p:nvSpPr>
          <p:spPr>
            <a:xfrm>
              <a:off x="4446089" y="3712084"/>
              <a:ext cx="1710689" cy="30949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1" name="Rectangle 60"/>
            <p:cNvSpPr/>
            <p:nvPr/>
          </p:nvSpPr>
          <p:spPr>
            <a:xfrm>
              <a:off x="6823528" y="1883284"/>
              <a:ext cx="1463039" cy="309490"/>
            </a:xfrm>
            <a:prstGeom prst="rect">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2" name="Rectangle 61"/>
            <p:cNvSpPr/>
            <p:nvPr/>
          </p:nvSpPr>
          <p:spPr>
            <a:xfrm>
              <a:off x="5718628" y="2340484"/>
              <a:ext cx="1626870" cy="309490"/>
            </a:xfrm>
            <a:prstGeom prst="rect">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3" name="Rectangle 62"/>
            <p:cNvSpPr/>
            <p:nvPr/>
          </p:nvSpPr>
          <p:spPr>
            <a:xfrm>
              <a:off x="5371918" y="2796805"/>
              <a:ext cx="1451610" cy="309490"/>
            </a:xfrm>
            <a:prstGeom prst="rect">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4" name="Rectangle 63"/>
            <p:cNvSpPr/>
            <p:nvPr/>
          </p:nvSpPr>
          <p:spPr>
            <a:xfrm>
              <a:off x="6469198" y="3254884"/>
              <a:ext cx="1474470" cy="309490"/>
            </a:xfrm>
            <a:prstGeom prst="rect">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5" name="Rectangle 64"/>
            <p:cNvSpPr/>
            <p:nvPr/>
          </p:nvSpPr>
          <p:spPr>
            <a:xfrm>
              <a:off x="6156778" y="3712084"/>
              <a:ext cx="1329690" cy="309490"/>
            </a:xfrm>
            <a:prstGeom prst="rect">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6" name="Rectangle 65"/>
            <p:cNvSpPr/>
            <p:nvPr/>
          </p:nvSpPr>
          <p:spPr>
            <a:xfrm>
              <a:off x="8286566" y="1883284"/>
              <a:ext cx="1381763" cy="309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7" name="Rectangle 66"/>
            <p:cNvSpPr/>
            <p:nvPr/>
          </p:nvSpPr>
          <p:spPr>
            <a:xfrm>
              <a:off x="7345498" y="2340484"/>
              <a:ext cx="3320853" cy="309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8" name="Rectangle 67"/>
            <p:cNvSpPr/>
            <p:nvPr/>
          </p:nvSpPr>
          <p:spPr>
            <a:xfrm>
              <a:off x="6821623" y="2796805"/>
              <a:ext cx="2116455" cy="309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9" name="Rectangle 68"/>
            <p:cNvSpPr/>
            <p:nvPr/>
          </p:nvSpPr>
          <p:spPr>
            <a:xfrm>
              <a:off x="7943668" y="3254884"/>
              <a:ext cx="1724661" cy="309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0" name="Rectangle 69"/>
            <p:cNvSpPr/>
            <p:nvPr/>
          </p:nvSpPr>
          <p:spPr>
            <a:xfrm>
              <a:off x="7486468" y="3712084"/>
              <a:ext cx="1710689" cy="309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cxnSp>
          <p:nvCxnSpPr>
            <p:cNvPr id="71" name="Straight Connector 70"/>
            <p:cNvCxnSpPr/>
            <p:nvPr/>
          </p:nvCxnSpPr>
          <p:spPr>
            <a:xfrm>
              <a:off x="4446089" y="1767172"/>
              <a:ext cx="0" cy="2412945"/>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82287" y="1853363"/>
              <a:ext cx="506481"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2015</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3" name="TextBox 72"/>
            <p:cNvSpPr txBox="1"/>
            <p:nvPr/>
          </p:nvSpPr>
          <p:spPr>
            <a:xfrm>
              <a:off x="3880767" y="2310563"/>
              <a:ext cx="509521"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2014</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4" name="TextBox 73"/>
            <p:cNvSpPr txBox="1"/>
            <p:nvPr/>
          </p:nvSpPr>
          <p:spPr>
            <a:xfrm>
              <a:off x="3883807" y="2766884"/>
              <a:ext cx="503441"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2013</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5" name="TextBox 74"/>
            <p:cNvSpPr txBox="1"/>
            <p:nvPr/>
          </p:nvSpPr>
          <p:spPr>
            <a:xfrm>
              <a:off x="3883046" y="3224963"/>
              <a:ext cx="504961"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2012</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6" name="TextBox 75"/>
            <p:cNvSpPr txBox="1"/>
            <p:nvPr/>
          </p:nvSpPr>
          <p:spPr>
            <a:xfrm>
              <a:off x="3898248" y="3682163"/>
              <a:ext cx="474560" cy="312341"/>
            </a:xfrm>
            <a:prstGeom prst="rect">
              <a:avLst/>
            </a:prstGeom>
            <a:noFill/>
          </p:spPr>
          <p:txBody>
            <a:bodyPr wrap="none" rtlCol="0">
              <a:spAutoFit/>
            </a:bodyPr>
            <a:lstStyle/>
            <a:p>
              <a:pPr algn="just">
                <a:lnSpc>
                  <a:spcPct val="120000"/>
                </a:lnSpc>
              </a:pPr>
              <a:r>
                <a:rPr lang="en-US"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rPr>
                <a:t>2011</a:t>
              </a: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grpSp>
      <p:sp>
        <p:nvSpPr>
          <p:cNvPr id="78" name="Oval 77"/>
          <p:cNvSpPr/>
          <p:nvPr/>
        </p:nvSpPr>
        <p:spPr>
          <a:xfrm>
            <a:off x="2078266" y="4433806"/>
            <a:ext cx="307256" cy="307256"/>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79" name="TextBox 78"/>
          <p:cNvSpPr txBox="1"/>
          <p:nvPr/>
        </p:nvSpPr>
        <p:spPr>
          <a:xfrm>
            <a:off x="2449497" y="4392690"/>
            <a:ext cx="894080" cy="3492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81" name="Oval 80"/>
          <p:cNvSpPr/>
          <p:nvPr/>
        </p:nvSpPr>
        <p:spPr>
          <a:xfrm>
            <a:off x="4559445" y="4433806"/>
            <a:ext cx="307256" cy="307256"/>
          </a:xfrm>
          <a:prstGeom prst="ellipse">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82" name="TextBox 81"/>
          <p:cNvSpPr txBox="1"/>
          <p:nvPr/>
        </p:nvSpPr>
        <p:spPr>
          <a:xfrm>
            <a:off x="4913473" y="4392690"/>
            <a:ext cx="894080" cy="3492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84" name="Oval 83"/>
          <p:cNvSpPr/>
          <p:nvPr/>
        </p:nvSpPr>
        <p:spPr>
          <a:xfrm>
            <a:off x="7040623" y="4433806"/>
            <a:ext cx="307256" cy="30725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思源宋体" panose="0202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85" name="TextBox 84"/>
          <p:cNvSpPr txBox="1"/>
          <p:nvPr/>
        </p:nvSpPr>
        <p:spPr>
          <a:xfrm>
            <a:off x="7377449" y="4392690"/>
            <a:ext cx="894080" cy="3492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17" name="TextBox 11"/>
          <p:cNvSpPr txBox="1"/>
          <p:nvPr/>
        </p:nvSpPr>
        <p:spPr>
          <a:xfrm>
            <a:off x="1913890" y="4819650"/>
            <a:ext cx="1559560" cy="101473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
        <p:nvSpPr>
          <p:cNvPr id="18" name="TextBox 11"/>
          <p:cNvSpPr txBox="1"/>
          <p:nvPr/>
        </p:nvSpPr>
        <p:spPr>
          <a:xfrm>
            <a:off x="4346575" y="4819650"/>
            <a:ext cx="1559560" cy="101473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
        <p:nvSpPr>
          <p:cNvPr id="19" name="TextBox 11"/>
          <p:cNvSpPr txBox="1"/>
          <p:nvPr/>
        </p:nvSpPr>
        <p:spPr>
          <a:xfrm>
            <a:off x="6779260" y="4819650"/>
            <a:ext cx="1559560" cy="101473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500"/>
                                        <p:tgtEl>
                                          <p:spTgt spid="7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fade">
                                      <p:cBhvr>
                                        <p:cTn id="28" dur="500"/>
                                        <p:tgtEl>
                                          <p:spTgt spid="8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84"/>
                                        </p:tgtEl>
                                        <p:attrNameLst>
                                          <p:attrName>style.visibility</p:attrName>
                                        </p:attrNameLst>
                                      </p:cBhvr>
                                      <p:to>
                                        <p:strVal val="visible"/>
                                      </p:to>
                                    </p:set>
                                    <p:animEffect transition="in" filter="fade">
                                      <p:cBhvr>
                                        <p:cTn id="37" dur="500"/>
                                        <p:tgtEl>
                                          <p:spTgt spid="84"/>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fade">
                                      <p:cBhvr>
                                        <p:cTn id="41" dur="500"/>
                                        <p:tgtEl>
                                          <p:spTgt spid="8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p:bldP spid="81" grpId="0" bldLvl="0" animBg="1"/>
      <p:bldP spid="82" grpId="0"/>
      <p:bldP spid="84" grpId="0" bldLvl="0" animBg="1"/>
      <p:bldP spid="85"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1475"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6" name="组合 5"/>
          <p:cNvGrpSpPr/>
          <p:nvPr/>
        </p:nvGrpSpPr>
        <p:grpSpPr>
          <a:xfrm>
            <a:off x="1064895" y="1733550"/>
            <a:ext cx="1780540" cy="987425"/>
            <a:chOff x="1804" y="2016"/>
            <a:chExt cx="3406" cy="1889"/>
          </a:xfrm>
        </p:grpSpPr>
        <p:sp>
          <p:nvSpPr>
            <p:cNvPr id="2" name="燕尾形 12"/>
            <p:cNvSpPr>
              <a:spLocks noChangeArrowheads="1"/>
            </p:cNvSpPr>
            <p:nvPr/>
          </p:nvSpPr>
          <p:spPr bwMode="auto">
            <a:xfrm>
              <a:off x="1804" y="2016"/>
              <a:ext cx="3407" cy="1271"/>
            </a:xfrm>
            <a:prstGeom prst="chevron">
              <a:avLst>
                <a:gd name="adj" fmla="val 38367"/>
              </a:avLst>
            </a:prstGeom>
            <a:solidFill>
              <a:schemeClr val="tx1">
                <a:lumMod val="75000"/>
                <a:lumOff val="25000"/>
              </a:schemeClr>
            </a:solidFill>
            <a:ln w="12700" cap="flat" cmpd="sng" algn="ctr">
              <a:noFill/>
              <a:prstDash val="solid"/>
              <a:miter lim="800000"/>
            </a:ln>
            <a:effectLst/>
          </p:spPr>
          <p:txBody>
            <a:bodyPr rtlCol="0" anchor="ctr"/>
            <a:lstStyle/>
            <a:p>
              <a:pPr algn="ctr" defTabSz="901065">
                <a:defRPr/>
              </a:pPr>
              <a:r>
                <a:rPr lang="en-US" altLang="zh-CN"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rPr>
                <a:t>STEP  01</a:t>
              </a:r>
            </a:p>
          </p:txBody>
        </p:sp>
        <p:cxnSp>
          <p:nvCxnSpPr>
            <p:cNvPr id="4" name="直接连接符 16"/>
            <p:cNvCxnSpPr>
              <a:cxnSpLocks noChangeShapeType="1"/>
            </p:cNvCxnSpPr>
            <p:nvPr/>
          </p:nvCxnSpPr>
          <p:spPr bwMode="auto">
            <a:xfrm>
              <a:off x="3508" y="3347"/>
              <a:ext cx="0" cy="559"/>
            </a:xfrm>
            <a:prstGeom prst="line">
              <a:avLst/>
            </a:prstGeom>
            <a:noFill/>
            <a:ln w="12700" cap="flat" cmpd="sng" algn="ctr">
              <a:solidFill>
                <a:schemeClr val="tx1">
                  <a:lumMod val="75000"/>
                  <a:lumOff val="25000"/>
                </a:schemeClr>
              </a:solidFill>
              <a:prstDash val="solid"/>
              <a:miter lim="800000"/>
              <a:tailEnd type="oval"/>
            </a:ln>
            <a:effectLst/>
          </p:spPr>
        </p:cxnSp>
      </p:grpSp>
      <p:grpSp>
        <p:nvGrpSpPr>
          <p:cNvPr id="8" name="组合 7"/>
          <p:cNvGrpSpPr/>
          <p:nvPr/>
        </p:nvGrpSpPr>
        <p:grpSpPr>
          <a:xfrm>
            <a:off x="3376930" y="1722120"/>
            <a:ext cx="1780540" cy="987425"/>
            <a:chOff x="1804" y="2016"/>
            <a:chExt cx="3406" cy="1889"/>
          </a:xfrm>
        </p:grpSpPr>
        <p:sp>
          <p:nvSpPr>
            <p:cNvPr id="10" name="燕尾形 12"/>
            <p:cNvSpPr>
              <a:spLocks noChangeArrowheads="1"/>
            </p:cNvSpPr>
            <p:nvPr/>
          </p:nvSpPr>
          <p:spPr bwMode="auto">
            <a:xfrm>
              <a:off x="1804" y="2016"/>
              <a:ext cx="3407" cy="1271"/>
            </a:xfrm>
            <a:prstGeom prst="chevron">
              <a:avLst>
                <a:gd name="adj" fmla="val 38367"/>
              </a:avLst>
            </a:prstGeom>
            <a:solidFill>
              <a:schemeClr val="tx1">
                <a:lumMod val="75000"/>
                <a:lumOff val="25000"/>
              </a:schemeClr>
            </a:solidFill>
            <a:ln w="12700" cap="flat" cmpd="sng" algn="ctr">
              <a:noFill/>
              <a:prstDash val="solid"/>
              <a:miter lim="800000"/>
            </a:ln>
            <a:effectLst/>
          </p:spPr>
          <p:txBody>
            <a:bodyPr rtlCol="0" anchor="ctr"/>
            <a:lstStyle/>
            <a:p>
              <a:pPr algn="ctr" defTabSz="901065">
                <a:defRPr/>
              </a:pPr>
              <a:r>
                <a:rPr lang="en-US" altLang="zh-CN"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rPr>
                <a:t>STEP  02</a:t>
              </a:r>
              <a:endParaRPr lang="zh-CN" altLang="en-US"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endParaRPr>
            </a:p>
          </p:txBody>
        </p:sp>
        <p:cxnSp>
          <p:nvCxnSpPr>
            <p:cNvPr id="11" name="直接连接符 16"/>
            <p:cNvCxnSpPr>
              <a:cxnSpLocks noChangeShapeType="1"/>
            </p:cNvCxnSpPr>
            <p:nvPr/>
          </p:nvCxnSpPr>
          <p:spPr bwMode="auto">
            <a:xfrm>
              <a:off x="3508" y="3347"/>
              <a:ext cx="0" cy="559"/>
            </a:xfrm>
            <a:prstGeom prst="line">
              <a:avLst/>
            </a:prstGeom>
            <a:noFill/>
            <a:ln w="12700" cap="flat" cmpd="sng" algn="ctr">
              <a:solidFill>
                <a:schemeClr val="tx1">
                  <a:lumMod val="75000"/>
                  <a:lumOff val="25000"/>
                </a:schemeClr>
              </a:solidFill>
              <a:prstDash val="solid"/>
              <a:miter lim="800000"/>
              <a:tailEnd type="oval"/>
            </a:ln>
            <a:effectLst/>
          </p:spPr>
        </p:cxnSp>
      </p:grpSp>
      <p:grpSp>
        <p:nvGrpSpPr>
          <p:cNvPr id="12" name="组合 11"/>
          <p:cNvGrpSpPr/>
          <p:nvPr/>
        </p:nvGrpSpPr>
        <p:grpSpPr>
          <a:xfrm>
            <a:off x="5688965" y="1710690"/>
            <a:ext cx="1780540" cy="987425"/>
            <a:chOff x="1804" y="2016"/>
            <a:chExt cx="3406" cy="1889"/>
          </a:xfrm>
        </p:grpSpPr>
        <p:sp>
          <p:nvSpPr>
            <p:cNvPr id="13" name="燕尾形 12"/>
            <p:cNvSpPr>
              <a:spLocks noChangeArrowheads="1"/>
            </p:cNvSpPr>
            <p:nvPr/>
          </p:nvSpPr>
          <p:spPr bwMode="auto">
            <a:xfrm>
              <a:off x="1804" y="2016"/>
              <a:ext cx="3407" cy="1271"/>
            </a:xfrm>
            <a:prstGeom prst="chevron">
              <a:avLst>
                <a:gd name="adj" fmla="val 38367"/>
              </a:avLst>
            </a:prstGeom>
            <a:solidFill>
              <a:schemeClr val="tx1">
                <a:lumMod val="75000"/>
                <a:lumOff val="25000"/>
              </a:schemeClr>
            </a:solidFill>
            <a:ln w="12700" cap="flat" cmpd="sng" algn="ctr">
              <a:noFill/>
              <a:prstDash val="solid"/>
              <a:miter lim="800000"/>
            </a:ln>
            <a:effectLst/>
          </p:spPr>
          <p:txBody>
            <a:bodyPr rtlCol="0" anchor="ctr"/>
            <a:lstStyle/>
            <a:p>
              <a:pPr algn="ctr" defTabSz="901065">
                <a:defRPr/>
              </a:pPr>
              <a:r>
                <a:rPr lang="en-US" altLang="zh-CN"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rPr>
                <a:t>STEP  03</a:t>
              </a:r>
              <a:endParaRPr lang="zh-CN" altLang="en-US"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endParaRPr>
            </a:p>
          </p:txBody>
        </p:sp>
        <p:cxnSp>
          <p:nvCxnSpPr>
            <p:cNvPr id="14" name="直接连接符 16"/>
            <p:cNvCxnSpPr>
              <a:cxnSpLocks noChangeShapeType="1"/>
            </p:cNvCxnSpPr>
            <p:nvPr/>
          </p:nvCxnSpPr>
          <p:spPr bwMode="auto">
            <a:xfrm>
              <a:off x="3508" y="3347"/>
              <a:ext cx="0" cy="559"/>
            </a:xfrm>
            <a:prstGeom prst="line">
              <a:avLst/>
            </a:prstGeom>
            <a:noFill/>
            <a:ln w="12700" cap="flat" cmpd="sng" algn="ctr">
              <a:solidFill>
                <a:schemeClr val="tx1">
                  <a:lumMod val="75000"/>
                  <a:lumOff val="25000"/>
                </a:schemeClr>
              </a:solidFill>
              <a:prstDash val="solid"/>
              <a:miter lim="800000"/>
              <a:tailEnd type="oval"/>
            </a:ln>
            <a:effectLst/>
          </p:spPr>
        </p:cxnSp>
      </p:grpSp>
      <p:grpSp>
        <p:nvGrpSpPr>
          <p:cNvPr id="15" name="组合 14"/>
          <p:cNvGrpSpPr/>
          <p:nvPr/>
        </p:nvGrpSpPr>
        <p:grpSpPr>
          <a:xfrm>
            <a:off x="8001000" y="1744980"/>
            <a:ext cx="1780540" cy="987425"/>
            <a:chOff x="1804" y="2016"/>
            <a:chExt cx="3406" cy="1889"/>
          </a:xfrm>
        </p:grpSpPr>
        <p:sp>
          <p:nvSpPr>
            <p:cNvPr id="16" name="燕尾形 12"/>
            <p:cNvSpPr>
              <a:spLocks noChangeArrowheads="1"/>
            </p:cNvSpPr>
            <p:nvPr/>
          </p:nvSpPr>
          <p:spPr bwMode="auto">
            <a:xfrm>
              <a:off x="1804" y="2016"/>
              <a:ext cx="3407" cy="1271"/>
            </a:xfrm>
            <a:prstGeom prst="chevron">
              <a:avLst>
                <a:gd name="adj" fmla="val 38367"/>
              </a:avLst>
            </a:prstGeom>
            <a:solidFill>
              <a:schemeClr val="tx1">
                <a:lumMod val="75000"/>
                <a:lumOff val="25000"/>
              </a:schemeClr>
            </a:solidFill>
            <a:ln w="12700" cap="flat" cmpd="sng" algn="ctr">
              <a:noFill/>
              <a:prstDash val="solid"/>
              <a:miter lim="800000"/>
            </a:ln>
            <a:effectLst/>
          </p:spPr>
          <p:txBody>
            <a:bodyPr rtlCol="0" anchor="ctr"/>
            <a:lstStyle/>
            <a:p>
              <a:pPr algn="ctr" defTabSz="901065">
                <a:defRPr/>
              </a:pPr>
              <a:r>
                <a:rPr lang="en-US" altLang="zh-CN" sz="1575" b="1" kern="0" dirty="0">
                  <a:solidFill>
                    <a:prstClr val="white"/>
                  </a:solidFill>
                  <a:latin typeface="思源宋体" panose="02020400000000000000" charset="-122"/>
                  <a:ea typeface="思源宋体" panose="02020400000000000000" charset="-122"/>
                  <a:cs typeface="思源黑体 CN Normal" panose="020B0400000000000000" charset="-122"/>
                  <a:sym typeface="字魂59号-创粗黑" panose="00000500000000000000" pitchFamily="2" charset="-122"/>
                </a:rPr>
                <a:t>STEP  04</a:t>
              </a:r>
            </a:p>
          </p:txBody>
        </p:sp>
        <p:cxnSp>
          <p:nvCxnSpPr>
            <p:cNvPr id="17" name="直接连接符 16"/>
            <p:cNvCxnSpPr>
              <a:cxnSpLocks noChangeShapeType="1"/>
            </p:cNvCxnSpPr>
            <p:nvPr/>
          </p:nvCxnSpPr>
          <p:spPr bwMode="auto">
            <a:xfrm>
              <a:off x="3508" y="3347"/>
              <a:ext cx="0" cy="559"/>
            </a:xfrm>
            <a:prstGeom prst="line">
              <a:avLst/>
            </a:prstGeom>
            <a:noFill/>
            <a:ln w="12700" cap="flat" cmpd="sng" algn="ctr">
              <a:solidFill>
                <a:schemeClr val="tx1">
                  <a:lumMod val="75000"/>
                  <a:lumOff val="25000"/>
                </a:schemeClr>
              </a:solidFill>
              <a:prstDash val="solid"/>
              <a:miter lim="800000"/>
              <a:tailEnd type="oval"/>
            </a:ln>
            <a:effectLst/>
          </p:spPr>
        </p:cxnSp>
      </p:grpSp>
      <p:grpSp>
        <p:nvGrpSpPr>
          <p:cNvPr id="33" name="组合 32"/>
          <p:cNvGrpSpPr/>
          <p:nvPr/>
        </p:nvGrpSpPr>
        <p:grpSpPr>
          <a:xfrm>
            <a:off x="1184910" y="3260090"/>
            <a:ext cx="1559560" cy="1441450"/>
            <a:chOff x="1979" y="4213"/>
            <a:chExt cx="2456" cy="2270"/>
          </a:xfrm>
        </p:grpSpPr>
        <p:sp>
          <p:nvSpPr>
            <p:cNvPr id="79" name="TextBox 78"/>
            <p:cNvSpPr txBox="1"/>
            <p:nvPr/>
          </p:nvSpPr>
          <p:spPr>
            <a:xfrm>
              <a:off x="2503" y="4213"/>
              <a:ext cx="1408" cy="5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18" name="TextBox 11"/>
            <p:cNvSpPr txBox="1"/>
            <p:nvPr/>
          </p:nvSpPr>
          <p:spPr>
            <a:xfrm>
              <a:off x="1979" y="4885"/>
              <a:ext cx="2456" cy="1598"/>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grpSp>
      <p:grpSp>
        <p:nvGrpSpPr>
          <p:cNvPr id="32" name="组合 31"/>
          <p:cNvGrpSpPr/>
          <p:nvPr/>
        </p:nvGrpSpPr>
        <p:grpSpPr>
          <a:xfrm>
            <a:off x="3488055" y="3260090"/>
            <a:ext cx="1559560" cy="1441450"/>
            <a:chOff x="5647" y="4213"/>
            <a:chExt cx="2456" cy="2270"/>
          </a:xfrm>
        </p:grpSpPr>
        <p:sp>
          <p:nvSpPr>
            <p:cNvPr id="19" name="TextBox 78"/>
            <p:cNvSpPr txBox="1"/>
            <p:nvPr/>
          </p:nvSpPr>
          <p:spPr>
            <a:xfrm>
              <a:off x="6171" y="4213"/>
              <a:ext cx="1408" cy="5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20" name="TextBox 11"/>
            <p:cNvSpPr txBox="1"/>
            <p:nvPr/>
          </p:nvSpPr>
          <p:spPr>
            <a:xfrm>
              <a:off x="5647" y="4885"/>
              <a:ext cx="2456" cy="1598"/>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grpSp>
      <p:grpSp>
        <p:nvGrpSpPr>
          <p:cNvPr id="31" name="组合 30"/>
          <p:cNvGrpSpPr/>
          <p:nvPr/>
        </p:nvGrpSpPr>
        <p:grpSpPr>
          <a:xfrm>
            <a:off x="5800090" y="3260090"/>
            <a:ext cx="1559560" cy="1441450"/>
            <a:chOff x="9260" y="4454"/>
            <a:chExt cx="2456" cy="2270"/>
          </a:xfrm>
        </p:grpSpPr>
        <p:sp>
          <p:nvSpPr>
            <p:cNvPr id="21" name="TextBox 78"/>
            <p:cNvSpPr txBox="1"/>
            <p:nvPr/>
          </p:nvSpPr>
          <p:spPr>
            <a:xfrm>
              <a:off x="9784" y="4454"/>
              <a:ext cx="1408" cy="5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22" name="TextBox 11"/>
            <p:cNvSpPr txBox="1"/>
            <p:nvPr/>
          </p:nvSpPr>
          <p:spPr>
            <a:xfrm>
              <a:off x="9260" y="5126"/>
              <a:ext cx="2456" cy="1598"/>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grpSp>
      <p:grpSp>
        <p:nvGrpSpPr>
          <p:cNvPr id="28" name="组合 27"/>
          <p:cNvGrpSpPr/>
          <p:nvPr/>
        </p:nvGrpSpPr>
        <p:grpSpPr>
          <a:xfrm>
            <a:off x="8112125" y="3260090"/>
            <a:ext cx="1559560" cy="1441450"/>
            <a:chOff x="12901" y="4454"/>
            <a:chExt cx="2456" cy="2270"/>
          </a:xfrm>
        </p:grpSpPr>
        <p:sp>
          <p:nvSpPr>
            <p:cNvPr id="23" name="TextBox 78"/>
            <p:cNvSpPr txBox="1"/>
            <p:nvPr/>
          </p:nvSpPr>
          <p:spPr>
            <a:xfrm>
              <a:off x="13425" y="4454"/>
              <a:ext cx="1408" cy="550"/>
            </a:xfrm>
            <a:prstGeom prst="rect">
              <a:avLst/>
            </a:prstGeom>
            <a:noFill/>
          </p:spPr>
          <p:txBody>
            <a:bodyPr wrap="none" rtlCol="0">
              <a:spAutoFit/>
            </a:bodyPr>
            <a:lstStyle/>
            <a:p>
              <a:pPr>
                <a:lnSpc>
                  <a:spcPct val="120000"/>
                </a:lnSpc>
              </a:pPr>
              <a:r>
                <a:rPr lang="zh-CN" altLang="en-US" sz="14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文字内容</a:t>
              </a:r>
            </a:p>
          </p:txBody>
        </p:sp>
        <p:sp>
          <p:nvSpPr>
            <p:cNvPr id="24" name="TextBox 11"/>
            <p:cNvSpPr txBox="1"/>
            <p:nvPr/>
          </p:nvSpPr>
          <p:spPr>
            <a:xfrm>
              <a:off x="12901" y="5126"/>
              <a:ext cx="2456" cy="1598"/>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grpSp>
      <p:grpSp>
        <p:nvGrpSpPr>
          <p:cNvPr id="34" name="组合 33"/>
          <p:cNvGrpSpPr/>
          <p:nvPr/>
        </p:nvGrpSpPr>
        <p:grpSpPr>
          <a:xfrm>
            <a:off x="544830" y="413385"/>
            <a:ext cx="1664335" cy="306070"/>
            <a:chOff x="13571" y="280"/>
            <a:chExt cx="2621" cy="482"/>
          </a:xfrm>
        </p:grpSpPr>
        <p:sp>
          <p:nvSpPr>
            <p:cNvPr id="35"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36" name="图片 35"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500"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ipe(down)">
                                      <p:cBhvr>
                                        <p:cTn id="14" dur="500"/>
                                        <p:tgtEl>
                                          <p:spTgt spid="3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500"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2"/>
                                          </p:val>
                                        </p:tav>
                                        <p:tav tm="100000">
                                          <p:val>
                                            <p:strVal val="#ppt_x"/>
                                          </p:val>
                                        </p:tav>
                                      </p:tavLst>
                                    </p:anim>
                                    <p:anim calcmode="lin" valueType="num">
                                      <p:cBhvr>
                                        <p:cTn id="20"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down)">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500"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ppt_x</p:attrName>
                                        </p:attrNameLst>
                                      </p:cBhvr>
                                      <p:tavLst>
                                        <p:tav tm="0">
                                          <p:val>
                                            <p:strVal val="#ppt_x-.2"/>
                                          </p:val>
                                        </p:tav>
                                        <p:tav tm="100000">
                                          <p:val>
                                            <p:strVal val="#ppt_x"/>
                                          </p:val>
                                        </p:tav>
                                      </p:tavLst>
                                    </p:anim>
                                    <p:anim calcmode="lin" valueType="num">
                                      <p:cBhvr>
                                        <p:cTn id="32" dur="5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down)">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500"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ppt_x</p:attrName>
                                        </p:attrNameLst>
                                      </p:cBhvr>
                                      <p:tavLst>
                                        <p:tav tm="0">
                                          <p:val>
                                            <p:strVal val="#ppt_x-.2"/>
                                          </p:val>
                                        </p:tav>
                                        <p:tav tm="100000">
                                          <p:val>
                                            <p:strVal val="#ppt_x"/>
                                          </p:val>
                                        </p:tav>
                                      </p:tavLst>
                                    </p:anim>
                                    <p:anim calcmode="lin" valueType="num">
                                      <p:cBhvr>
                                        <p:cTn id="44" dur="5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down)">
                                      <p:cBhvr>
                                        <p:cTn id="5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4"/>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5"/>
          <a:stretch>
            <a:fillRect/>
          </a:stretch>
        </p:blipFill>
        <p:spPr>
          <a:xfrm>
            <a:off x="371475" y="330200"/>
            <a:ext cx="10058400" cy="5804535"/>
          </a:xfrm>
          <a:prstGeom prst="rect">
            <a:avLst/>
          </a:prstGeom>
        </p:spPr>
      </p:pic>
      <p:grpSp>
        <p:nvGrpSpPr>
          <p:cNvPr id="2" name="组合 1"/>
          <p:cNvGrpSpPr/>
          <p:nvPr/>
        </p:nvGrpSpPr>
        <p:grpSpPr>
          <a:xfrm>
            <a:off x="4508500" y="1553210"/>
            <a:ext cx="1784350" cy="1534795"/>
            <a:chOff x="6551" y="2446"/>
            <a:chExt cx="2810" cy="2417"/>
          </a:xfrm>
        </p:grpSpPr>
        <p:pic>
          <p:nvPicPr>
            <p:cNvPr id="12" name="图片 11" descr="圆角矩形 2"/>
            <p:cNvPicPr>
              <a:picLocks noChangeAspect="1"/>
            </p:cNvPicPr>
            <p:nvPr/>
          </p:nvPicPr>
          <p:blipFill>
            <a:blip r:embed="rId6"/>
            <a:stretch>
              <a:fillRect/>
            </a:stretch>
          </p:blipFill>
          <p:spPr>
            <a:xfrm>
              <a:off x="7262" y="2446"/>
              <a:ext cx="1389" cy="1389"/>
            </a:xfrm>
            <a:prstGeom prst="rect">
              <a:avLst/>
            </a:prstGeom>
          </p:spPr>
        </p:pic>
        <p:sp>
          <p:nvSpPr>
            <p:cNvPr id="34" name="文本框 33"/>
            <p:cNvSpPr txBox="1"/>
            <p:nvPr/>
          </p:nvSpPr>
          <p:spPr>
            <a:xfrm>
              <a:off x="7468" y="2681"/>
              <a:ext cx="978" cy="919"/>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02</a:t>
              </a:r>
            </a:p>
          </p:txBody>
        </p:sp>
        <p:sp>
          <p:nvSpPr>
            <p:cNvPr id="38" name="MH_SubTitle_1"/>
            <p:cNvSpPr txBox="1"/>
            <p:nvPr>
              <p:custDataLst>
                <p:tags r:id="rId1"/>
              </p:custDataLst>
            </p:nvPr>
          </p:nvSpPr>
          <p:spPr>
            <a:xfrm flipH="1">
              <a:off x="6551" y="4379"/>
              <a:ext cx="2810" cy="484"/>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grpSp>
      <p:sp>
        <p:nvSpPr>
          <p:cNvPr id="4" name="TextBox 11"/>
          <p:cNvSpPr txBox="1"/>
          <p:nvPr/>
        </p:nvSpPr>
        <p:spPr>
          <a:xfrm>
            <a:off x="2736215" y="3309620"/>
            <a:ext cx="5329555" cy="737235"/>
          </a:xfrm>
          <a:prstGeom prst="rect">
            <a:avLst/>
          </a:prstGeom>
          <a:noFill/>
        </p:spPr>
        <p:txBody>
          <a:bodyPr wrap="square" rtlCol="0">
            <a:spAutoFit/>
          </a:bodyPr>
          <a:lstStyle/>
          <a:p>
            <a:pPr marL="0" lvl="1" indent="0" algn="ctr">
              <a:buFont typeface="Arial" panose="020B0604020202020204" pitchFamily="34" charset="0"/>
              <a:buNone/>
            </a:pPr>
            <a:r>
              <a:rPr lang="zh-CN" altLang="en-US" sz="1400" dirty="0">
                <a:solidFill>
                  <a:schemeClr val="tx1">
                    <a:lumMod val="65000"/>
                    <a:lumOff val="35000"/>
                  </a:schemeClr>
                </a:solidFill>
                <a:latin typeface="思源黑体 CN Normal" panose="020B0400000000000000" charset="-122"/>
                <a:ea typeface="思源黑体 CN Normal" panose="020B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a:t>
            </a:r>
          </a:p>
        </p:txBody>
      </p:sp>
      <p:pic>
        <p:nvPicPr>
          <p:cNvPr id="3" name="图片 2" descr="形状 5"/>
          <p:cNvPicPr>
            <a:picLocks noChangeAspect="1"/>
          </p:cNvPicPr>
          <p:nvPr/>
        </p:nvPicPr>
        <p:blipFill>
          <a:blip r:embed="rId7"/>
          <a:stretch>
            <a:fillRect/>
          </a:stretch>
        </p:blipFill>
        <p:spPr>
          <a:xfrm>
            <a:off x="9561195" y="4828540"/>
            <a:ext cx="86868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7190"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grpSp>
        <p:nvGrpSpPr>
          <p:cNvPr id="80" name="组合 79"/>
          <p:cNvGrpSpPr/>
          <p:nvPr/>
        </p:nvGrpSpPr>
        <p:grpSpPr>
          <a:xfrm>
            <a:off x="4615180" y="1412875"/>
            <a:ext cx="1627505" cy="1887855"/>
            <a:chOff x="1610681" y="2295700"/>
            <a:chExt cx="916619" cy="1063278"/>
          </a:xfrm>
        </p:grpSpPr>
        <p:sp>
          <p:nvSpPr>
            <p:cNvPr id="87" name="六边形 86"/>
            <p:cNvSpPr/>
            <p:nvPr/>
          </p:nvSpPr>
          <p:spPr>
            <a:xfrm rot="16200000" flipH="1">
              <a:off x="1537352" y="2369029"/>
              <a:ext cx="1063278" cy="91661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sp>
          <p:nvSpPr>
            <p:cNvPr id="88" name="Oval 2"/>
            <p:cNvSpPr/>
            <p:nvPr/>
          </p:nvSpPr>
          <p:spPr>
            <a:xfrm>
              <a:off x="1876476" y="2665359"/>
              <a:ext cx="385028" cy="323957"/>
            </a:xfrm>
            <a:custGeom>
              <a:avLst/>
              <a:gdLst>
                <a:gd name="connsiteX0" fmla="*/ 491732 w 609050"/>
                <a:gd name="connsiteY0" fmla="*/ 464941 h 512446"/>
                <a:gd name="connsiteX1" fmla="*/ 481173 w 609050"/>
                <a:gd name="connsiteY1" fmla="*/ 475479 h 512446"/>
                <a:gd name="connsiteX2" fmla="*/ 491732 w 609050"/>
                <a:gd name="connsiteY2" fmla="*/ 486101 h 512446"/>
                <a:gd name="connsiteX3" fmla="*/ 555168 w 609050"/>
                <a:gd name="connsiteY3" fmla="*/ 486101 h 512446"/>
                <a:gd name="connsiteX4" fmla="*/ 565726 w 609050"/>
                <a:gd name="connsiteY4" fmla="*/ 475479 h 512446"/>
                <a:gd name="connsiteX5" fmla="*/ 555168 w 609050"/>
                <a:gd name="connsiteY5" fmla="*/ 464941 h 512446"/>
                <a:gd name="connsiteX6" fmla="*/ 29916 w 609050"/>
                <a:gd name="connsiteY6" fmla="*/ 445621 h 512446"/>
                <a:gd name="connsiteX7" fmla="*/ 579134 w 609050"/>
                <a:gd name="connsiteY7" fmla="*/ 445621 h 512446"/>
                <a:gd name="connsiteX8" fmla="*/ 609050 w 609050"/>
                <a:gd name="connsiteY8" fmla="*/ 475563 h 512446"/>
                <a:gd name="connsiteX9" fmla="*/ 609050 w 609050"/>
                <a:gd name="connsiteY9" fmla="*/ 482588 h 512446"/>
                <a:gd name="connsiteX10" fmla="*/ 579134 w 609050"/>
                <a:gd name="connsiteY10" fmla="*/ 512446 h 512446"/>
                <a:gd name="connsiteX11" fmla="*/ 29916 w 609050"/>
                <a:gd name="connsiteY11" fmla="*/ 512446 h 512446"/>
                <a:gd name="connsiteX12" fmla="*/ 0 w 609050"/>
                <a:gd name="connsiteY12" fmla="*/ 482588 h 512446"/>
                <a:gd name="connsiteX13" fmla="*/ 0 w 609050"/>
                <a:gd name="connsiteY13" fmla="*/ 475563 h 512446"/>
                <a:gd name="connsiteX14" fmla="*/ 29916 w 609050"/>
                <a:gd name="connsiteY14" fmla="*/ 445621 h 512446"/>
                <a:gd name="connsiteX15" fmla="*/ 58946 w 609050"/>
                <a:gd name="connsiteY15" fmla="*/ 57153 h 512446"/>
                <a:gd name="connsiteX16" fmla="*/ 58946 w 609050"/>
                <a:gd name="connsiteY16" fmla="*/ 356223 h 512446"/>
                <a:gd name="connsiteX17" fmla="*/ 550175 w 609050"/>
                <a:gd name="connsiteY17" fmla="*/ 356223 h 512446"/>
                <a:gd name="connsiteX18" fmla="*/ 550175 w 609050"/>
                <a:gd name="connsiteY18" fmla="*/ 57153 h 512446"/>
                <a:gd name="connsiteX19" fmla="*/ 80147 w 609050"/>
                <a:gd name="connsiteY19" fmla="*/ 0 h 512446"/>
                <a:gd name="connsiteX20" fmla="*/ 529057 w 609050"/>
                <a:gd name="connsiteY20" fmla="*/ 0 h 512446"/>
                <a:gd name="connsiteX21" fmla="*/ 575650 w 609050"/>
                <a:gd name="connsiteY21" fmla="*/ 19414 h 512446"/>
                <a:gd name="connsiteX22" fmla="*/ 595007 w 609050"/>
                <a:gd name="connsiteY22" fmla="*/ 65939 h 512446"/>
                <a:gd name="connsiteX23" fmla="*/ 595007 w 609050"/>
                <a:gd name="connsiteY23" fmla="*/ 355972 h 512446"/>
                <a:gd name="connsiteX24" fmla="*/ 575650 w 609050"/>
                <a:gd name="connsiteY24" fmla="*/ 402497 h 512446"/>
                <a:gd name="connsiteX25" fmla="*/ 529057 w 609050"/>
                <a:gd name="connsiteY25" fmla="*/ 421911 h 512446"/>
                <a:gd name="connsiteX26" fmla="*/ 80147 w 609050"/>
                <a:gd name="connsiteY26" fmla="*/ 421911 h 512446"/>
                <a:gd name="connsiteX27" fmla="*/ 33555 w 609050"/>
                <a:gd name="connsiteY27" fmla="*/ 402497 h 512446"/>
                <a:gd name="connsiteX28" fmla="*/ 14113 w 609050"/>
                <a:gd name="connsiteY28" fmla="*/ 355972 h 512446"/>
                <a:gd name="connsiteX29" fmla="*/ 14113 w 609050"/>
                <a:gd name="connsiteY29" fmla="*/ 65939 h 512446"/>
                <a:gd name="connsiteX30" fmla="*/ 33555 w 609050"/>
                <a:gd name="connsiteY30" fmla="*/ 19414 h 512446"/>
                <a:gd name="connsiteX31" fmla="*/ 80147 w 609050"/>
                <a:gd name="connsiteY31" fmla="*/ 0 h 512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9050" h="512446">
                  <a:moveTo>
                    <a:pt x="491732" y="464941"/>
                  </a:moveTo>
                  <a:cubicBezTo>
                    <a:pt x="485950" y="464941"/>
                    <a:pt x="481173" y="469708"/>
                    <a:pt x="481173" y="475479"/>
                  </a:cubicBezTo>
                  <a:cubicBezTo>
                    <a:pt x="481173" y="481333"/>
                    <a:pt x="485950" y="486101"/>
                    <a:pt x="491732" y="486101"/>
                  </a:cubicBezTo>
                  <a:lnTo>
                    <a:pt x="555168" y="486101"/>
                  </a:lnTo>
                  <a:cubicBezTo>
                    <a:pt x="561033" y="486101"/>
                    <a:pt x="565726" y="481333"/>
                    <a:pt x="565726" y="475479"/>
                  </a:cubicBezTo>
                  <a:cubicBezTo>
                    <a:pt x="565726" y="469708"/>
                    <a:pt x="561033" y="464941"/>
                    <a:pt x="555168" y="464941"/>
                  </a:cubicBezTo>
                  <a:close/>
                  <a:moveTo>
                    <a:pt x="29916" y="445621"/>
                  </a:moveTo>
                  <a:lnTo>
                    <a:pt x="579134" y="445621"/>
                  </a:lnTo>
                  <a:cubicBezTo>
                    <a:pt x="595642" y="445621"/>
                    <a:pt x="609050" y="459003"/>
                    <a:pt x="609050" y="475563"/>
                  </a:cubicBezTo>
                  <a:lnTo>
                    <a:pt x="609050" y="482588"/>
                  </a:lnTo>
                  <a:cubicBezTo>
                    <a:pt x="609050" y="499064"/>
                    <a:pt x="595642" y="512446"/>
                    <a:pt x="579134" y="512446"/>
                  </a:cubicBezTo>
                  <a:lnTo>
                    <a:pt x="29916" y="512446"/>
                  </a:lnTo>
                  <a:cubicBezTo>
                    <a:pt x="13408" y="512446"/>
                    <a:pt x="0" y="499064"/>
                    <a:pt x="0" y="482588"/>
                  </a:cubicBezTo>
                  <a:lnTo>
                    <a:pt x="0" y="475563"/>
                  </a:lnTo>
                  <a:cubicBezTo>
                    <a:pt x="0" y="459003"/>
                    <a:pt x="13408" y="445621"/>
                    <a:pt x="29916" y="445621"/>
                  </a:cubicBezTo>
                  <a:close/>
                  <a:moveTo>
                    <a:pt x="58946" y="57153"/>
                  </a:moveTo>
                  <a:lnTo>
                    <a:pt x="58946" y="356223"/>
                  </a:lnTo>
                  <a:lnTo>
                    <a:pt x="550175" y="356223"/>
                  </a:lnTo>
                  <a:lnTo>
                    <a:pt x="550175" y="57153"/>
                  </a:lnTo>
                  <a:close/>
                  <a:moveTo>
                    <a:pt x="80147" y="0"/>
                  </a:moveTo>
                  <a:lnTo>
                    <a:pt x="529057" y="0"/>
                  </a:lnTo>
                  <a:cubicBezTo>
                    <a:pt x="547158" y="0"/>
                    <a:pt x="562745" y="6443"/>
                    <a:pt x="575650" y="19414"/>
                  </a:cubicBezTo>
                  <a:cubicBezTo>
                    <a:pt x="588555" y="32300"/>
                    <a:pt x="595007" y="47781"/>
                    <a:pt x="595007" y="65939"/>
                  </a:cubicBezTo>
                  <a:lnTo>
                    <a:pt x="595007" y="355972"/>
                  </a:lnTo>
                  <a:cubicBezTo>
                    <a:pt x="595007" y="374130"/>
                    <a:pt x="588555" y="389611"/>
                    <a:pt x="575650" y="402497"/>
                  </a:cubicBezTo>
                  <a:cubicBezTo>
                    <a:pt x="562745" y="415468"/>
                    <a:pt x="547158" y="421911"/>
                    <a:pt x="529057" y="421911"/>
                  </a:cubicBezTo>
                  <a:lnTo>
                    <a:pt x="80147" y="421911"/>
                  </a:lnTo>
                  <a:cubicBezTo>
                    <a:pt x="61962" y="421911"/>
                    <a:pt x="46460" y="415468"/>
                    <a:pt x="33555" y="402497"/>
                  </a:cubicBezTo>
                  <a:cubicBezTo>
                    <a:pt x="20566" y="389611"/>
                    <a:pt x="14113" y="374046"/>
                    <a:pt x="14113" y="355972"/>
                  </a:cubicBezTo>
                  <a:lnTo>
                    <a:pt x="14113" y="65939"/>
                  </a:lnTo>
                  <a:cubicBezTo>
                    <a:pt x="14113" y="47781"/>
                    <a:pt x="20566" y="32300"/>
                    <a:pt x="33555" y="19414"/>
                  </a:cubicBezTo>
                  <a:cubicBezTo>
                    <a:pt x="46460" y="6443"/>
                    <a:pt x="61962" y="0"/>
                    <a:pt x="8014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grpSp>
      <p:grpSp>
        <p:nvGrpSpPr>
          <p:cNvPr id="81" name="组合 80"/>
          <p:cNvGrpSpPr/>
          <p:nvPr/>
        </p:nvGrpSpPr>
        <p:grpSpPr>
          <a:xfrm>
            <a:off x="3730625" y="2983230"/>
            <a:ext cx="1627505" cy="1887855"/>
            <a:chOff x="1610681" y="2295700"/>
            <a:chExt cx="916619" cy="1063278"/>
          </a:xfrm>
        </p:grpSpPr>
        <p:sp>
          <p:nvSpPr>
            <p:cNvPr id="85" name="六边形 84"/>
            <p:cNvSpPr/>
            <p:nvPr/>
          </p:nvSpPr>
          <p:spPr>
            <a:xfrm rot="16200000" flipH="1">
              <a:off x="1537352" y="2369029"/>
              <a:ext cx="1063278" cy="916619"/>
            </a:xfrm>
            <a:prstGeom prst="hexag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sp>
          <p:nvSpPr>
            <p:cNvPr id="86" name="Oval 40"/>
            <p:cNvSpPr/>
            <p:nvPr/>
          </p:nvSpPr>
          <p:spPr>
            <a:xfrm>
              <a:off x="1876476" y="2635194"/>
              <a:ext cx="385028" cy="384286"/>
            </a:xfrm>
            <a:custGeom>
              <a:avLst/>
              <a:gdLst>
                <a:gd name="connsiteX0" fmla="*/ 579996 w 605912"/>
                <a:gd name="connsiteY0" fmla="*/ 331577 h 604745"/>
                <a:gd name="connsiteX1" fmla="*/ 599400 w 605912"/>
                <a:gd name="connsiteY1" fmla="*/ 361244 h 604745"/>
                <a:gd name="connsiteX2" fmla="*/ 590394 w 605912"/>
                <a:gd name="connsiteY2" fmla="*/ 401201 h 604745"/>
                <a:gd name="connsiteX3" fmla="*/ 335366 w 605912"/>
                <a:gd name="connsiteY3" fmla="*/ 603027 h 604745"/>
                <a:gd name="connsiteX4" fmla="*/ 58427 w 605912"/>
                <a:gd name="connsiteY4" fmla="*/ 480652 h 604745"/>
                <a:gd name="connsiteX5" fmla="*/ 50814 w 605912"/>
                <a:gd name="connsiteY5" fmla="*/ 515510 h 604745"/>
                <a:gd name="connsiteX6" fmla="*/ 19806 w 605912"/>
                <a:gd name="connsiteY6" fmla="*/ 536091 h 604745"/>
                <a:gd name="connsiteX7" fmla="*/ 495 w 605912"/>
                <a:gd name="connsiteY7" fmla="*/ 506517 h 604745"/>
                <a:gd name="connsiteX8" fmla="*/ 22405 w 605912"/>
                <a:gd name="connsiteY8" fmla="*/ 404909 h 604745"/>
                <a:gd name="connsiteX9" fmla="*/ 53413 w 605912"/>
                <a:gd name="connsiteY9" fmla="*/ 385626 h 604745"/>
                <a:gd name="connsiteX10" fmla="*/ 153772 w 605912"/>
                <a:gd name="connsiteY10" fmla="*/ 407505 h 604745"/>
                <a:gd name="connsiteX11" fmla="*/ 173083 w 605912"/>
                <a:gd name="connsiteY11" fmla="*/ 437079 h 604745"/>
                <a:gd name="connsiteX12" fmla="*/ 143467 w 605912"/>
                <a:gd name="connsiteY12" fmla="*/ 456362 h 604745"/>
                <a:gd name="connsiteX13" fmla="*/ 95841 w 605912"/>
                <a:gd name="connsiteY13" fmla="*/ 445794 h 604745"/>
                <a:gd name="connsiteX14" fmla="*/ 330167 w 605912"/>
                <a:gd name="connsiteY14" fmla="*/ 552779 h 604745"/>
                <a:gd name="connsiteX15" fmla="*/ 539704 w 605912"/>
                <a:gd name="connsiteY15" fmla="*/ 392208 h 604745"/>
                <a:gd name="connsiteX16" fmla="*/ 550381 w 605912"/>
                <a:gd name="connsiteY16" fmla="*/ 350861 h 604745"/>
                <a:gd name="connsiteX17" fmla="*/ 579996 w 605912"/>
                <a:gd name="connsiteY17" fmla="*/ 331577 h 604745"/>
                <a:gd name="connsiteX18" fmla="*/ 551796 w 605912"/>
                <a:gd name="connsiteY18" fmla="*/ 173561 h 604745"/>
                <a:gd name="connsiteX19" fmla="*/ 585238 w 605912"/>
                <a:gd name="connsiteY19" fmla="*/ 187651 h 604745"/>
                <a:gd name="connsiteX20" fmla="*/ 605767 w 605912"/>
                <a:gd name="connsiteY20" fmla="*/ 269970 h 604745"/>
                <a:gd name="connsiteX21" fmla="*/ 582637 w 605912"/>
                <a:gd name="connsiteY21" fmla="*/ 299542 h 604745"/>
                <a:gd name="connsiteX22" fmla="*/ 554211 w 605912"/>
                <a:gd name="connsiteY22" fmla="*/ 275069 h 604745"/>
                <a:gd name="connsiteX23" fmla="*/ 537490 w 605912"/>
                <a:gd name="connsiteY23" fmla="*/ 206933 h 604745"/>
                <a:gd name="connsiteX24" fmla="*/ 551796 w 605912"/>
                <a:gd name="connsiteY24" fmla="*/ 173561 h 604745"/>
                <a:gd name="connsiteX25" fmla="*/ 322443 w 605912"/>
                <a:gd name="connsiteY25" fmla="*/ 100626 h 604745"/>
                <a:gd name="connsiteX26" fmla="*/ 348253 w 605912"/>
                <a:gd name="connsiteY26" fmla="*/ 126390 h 604745"/>
                <a:gd name="connsiteX27" fmla="*/ 348253 w 605912"/>
                <a:gd name="connsiteY27" fmla="*/ 302105 h 604745"/>
                <a:gd name="connsiteX28" fmla="*/ 322443 w 605912"/>
                <a:gd name="connsiteY28" fmla="*/ 327776 h 604745"/>
                <a:gd name="connsiteX29" fmla="*/ 203790 w 605912"/>
                <a:gd name="connsiteY29" fmla="*/ 327776 h 604745"/>
                <a:gd name="connsiteX30" fmla="*/ 177979 w 605912"/>
                <a:gd name="connsiteY30" fmla="*/ 302105 h 604745"/>
                <a:gd name="connsiteX31" fmla="*/ 203790 w 605912"/>
                <a:gd name="connsiteY31" fmla="*/ 276341 h 604745"/>
                <a:gd name="connsiteX32" fmla="*/ 296725 w 605912"/>
                <a:gd name="connsiteY32" fmla="*/ 276341 h 604745"/>
                <a:gd name="connsiteX33" fmla="*/ 296725 w 605912"/>
                <a:gd name="connsiteY33" fmla="*/ 126390 h 604745"/>
                <a:gd name="connsiteX34" fmla="*/ 322443 w 605912"/>
                <a:gd name="connsiteY34" fmla="*/ 100626 h 604745"/>
                <a:gd name="connsiteX35" fmla="*/ 92559 w 605912"/>
                <a:gd name="connsiteY35" fmla="*/ 94430 h 604745"/>
                <a:gd name="connsiteX36" fmla="*/ 111053 w 605912"/>
                <a:gd name="connsiteY36" fmla="*/ 100399 h 604745"/>
                <a:gd name="connsiteX37" fmla="*/ 113652 w 605912"/>
                <a:gd name="connsiteY37" fmla="*/ 136379 h 604745"/>
                <a:gd name="connsiteX38" fmla="*/ 93139 w 605912"/>
                <a:gd name="connsiteY38" fmla="*/ 163271 h 604745"/>
                <a:gd name="connsiteX39" fmla="*/ 57125 w 605912"/>
                <a:gd name="connsiteY39" fmla="*/ 170967 h 604745"/>
                <a:gd name="connsiteX40" fmla="*/ 49328 w 605912"/>
                <a:gd name="connsiteY40" fmla="*/ 136379 h 604745"/>
                <a:gd name="connsiteX41" fmla="*/ 75039 w 605912"/>
                <a:gd name="connsiteY41" fmla="*/ 102996 h 604745"/>
                <a:gd name="connsiteX42" fmla="*/ 92559 w 605912"/>
                <a:gd name="connsiteY42" fmla="*/ 94430 h 604745"/>
                <a:gd name="connsiteX43" fmla="*/ 454317 w 605912"/>
                <a:gd name="connsiteY43" fmla="*/ 48612 h 604745"/>
                <a:gd name="connsiteX44" fmla="*/ 473157 w 605912"/>
                <a:gd name="connsiteY44" fmla="*/ 52646 h 604745"/>
                <a:gd name="connsiteX45" fmla="*/ 537512 w 605912"/>
                <a:gd name="connsiteY45" fmla="*/ 111896 h 604745"/>
                <a:gd name="connsiteX46" fmla="*/ 533704 w 605912"/>
                <a:gd name="connsiteY46" fmla="*/ 147872 h 604745"/>
                <a:gd name="connsiteX47" fmla="*/ 498880 w 605912"/>
                <a:gd name="connsiteY47" fmla="*/ 143977 h 604745"/>
                <a:gd name="connsiteX48" fmla="*/ 444833 w 605912"/>
                <a:gd name="connsiteY48" fmla="*/ 93814 h 604745"/>
                <a:gd name="connsiteX49" fmla="*/ 438333 w 605912"/>
                <a:gd name="connsiteY49" fmla="*/ 59043 h 604745"/>
                <a:gd name="connsiteX50" fmla="*/ 454317 w 605912"/>
                <a:gd name="connsiteY50" fmla="*/ 48612 h 604745"/>
                <a:gd name="connsiteX51" fmla="*/ 220720 w 605912"/>
                <a:gd name="connsiteY51" fmla="*/ 11442 h 604745"/>
                <a:gd name="connsiteX52" fmla="*/ 251724 w 605912"/>
                <a:gd name="connsiteY52" fmla="*/ 29418 h 604745"/>
                <a:gd name="connsiteX53" fmla="*/ 233623 w 605912"/>
                <a:gd name="connsiteY53" fmla="*/ 60368 h 604745"/>
                <a:gd name="connsiteX54" fmla="*/ 166693 w 605912"/>
                <a:gd name="connsiteY54" fmla="*/ 89834 h 604745"/>
                <a:gd name="connsiteX55" fmla="*/ 133275 w 605912"/>
                <a:gd name="connsiteY55" fmla="*/ 80846 h 604745"/>
                <a:gd name="connsiteX56" fmla="*/ 140887 w 605912"/>
                <a:gd name="connsiteY56" fmla="*/ 46097 h 604745"/>
                <a:gd name="connsiteX57" fmla="*/ 220720 w 605912"/>
                <a:gd name="connsiteY57" fmla="*/ 11442 h 604745"/>
                <a:gd name="connsiteX58" fmla="*/ 309640 w 605912"/>
                <a:gd name="connsiteY58" fmla="*/ 0 h 604745"/>
                <a:gd name="connsiteX59" fmla="*/ 395899 w 605912"/>
                <a:gd name="connsiteY59" fmla="*/ 14101 h 604745"/>
                <a:gd name="connsiteX60" fmla="*/ 412612 w 605912"/>
                <a:gd name="connsiteY60" fmla="*/ 46292 h 604745"/>
                <a:gd name="connsiteX61" fmla="*/ 380393 w 605912"/>
                <a:gd name="connsiteY61" fmla="*/ 61692 h 604745"/>
                <a:gd name="connsiteX62" fmla="*/ 308247 w 605912"/>
                <a:gd name="connsiteY62" fmla="*/ 50096 h 604745"/>
                <a:gd name="connsiteX63" fmla="*/ 283827 w 605912"/>
                <a:gd name="connsiteY63" fmla="*/ 24491 h 604745"/>
                <a:gd name="connsiteX64" fmla="*/ 309640 w 605912"/>
                <a:gd name="connsiteY64" fmla="*/ 0 h 60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05912" h="604745">
                  <a:moveTo>
                    <a:pt x="579996" y="331577"/>
                  </a:moveTo>
                  <a:cubicBezTo>
                    <a:pt x="594201" y="334173"/>
                    <a:pt x="603206" y="347060"/>
                    <a:pt x="599400" y="361244"/>
                  </a:cubicBezTo>
                  <a:cubicBezTo>
                    <a:pt x="597450" y="371071"/>
                    <a:pt x="591601" y="397956"/>
                    <a:pt x="590394" y="401201"/>
                  </a:cubicBezTo>
                  <a:cubicBezTo>
                    <a:pt x="551773" y="511709"/>
                    <a:pt x="452436" y="590418"/>
                    <a:pt x="335366" y="603027"/>
                  </a:cubicBezTo>
                  <a:cubicBezTo>
                    <a:pt x="219224" y="615542"/>
                    <a:pt x="115801" y="558156"/>
                    <a:pt x="58427" y="480652"/>
                  </a:cubicBezTo>
                  <a:lnTo>
                    <a:pt x="50814" y="515510"/>
                  </a:lnTo>
                  <a:cubicBezTo>
                    <a:pt x="46822" y="528397"/>
                    <a:pt x="35588" y="537667"/>
                    <a:pt x="19806" y="536091"/>
                  </a:cubicBezTo>
                  <a:cubicBezTo>
                    <a:pt x="5694" y="533496"/>
                    <a:pt x="-2104" y="519404"/>
                    <a:pt x="495" y="506517"/>
                  </a:cubicBezTo>
                  <a:lnTo>
                    <a:pt x="22405" y="404909"/>
                  </a:lnTo>
                  <a:cubicBezTo>
                    <a:pt x="26862" y="385626"/>
                    <a:pt x="46915" y="384421"/>
                    <a:pt x="53413" y="385626"/>
                  </a:cubicBezTo>
                  <a:lnTo>
                    <a:pt x="153772" y="407505"/>
                  </a:lnTo>
                  <a:cubicBezTo>
                    <a:pt x="167884" y="410101"/>
                    <a:pt x="175682" y="424193"/>
                    <a:pt x="173083" y="437079"/>
                  </a:cubicBezTo>
                  <a:cubicBezTo>
                    <a:pt x="170483" y="451171"/>
                    <a:pt x="156372" y="458958"/>
                    <a:pt x="143467" y="456362"/>
                  </a:cubicBezTo>
                  <a:lnTo>
                    <a:pt x="95841" y="445794"/>
                  </a:lnTo>
                  <a:cubicBezTo>
                    <a:pt x="147924" y="520702"/>
                    <a:pt x="237792" y="562420"/>
                    <a:pt x="330167" y="552779"/>
                  </a:cubicBezTo>
                  <a:cubicBezTo>
                    <a:pt x="424027" y="542766"/>
                    <a:pt x="505725" y="480559"/>
                    <a:pt x="539704" y="392208"/>
                  </a:cubicBezTo>
                  <a:cubicBezTo>
                    <a:pt x="539890" y="389613"/>
                    <a:pt x="547781" y="362542"/>
                    <a:pt x="550381" y="350861"/>
                  </a:cubicBezTo>
                  <a:cubicBezTo>
                    <a:pt x="552980" y="336769"/>
                    <a:pt x="565885" y="327776"/>
                    <a:pt x="579996" y="331577"/>
                  </a:cubicBezTo>
                  <a:close/>
                  <a:moveTo>
                    <a:pt x="551796" y="173561"/>
                  </a:moveTo>
                  <a:cubicBezTo>
                    <a:pt x="564615" y="168369"/>
                    <a:pt x="578735" y="174766"/>
                    <a:pt x="585238" y="187651"/>
                  </a:cubicBezTo>
                  <a:cubicBezTo>
                    <a:pt x="595456" y="213329"/>
                    <a:pt x="603166" y="241696"/>
                    <a:pt x="605767" y="269970"/>
                  </a:cubicBezTo>
                  <a:cubicBezTo>
                    <a:pt x="605767" y="269970"/>
                    <a:pt x="609204" y="296019"/>
                    <a:pt x="582637" y="299542"/>
                  </a:cubicBezTo>
                  <a:cubicBezTo>
                    <a:pt x="555697" y="303713"/>
                    <a:pt x="554211" y="275069"/>
                    <a:pt x="554211" y="275069"/>
                  </a:cubicBezTo>
                  <a:cubicBezTo>
                    <a:pt x="551610" y="251893"/>
                    <a:pt x="546594" y="228811"/>
                    <a:pt x="537490" y="206933"/>
                  </a:cubicBezTo>
                  <a:cubicBezTo>
                    <a:pt x="532288" y="194048"/>
                    <a:pt x="538791" y="179957"/>
                    <a:pt x="551796" y="173561"/>
                  </a:cubicBezTo>
                  <a:close/>
                  <a:moveTo>
                    <a:pt x="322443" y="100626"/>
                  </a:moveTo>
                  <a:cubicBezTo>
                    <a:pt x="336555" y="100626"/>
                    <a:pt x="348253" y="112303"/>
                    <a:pt x="348253" y="126390"/>
                  </a:cubicBezTo>
                  <a:lnTo>
                    <a:pt x="348253" y="302105"/>
                  </a:lnTo>
                  <a:cubicBezTo>
                    <a:pt x="346953" y="316192"/>
                    <a:pt x="336555" y="327776"/>
                    <a:pt x="322443" y="327776"/>
                  </a:cubicBezTo>
                  <a:lnTo>
                    <a:pt x="203790" y="327776"/>
                  </a:lnTo>
                  <a:cubicBezTo>
                    <a:pt x="189492" y="327776"/>
                    <a:pt x="177979" y="316192"/>
                    <a:pt x="177979" y="302105"/>
                  </a:cubicBezTo>
                  <a:cubicBezTo>
                    <a:pt x="177979" y="288018"/>
                    <a:pt x="189677" y="276341"/>
                    <a:pt x="203790" y="276341"/>
                  </a:cubicBezTo>
                  <a:lnTo>
                    <a:pt x="296725" y="276341"/>
                  </a:lnTo>
                  <a:lnTo>
                    <a:pt x="296725" y="126390"/>
                  </a:lnTo>
                  <a:cubicBezTo>
                    <a:pt x="296725" y="112303"/>
                    <a:pt x="308331" y="100626"/>
                    <a:pt x="322443" y="100626"/>
                  </a:cubicBezTo>
                  <a:close/>
                  <a:moveTo>
                    <a:pt x="92559" y="94430"/>
                  </a:moveTo>
                  <a:cubicBezTo>
                    <a:pt x="99149" y="93931"/>
                    <a:pt x="105902" y="95856"/>
                    <a:pt x="111053" y="100399"/>
                  </a:cubicBezTo>
                  <a:cubicBezTo>
                    <a:pt x="121356" y="109395"/>
                    <a:pt x="122656" y="126086"/>
                    <a:pt x="113652" y="136379"/>
                  </a:cubicBezTo>
                  <a:cubicBezTo>
                    <a:pt x="105948" y="145281"/>
                    <a:pt x="99544" y="154276"/>
                    <a:pt x="93139" y="163271"/>
                  </a:cubicBezTo>
                  <a:cubicBezTo>
                    <a:pt x="76988" y="181353"/>
                    <a:pt x="62323" y="173564"/>
                    <a:pt x="57125" y="170967"/>
                  </a:cubicBezTo>
                  <a:cubicBezTo>
                    <a:pt x="45615" y="163178"/>
                    <a:pt x="41717" y="147878"/>
                    <a:pt x="49328" y="136379"/>
                  </a:cubicBezTo>
                  <a:cubicBezTo>
                    <a:pt x="56939" y="124881"/>
                    <a:pt x="66036" y="113197"/>
                    <a:pt x="75039" y="102996"/>
                  </a:cubicBezTo>
                  <a:cubicBezTo>
                    <a:pt x="79541" y="97849"/>
                    <a:pt x="85969" y="94928"/>
                    <a:pt x="92559" y="94430"/>
                  </a:cubicBezTo>
                  <a:close/>
                  <a:moveTo>
                    <a:pt x="454317" y="48612"/>
                  </a:moveTo>
                  <a:cubicBezTo>
                    <a:pt x="460597" y="47500"/>
                    <a:pt x="467353" y="48798"/>
                    <a:pt x="473157" y="52646"/>
                  </a:cubicBezTo>
                  <a:cubicBezTo>
                    <a:pt x="497580" y="69428"/>
                    <a:pt x="519496" y="90013"/>
                    <a:pt x="537512" y="111896"/>
                  </a:cubicBezTo>
                  <a:cubicBezTo>
                    <a:pt x="546612" y="122095"/>
                    <a:pt x="544012" y="138785"/>
                    <a:pt x="533704" y="147872"/>
                  </a:cubicBezTo>
                  <a:cubicBezTo>
                    <a:pt x="529897" y="152415"/>
                    <a:pt x="510395" y="158349"/>
                    <a:pt x="498880" y="143977"/>
                  </a:cubicBezTo>
                  <a:cubicBezTo>
                    <a:pt x="483465" y="124691"/>
                    <a:pt x="465356" y="107908"/>
                    <a:pt x="444833" y="93814"/>
                  </a:cubicBezTo>
                  <a:cubicBezTo>
                    <a:pt x="433132" y="86026"/>
                    <a:pt x="430532" y="70726"/>
                    <a:pt x="438333" y="59043"/>
                  </a:cubicBezTo>
                  <a:cubicBezTo>
                    <a:pt x="442233" y="53248"/>
                    <a:pt x="448037" y="49725"/>
                    <a:pt x="454317" y="48612"/>
                  </a:cubicBezTo>
                  <a:close/>
                  <a:moveTo>
                    <a:pt x="220720" y="11442"/>
                  </a:moveTo>
                  <a:cubicBezTo>
                    <a:pt x="233623" y="7550"/>
                    <a:pt x="247826" y="15333"/>
                    <a:pt x="251724" y="29418"/>
                  </a:cubicBezTo>
                  <a:cubicBezTo>
                    <a:pt x="255530" y="42298"/>
                    <a:pt x="247733" y="56476"/>
                    <a:pt x="233623" y="60368"/>
                  </a:cubicBezTo>
                  <a:cubicBezTo>
                    <a:pt x="210509" y="66761"/>
                    <a:pt x="187209" y="77047"/>
                    <a:pt x="166693" y="89834"/>
                  </a:cubicBezTo>
                  <a:cubicBezTo>
                    <a:pt x="149242" y="96321"/>
                    <a:pt x="138288" y="88630"/>
                    <a:pt x="133275" y="80846"/>
                  </a:cubicBezTo>
                  <a:cubicBezTo>
                    <a:pt x="125478" y="69263"/>
                    <a:pt x="129284" y="53789"/>
                    <a:pt x="140887" y="46097"/>
                  </a:cubicBezTo>
                  <a:cubicBezTo>
                    <a:pt x="165394" y="30715"/>
                    <a:pt x="192407" y="19040"/>
                    <a:pt x="220720" y="11442"/>
                  </a:cubicBezTo>
                  <a:close/>
                  <a:moveTo>
                    <a:pt x="309640" y="0"/>
                  </a:moveTo>
                  <a:cubicBezTo>
                    <a:pt x="339167" y="0"/>
                    <a:pt x="367579" y="5102"/>
                    <a:pt x="395899" y="14101"/>
                  </a:cubicBezTo>
                  <a:cubicBezTo>
                    <a:pt x="408805" y="17904"/>
                    <a:pt x="416419" y="32191"/>
                    <a:pt x="412612" y="46292"/>
                  </a:cubicBezTo>
                  <a:cubicBezTo>
                    <a:pt x="407413" y="56497"/>
                    <a:pt x="395992" y="66331"/>
                    <a:pt x="380393" y="61692"/>
                  </a:cubicBezTo>
                  <a:cubicBezTo>
                    <a:pt x="357180" y="53899"/>
                    <a:pt x="332760" y="50096"/>
                    <a:pt x="308247" y="50096"/>
                  </a:cubicBezTo>
                  <a:cubicBezTo>
                    <a:pt x="294134" y="50096"/>
                    <a:pt x="283827" y="38685"/>
                    <a:pt x="283827" y="24491"/>
                  </a:cubicBezTo>
                  <a:cubicBezTo>
                    <a:pt x="283827" y="10297"/>
                    <a:pt x="295527" y="0"/>
                    <a:pt x="309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grpSp>
      <p:grpSp>
        <p:nvGrpSpPr>
          <p:cNvPr id="82" name="组合 81"/>
          <p:cNvGrpSpPr/>
          <p:nvPr/>
        </p:nvGrpSpPr>
        <p:grpSpPr>
          <a:xfrm>
            <a:off x="5487670" y="2983230"/>
            <a:ext cx="1627505" cy="1887855"/>
            <a:chOff x="1610681" y="2295700"/>
            <a:chExt cx="916619" cy="1063278"/>
          </a:xfrm>
        </p:grpSpPr>
        <p:sp>
          <p:nvSpPr>
            <p:cNvPr id="83" name="六边形 82"/>
            <p:cNvSpPr/>
            <p:nvPr/>
          </p:nvSpPr>
          <p:spPr>
            <a:xfrm rot="16200000" flipH="1">
              <a:off x="1537352" y="2369029"/>
              <a:ext cx="1063278" cy="916619"/>
            </a:xfrm>
            <a:prstGeom prst="hexagon">
              <a:avLst/>
            </a:prstGeom>
            <a:solidFill>
              <a:srgbClr val="F8BB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sp>
          <p:nvSpPr>
            <p:cNvPr id="84" name="Oval 53"/>
            <p:cNvSpPr/>
            <p:nvPr/>
          </p:nvSpPr>
          <p:spPr>
            <a:xfrm>
              <a:off x="1876476" y="2671751"/>
              <a:ext cx="385027" cy="311171"/>
            </a:xfrm>
            <a:custGeom>
              <a:avLst/>
              <a:gdLst>
                <a:gd name="connsiteX0" fmla="*/ 0 w 590140"/>
                <a:gd name="connsiteY0" fmla="*/ 455765 h 476939"/>
                <a:gd name="connsiteX1" fmla="*/ 590140 w 590140"/>
                <a:gd name="connsiteY1" fmla="*/ 455765 h 476939"/>
                <a:gd name="connsiteX2" fmla="*/ 590140 w 590140"/>
                <a:gd name="connsiteY2" fmla="*/ 476939 h 476939"/>
                <a:gd name="connsiteX3" fmla="*/ 0 w 590140"/>
                <a:gd name="connsiteY3" fmla="*/ 476939 h 476939"/>
                <a:gd name="connsiteX4" fmla="*/ 135090 w 590140"/>
                <a:gd name="connsiteY4" fmla="*/ 371068 h 476939"/>
                <a:gd name="connsiteX5" fmla="*/ 145702 w 590140"/>
                <a:gd name="connsiteY5" fmla="*/ 371068 h 476939"/>
                <a:gd name="connsiteX6" fmla="*/ 145702 w 590140"/>
                <a:gd name="connsiteY6" fmla="*/ 441920 h 476939"/>
                <a:gd name="connsiteX7" fmla="*/ 100022 w 590140"/>
                <a:gd name="connsiteY7" fmla="*/ 441920 h 476939"/>
                <a:gd name="connsiteX8" fmla="*/ 100022 w 590140"/>
                <a:gd name="connsiteY8" fmla="*/ 405574 h 476939"/>
                <a:gd name="connsiteX9" fmla="*/ 204265 w 590140"/>
                <a:gd name="connsiteY9" fmla="*/ 299697 h 476939"/>
                <a:gd name="connsiteX10" fmla="*/ 225456 w 590140"/>
                <a:gd name="connsiteY10" fmla="*/ 299697 h 476939"/>
                <a:gd name="connsiteX11" fmla="*/ 249871 w 590140"/>
                <a:gd name="connsiteY11" fmla="*/ 304760 h 476939"/>
                <a:gd name="connsiteX12" fmla="*/ 249871 w 590140"/>
                <a:gd name="connsiteY12" fmla="*/ 441920 h 476939"/>
                <a:gd name="connsiteX13" fmla="*/ 204265 w 590140"/>
                <a:gd name="connsiteY13" fmla="*/ 441920 h 476939"/>
                <a:gd name="connsiteX14" fmla="*/ 352707 w 590140"/>
                <a:gd name="connsiteY14" fmla="*/ 276672 h 476939"/>
                <a:gd name="connsiteX15" fmla="*/ 352707 w 590140"/>
                <a:gd name="connsiteY15" fmla="*/ 441920 h 476939"/>
                <a:gd name="connsiteX16" fmla="*/ 307027 w 590140"/>
                <a:gd name="connsiteY16" fmla="*/ 441920 h 476939"/>
                <a:gd name="connsiteX17" fmla="*/ 307027 w 590140"/>
                <a:gd name="connsiteY17" fmla="*/ 299687 h 476939"/>
                <a:gd name="connsiteX18" fmla="*/ 352707 w 590140"/>
                <a:gd name="connsiteY18" fmla="*/ 276672 h 476939"/>
                <a:gd name="connsiteX19" fmla="*/ 266083 w 590140"/>
                <a:gd name="connsiteY19" fmla="*/ 73306 h 476939"/>
                <a:gd name="connsiteX20" fmla="*/ 205636 w 590140"/>
                <a:gd name="connsiteY20" fmla="*/ 98510 h 476939"/>
                <a:gd name="connsiteX21" fmla="*/ 205636 w 590140"/>
                <a:gd name="connsiteY21" fmla="*/ 219584 h 476939"/>
                <a:gd name="connsiteX22" fmla="*/ 326876 w 590140"/>
                <a:gd name="connsiteY22" fmla="*/ 219584 h 476939"/>
                <a:gd name="connsiteX23" fmla="*/ 326876 w 590140"/>
                <a:gd name="connsiteY23" fmla="*/ 98510 h 476939"/>
                <a:gd name="connsiteX24" fmla="*/ 266083 w 590140"/>
                <a:gd name="connsiteY24" fmla="*/ 73306 h 476939"/>
                <a:gd name="connsiteX25" fmla="*/ 406161 w 590140"/>
                <a:gd name="connsiteY25" fmla="*/ 72259 h 476939"/>
                <a:gd name="connsiteX26" fmla="*/ 451841 w 590140"/>
                <a:gd name="connsiteY26" fmla="*/ 72259 h 476939"/>
                <a:gd name="connsiteX27" fmla="*/ 451841 w 590140"/>
                <a:gd name="connsiteY27" fmla="*/ 441920 h 476939"/>
                <a:gd name="connsiteX28" fmla="*/ 406161 w 590140"/>
                <a:gd name="connsiteY28" fmla="*/ 441920 h 476939"/>
                <a:gd name="connsiteX29" fmla="*/ 406161 w 590140"/>
                <a:gd name="connsiteY29" fmla="*/ 197014 h 476939"/>
                <a:gd name="connsiteX30" fmla="*/ 410775 w 590140"/>
                <a:gd name="connsiteY30" fmla="*/ 161107 h 476939"/>
                <a:gd name="connsiteX31" fmla="*/ 406161 w 590140"/>
                <a:gd name="connsiteY31" fmla="*/ 125199 h 476939"/>
                <a:gd name="connsiteX32" fmla="*/ 266256 w 590140"/>
                <a:gd name="connsiteY32" fmla="*/ 39239 h 476939"/>
                <a:gd name="connsiteX33" fmla="*/ 351308 w 590140"/>
                <a:gd name="connsiteY33" fmla="*/ 74111 h 476939"/>
                <a:gd name="connsiteX34" fmla="*/ 351308 w 590140"/>
                <a:gd name="connsiteY34" fmla="*/ 243983 h 476939"/>
                <a:gd name="connsiteX35" fmla="*/ 194111 w 590140"/>
                <a:gd name="connsiteY35" fmla="*/ 255031 h 476939"/>
                <a:gd name="connsiteX36" fmla="*/ 173367 w 590140"/>
                <a:gd name="connsiteY36" fmla="*/ 276208 h 476939"/>
                <a:gd name="connsiteX37" fmla="*/ 165069 w 590140"/>
                <a:gd name="connsiteY37" fmla="*/ 304289 h 476939"/>
                <a:gd name="connsiteX38" fmla="*/ 75637 w 590140"/>
                <a:gd name="connsiteY38" fmla="*/ 393599 h 476939"/>
                <a:gd name="connsiteX39" fmla="*/ 31383 w 590140"/>
                <a:gd name="connsiteY39" fmla="*/ 393599 h 476939"/>
                <a:gd name="connsiteX40" fmla="*/ 31383 w 590140"/>
                <a:gd name="connsiteY40" fmla="*/ 349404 h 476939"/>
                <a:gd name="connsiteX41" fmla="*/ 120814 w 590140"/>
                <a:gd name="connsiteY41" fmla="*/ 260095 h 476939"/>
                <a:gd name="connsiteX42" fmla="*/ 148935 w 590140"/>
                <a:gd name="connsiteY42" fmla="*/ 251809 h 476939"/>
                <a:gd name="connsiteX43" fmla="*/ 170140 w 590140"/>
                <a:gd name="connsiteY43" fmla="*/ 231093 h 476939"/>
                <a:gd name="connsiteX44" fmla="*/ 181204 w 590140"/>
                <a:gd name="connsiteY44" fmla="*/ 74111 h 476939"/>
                <a:gd name="connsiteX45" fmla="*/ 266256 w 590140"/>
                <a:gd name="connsiteY45" fmla="*/ 39239 h 476939"/>
                <a:gd name="connsiteX46" fmla="*/ 501149 w 590140"/>
                <a:gd name="connsiteY46" fmla="*/ 0 h 476939"/>
                <a:gd name="connsiteX47" fmla="*/ 546829 w 590140"/>
                <a:gd name="connsiteY47" fmla="*/ 0 h 476939"/>
                <a:gd name="connsiteX48" fmla="*/ 546829 w 590140"/>
                <a:gd name="connsiteY48" fmla="*/ 441920 h 476939"/>
                <a:gd name="connsiteX49" fmla="*/ 501149 w 590140"/>
                <a:gd name="connsiteY49" fmla="*/ 441920 h 47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90140" h="476939">
                  <a:moveTo>
                    <a:pt x="0" y="455765"/>
                  </a:moveTo>
                  <a:lnTo>
                    <a:pt x="590140" y="455765"/>
                  </a:lnTo>
                  <a:lnTo>
                    <a:pt x="590140" y="476939"/>
                  </a:lnTo>
                  <a:lnTo>
                    <a:pt x="0" y="476939"/>
                  </a:lnTo>
                  <a:close/>
                  <a:moveTo>
                    <a:pt x="135090" y="371068"/>
                  </a:moveTo>
                  <a:lnTo>
                    <a:pt x="145702" y="371068"/>
                  </a:lnTo>
                  <a:lnTo>
                    <a:pt x="145702" y="441920"/>
                  </a:lnTo>
                  <a:lnTo>
                    <a:pt x="100022" y="441920"/>
                  </a:lnTo>
                  <a:lnTo>
                    <a:pt x="100022" y="405574"/>
                  </a:lnTo>
                  <a:close/>
                  <a:moveTo>
                    <a:pt x="204265" y="299697"/>
                  </a:moveTo>
                  <a:lnTo>
                    <a:pt x="225456" y="299697"/>
                  </a:lnTo>
                  <a:cubicBezTo>
                    <a:pt x="233748" y="301998"/>
                    <a:pt x="241579" y="303839"/>
                    <a:pt x="249871" y="304760"/>
                  </a:cubicBezTo>
                  <a:lnTo>
                    <a:pt x="249871" y="441920"/>
                  </a:lnTo>
                  <a:lnTo>
                    <a:pt x="204265" y="441920"/>
                  </a:lnTo>
                  <a:close/>
                  <a:moveTo>
                    <a:pt x="352707" y="276672"/>
                  </a:moveTo>
                  <a:lnTo>
                    <a:pt x="352707" y="441920"/>
                  </a:lnTo>
                  <a:lnTo>
                    <a:pt x="307027" y="441920"/>
                  </a:lnTo>
                  <a:lnTo>
                    <a:pt x="307027" y="299687"/>
                  </a:lnTo>
                  <a:cubicBezTo>
                    <a:pt x="323638" y="295084"/>
                    <a:pt x="338865" y="287259"/>
                    <a:pt x="352707" y="276672"/>
                  </a:cubicBezTo>
                  <a:close/>
                  <a:moveTo>
                    <a:pt x="266083" y="73306"/>
                  </a:moveTo>
                  <a:cubicBezTo>
                    <a:pt x="244129" y="73306"/>
                    <a:pt x="222232" y="81707"/>
                    <a:pt x="205636" y="98510"/>
                  </a:cubicBezTo>
                  <a:cubicBezTo>
                    <a:pt x="171984" y="132116"/>
                    <a:pt x="171984" y="186438"/>
                    <a:pt x="205636" y="219584"/>
                  </a:cubicBezTo>
                  <a:cubicBezTo>
                    <a:pt x="238827" y="253190"/>
                    <a:pt x="293224" y="253190"/>
                    <a:pt x="326876" y="219584"/>
                  </a:cubicBezTo>
                  <a:cubicBezTo>
                    <a:pt x="360528" y="186438"/>
                    <a:pt x="360528" y="132116"/>
                    <a:pt x="326876" y="98510"/>
                  </a:cubicBezTo>
                  <a:cubicBezTo>
                    <a:pt x="310050" y="81707"/>
                    <a:pt x="288038" y="73306"/>
                    <a:pt x="266083" y="73306"/>
                  </a:cubicBezTo>
                  <a:close/>
                  <a:moveTo>
                    <a:pt x="406161" y="72259"/>
                  </a:moveTo>
                  <a:lnTo>
                    <a:pt x="451841" y="72259"/>
                  </a:lnTo>
                  <a:lnTo>
                    <a:pt x="451841" y="441920"/>
                  </a:lnTo>
                  <a:lnTo>
                    <a:pt x="406161" y="441920"/>
                  </a:lnTo>
                  <a:lnTo>
                    <a:pt x="406161" y="197014"/>
                  </a:lnTo>
                  <a:cubicBezTo>
                    <a:pt x="409391" y="185505"/>
                    <a:pt x="410775" y="173536"/>
                    <a:pt x="410775" y="161107"/>
                  </a:cubicBezTo>
                  <a:cubicBezTo>
                    <a:pt x="410775" y="148677"/>
                    <a:pt x="409391" y="136708"/>
                    <a:pt x="406161" y="125199"/>
                  </a:cubicBezTo>
                  <a:close/>
                  <a:moveTo>
                    <a:pt x="266256" y="39239"/>
                  </a:moveTo>
                  <a:cubicBezTo>
                    <a:pt x="297027" y="39239"/>
                    <a:pt x="327798" y="50863"/>
                    <a:pt x="351308" y="74111"/>
                  </a:cubicBezTo>
                  <a:cubicBezTo>
                    <a:pt x="397868" y="121067"/>
                    <a:pt x="397868" y="197026"/>
                    <a:pt x="351308" y="243983"/>
                  </a:cubicBezTo>
                  <a:cubicBezTo>
                    <a:pt x="308436" y="286796"/>
                    <a:pt x="241132" y="290479"/>
                    <a:pt x="194111" y="255031"/>
                  </a:cubicBezTo>
                  <a:lnTo>
                    <a:pt x="173367" y="276208"/>
                  </a:lnTo>
                  <a:cubicBezTo>
                    <a:pt x="175211" y="285875"/>
                    <a:pt x="172445" y="296463"/>
                    <a:pt x="165069" y="304289"/>
                  </a:cubicBezTo>
                  <a:lnTo>
                    <a:pt x="75637" y="393599"/>
                  </a:lnTo>
                  <a:cubicBezTo>
                    <a:pt x="63191" y="405568"/>
                    <a:pt x="43368" y="405568"/>
                    <a:pt x="31383" y="393599"/>
                  </a:cubicBezTo>
                  <a:cubicBezTo>
                    <a:pt x="19397" y="381629"/>
                    <a:pt x="19397" y="361834"/>
                    <a:pt x="31383" y="349404"/>
                  </a:cubicBezTo>
                  <a:lnTo>
                    <a:pt x="120814" y="260095"/>
                  </a:lnTo>
                  <a:cubicBezTo>
                    <a:pt x="128651" y="252730"/>
                    <a:pt x="139254" y="249967"/>
                    <a:pt x="148935" y="251809"/>
                  </a:cubicBezTo>
                  <a:lnTo>
                    <a:pt x="170140" y="231093"/>
                  </a:lnTo>
                  <a:cubicBezTo>
                    <a:pt x="134644" y="184136"/>
                    <a:pt x="138332" y="116924"/>
                    <a:pt x="181204" y="74111"/>
                  </a:cubicBezTo>
                  <a:cubicBezTo>
                    <a:pt x="204714" y="50863"/>
                    <a:pt x="235485" y="39239"/>
                    <a:pt x="266256" y="39239"/>
                  </a:cubicBezTo>
                  <a:close/>
                  <a:moveTo>
                    <a:pt x="501149" y="0"/>
                  </a:moveTo>
                  <a:lnTo>
                    <a:pt x="546829" y="0"/>
                  </a:lnTo>
                  <a:lnTo>
                    <a:pt x="546829" y="441920"/>
                  </a:lnTo>
                  <a:lnTo>
                    <a:pt x="501149" y="44192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宋体" panose="02020400000000000000" charset="-122"/>
                <a:ea typeface="思源宋体" panose="02020400000000000000" charset="-122"/>
                <a:cs typeface="思源黑体 CN Normal" panose="020B0400000000000000" charset="-122"/>
              </a:endParaRPr>
            </a:p>
          </p:txBody>
        </p:sp>
      </p:grpSp>
      <p:sp>
        <p:nvSpPr>
          <p:cNvPr id="2" name="文本框 1"/>
          <p:cNvSpPr txBox="1"/>
          <p:nvPr/>
        </p:nvSpPr>
        <p:spPr bwMode="auto">
          <a:xfrm>
            <a:off x="7652385" y="1628775"/>
            <a:ext cx="1350010" cy="39878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dist" eaLnBrk="1" fontAlgn="auto" hangingPunct="1">
              <a:spcBef>
                <a:spcPts val="0"/>
              </a:spcBef>
              <a:spcAft>
                <a:spcPts val="0"/>
              </a:spcAft>
              <a:defRPr/>
            </a:pPr>
            <a:r>
              <a:rPr lang="zh-CN" altLang="en-US" sz="2000" dirty="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标题添加</a:t>
            </a:r>
          </a:p>
        </p:txBody>
      </p:sp>
      <p:sp>
        <p:nvSpPr>
          <p:cNvPr id="4" name="文本框 3"/>
          <p:cNvSpPr txBox="1"/>
          <p:nvPr/>
        </p:nvSpPr>
        <p:spPr bwMode="auto">
          <a:xfrm>
            <a:off x="7652385" y="3455670"/>
            <a:ext cx="1350010" cy="39878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dist" eaLnBrk="1" fontAlgn="auto" hangingPunct="1">
              <a:spcBef>
                <a:spcPts val="0"/>
              </a:spcBef>
              <a:spcAft>
                <a:spcPts val="0"/>
              </a:spcAft>
              <a:defRPr/>
            </a:pPr>
            <a:r>
              <a:rPr lang="zh-CN" altLang="en-US" sz="2000" dirty="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标题添加</a:t>
            </a:r>
          </a:p>
        </p:txBody>
      </p:sp>
      <p:sp>
        <p:nvSpPr>
          <p:cNvPr id="28" name="文本框 27"/>
          <p:cNvSpPr txBox="1"/>
          <p:nvPr/>
        </p:nvSpPr>
        <p:spPr bwMode="auto">
          <a:xfrm>
            <a:off x="1814195" y="1637665"/>
            <a:ext cx="1350010" cy="39878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dist" eaLnBrk="1" fontAlgn="auto" hangingPunct="1">
              <a:spcBef>
                <a:spcPts val="0"/>
              </a:spcBef>
              <a:spcAft>
                <a:spcPts val="0"/>
              </a:spcAft>
              <a:defRPr/>
            </a:pPr>
            <a:r>
              <a:rPr lang="zh-CN" altLang="en-US" sz="2000" dirty="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标题添加</a:t>
            </a:r>
          </a:p>
        </p:txBody>
      </p:sp>
      <p:sp>
        <p:nvSpPr>
          <p:cNvPr id="31" name="文本框 30"/>
          <p:cNvSpPr txBox="1"/>
          <p:nvPr/>
        </p:nvSpPr>
        <p:spPr bwMode="auto">
          <a:xfrm>
            <a:off x="1859915" y="3527425"/>
            <a:ext cx="1350010" cy="39878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dist" eaLnBrk="1" fontAlgn="auto" hangingPunct="1">
              <a:spcBef>
                <a:spcPts val="0"/>
              </a:spcBef>
              <a:spcAft>
                <a:spcPts val="0"/>
              </a:spcAft>
              <a:defRPr/>
            </a:pPr>
            <a:r>
              <a:rPr lang="zh-CN" altLang="en-US" sz="2000" dirty="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rPr>
              <a:t>标题添加</a:t>
            </a:r>
          </a:p>
        </p:txBody>
      </p:sp>
      <p:sp>
        <p:nvSpPr>
          <p:cNvPr id="18" name="TextBox 11"/>
          <p:cNvSpPr txBox="1"/>
          <p:nvPr/>
        </p:nvSpPr>
        <p:spPr>
          <a:xfrm>
            <a:off x="790575" y="2069465"/>
            <a:ext cx="2373630" cy="64516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
        <p:nvSpPr>
          <p:cNvPr id="6" name="TextBox 11"/>
          <p:cNvSpPr txBox="1"/>
          <p:nvPr/>
        </p:nvSpPr>
        <p:spPr>
          <a:xfrm>
            <a:off x="836295" y="3979545"/>
            <a:ext cx="2373630" cy="64516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
        <p:nvSpPr>
          <p:cNvPr id="8" name="TextBox 11"/>
          <p:cNvSpPr txBox="1"/>
          <p:nvPr/>
        </p:nvSpPr>
        <p:spPr>
          <a:xfrm>
            <a:off x="7652385" y="2117725"/>
            <a:ext cx="2373630" cy="64516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
        <p:nvSpPr>
          <p:cNvPr id="10" name="TextBox 11"/>
          <p:cNvSpPr txBox="1"/>
          <p:nvPr/>
        </p:nvSpPr>
        <p:spPr>
          <a:xfrm>
            <a:off x="7652385" y="3968115"/>
            <a:ext cx="2373630" cy="645160"/>
          </a:xfrm>
          <a:prstGeom prst="rect">
            <a:avLst/>
          </a:prstGeom>
          <a:noFill/>
        </p:spPr>
        <p:txBody>
          <a:bodyPr wrap="square" rtlCol="0">
            <a:spAutoFit/>
          </a:bodyPr>
          <a:lstStyle/>
          <a:p>
            <a:pPr marL="0" lvl="1" indent="0" algn="ctr">
              <a:buFont typeface="Arial" panose="020B0604020202020204" pitchFamily="34" charset="0"/>
              <a:buNone/>
            </a:pPr>
            <a:r>
              <a:rPr lang="zh-CN" altLang="en-US" sz="1200" dirty="0">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down)">
                                      <p:cBhvr>
                                        <p:cTn id="7" dur="500"/>
                                        <p:tgtEl>
                                          <p:spTgt spid="80"/>
                                        </p:tgtEl>
                                      </p:cBhvr>
                                    </p:animEffect>
                                  </p:childTnLst>
                                </p:cTn>
                              </p:par>
                              <p:par>
                                <p:cTn id="8" presetID="22" presetClass="entr" presetSubtype="4"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wipe(down)">
                                      <p:cBhvr>
                                        <p:cTn id="10" dur="500"/>
                                        <p:tgtEl>
                                          <p:spTgt spid="81"/>
                                        </p:tgtEl>
                                      </p:cBhvr>
                                    </p:animEffect>
                                  </p:childTnLst>
                                </p:cTn>
                              </p:par>
                              <p:par>
                                <p:cTn id="11" presetID="22" presetClass="entr" presetSubtype="4" fill="hold"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wipe(down)">
                                      <p:cBhvr>
                                        <p:cTn id="13" dur="500"/>
                                        <p:tgtEl>
                                          <p:spTgt spid="8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barn(inVertical)">
                                      <p:cBhvr>
                                        <p:cTn id="18" dur="500"/>
                                        <p:tgtEl>
                                          <p:spTgt spid="2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arn(inVertical)">
                                      <p:cBhvr>
                                        <p:cTn id="34" dur="500"/>
                                        <p:tgtEl>
                                          <p:spTgt spid="3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in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28" grpId="0"/>
      <p:bldP spid="31" grpId="0"/>
      <p:bldP spid="18" grpId="0"/>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2"/>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3"/>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4"/>
          <a:stretch>
            <a:fillRect/>
          </a:stretch>
        </p:blipFill>
        <p:spPr>
          <a:xfrm>
            <a:off x="377190" y="330200"/>
            <a:ext cx="10058400" cy="5804535"/>
          </a:xfrm>
          <a:prstGeom prst="rect">
            <a:avLst/>
          </a:prstGeom>
        </p:spPr>
      </p:pic>
      <p:pic>
        <p:nvPicPr>
          <p:cNvPr id="3" name="图片 2" descr="形状 5"/>
          <p:cNvPicPr>
            <a:picLocks noChangeAspect="1"/>
          </p:cNvPicPr>
          <p:nvPr/>
        </p:nvPicPr>
        <p:blipFill>
          <a:blip r:embed="rId5"/>
          <a:stretch>
            <a:fillRect/>
          </a:stretch>
        </p:blipFill>
        <p:spPr>
          <a:xfrm>
            <a:off x="9561195" y="4828540"/>
            <a:ext cx="868680" cy="1306195"/>
          </a:xfrm>
          <a:prstGeom prst="rect">
            <a:avLst/>
          </a:prstGeom>
        </p:spPr>
      </p:pic>
      <p:grpSp>
        <p:nvGrpSpPr>
          <p:cNvPr id="20" name="组合 19"/>
          <p:cNvGrpSpPr/>
          <p:nvPr/>
        </p:nvGrpSpPr>
        <p:grpSpPr>
          <a:xfrm>
            <a:off x="544830" y="413385"/>
            <a:ext cx="1664335" cy="306070"/>
            <a:chOff x="13571" y="280"/>
            <a:chExt cx="2621" cy="482"/>
          </a:xfrm>
        </p:grpSpPr>
        <p:sp>
          <p:nvSpPr>
            <p:cNvPr id="2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宋体" panose="02020400000000000000" charset="-122"/>
                  <a:ea typeface="思源宋体" panose="0202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22" name="图片 21" descr="矩形 6 拷贝"/>
            <p:cNvPicPr>
              <a:picLocks noChangeAspect="1"/>
            </p:cNvPicPr>
            <p:nvPr/>
          </p:nvPicPr>
          <p:blipFill>
            <a:blip r:embed="rId6"/>
            <a:stretch>
              <a:fillRect/>
            </a:stretch>
          </p:blipFill>
          <p:spPr>
            <a:xfrm flipH="1">
              <a:off x="13571" y="388"/>
              <a:ext cx="266" cy="267"/>
            </a:xfrm>
            <a:prstGeom prst="rect">
              <a:avLst/>
            </a:prstGeom>
          </p:spPr>
        </p:pic>
      </p:grpSp>
      <p:sp>
        <p:nvSpPr>
          <p:cNvPr id="2" name="Freeform 471"/>
          <p:cNvSpPr>
            <a:spLocks noEditPoints="1"/>
          </p:cNvSpPr>
          <p:nvPr/>
        </p:nvSpPr>
        <p:spPr bwMode="auto">
          <a:xfrm>
            <a:off x="5908040" y="3608705"/>
            <a:ext cx="952500" cy="724535"/>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404040"/>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4" name="Freeform 476"/>
          <p:cNvSpPr>
            <a:spLocks noEditPoints="1"/>
          </p:cNvSpPr>
          <p:nvPr/>
        </p:nvSpPr>
        <p:spPr bwMode="auto">
          <a:xfrm>
            <a:off x="942340" y="1349375"/>
            <a:ext cx="1025525" cy="739775"/>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404040"/>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6" name="Oval 493"/>
          <p:cNvSpPr>
            <a:spLocks noChangeArrowheads="1"/>
          </p:cNvSpPr>
          <p:nvPr/>
        </p:nvSpPr>
        <p:spPr bwMode="auto">
          <a:xfrm>
            <a:off x="942340" y="3683000"/>
            <a:ext cx="718820" cy="649605"/>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rgbClr val="404040"/>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endParaRPr>
          </a:p>
        </p:txBody>
      </p:sp>
      <p:sp>
        <p:nvSpPr>
          <p:cNvPr id="8" name="Freeform 497"/>
          <p:cNvSpPr>
            <a:spLocks noEditPoints="1"/>
          </p:cNvSpPr>
          <p:nvPr/>
        </p:nvSpPr>
        <p:spPr bwMode="auto">
          <a:xfrm>
            <a:off x="5908040" y="1349375"/>
            <a:ext cx="554990" cy="762635"/>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rgbClr val="404040"/>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endParaRPr>
          </a:p>
        </p:txBody>
      </p:sp>
      <p:cxnSp>
        <p:nvCxnSpPr>
          <p:cNvPr id="10" name="直接连接符 9"/>
          <p:cNvCxnSpPr/>
          <p:nvPr/>
        </p:nvCxnSpPr>
        <p:spPr>
          <a:xfrm>
            <a:off x="942340" y="2179320"/>
            <a:ext cx="39693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908040" y="2179320"/>
            <a:ext cx="39693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942340" y="4488815"/>
            <a:ext cx="39693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908040" y="4488815"/>
            <a:ext cx="39693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498"/>
          <p:cNvSpPr txBox="1"/>
          <p:nvPr/>
        </p:nvSpPr>
        <p:spPr>
          <a:xfrm>
            <a:off x="3514090" y="1766570"/>
            <a:ext cx="1544955"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思源黑体 CN Normal" panose="020B0400000000000000" charset="-122"/>
                <a:ea typeface="思源宋体" panose="02020400000000000000" charset="-122"/>
                <a:cs typeface="Arial" panose="020B0604020202020204" pitchFamily="34" charset="0"/>
                <a:sym typeface="Arial" panose="020B0604020202020204" pitchFamily="34" charset="0"/>
              </a:rPr>
              <a:t>点击输入标题</a:t>
            </a:r>
          </a:p>
        </p:txBody>
      </p:sp>
      <p:sp>
        <p:nvSpPr>
          <p:cNvPr id="15" name="TextBox 499"/>
          <p:cNvSpPr txBox="1"/>
          <p:nvPr/>
        </p:nvSpPr>
        <p:spPr>
          <a:xfrm>
            <a:off x="8451850" y="1766570"/>
            <a:ext cx="1544955"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思源黑体 CN Normal" panose="020B0400000000000000" charset="-122"/>
                <a:ea typeface="思源宋体" panose="02020400000000000000" charset="-122"/>
                <a:cs typeface="Arial" panose="020B0604020202020204" pitchFamily="34" charset="0"/>
                <a:sym typeface="Arial" panose="020B0604020202020204" pitchFamily="34" charset="0"/>
              </a:rPr>
              <a:t>点击输入标题</a:t>
            </a:r>
          </a:p>
        </p:txBody>
      </p:sp>
      <p:sp>
        <p:nvSpPr>
          <p:cNvPr id="16" name="TextBox 500"/>
          <p:cNvSpPr txBox="1"/>
          <p:nvPr/>
        </p:nvSpPr>
        <p:spPr>
          <a:xfrm>
            <a:off x="3514090" y="4045585"/>
            <a:ext cx="1544955"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思源黑体 CN Normal" panose="020B0400000000000000" charset="-122"/>
                <a:ea typeface="思源宋体" panose="02020400000000000000" charset="-122"/>
                <a:cs typeface="Arial" panose="020B0604020202020204" pitchFamily="34" charset="0"/>
                <a:sym typeface="Arial" panose="020B0604020202020204" pitchFamily="34" charset="0"/>
              </a:rPr>
              <a:t>点击输入标题</a:t>
            </a:r>
          </a:p>
        </p:txBody>
      </p:sp>
      <p:sp>
        <p:nvSpPr>
          <p:cNvPr id="17" name="TextBox 501"/>
          <p:cNvSpPr txBox="1"/>
          <p:nvPr/>
        </p:nvSpPr>
        <p:spPr>
          <a:xfrm>
            <a:off x="8451850" y="4045585"/>
            <a:ext cx="1544955"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思源黑体 CN Normal" panose="020B0400000000000000" charset="-122"/>
                <a:ea typeface="思源宋体" panose="02020400000000000000" charset="-122"/>
                <a:cs typeface="Arial" panose="020B0604020202020204" pitchFamily="34" charset="0"/>
                <a:sym typeface="Arial" panose="020B0604020202020204" pitchFamily="34" charset="0"/>
              </a:rPr>
              <a:t>点击输入标题</a:t>
            </a:r>
          </a:p>
        </p:txBody>
      </p:sp>
      <p:sp>
        <p:nvSpPr>
          <p:cNvPr id="18" name="TextBox 503"/>
          <p:cNvSpPr txBox="1"/>
          <p:nvPr/>
        </p:nvSpPr>
        <p:spPr>
          <a:xfrm>
            <a:off x="819150" y="2267585"/>
            <a:ext cx="4229735" cy="546735"/>
          </a:xfrm>
          <a:prstGeom prst="rect">
            <a:avLst/>
          </a:prstGeom>
          <a:noFill/>
        </p:spPr>
        <p:txBody>
          <a:bodyPr wrap="square" lIns="67382" tIns="33691" rIns="67382" bIns="33691" rtlCol="0">
            <a:spAutoFit/>
          </a:bodyPr>
          <a:lstStyle/>
          <a:p>
            <a:pPr>
              <a:lnSpc>
                <a:spcPct val="130000"/>
              </a:lnSpc>
            </a:pPr>
            <a:r>
              <a:rPr lang="zh-CN" altLang="en-US" sz="1200" dirty="0">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19" name="TextBox 504"/>
          <p:cNvSpPr txBox="1"/>
          <p:nvPr/>
        </p:nvSpPr>
        <p:spPr>
          <a:xfrm>
            <a:off x="5808345" y="2267585"/>
            <a:ext cx="4229735" cy="546735"/>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23" name="TextBox 505"/>
          <p:cNvSpPr txBox="1"/>
          <p:nvPr/>
        </p:nvSpPr>
        <p:spPr>
          <a:xfrm>
            <a:off x="819150" y="4587240"/>
            <a:ext cx="4229735" cy="546735"/>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24" name="TextBox 506"/>
          <p:cNvSpPr txBox="1"/>
          <p:nvPr/>
        </p:nvSpPr>
        <p:spPr>
          <a:xfrm>
            <a:off x="5808345" y="4587240"/>
            <a:ext cx="4229735" cy="546735"/>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宋体" panose="0202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500"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par>
                                <p:cTn id="10" presetID="29" presetClass="entr" presetSubtype="0" fill="hold" nodeType="withEffect">
                                  <p:stCondLst>
                                    <p:cond delay="0"/>
                                  </p:stCondLst>
                                  <p:childTnLst>
                                    <p:set>
                                      <p:cBhvr>
                                        <p:cTn id="11" dur="500"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2"/>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500"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ppt_x</p:attrName>
                                        </p:attrNameLst>
                                      </p:cBhvr>
                                      <p:tavLst>
                                        <p:tav tm="0">
                                          <p:val>
                                            <p:strVal val="#ppt_x-.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9" dur="500"/>
                                        <p:tgtEl>
                                          <p:spTgt spid="8"/>
                                        </p:tgtEl>
                                      </p:cBhvr>
                                    </p:animEffect>
                                  </p:childTnLst>
                                </p:cTn>
                              </p:par>
                              <p:par>
                                <p:cTn id="30" presetID="29" presetClass="entr" presetSubtype="0" fill="hold" nodeType="withEffect">
                                  <p:stCondLst>
                                    <p:cond delay="0"/>
                                  </p:stCondLst>
                                  <p:childTnLst>
                                    <p:set>
                                      <p:cBhvr>
                                        <p:cTn id="31" dur="500"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ppt_x</p:attrName>
                                        </p:attrNameLst>
                                      </p:cBhvr>
                                      <p:tavLst>
                                        <p:tav tm="0">
                                          <p:val>
                                            <p:strVal val="#ppt_x-.2"/>
                                          </p:val>
                                        </p:tav>
                                        <p:tav tm="100000">
                                          <p:val>
                                            <p:strVal val="#ppt_x"/>
                                          </p:val>
                                        </p:tav>
                                      </p:tavLst>
                                    </p:anim>
                                    <p:anim calcmode="lin" valueType="num">
                                      <p:cBhvr>
                                        <p:cTn id="33"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500"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ppt_x</p:attrName>
                                        </p:attrNameLst>
                                      </p:cBhvr>
                                      <p:tavLst>
                                        <p:tav tm="0">
                                          <p:val>
                                            <p:strVal val="#ppt_x-.2"/>
                                          </p:val>
                                        </p:tav>
                                        <p:tav tm="100000">
                                          <p:val>
                                            <p:strVal val="#ppt_x"/>
                                          </p:val>
                                        </p:tav>
                                      </p:tavLst>
                                    </p:anim>
                                    <p:anim calcmode="lin" valueType="num">
                                      <p:cBhvr>
                                        <p:cTn id="48"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9" dur="500"/>
                                        <p:tgtEl>
                                          <p:spTgt spid="6"/>
                                        </p:tgtEl>
                                      </p:cBhvr>
                                    </p:animEffect>
                                  </p:childTnLst>
                                </p:cTn>
                              </p:par>
                              <p:par>
                                <p:cTn id="50" presetID="29" presetClass="entr" presetSubtype="0" fill="hold" nodeType="withEffect">
                                  <p:stCondLst>
                                    <p:cond delay="0"/>
                                  </p:stCondLst>
                                  <p:childTnLst>
                                    <p:set>
                                      <p:cBhvr>
                                        <p:cTn id="51" dur="500"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down)">
                                      <p:cBhvr>
                                        <p:cTn id="59" dur="500"/>
                                        <p:tgtEl>
                                          <p:spTgt spid="16"/>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9" presetClass="entr" presetSubtype="0" fill="hold" grpId="0" nodeType="clickEffect">
                                  <p:stCondLst>
                                    <p:cond delay="0"/>
                                  </p:stCondLst>
                                  <p:childTnLst>
                                    <p:set>
                                      <p:cBhvr>
                                        <p:cTn id="66" dur="500" fill="hold">
                                          <p:stCondLst>
                                            <p:cond delay="0"/>
                                          </p:stCondLst>
                                        </p:cTn>
                                        <p:tgtEl>
                                          <p:spTgt spid="2"/>
                                        </p:tgtEl>
                                        <p:attrNameLst>
                                          <p:attrName>style.visibility</p:attrName>
                                        </p:attrNameLst>
                                      </p:cBhvr>
                                      <p:to>
                                        <p:strVal val="visible"/>
                                      </p:to>
                                    </p:set>
                                    <p:anim calcmode="lin" valueType="num">
                                      <p:cBhvr>
                                        <p:cTn id="67" dur="500" fill="hold"/>
                                        <p:tgtEl>
                                          <p:spTgt spid="2"/>
                                        </p:tgtEl>
                                        <p:attrNameLst>
                                          <p:attrName>ppt_x</p:attrName>
                                        </p:attrNameLst>
                                      </p:cBhvr>
                                      <p:tavLst>
                                        <p:tav tm="0">
                                          <p:val>
                                            <p:strVal val="#ppt_x-.2"/>
                                          </p:val>
                                        </p:tav>
                                        <p:tav tm="100000">
                                          <p:val>
                                            <p:strVal val="#ppt_x"/>
                                          </p:val>
                                        </p:tav>
                                      </p:tavLst>
                                    </p:anim>
                                    <p:anim calcmode="lin" valueType="num">
                                      <p:cBhvr>
                                        <p:cTn id="6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69" dur="500"/>
                                        <p:tgtEl>
                                          <p:spTgt spid="2"/>
                                        </p:tgtEl>
                                      </p:cBhvr>
                                    </p:animEffect>
                                  </p:childTnLst>
                                </p:cTn>
                              </p:par>
                              <p:par>
                                <p:cTn id="70" presetID="29" presetClass="entr" presetSubtype="0" fill="hold" nodeType="withEffect">
                                  <p:stCondLst>
                                    <p:cond delay="0"/>
                                  </p:stCondLst>
                                  <p:childTnLst>
                                    <p:set>
                                      <p:cBhvr>
                                        <p:cTn id="71" dur="500" fill="hold">
                                          <p:stCondLst>
                                            <p:cond delay="0"/>
                                          </p:stCondLst>
                                        </p:cTn>
                                        <p:tgtEl>
                                          <p:spTgt spid="13"/>
                                        </p:tgtEl>
                                        <p:attrNameLst>
                                          <p:attrName>style.visibility</p:attrName>
                                        </p:attrNameLst>
                                      </p:cBhvr>
                                      <p:to>
                                        <p:strVal val="visible"/>
                                      </p:to>
                                    </p:set>
                                    <p:anim calcmode="lin" valueType="num">
                                      <p:cBhvr>
                                        <p:cTn id="72" dur="500" fill="hold"/>
                                        <p:tgtEl>
                                          <p:spTgt spid="13"/>
                                        </p:tgtEl>
                                        <p:attrNameLst>
                                          <p:attrName>ppt_x</p:attrName>
                                        </p:attrNameLst>
                                      </p:cBhvr>
                                      <p:tavLst>
                                        <p:tav tm="0">
                                          <p:val>
                                            <p:strVal val="#ppt_x-.2"/>
                                          </p:val>
                                        </p:tav>
                                        <p:tav tm="100000">
                                          <p:val>
                                            <p:strVal val="#ppt_x"/>
                                          </p:val>
                                        </p:tav>
                                      </p:tavLst>
                                    </p:anim>
                                    <p:anim calcmode="lin" valueType="num">
                                      <p:cBhvr>
                                        <p:cTn id="73" dur="5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74" dur="5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down)">
                                      <p:cBhvr>
                                        <p:cTn id="8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animBg="1"/>
      <p:bldP spid="14" grpId="0"/>
      <p:bldP spid="15" grpId="0"/>
      <p:bldP spid="16" grpId="0"/>
      <p:bldP spid="17" grpId="0"/>
      <p:bldP spid="18" grpId="0"/>
      <p:bldP spid="19"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5" name="文本框 24"/>
          <p:cNvSpPr txBox="1"/>
          <p:nvPr/>
        </p:nvSpPr>
        <p:spPr>
          <a:xfrm>
            <a:off x="2807335" y="2345055"/>
            <a:ext cx="1156335" cy="1014730"/>
          </a:xfrm>
          <a:prstGeom prst="rect">
            <a:avLst/>
          </a:prstGeom>
          <a:noFill/>
        </p:spPr>
        <p:txBody>
          <a:bodyPr wrap="square" rtlCol="0">
            <a:spAutoFit/>
          </a:bodyPr>
          <a:lstStyle/>
          <a:p>
            <a:r>
              <a:rPr lang="en-US" altLang="zh-CN" sz="6000">
                <a:solidFill>
                  <a:schemeClr val="bg1"/>
                </a:solidFill>
                <a:latin typeface="思源黑体 CN Normal" panose="020B0400000000000000" charset="-122"/>
                <a:ea typeface="思源黑体 CN Normal" panose="020B0400000000000000" charset="-122"/>
                <a:cs typeface="思源黑体 CN Normal" panose="020B0400000000000000" charset="-122"/>
              </a:rPr>
              <a:t>01</a:t>
            </a:r>
          </a:p>
        </p:txBody>
      </p:sp>
      <p:pic>
        <p:nvPicPr>
          <p:cNvPr id="9" name="图片 8" descr="图层 8 拷贝"/>
          <p:cNvPicPr>
            <a:picLocks noChangeAspect="1"/>
          </p:cNvPicPr>
          <p:nvPr/>
        </p:nvPicPr>
        <p:blipFill>
          <a:blip r:embed="rId3"/>
          <a:stretch>
            <a:fillRect/>
          </a:stretch>
        </p:blipFill>
        <p:spPr>
          <a:xfrm>
            <a:off x="-8890" y="-8890"/>
            <a:ext cx="10829925" cy="6488430"/>
          </a:xfrm>
          <a:prstGeom prst="rect">
            <a:avLst/>
          </a:prstGeom>
        </p:spPr>
      </p:pic>
      <p:pic>
        <p:nvPicPr>
          <p:cNvPr id="5" name="图片 4" descr="矩形 4"/>
          <p:cNvPicPr>
            <a:picLocks noChangeAspect="1"/>
          </p:cNvPicPr>
          <p:nvPr/>
        </p:nvPicPr>
        <p:blipFill>
          <a:blip r:embed="rId4"/>
          <a:stretch>
            <a:fillRect/>
          </a:stretch>
        </p:blipFill>
        <p:spPr>
          <a:xfrm>
            <a:off x="-8890" y="-8890"/>
            <a:ext cx="8524875" cy="6483350"/>
          </a:xfrm>
          <a:prstGeom prst="rect">
            <a:avLst/>
          </a:prstGeom>
        </p:spPr>
      </p:pic>
      <p:pic>
        <p:nvPicPr>
          <p:cNvPr id="7" name="图片 6" descr="矩形 51"/>
          <p:cNvPicPr>
            <a:picLocks noChangeAspect="1"/>
          </p:cNvPicPr>
          <p:nvPr/>
        </p:nvPicPr>
        <p:blipFill>
          <a:blip r:embed="rId5"/>
          <a:stretch>
            <a:fillRect/>
          </a:stretch>
        </p:blipFill>
        <p:spPr>
          <a:xfrm>
            <a:off x="371475" y="330200"/>
            <a:ext cx="10058400" cy="5804535"/>
          </a:xfrm>
          <a:prstGeom prst="rect">
            <a:avLst/>
          </a:prstGeom>
        </p:spPr>
      </p:pic>
      <p:grpSp>
        <p:nvGrpSpPr>
          <p:cNvPr id="2" name="组合 1"/>
          <p:cNvGrpSpPr/>
          <p:nvPr/>
        </p:nvGrpSpPr>
        <p:grpSpPr>
          <a:xfrm>
            <a:off x="4508500" y="1553210"/>
            <a:ext cx="1784350" cy="1534795"/>
            <a:chOff x="6551" y="2446"/>
            <a:chExt cx="2810" cy="2417"/>
          </a:xfrm>
        </p:grpSpPr>
        <p:pic>
          <p:nvPicPr>
            <p:cNvPr id="12" name="图片 11" descr="圆角矩形 2"/>
            <p:cNvPicPr>
              <a:picLocks noChangeAspect="1"/>
            </p:cNvPicPr>
            <p:nvPr/>
          </p:nvPicPr>
          <p:blipFill>
            <a:blip r:embed="rId6"/>
            <a:stretch>
              <a:fillRect/>
            </a:stretch>
          </p:blipFill>
          <p:spPr>
            <a:xfrm>
              <a:off x="7262" y="2446"/>
              <a:ext cx="1389" cy="1389"/>
            </a:xfrm>
            <a:prstGeom prst="rect">
              <a:avLst/>
            </a:prstGeom>
          </p:spPr>
        </p:pic>
        <p:sp>
          <p:nvSpPr>
            <p:cNvPr id="34" name="文本框 33"/>
            <p:cNvSpPr txBox="1"/>
            <p:nvPr/>
          </p:nvSpPr>
          <p:spPr>
            <a:xfrm>
              <a:off x="7468" y="2681"/>
              <a:ext cx="978" cy="919"/>
            </a:xfrm>
            <a:prstGeom prst="rect">
              <a:avLst/>
            </a:prstGeom>
            <a:noFill/>
          </p:spPr>
          <p:txBody>
            <a:bodyPr wrap="none" rtlCol="0">
              <a:spAutoFit/>
            </a:bodyPr>
            <a:lstStyle/>
            <a:p>
              <a:r>
                <a:rPr lang="en-US" altLang="zh-CN" sz="3200">
                  <a:solidFill>
                    <a:schemeClr val="bg1"/>
                  </a:solidFill>
                  <a:latin typeface="思源宋体" panose="02020400000000000000" charset="-122"/>
                  <a:ea typeface="思源宋体" panose="02020400000000000000" charset="-122"/>
                  <a:cs typeface="思源黑体 CN Normal" panose="020B0400000000000000" charset="-122"/>
                </a:rPr>
                <a:t>03</a:t>
              </a:r>
            </a:p>
          </p:txBody>
        </p:sp>
        <p:sp>
          <p:nvSpPr>
            <p:cNvPr id="38" name="MH_SubTitle_1"/>
            <p:cNvSpPr txBox="1"/>
            <p:nvPr>
              <p:custDataLst>
                <p:tags r:id="rId1"/>
              </p:custDataLst>
            </p:nvPr>
          </p:nvSpPr>
          <p:spPr>
            <a:xfrm flipH="1">
              <a:off x="6551" y="4379"/>
              <a:ext cx="2810" cy="484"/>
            </a:xfrm>
            <a:prstGeom prst="rect">
              <a:avLst/>
            </a:prstGeom>
            <a:noFill/>
          </p:spPr>
          <p:txBody>
            <a:bodyPr wrap="square" lIns="0" tIns="0" rIns="0" bIns="0" anchor="t" anchorCtr="0">
              <a:spAutoFit/>
            </a:bodyPr>
            <a:lstStyle/>
            <a:p>
              <a:r>
                <a:rPr lang="zh-CN" altLang="en-US" sz="20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请输入您的标题</a:t>
              </a:r>
            </a:p>
          </p:txBody>
        </p:sp>
      </p:grpSp>
      <p:sp>
        <p:nvSpPr>
          <p:cNvPr id="4" name="TextBox 11"/>
          <p:cNvSpPr txBox="1"/>
          <p:nvPr/>
        </p:nvSpPr>
        <p:spPr>
          <a:xfrm>
            <a:off x="2736215" y="3309620"/>
            <a:ext cx="5329555" cy="737235"/>
          </a:xfrm>
          <a:prstGeom prst="rect">
            <a:avLst/>
          </a:prstGeom>
          <a:noFill/>
        </p:spPr>
        <p:txBody>
          <a:bodyPr wrap="square" rtlCol="0">
            <a:spAutoFit/>
          </a:bodyPr>
          <a:lstStyle/>
          <a:p>
            <a:pPr marL="0" lvl="1" indent="0" algn="ctr">
              <a:buFont typeface="Arial" panose="020B0604020202020204" pitchFamily="34" charset="0"/>
              <a:buNone/>
            </a:pPr>
            <a:r>
              <a:rPr lang="zh-CN" altLang="en-US" sz="1400" dirty="0">
                <a:solidFill>
                  <a:schemeClr val="tx1">
                    <a:lumMod val="65000"/>
                    <a:lumOff val="35000"/>
                  </a:schemeClr>
                </a:solidFill>
                <a:latin typeface="思源黑体 CN Normal" panose="020B0400000000000000" charset="-122"/>
                <a:ea typeface="思源黑体 CN Normal" panose="020B0400000000000000" charset="-122"/>
                <a:cs typeface="思源宋体" panose="0202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a:t>
            </a:r>
          </a:p>
        </p:txBody>
      </p:sp>
      <p:pic>
        <p:nvPicPr>
          <p:cNvPr id="3" name="图片 2" descr="形状 5"/>
          <p:cNvPicPr>
            <a:picLocks noChangeAspect="1"/>
          </p:cNvPicPr>
          <p:nvPr/>
        </p:nvPicPr>
        <p:blipFill>
          <a:blip r:embed="rId7"/>
          <a:stretch>
            <a:fillRect/>
          </a:stretch>
        </p:blipFill>
        <p:spPr>
          <a:xfrm>
            <a:off x="9561195" y="4828540"/>
            <a:ext cx="86868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1155</Words>
  <Application>Microsoft Office PowerPoint</Application>
  <PresentationFormat>自定义</PresentationFormat>
  <Paragraphs>136</Paragraphs>
  <Slides>15</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思源黑体 CN Normal</vt:lpstr>
      <vt:lpstr>Calibri</vt:lpstr>
      <vt:lpstr>思源宋体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黑黄配色简约个人简历竞选竞聘PPT模板</dc:title>
  <dc:subject>个人简历PPT模板</dc:subject>
  <dc:creator>办公资源网</dc:creator>
  <cp:keywords>办公资源网:www.bangongziyuan.com</cp:keywords>
  <dc:description>办公资源网:www.bangongziyuan.com;</dc:description>
  <cp:lastModifiedBy>天 下</cp:lastModifiedBy>
  <cp:revision>106</cp:revision>
  <dcterms:created xsi:type="dcterms:W3CDTF">2016-01-27T00:56:00Z</dcterms:created>
  <dcterms:modified xsi:type="dcterms:W3CDTF">2021-01-05T16:15:17Z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