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86" r:id="rId2"/>
    <p:sldId id="387" r:id="rId3"/>
    <p:sldId id="399" r:id="rId4"/>
    <p:sldId id="388" r:id="rId5"/>
    <p:sldId id="393" r:id="rId6"/>
    <p:sldId id="392" r:id="rId7"/>
    <p:sldId id="390" r:id="rId8"/>
    <p:sldId id="400" r:id="rId9"/>
    <p:sldId id="396" r:id="rId10"/>
    <p:sldId id="389" r:id="rId11"/>
    <p:sldId id="397" r:id="rId12"/>
    <p:sldId id="394" r:id="rId13"/>
    <p:sldId id="401" r:id="rId14"/>
    <p:sldId id="391" r:id="rId15"/>
    <p:sldId id="395" r:id="rId16"/>
    <p:sldId id="398" r:id="rId17"/>
    <p:sldId id="402" r:id="rId18"/>
    <p:sldId id="404"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46F"/>
    <a:srgbClr val="7DCCDF"/>
    <a:srgbClr val="251D5B"/>
    <a:srgbClr val="E7E6E6"/>
    <a:srgbClr val="7CE8E5"/>
    <a:srgbClr val="67EF90"/>
    <a:srgbClr val="EDE669"/>
    <a:srgbClr val="1E1C2A"/>
    <a:srgbClr val="1D2637"/>
    <a:srgbClr val="0E23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a:p>
            <a:endPar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18" name="组合 17"/>
          <p:cNvGrpSpPr/>
          <p:nvPr/>
        </p:nvGrpSpPr>
        <p:grpSpPr>
          <a:xfrm>
            <a:off x="5179751" y="2332044"/>
            <a:ext cx="4539709" cy="1839916"/>
            <a:chOff x="3826146" y="2024037"/>
            <a:chExt cx="4539709" cy="1839916"/>
          </a:xfrm>
        </p:grpSpPr>
        <p:sp>
          <p:nvSpPr>
            <p:cNvPr id="4" name="文本框 3"/>
            <p:cNvSpPr txBox="1"/>
            <p:nvPr/>
          </p:nvSpPr>
          <p:spPr>
            <a:xfrm>
              <a:off x="3826146" y="2024037"/>
              <a:ext cx="4539709" cy="1200329"/>
            </a:xfrm>
            <a:prstGeom prst="rect">
              <a:avLst/>
            </a:prstGeom>
            <a:noFill/>
          </p:spPr>
          <p:txBody>
            <a:bodyPr wrap="square" rtlCol="0" anchor="ctr" anchorCtr="0">
              <a:spAutoFit/>
            </a:bodyPr>
            <a:lstStyle/>
            <a:p>
              <a:pPr algn="ctr"/>
              <a:r>
                <a:rPr lang="zh-CN" altLang="en-US" sz="72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自我介绍</a:t>
              </a:r>
            </a:p>
          </p:txBody>
        </p:sp>
        <p:sp>
          <p:nvSpPr>
            <p:cNvPr id="5" name="文本框 4"/>
            <p:cNvSpPr txBox="1"/>
            <p:nvPr/>
          </p:nvSpPr>
          <p:spPr>
            <a:xfrm>
              <a:off x="4796486" y="3403578"/>
              <a:ext cx="2792573" cy="460375"/>
            </a:xfrm>
            <a:prstGeom prst="rect">
              <a:avLst/>
            </a:prstGeom>
            <a:noFill/>
          </p:spPr>
          <p:txBody>
            <a:bodyPr wrap="square" rtlCol="0" anchor="ctr" anchorCtr="0">
              <a:spAutoFit/>
            </a:bodyPr>
            <a:lstStyle/>
            <a:p>
              <a:pPr algn="ctr"/>
              <a:r>
                <a:rPr lang="zh-CN" altLang="en-US" sz="24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2541" y="1892976"/>
            <a:ext cx="2670733" cy="2718567"/>
          </a:xfrm>
          <a:prstGeom prst="rect">
            <a:avLst/>
          </a:prstGeom>
        </p:spPr>
      </p:pic>
      <p:pic>
        <p:nvPicPr>
          <p:cNvPr id="17" name="图片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3684" y="0"/>
            <a:ext cx="2670733" cy="2235198"/>
          </a:xfrm>
          <a:prstGeom prst="rect">
            <a:avLst/>
          </a:prstGeom>
        </p:spPr>
      </p:pic>
      <p:pic>
        <p:nvPicPr>
          <p:cNvPr id="21" name="图片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6580" y="5170201"/>
            <a:ext cx="1435961" cy="1241725"/>
          </a:xfrm>
          <a:prstGeom prst="rect">
            <a:avLst/>
          </a:prstGeom>
        </p:spPr>
      </p:pic>
      <p:pic>
        <p:nvPicPr>
          <p:cNvPr id="23" name="图片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583" y="-86497"/>
            <a:ext cx="1857375" cy="2266950"/>
          </a:xfrm>
          <a:prstGeom prst="rect">
            <a:avLst/>
          </a:prstGeom>
        </p:spPr>
      </p:pic>
      <p:pic>
        <p:nvPicPr>
          <p:cNvPr id="27" name="图片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935242">
            <a:off x="11278601" y="5096459"/>
            <a:ext cx="430814" cy="17232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vertical)">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par>
                          <p:cTn id="24" fill="hold">
                            <p:stCondLst>
                              <p:cond delay="2500"/>
                            </p:stCondLst>
                            <p:childTnLst>
                              <p:par>
                                <p:cTn id="25" presetID="45"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ppt_w</p:attrName>
                                        </p:attrNameLst>
                                      </p:cBhvr>
                                      <p:tavLst>
                                        <p:tav tm="0" fmla="#ppt_w*sin(2.5*pi*$)">
                                          <p:val>
                                            <p:fltVal val="0"/>
                                          </p:val>
                                        </p:tav>
                                        <p:tav tm="100000">
                                          <p:val>
                                            <p:fltVal val="1"/>
                                          </p:val>
                                        </p:tav>
                                      </p:tavLst>
                                    </p:anim>
                                    <p:anim calcmode="lin" valueType="num">
                                      <p:cBhvr>
                                        <p:cTn id="29" dur="1000" fill="hold"/>
                                        <p:tgtEl>
                                          <p:spTgt spid="11"/>
                                        </p:tgtEl>
                                        <p:attrNameLst>
                                          <p:attrName>ppt_h</p:attrName>
                                        </p:attrNameLst>
                                      </p:cBhvr>
                                      <p:tavLst>
                                        <p:tav tm="0">
                                          <p:val>
                                            <p:strVal val="#ppt_h"/>
                                          </p:val>
                                        </p:tav>
                                        <p:tav tm="100000">
                                          <p:val>
                                            <p:strVal val="#ppt_h"/>
                                          </p:val>
                                        </p:tav>
                                      </p:tavLst>
                                    </p:anim>
                                  </p:childTnLst>
                                </p:cTn>
                              </p:par>
                            </p:childTnLst>
                          </p:cTn>
                        </p:par>
                        <p:par>
                          <p:cTn id="30" fill="hold">
                            <p:stCondLst>
                              <p:cond delay="3500"/>
                            </p:stCondLst>
                            <p:childTnLst>
                              <p:par>
                                <p:cTn id="31" presetID="53" presetClass="entr" presetSubtype="16"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sp>
        <p:nvSpPr>
          <p:cNvPr id="92" name="加号 91"/>
          <p:cNvSpPr/>
          <p:nvPr/>
        </p:nvSpPr>
        <p:spPr bwMode="auto">
          <a:xfrm>
            <a:off x="5836201" y="4267183"/>
            <a:ext cx="178973" cy="178974"/>
          </a:xfrm>
          <a:prstGeom prst="mathPlus">
            <a:avLst>
              <a:gd name="adj1" fmla="val 11993"/>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96" name="加号 95"/>
          <p:cNvSpPr/>
          <p:nvPr/>
        </p:nvSpPr>
        <p:spPr bwMode="auto">
          <a:xfrm>
            <a:off x="6136414" y="3402626"/>
            <a:ext cx="178974" cy="178974"/>
          </a:xfrm>
          <a:prstGeom prst="mathPlus">
            <a:avLst>
              <a:gd name="adj1" fmla="val 11993"/>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00" name="加号 99"/>
          <p:cNvSpPr/>
          <p:nvPr/>
        </p:nvSpPr>
        <p:spPr bwMode="auto">
          <a:xfrm>
            <a:off x="7340155" y="4893592"/>
            <a:ext cx="178974" cy="178973"/>
          </a:xfrm>
          <a:prstGeom prst="mathPlus">
            <a:avLst>
              <a:gd name="adj1" fmla="val 11993"/>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11" name="空心弧 110"/>
          <p:cNvSpPr/>
          <p:nvPr/>
        </p:nvSpPr>
        <p:spPr bwMode="auto">
          <a:xfrm rot="1290407">
            <a:off x="6270644" y="2758899"/>
            <a:ext cx="555685" cy="555684"/>
          </a:xfrm>
          <a:prstGeom prst="blockArc">
            <a:avLst>
              <a:gd name="adj1" fmla="val 19538723"/>
              <a:gd name="adj2" fmla="val 10451763"/>
              <a:gd name="adj3" fmla="val 8533"/>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grpSp>
        <p:nvGrpSpPr>
          <p:cNvPr id="12" name="组合 11"/>
          <p:cNvGrpSpPr/>
          <p:nvPr/>
        </p:nvGrpSpPr>
        <p:grpSpPr>
          <a:xfrm>
            <a:off x="3863160" y="1555157"/>
            <a:ext cx="4465680" cy="4747129"/>
            <a:chOff x="3863160" y="1555157"/>
            <a:chExt cx="4465680" cy="4747129"/>
          </a:xfrm>
        </p:grpSpPr>
        <p:sp>
          <p:nvSpPr>
            <p:cNvPr id="120" name="同心圆 71"/>
            <p:cNvSpPr/>
            <p:nvPr/>
          </p:nvSpPr>
          <p:spPr bwMode="auto">
            <a:xfrm>
              <a:off x="7777486" y="4642451"/>
              <a:ext cx="551354" cy="551354"/>
            </a:xfrm>
            <a:prstGeom prst="donut">
              <a:avLst>
                <a:gd name="adj" fmla="val 8567"/>
              </a:avLst>
            </a:prstGeom>
            <a:solidFill>
              <a:srgbClr val="FF946F"/>
            </a:solidFill>
            <a:ln w="9525">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grpSp>
          <p:nvGrpSpPr>
            <p:cNvPr id="11" name="组合 10"/>
            <p:cNvGrpSpPr/>
            <p:nvPr/>
          </p:nvGrpSpPr>
          <p:grpSpPr>
            <a:xfrm>
              <a:off x="3863160" y="1555157"/>
              <a:ext cx="4465680" cy="4747129"/>
              <a:chOff x="3863160" y="1555157"/>
              <a:chExt cx="4465680" cy="4747129"/>
            </a:xfrm>
          </p:grpSpPr>
          <p:sp>
            <p:nvSpPr>
              <p:cNvPr id="105" name="同心圆 56"/>
              <p:cNvSpPr/>
              <p:nvPr/>
            </p:nvSpPr>
            <p:spPr bwMode="auto">
              <a:xfrm>
                <a:off x="3863160" y="2764672"/>
                <a:ext cx="551354" cy="551354"/>
              </a:xfrm>
              <a:prstGeom prst="donut">
                <a:avLst>
                  <a:gd name="adj" fmla="val 8567"/>
                </a:avLst>
              </a:prstGeom>
              <a:solidFill>
                <a:schemeClr val="bg1"/>
              </a:solidFill>
              <a:ln w="9525">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sp>
            <p:nvSpPr>
              <p:cNvPr id="115" name="同心圆 66"/>
              <p:cNvSpPr/>
              <p:nvPr/>
            </p:nvSpPr>
            <p:spPr bwMode="auto">
              <a:xfrm>
                <a:off x="5401756" y="4642451"/>
                <a:ext cx="551354" cy="551354"/>
              </a:xfrm>
              <a:prstGeom prst="donut">
                <a:avLst>
                  <a:gd name="adj" fmla="val 8567"/>
                </a:avLst>
              </a:prstGeom>
              <a:solidFill>
                <a:schemeClr val="bg1"/>
              </a:solidFill>
              <a:ln w="9525">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sp>
            <p:nvSpPr>
              <p:cNvPr id="121" name="空心弧 120"/>
              <p:cNvSpPr/>
              <p:nvPr/>
            </p:nvSpPr>
            <p:spPr bwMode="auto">
              <a:xfrm rot="20181771">
                <a:off x="7780373" y="4645338"/>
                <a:ext cx="548467" cy="548467"/>
              </a:xfrm>
              <a:prstGeom prst="blockArc">
                <a:avLst>
                  <a:gd name="adj1" fmla="val 3256593"/>
                  <a:gd name="adj2" fmla="val 10451763"/>
                  <a:gd name="adj3" fmla="val 8533"/>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grpSp>
            <p:nvGrpSpPr>
              <p:cNvPr id="10" name="组合 9"/>
              <p:cNvGrpSpPr/>
              <p:nvPr/>
            </p:nvGrpSpPr>
            <p:grpSpPr>
              <a:xfrm>
                <a:off x="3866047" y="1555157"/>
                <a:ext cx="4457019" cy="4747129"/>
                <a:chOff x="3866047" y="1555157"/>
                <a:chExt cx="4457019" cy="4747129"/>
              </a:xfrm>
            </p:grpSpPr>
            <p:sp>
              <p:nvSpPr>
                <p:cNvPr id="84" name="Freeform 6"/>
                <p:cNvSpPr/>
                <p:nvPr/>
              </p:nvSpPr>
              <p:spPr bwMode="auto">
                <a:xfrm flipH="1">
                  <a:off x="6129197" y="3362213"/>
                  <a:ext cx="1457769" cy="1462098"/>
                </a:xfrm>
                <a:custGeom>
                  <a:avLst/>
                  <a:gdLst>
                    <a:gd name="T0" fmla="*/ 456 w 456"/>
                    <a:gd name="T1" fmla="*/ 0 h 457"/>
                    <a:gd name="T2" fmla="*/ 333 w 456"/>
                    <a:gd name="T3" fmla="*/ 0 h 457"/>
                    <a:gd name="T4" fmla="*/ 0 w 456"/>
                    <a:gd name="T5" fmla="*/ 333 h 457"/>
                    <a:gd name="T6" fmla="*/ 0 w 456"/>
                    <a:gd name="T7" fmla="*/ 455 h 457"/>
                    <a:gd name="T8" fmla="*/ 77 w 456"/>
                    <a:gd name="T9" fmla="*/ 456 h 457"/>
                    <a:gd name="T10" fmla="*/ 326 w 456"/>
                    <a:gd name="T11" fmla="*/ 456 h 457"/>
                    <a:gd name="T12" fmla="*/ 335 w 456"/>
                    <a:gd name="T13" fmla="*/ 457 h 457"/>
                    <a:gd name="T14" fmla="*/ 456 w 456"/>
                    <a:gd name="T15" fmla="*/ 347 h 457"/>
                    <a:gd name="T16" fmla="*/ 456 w 456"/>
                    <a:gd name="T17" fmla="*/ 345 h 457"/>
                    <a:gd name="T18" fmla="*/ 456 w 456"/>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6" h="457">
                      <a:moveTo>
                        <a:pt x="456" y="0"/>
                      </a:moveTo>
                      <a:cubicBezTo>
                        <a:pt x="333" y="0"/>
                        <a:pt x="333" y="0"/>
                        <a:pt x="333" y="0"/>
                      </a:cubicBezTo>
                      <a:cubicBezTo>
                        <a:pt x="150" y="0"/>
                        <a:pt x="0" y="149"/>
                        <a:pt x="0" y="333"/>
                      </a:cubicBezTo>
                      <a:cubicBezTo>
                        <a:pt x="0" y="455"/>
                        <a:pt x="0" y="455"/>
                        <a:pt x="0" y="455"/>
                      </a:cubicBezTo>
                      <a:cubicBezTo>
                        <a:pt x="0" y="455"/>
                        <a:pt x="32" y="455"/>
                        <a:pt x="77" y="456"/>
                      </a:cubicBezTo>
                      <a:cubicBezTo>
                        <a:pt x="152" y="456"/>
                        <a:pt x="263" y="456"/>
                        <a:pt x="326" y="456"/>
                      </a:cubicBezTo>
                      <a:cubicBezTo>
                        <a:pt x="329" y="456"/>
                        <a:pt x="332" y="457"/>
                        <a:pt x="335" y="457"/>
                      </a:cubicBezTo>
                      <a:cubicBezTo>
                        <a:pt x="411" y="452"/>
                        <a:pt x="456" y="390"/>
                        <a:pt x="456" y="347"/>
                      </a:cubicBezTo>
                      <a:cubicBezTo>
                        <a:pt x="456" y="346"/>
                        <a:pt x="456" y="345"/>
                        <a:pt x="456" y="345"/>
                      </a:cubicBezTo>
                      <a:cubicBezTo>
                        <a:pt x="456" y="256"/>
                        <a:pt x="456" y="0"/>
                        <a:pt x="456" y="0"/>
                      </a:cubicBezTo>
                    </a:path>
                  </a:pathLst>
                </a:custGeom>
                <a:solidFill>
                  <a:srgbClr val="7DCCDF"/>
                </a:solidFill>
                <a:ln>
                  <a:noFill/>
                </a:ln>
                <a:effectLst/>
              </p:spPr>
              <p:txBody>
                <a:bodyPr/>
                <a:lstStyle/>
                <a:p>
                  <a:pPr fontAlgn="auto">
                    <a:spcBef>
                      <a:spcPts val="0"/>
                    </a:spcBef>
                    <a:spcAft>
                      <a:spcPts val="0"/>
                    </a:spcAft>
                    <a:buFontTx/>
                    <a:buNone/>
                    <a:defRPr/>
                  </a:pPr>
                  <a:endParaRPr lang="zh-CN" altLang="en-US" sz="2400">
                    <a:solidFill>
                      <a:srgbClr val="393939"/>
                    </a:solidFill>
                    <a:latin typeface="Calibri" panose="020F0502020204030204"/>
                    <a:ea typeface="宋体" panose="02010600030101010101" pitchFamily="2" charset="-122"/>
                  </a:endParaRPr>
                </a:p>
              </p:txBody>
            </p:sp>
            <p:sp>
              <p:nvSpPr>
                <p:cNvPr id="85" name="Freeform 6"/>
                <p:cNvSpPr/>
                <p:nvPr/>
              </p:nvSpPr>
              <p:spPr bwMode="auto">
                <a:xfrm rot="10800000" flipH="1">
                  <a:off x="4600705" y="3033133"/>
                  <a:ext cx="1456325" cy="1462098"/>
                </a:xfrm>
                <a:custGeom>
                  <a:avLst/>
                  <a:gdLst>
                    <a:gd name="T0" fmla="*/ 456 w 456"/>
                    <a:gd name="T1" fmla="*/ 0 h 457"/>
                    <a:gd name="T2" fmla="*/ 333 w 456"/>
                    <a:gd name="T3" fmla="*/ 0 h 457"/>
                    <a:gd name="T4" fmla="*/ 0 w 456"/>
                    <a:gd name="T5" fmla="*/ 333 h 457"/>
                    <a:gd name="T6" fmla="*/ 0 w 456"/>
                    <a:gd name="T7" fmla="*/ 455 h 457"/>
                    <a:gd name="T8" fmla="*/ 77 w 456"/>
                    <a:gd name="T9" fmla="*/ 456 h 457"/>
                    <a:gd name="T10" fmla="*/ 326 w 456"/>
                    <a:gd name="T11" fmla="*/ 456 h 457"/>
                    <a:gd name="T12" fmla="*/ 335 w 456"/>
                    <a:gd name="T13" fmla="*/ 457 h 457"/>
                    <a:gd name="T14" fmla="*/ 456 w 456"/>
                    <a:gd name="T15" fmla="*/ 347 h 457"/>
                    <a:gd name="T16" fmla="*/ 456 w 456"/>
                    <a:gd name="T17" fmla="*/ 345 h 457"/>
                    <a:gd name="T18" fmla="*/ 456 w 456"/>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6" h="457">
                      <a:moveTo>
                        <a:pt x="456" y="0"/>
                      </a:moveTo>
                      <a:cubicBezTo>
                        <a:pt x="333" y="0"/>
                        <a:pt x="333" y="0"/>
                        <a:pt x="333" y="0"/>
                      </a:cubicBezTo>
                      <a:cubicBezTo>
                        <a:pt x="150" y="0"/>
                        <a:pt x="0" y="149"/>
                        <a:pt x="0" y="333"/>
                      </a:cubicBezTo>
                      <a:cubicBezTo>
                        <a:pt x="0" y="455"/>
                        <a:pt x="0" y="455"/>
                        <a:pt x="0" y="455"/>
                      </a:cubicBezTo>
                      <a:cubicBezTo>
                        <a:pt x="0" y="455"/>
                        <a:pt x="32" y="455"/>
                        <a:pt x="77" y="456"/>
                      </a:cubicBezTo>
                      <a:cubicBezTo>
                        <a:pt x="152" y="456"/>
                        <a:pt x="263" y="456"/>
                        <a:pt x="326" y="456"/>
                      </a:cubicBezTo>
                      <a:cubicBezTo>
                        <a:pt x="329" y="456"/>
                        <a:pt x="332" y="457"/>
                        <a:pt x="335" y="457"/>
                      </a:cubicBezTo>
                      <a:cubicBezTo>
                        <a:pt x="411" y="452"/>
                        <a:pt x="456" y="390"/>
                        <a:pt x="456" y="347"/>
                      </a:cubicBezTo>
                      <a:cubicBezTo>
                        <a:pt x="456" y="346"/>
                        <a:pt x="456" y="345"/>
                        <a:pt x="456" y="345"/>
                      </a:cubicBezTo>
                      <a:cubicBezTo>
                        <a:pt x="456" y="256"/>
                        <a:pt x="456" y="0"/>
                        <a:pt x="456" y="0"/>
                      </a:cubicBezTo>
                    </a:path>
                  </a:pathLst>
                </a:custGeom>
                <a:solidFill>
                  <a:srgbClr val="251D5B"/>
                </a:solidFill>
                <a:ln>
                  <a:noFill/>
                </a:ln>
                <a:effectLst/>
              </p:spPr>
              <p:txBody>
                <a:bodyPr/>
                <a:lstStyle/>
                <a:p>
                  <a:pPr fontAlgn="auto">
                    <a:spcBef>
                      <a:spcPts val="0"/>
                    </a:spcBef>
                    <a:spcAft>
                      <a:spcPts val="0"/>
                    </a:spcAft>
                    <a:buFontTx/>
                    <a:buNone/>
                    <a:defRPr/>
                  </a:pPr>
                  <a:endParaRPr lang="zh-CN" altLang="en-US" sz="2400">
                    <a:solidFill>
                      <a:srgbClr val="393939"/>
                    </a:solidFill>
                    <a:latin typeface="Calibri" panose="020F0502020204030204"/>
                    <a:ea typeface="宋体" panose="02010600030101010101" pitchFamily="2" charset="-122"/>
                  </a:endParaRPr>
                </a:p>
              </p:txBody>
            </p:sp>
            <p:sp>
              <p:nvSpPr>
                <p:cNvPr id="86" name="Freeform 6"/>
                <p:cNvSpPr/>
                <p:nvPr/>
              </p:nvSpPr>
              <p:spPr bwMode="auto">
                <a:xfrm>
                  <a:off x="4592045" y="1555157"/>
                  <a:ext cx="1456325" cy="1460656"/>
                </a:xfrm>
                <a:custGeom>
                  <a:avLst/>
                  <a:gdLst>
                    <a:gd name="T0" fmla="*/ 456 w 456"/>
                    <a:gd name="T1" fmla="*/ 0 h 457"/>
                    <a:gd name="T2" fmla="*/ 333 w 456"/>
                    <a:gd name="T3" fmla="*/ 0 h 457"/>
                    <a:gd name="T4" fmla="*/ 0 w 456"/>
                    <a:gd name="T5" fmla="*/ 333 h 457"/>
                    <a:gd name="T6" fmla="*/ 0 w 456"/>
                    <a:gd name="T7" fmla="*/ 455 h 457"/>
                    <a:gd name="T8" fmla="*/ 77 w 456"/>
                    <a:gd name="T9" fmla="*/ 456 h 457"/>
                    <a:gd name="T10" fmla="*/ 326 w 456"/>
                    <a:gd name="T11" fmla="*/ 456 h 457"/>
                    <a:gd name="T12" fmla="*/ 335 w 456"/>
                    <a:gd name="T13" fmla="*/ 457 h 457"/>
                    <a:gd name="T14" fmla="*/ 456 w 456"/>
                    <a:gd name="T15" fmla="*/ 347 h 457"/>
                    <a:gd name="T16" fmla="*/ 456 w 456"/>
                    <a:gd name="T17" fmla="*/ 345 h 457"/>
                    <a:gd name="T18" fmla="*/ 456 w 456"/>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6" h="457">
                      <a:moveTo>
                        <a:pt x="456" y="0"/>
                      </a:moveTo>
                      <a:cubicBezTo>
                        <a:pt x="333" y="0"/>
                        <a:pt x="333" y="0"/>
                        <a:pt x="333" y="0"/>
                      </a:cubicBezTo>
                      <a:cubicBezTo>
                        <a:pt x="150" y="0"/>
                        <a:pt x="0" y="149"/>
                        <a:pt x="0" y="333"/>
                      </a:cubicBezTo>
                      <a:cubicBezTo>
                        <a:pt x="0" y="455"/>
                        <a:pt x="0" y="455"/>
                        <a:pt x="0" y="455"/>
                      </a:cubicBezTo>
                      <a:cubicBezTo>
                        <a:pt x="0" y="455"/>
                        <a:pt x="32" y="455"/>
                        <a:pt x="77" y="456"/>
                      </a:cubicBezTo>
                      <a:cubicBezTo>
                        <a:pt x="152" y="456"/>
                        <a:pt x="263" y="456"/>
                        <a:pt x="326" y="456"/>
                      </a:cubicBezTo>
                      <a:cubicBezTo>
                        <a:pt x="329" y="456"/>
                        <a:pt x="332" y="457"/>
                        <a:pt x="335" y="457"/>
                      </a:cubicBezTo>
                      <a:cubicBezTo>
                        <a:pt x="411" y="452"/>
                        <a:pt x="456" y="390"/>
                        <a:pt x="456" y="347"/>
                      </a:cubicBezTo>
                      <a:cubicBezTo>
                        <a:pt x="456" y="346"/>
                        <a:pt x="456" y="345"/>
                        <a:pt x="456" y="345"/>
                      </a:cubicBezTo>
                      <a:cubicBezTo>
                        <a:pt x="456" y="256"/>
                        <a:pt x="456" y="0"/>
                        <a:pt x="456" y="0"/>
                      </a:cubicBezTo>
                    </a:path>
                  </a:pathLst>
                </a:custGeom>
                <a:solidFill>
                  <a:srgbClr val="FF946F"/>
                </a:solidFill>
                <a:ln>
                  <a:noFill/>
                </a:ln>
                <a:effectLst/>
              </p:spPr>
              <p:txBody>
                <a:bodyPr/>
                <a:lstStyle/>
                <a:p>
                  <a:pPr fontAlgn="auto">
                    <a:spcBef>
                      <a:spcPts val="0"/>
                    </a:spcBef>
                    <a:spcAft>
                      <a:spcPts val="0"/>
                    </a:spcAft>
                    <a:buFontTx/>
                    <a:buNone/>
                    <a:defRPr/>
                  </a:pPr>
                  <a:endParaRPr lang="zh-CN" altLang="en-US" sz="2400" dirty="0">
                    <a:solidFill>
                      <a:srgbClr val="393939"/>
                    </a:solidFill>
                    <a:latin typeface="Calibri" panose="020F0502020204030204"/>
                    <a:ea typeface="宋体" panose="02010600030101010101" pitchFamily="2" charset="-122"/>
                  </a:endParaRPr>
                </a:p>
              </p:txBody>
            </p:sp>
            <p:sp>
              <p:nvSpPr>
                <p:cNvPr id="88" name="文本框 33"/>
                <p:cNvSpPr txBox="1">
                  <a:spLocks noChangeArrowheads="1"/>
                </p:cNvSpPr>
                <p:nvPr/>
              </p:nvSpPr>
              <p:spPr bwMode="auto">
                <a:xfrm>
                  <a:off x="4865513" y="1797637"/>
                  <a:ext cx="98079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Tx/>
                    <a:buNone/>
                  </a:pPr>
                  <a:r>
                    <a:rPr lang="en-US" altLang="zh-CN" sz="4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p>
                <a:p>
                  <a:pPr algn="ctr" eaLnBrk="1" hangingPunct="1">
                    <a:buFontTx/>
                    <a:buNone/>
                  </a:pPr>
                  <a:r>
                    <a:rPr lang="en-US" altLang="zh-CN"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OPTION</a:t>
                  </a:r>
                  <a:endParaRPr lang="zh-CN" altLang="en-US"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9" name="加号 88"/>
                <p:cNvSpPr/>
                <p:nvPr/>
              </p:nvSpPr>
              <p:spPr bwMode="auto">
                <a:xfrm>
                  <a:off x="4623798" y="2793538"/>
                  <a:ext cx="178973" cy="178974"/>
                </a:xfrm>
                <a:prstGeom prst="mathPlus">
                  <a:avLst>
                    <a:gd name="adj1" fmla="val 11993"/>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93" name="文本框 43"/>
                <p:cNvSpPr txBox="1">
                  <a:spLocks noChangeArrowheads="1"/>
                </p:cNvSpPr>
                <p:nvPr/>
              </p:nvSpPr>
              <p:spPr bwMode="auto">
                <a:xfrm>
                  <a:off x="4864835" y="3174579"/>
                  <a:ext cx="98051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Tx/>
                    <a:buNone/>
                  </a:pPr>
                  <a:r>
                    <a:rPr lang="en-US" altLang="zh-CN" sz="4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p>
                <a:p>
                  <a:pPr algn="ctr" eaLnBrk="1" hangingPunct="1">
                    <a:buFontTx/>
                    <a:buNone/>
                  </a:pPr>
                  <a:r>
                    <a:rPr lang="en-US" altLang="zh-CN"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OPTION</a:t>
                  </a:r>
                  <a:endParaRPr lang="zh-CN" altLang="en-US"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7" name="文本框 44"/>
                <p:cNvSpPr txBox="1">
                  <a:spLocks noChangeArrowheads="1"/>
                </p:cNvSpPr>
                <p:nvPr/>
              </p:nvSpPr>
              <p:spPr bwMode="auto">
                <a:xfrm>
                  <a:off x="6273927" y="3633996"/>
                  <a:ext cx="98107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Tx/>
                    <a:buNone/>
                  </a:pPr>
                  <a:r>
                    <a:rPr lang="en-US" altLang="zh-CN" sz="4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p>
                <a:p>
                  <a:pPr algn="ctr" eaLnBrk="1" hangingPunct="1">
                    <a:buFontTx/>
                    <a:buNone/>
                  </a:pPr>
                  <a:r>
                    <a:rPr lang="en-US" altLang="zh-CN"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OPTION</a:t>
                  </a:r>
                  <a:endParaRPr lang="zh-CN" altLang="en-US"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8" name="Freeform 6"/>
                <p:cNvSpPr/>
                <p:nvPr/>
              </p:nvSpPr>
              <p:spPr bwMode="auto">
                <a:xfrm rot="5400000" flipH="1">
                  <a:off x="6104660" y="4843075"/>
                  <a:ext cx="1456325" cy="1462098"/>
                </a:xfrm>
                <a:custGeom>
                  <a:avLst/>
                  <a:gdLst>
                    <a:gd name="T0" fmla="*/ 456 w 456"/>
                    <a:gd name="T1" fmla="*/ 0 h 457"/>
                    <a:gd name="T2" fmla="*/ 333 w 456"/>
                    <a:gd name="T3" fmla="*/ 0 h 457"/>
                    <a:gd name="T4" fmla="*/ 0 w 456"/>
                    <a:gd name="T5" fmla="*/ 333 h 457"/>
                    <a:gd name="T6" fmla="*/ 0 w 456"/>
                    <a:gd name="T7" fmla="*/ 455 h 457"/>
                    <a:gd name="T8" fmla="*/ 77 w 456"/>
                    <a:gd name="T9" fmla="*/ 456 h 457"/>
                    <a:gd name="T10" fmla="*/ 326 w 456"/>
                    <a:gd name="T11" fmla="*/ 456 h 457"/>
                    <a:gd name="T12" fmla="*/ 335 w 456"/>
                    <a:gd name="T13" fmla="*/ 457 h 457"/>
                    <a:gd name="T14" fmla="*/ 456 w 456"/>
                    <a:gd name="T15" fmla="*/ 347 h 457"/>
                    <a:gd name="T16" fmla="*/ 456 w 456"/>
                    <a:gd name="T17" fmla="*/ 345 h 457"/>
                    <a:gd name="T18" fmla="*/ 456 w 456"/>
                    <a:gd name="T1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6" h="457">
                      <a:moveTo>
                        <a:pt x="456" y="0"/>
                      </a:moveTo>
                      <a:cubicBezTo>
                        <a:pt x="333" y="0"/>
                        <a:pt x="333" y="0"/>
                        <a:pt x="333" y="0"/>
                      </a:cubicBezTo>
                      <a:cubicBezTo>
                        <a:pt x="150" y="0"/>
                        <a:pt x="0" y="149"/>
                        <a:pt x="0" y="333"/>
                      </a:cubicBezTo>
                      <a:cubicBezTo>
                        <a:pt x="0" y="455"/>
                        <a:pt x="0" y="455"/>
                        <a:pt x="0" y="455"/>
                      </a:cubicBezTo>
                      <a:cubicBezTo>
                        <a:pt x="0" y="455"/>
                        <a:pt x="32" y="455"/>
                        <a:pt x="77" y="456"/>
                      </a:cubicBezTo>
                      <a:cubicBezTo>
                        <a:pt x="152" y="456"/>
                        <a:pt x="263" y="456"/>
                        <a:pt x="326" y="456"/>
                      </a:cubicBezTo>
                      <a:cubicBezTo>
                        <a:pt x="329" y="456"/>
                        <a:pt x="332" y="457"/>
                        <a:pt x="335" y="457"/>
                      </a:cubicBezTo>
                      <a:cubicBezTo>
                        <a:pt x="411" y="452"/>
                        <a:pt x="456" y="390"/>
                        <a:pt x="456" y="347"/>
                      </a:cubicBezTo>
                      <a:cubicBezTo>
                        <a:pt x="456" y="346"/>
                        <a:pt x="456" y="345"/>
                        <a:pt x="456" y="345"/>
                      </a:cubicBezTo>
                      <a:cubicBezTo>
                        <a:pt x="456" y="256"/>
                        <a:pt x="456" y="0"/>
                        <a:pt x="456" y="0"/>
                      </a:cubicBezTo>
                    </a:path>
                  </a:pathLst>
                </a:custGeom>
                <a:solidFill>
                  <a:srgbClr val="FF946F"/>
                </a:solidFill>
                <a:ln>
                  <a:noFill/>
                </a:ln>
                <a:effectLst/>
              </p:spPr>
              <p:txBody>
                <a:bodyPr/>
                <a:lstStyle/>
                <a:p>
                  <a:pPr fontAlgn="auto">
                    <a:spcBef>
                      <a:spcPts val="0"/>
                    </a:spcBef>
                    <a:spcAft>
                      <a:spcPts val="0"/>
                    </a:spcAft>
                    <a:buFontTx/>
                    <a:buNone/>
                    <a:defRPr/>
                  </a:pPr>
                  <a:endParaRPr lang="zh-CN" altLang="en-US" sz="2400">
                    <a:solidFill>
                      <a:srgbClr val="393939"/>
                    </a:solidFill>
                    <a:latin typeface="Calibri" panose="020F0502020204030204"/>
                    <a:ea typeface="宋体" panose="02010600030101010101" pitchFamily="2" charset="-122"/>
                  </a:endParaRPr>
                </a:p>
              </p:txBody>
            </p:sp>
            <p:sp>
              <p:nvSpPr>
                <p:cNvPr id="101" name="文本框 45"/>
                <p:cNvSpPr txBox="1">
                  <a:spLocks noChangeArrowheads="1"/>
                </p:cNvSpPr>
                <p:nvPr/>
              </p:nvSpPr>
              <p:spPr bwMode="auto">
                <a:xfrm>
                  <a:off x="6273530" y="5036518"/>
                  <a:ext cx="98115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Tx/>
                    <a:buNone/>
                  </a:pPr>
                  <a:r>
                    <a:rPr lang="en-US" altLang="zh-CN" sz="4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p>
                <a:p>
                  <a:pPr algn="ctr" eaLnBrk="1" hangingPunct="1">
                    <a:buFontTx/>
                    <a:buNone/>
                  </a:pPr>
                  <a:r>
                    <a:rPr lang="en-US" altLang="zh-CN"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OPTION</a:t>
                  </a:r>
                  <a:endParaRPr lang="zh-CN" altLang="en-US" sz="16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6" name="空心弧 105"/>
                <p:cNvSpPr/>
                <p:nvPr/>
              </p:nvSpPr>
              <p:spPr bwMode="auto">
                <a:xfrm rot="4099032">
                  <a:off x="3866047" y="2767559"/>
                  <a:ext cx="548467" cy="548467"/>
                </a:xfrm>
                <a:prstGeom prst="blockArc">
                  <a:avLst>
                    <a:gd name="adj1" fmla="val 13786650"/>
                    <a:gd name="adj2" fmla="val 10451763"/>
                    <a:gd name="adj3" fmla="val 8533"/>
                  </a:avLst>
                </a:prstGeom>
                <a:solidFill>
                  <a:srgbClr val="FF946F"/>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sp>
              <p:nvSpPr>
                <p:cNvPr id="104" name="文本框 46"/>
                <p:cNvSpPr txBox="1"/>
                <p:nvPr/>
              </p:nvSpPr>
              <p:spPr bwMode="auto">
                <a:xfrm>
                  <a:off x="3868933" y="2885912"/>
                  <a:ext cx="539807" cy="297454"/>
                </a:xfrm>
                <a:prstGeom prst="rect">
                  <a:avLst/>
                </a:prstGeom>
                <a:noFill/>
              </p:spPr>
              <p:txBody>
                <a:bodyPr>
                  <a:spAutoFit/>
                </a:bodyPr>
                <a:lstStyle/>
                <a:p>
                  <a:pPr algn="ctr" fontAlgn="auto">
                    <a:spcBef>
                      <a:spcPts val="0"/>
                    </a:spcBef>
                    <a:spcAft>
                      <a:spcPts val="0"/>
                    </a:spcAft>
                    <a:buFontTx/>
                    <a:buNone/>
                    <a:defRPr/>
                  </a:pPr>
                  <a:r>
                    <a:rPr lang="en-US" altLang="zh-CN" sz="1335" dirty="0">
                      <a:solidFill>
                        <a:srgbClr val="65656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90%</a:t>
                  </a:r>
                  <a:endParaRPr lang="zh-CN" altLang="en-US" sz="1335" dirty="0">
                    <a:solidFill>
                      <a:srgbClr val="65656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0" name="同心圆 61"/>
                <p:cNvSpPr/>
                <p:nvPr/>
              </p:nvSpPr>
              <p:spPr bwMode="auto">
                <a:xfrm>
                  <a:off x="6273531" y="2763228"/>
                  <a:ext cx="551355" cy="552799"/>
                </a:xfrm>
                <a:prstGeom prst="donut">
                  <a:avLst>
                    <a:gd name="adj" fmla="val 8567"/>
                  </a:avLst>
                </a:prstGeom>
                <a:solidFill>
                  <a:srgbClr val="251D5B"/>
                </a:solidFill>
                <a:ln w="9525">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sp>
              <p:nvSpPr>
                <p:cNvPr id="109" name="文本框 50"/>
                <p:cNvSpPr txBox="1"/>
                <p:nvPr/>
              </p:nvSpPr>
              <p:spPr bwMode="auto">
                <a:xfrm>
                  <a:off x="6277861" y="2885912"/>
                  <a:ext cx="541251" cy="297454"/>
                </a:xfrm>
                <a:prstGeom prst="rect">
                  <a:avLst/>
                </a:prstGeom>
                <a:noFill/>
                <a:effectLst/>
              </p:spPr>
              <p:txBody>
                <a:bodyPr>
                  <a:spAutoFit/>
                </a:bodyPr>
                <a:lstStyle/>
                <a:p>
                  <a:pPr algn="ctr" fontAlgn="auto">
                    <a:spcBef>
                      <a:spcPts val="0"/>
                    </a:spcBef>
                    <a:spcAft>
                      <a:spcPts val="0"/>
                    </a:spcAft>
                    <a:buFontTx/>
                    <a:buNone/>
                    <a:defRPr/>
                  </a:pPr>
                  <a:r>
                    <a:rPr lang="en-US" altLang="zh-CN" sz="1335" dirty="0">
                      <a:solidFill>
                        <a:srgbClr val="5D94A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70%</a:t>
                  </a:r>
                  <a:endParaRPr lang="zh-CN" altLang="en-US" sz="1335" dirty="0">
                    <a:solidFill>
                      <a:srgbClr val="5D94A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6" name="空心弧 115"/>
                <p:cNvSpPr/>
                <p:nvPr/>
              </p:nvSpPr>
              <p:spPr bwMode="auto">
                <a:xfrm rot="1807598">
                  <a:off x="5404643" y="4645338"/>
                  <a:ext cx="548467" cy="548467"/>
                </a:xfrm>
                <a:prstGeom prst="blockArc">
                  <a:avLst>
                    <a:gd name="adj1" fmla="val 18110052"/>
                    <a:gd name="adj2" fmla="val 10451763"/>
                    <a:gd name="adj3" fmla="val 8533"/>
                  </a:avLst>
                </a:prstGeom>
                <a:solidFill>
                  <a:srgbClr val="7DCCDF"/>
                </a:solidFill>
                <a:ln w="952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600" dirty="0">
                    <a:solidFill>
                      <a:srgbClr val="393939"/>
                    </a:solidFill>
                    <a:latin typeface="宋体" panose="02010600030101010101" pitchFamily="2" charset="-122"/>
                    <a:ea typeface="宋体" panose="02010600030101010101" pitchFamily="2" charset="-122"/>
                  </a:endParaRPr>
                </a:p>
              </p:txBody>
            </p:sp>
            <p:sp>
              <p:nvSpPr>
                <p:cNvPr id="114" name="文本框 55"/>
                <p:cNvSpPr txBox="1"/>
                <p:nvPr/>
              </p:nvSpPr>
              <p:spPr bwMode="auto">
                <a:xfrm>
                  <a:off x="5407529" y="4763691"/>
                  <a:ext cx="539807" cy="297454"/>
                </a:xfrm>
                <a:prstGeom prst="rect">
                  <a:avLst/>
                </a:prstGeom>
                <a:noFill/>
              </p:spPr>
              <p:txBody>
                <a:bodyPr>
                  <a:spAutoFit/>
                </a:bodyPr>
                <a:lstStyle/>
                <a:p>
                  <a:pPr algn="ctr" fontAlgn="auto">
                    <a:spcBef>
                      <a:spcPts val="0"/>
                    </a:spcBef>
                    <a:spcAft>
                      <a:spcPts val="0"/>
                    </a:spcAft>
                    <a:buFontTx/>
                    <a:buNone/>
                    <a:defRPr/>
                  </a:pPr>
                  <a:r>
                    <a:rPr lang="en-US" altLang="zh-CN" sz="1335" dirty="0">
                      <a:solidFill>
                        <a:srgbClr val="5D94A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80%</a:t>
                  </a:r>
                  <a:endParaRPr lang="zh-CN" altLang="en-US" sz="1335" dirty="0">
                    <a:solidFill>
                      <a:srgbClr val="5D94A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9" name="文本框 60"/>
                <p:cNvSpPr txBox="1"/>
                <p:nvPr/>
              </p:nvSpPr>
              <p:spPr bwMode="auto">
                <a:xfrm>
                  <a:off x="7783259" y="4763691"/>
                  <a:ext cx="539807" cy="297454"/>
                </a:xfrm>
                <a:prstGeom prst="rect">
                  <a:avLst/>
                </a:prstGeom>
                <a:noFill/>
              </p:spPr>
              <p:txBody>
                <a:bodyPr>
                  <a:spAutoFit/>
                </a:bodyPr>
                <a:lstStyle/>
                <a:p>
                  <a:pPr algn="ctr" fontAlgn="auto">
                    <a:spcBef>
                      <a:spcPts val="0"/>
                    </a:spcBef>
                    <a:spcAft>
                      <a:spcPts val="0"/>
                    </a:spcAft>
                    <a:buFontTx/>
                    <a:buNone/>
                    <a:defRPr/>
                  </a:pPr>
                  <a:r>
                    <a:rPr lang="en-US" altLang="zh-CN" sz="1335" dirty="0">
                      <a:solidFill>
                        <a:srgbClr val="65656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1335" dirty="0">
                    <a:solidFill>
                      <a:srgbClr val="65656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grpSp>
      <p:grpSp>
        <p:nvGrpSpPr>
          <p:cNvPr id="123" name="组合 122"/>
          <p:cNvGrpSpPr/>
          <p:nvPr/>
        </p:nvGrpSpPr>
        <p:grpSpPr>
          <a:xfrm>
            <a:off x="6779887" y="1625218"/>
            <a:ext cx="4894816" cy="929367"/>
            <a:chOff x="6992384" y="1554441"/>
            <a:chExt cx="4894816" cy="929367"/>
          </a:xfrm>
        </p:grpSpPr>
        <p:sp>
          <p:nvSpPr>
            <p:cNvPr id="124" name="文本框 1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25" name="文本框 1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26" name="组合 125"/>
          <p:cNvGrpSpPr/>
          <p:nvPr/>
        </p:nvGrpSpPr>
        <p:grpSpPr>
          <a:xfrm>
            <a:off x="8141252" y="3438949"/>
            <a:ext cx="4894816" cy="929367"/>
            <a:chOff x="6992384" y="1554441"/>
            <a:chExt cx="4894816" cy="929367"/>
          </a:xfrm>
        </p:grpSpPr>
        <p:sp>
          <p:nvSpPr>
            <p:cNvPr id="127" name="文本框 1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28" name="文本框 1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29" name="组合 128"/>
          <p:cNvGrpSpPr/>
          <p:nvPr/>
        </p:nvGrpSpPr>
        <p:grpSpPr>
          <a:xfrm>
            <a:off x="-849841" y="3633996"/>
            <a:ext cx="4894816" cy="929367"/>
            <a:chOff x="6992384" y="1554441"/>
            <a:chExt cx="4894816" cy="929367"/>
          </a:xfrm>
        </p:grpSpPr>
        <p:sp>
          <p:nvSpPr>
            <p:cNvPr id="130" name="文本框 12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1" name="文本框 13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32" name="组合 131"/>
          <p:cNvGrpSpPr/>
          <p:nvPr/>
        </p:nvGrpSpPr>
        <p:grpSpPr>
          <a:xfrm>
            <a:off x="477758" y="5400993"/>
            <a:ext cx="4894816" cy="929367"/>
            <a:chOff x="6992384" y="1554441"/>
            <a:chExt cx="4894816" cy="929367"/>
          </a:xfrm>
        </p:grpSpPr>
        <p:sp>
          <p:nvSpPr>
            <p:cNvPr id="133" name="文本框 13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34" name="文本框 13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ppt_w</p:attrName>
                                        </p:attrNameLst>
                                      </p:cBhvr>
                                      <p:tavLst>
                                        <p:tav tm="0" fmla="#ppt_w*sin(2.5*pi*$)">
                                          <p:val>
                                            <p:fltVal val="0"/>
                                          </p:val>
                                        </p:tav>
                                        <p:tav tm="100000">
                                          <p:val>
                                            <p:fltVal val="1"/>
                                          </p:val>
                                        </p:tav>
                                      </p:tavLst>
                                    </p:anim>
                                    <p:anim calcmode="lin" valueType="num">
                                      <p:cBhvr>
                                        <p:cTn id="13" dur="1000" fill="hold"/>
                                        <p:tgtEl>
                                          <p:spTgt spid="12"/>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123"/>
                                        </p:tgtEl>
                                        <p:attrNameLst>
                                          <p:attrName>style.visibility</p:attrName>
                                        </p:attrNameLst>
                                      </p:cBhvr>
                                      <p:to>
                                        <p:strVal val="visible"/>
                                      </p:to>
                                    </p:set>
                                    <p:anim calcmode="lin" valueType="num">
                                      <p:cBhvr>
                                        <p:cTn id="17" dur="500" fill="hold"/>
                                        <p:tgtEl>
                                          <p:spTgt spid="123"/>
                                        </p:tgtEl>
                                        <p:attrNameLst>
                                          <p:attrName>ppt_w</p:attrName>
                                        </p:attrNameLst>
                                      </p:cBhvr>
                                      <p:tavLst>
                                        <p:tav tm="0">
                                          <p:val>
                                            <p:fltVal val="0"/>
                                          </p:val>
                                        </p:tav>
                                        <p:tav tm="100000">
                                          <p:val>
                                            <p:strVal val="#ppt_w"/>
                                          </p:val>
                                        </p:tav>
                                      </p:tavLst>
                                    </p:anim>
                                    <p:anim calcmode="lin" valueType="num">
                                      <p:cBhvr>
                                        <p:cTn id="18" dur="500" fill="hold"/>
                                        <p:tgtEl>
                                          <p:spTgt spid="123"/>
                                        </p:tgtEl>
                                        <p:attrNameLst>
                                          <p:attrName>ppt_h</p:attrName>
                                        </p:attrNameLst>
                                      </p:cBhvr>
                                      <p:tavLst>
                                        <p:tav tm="0">
                                          <p:val>
                                            <p:fltVal val="0"/>
                                          </p:val>
                                        </p:tav>
                                        <p:tav tm="100000">
                                          <p:val>
                                            <p:strVal val="#ppt_h"/>
                                          </p:val>
                                        </p:tav>
                                      </p:tavLst>
                                    </p:anim>
                                    <p:animEffect transition="in" filter="fade">
                                      <p:cBhvr>
                                        <p:cTn id="19" dur="500"/>
                                        <p:tgtEl>
                                          <p:spTgt spid="123"/>
                                        </p:tgtEl>
                                      </p:cBhvr>
                                    </p:animEffect>
                                    <p:anim calcmode="lin" valueType="num">
                                      <p:cBhvr>
                                        <p:cTn id="20" dur="500" fill="hold"/>
                                        <p:tgtEl>
                                          <p:spTgt spid="123"/>
                                        </p:tgtEl>
                                        <p:attrNameLst>
                                          <p:attrName>ppt_x</p:attrName>
                                        </p:attrNameLst>
                                      </p:cBhvr>
                                      <p:tavLst>
                                        <p:tav tm="0">
                                          <p:val>
                                            <p:fltVal val="0.5"/>
                                          </p:val>
                                        </p:tav>
                                        <p:tav tm="100000">
                                          <p:val>
                                            <p:strVal val="#ppt_x"/>
                                          </p:val>
                                        </p:tav>
                                      </p:tavLst>
                                    </p:anim>
                                    <p:anim calcmode="lin" valueType="num">
                                      <p:cBhvr>
                                        <p:cTn id="21" dur="500" fill="hold"/>
                                        <p:tgtEl>
                                          <p:spTgt spid="123"/>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53" presetClass="entr" presetSubtype="528" fill="hold" nodeType="afterEffect">
                                  <p:stCondLst>
                                    <p:cond delay="0"/>
                                  </p:stCondLst>
                                  <p:childTnLst>
                                    <p:set>
                                      <p:cBhvr>
                                        <p:cTn id="24" dur="1" fill="hold">
                                          <p:stCondLst>
                                            <p:cond delay="0"/>
                                          </p:stCondLst>
                                        </p:cTn>
                                        <p:tgtEl>
                                          <p:spTgt spid="126"/>
                                        </p:tgtEl>
                                        <p:attrNameLst>
                                          <p:attrName>style.visibility</p:attrName>
                                        </p:attrNameLst>
                                      </p:cBhvr>
                                      <p:to>
                                        <p:strVal val="visible"/>
                                      </p:to>
                                    </p:set>
                                    <p:anim calcmode="lin" valueType="num">
                                      <p:cBhvr>
                                        <p:cTn id="25" dur="500" fill="hold"/>
                                        <p:tgtEl>
                                          <p:spTgt spid="126"/>
                                        </p:tgtEl>
                                        <p:attrNameLst>
                                          <p:attrName>ppt_w</p:attrName>
                                        </p:attrNameLst>
                                      </p:cBhvr>
                                      <p:tavLst>
                                        <p:tav tm="0">
                                          <p:val>
                                            <p:fltVal val="0"/>
                                          </p:val>
                                        </p:tav>
                                        <p:tav tm="100000">
                                          <p:val>
                                            <p:strVal val="#ppt_w"/>
                                          </p:val>
                                        </p:tav>
                                      </p:tavLst>
                                    </p:anim>
                                    <p:anim calcmode="lin" valueType="num">
                                      <p:cBhvr>
                                        <p:cTn id="26" dur="500" fill="hold"/>
                                        <p:tgtEl>
                                          <p:spTgt spid="126"/>
                                        </p:tgtEl>
                                        <p:attrNameLst>
                                          <p:attrName>ppt_h</p:attrName>
                                        </p:attrNameLst>
                                      </p:cBhvr>
                                      <p:tavLst>
                                        <p:tav tm="0">
                                          <p:val>
                                            <p:fltVal val="0"/>
                                          </p:val>
                                        </p:tav>
                                        <p:tav tm="100000">
                                          <p:val>
                                            <p:strVal val="#ppt_h"/>
                                          </p:val>
                                        </p:tav>
                                      </p:tavLst>
                                    </p:anim>
                                    <p:animEffect transition="in" filter="fade">
                                      <p:cBhvr>
                                        <p:cTn id="27" dur="500"/>
                                        <p:tgtEl>
                                          <p:spTgt spid="126"/>
                                        </p:tgtEl>
                                      </p:cBhvr>
                                    </p:animEffect>
                                    <p:anim calcmode="lin" valueType="num">
                                      <p:cBhvr>
                                        <p:cTn id="28" dur="500" fill="hold"/>
                                        <p:tgtEl>
                                          <p:spTgt spid="126"/>
                                        </p:tgtEl>
                                        <p:attrNameLst>
                                          <p:attrName>ppt_x</p:attrName>
                                        </p:attrNameLst>
                                      </p:cBhvr>
                                      <p:tavLst>
                                        <p:tav tm="0">
                                          <p:val>
                                            <p:fltVal val="0.5"/>
                                          </p:val>
                                        </p:tav>
                                        <p:tav tm="100000">
                                          <p:val>
                                            <p:strVal val="#ppt_x"/>
                                          </p:val>
                                        </p:tav>
                                      </p:tavLst>
                                    </p:anim>
                                    <p:anim calcmode="lin" valueType="num">
                                      <p:cBhvr>
                                        <p:cTn id="29" dur="500" fill="hold"/>
                                        <p:tgtEl>
                                          <p:spTgt spid="126"/>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53" presetClass="entr" presetSubtype="528" fill="hold" nodeType="afterEffect">
                                  <p:stCondLst>
                                    <p:cond delay="0"/>
                                  </p:stCondLst>
                                  <p:childTnLst>
                                    <p:set>
                                      <p:cBhvr>
                                        <p:cTn id="32" dur="1" fill="hold">
                                          <p:stCondLst>
                                            <p:cond delay="0"/>
                                          </p:stCondLst>
                                        </p:cTn>
                                        <p:tgtEl>
                                          <p:spTgt spid="129"/>
                                        </p:tgtEl>
                                        <p:attrNameLst>
                                          <p:attrName>style.visibility</p:attrName>
                                        </p:attrNameLst>
                                      </p:cBhvr>
                                      <p:to>
                                        <p:strVal val="visible"/>
                                      </p:to>
                                    </p:set>
                                    <p:anim calcmode="lin" valueType="num">
                                      <p:cBhvr>
                                        <p:cTn id="33" dur="500" fill="hold"/>
                                        <p:tgtEl>
                                          <p:spTgt spid="129"/>
                                        </p:tgtEl>
                                        <p:attrNameLst>
                                          <p:attrName>ppt_w</p:attrName>
                                        </p:attrNameLst>
                                      </p:cBhvr>
                                      <p:tavLst>
                                        <p:tav tm="0">
                                          <p:val>
                                            <p:fltVal val="0"/>
                                          </p:val>
                                        </p:tav>
                                        <p:tav tm="100000">
                                          <p:val>
                                            <p:strVal val="#ppt_w"/>
                                          </p:val>
                                        </p:tav>
                                      </p:tavLst>
                                    </p:anim>
                                    <p:anim calcmode="lin" valueType="num">
                                      <p:cBhvr>
                                        <p:cTn id="34" dur="500" fill="hold"/>
                                        <p:tgtEl>
                                          <p:spTgt spid="129"/>
                                        </p:tgtEl>
                                        <p:attrNameLst>
                                          <p:attrName>ppt_h</p:attrName>
                                        </p:attrNameLst>
                                      </p:cBhvr>
                                      <p:tavLst>
                                        <p:tav tm="0">
                                          <p:val>
                                            <p:fltVal val="0"/>
                                          </p:val>
                                        </p:tav>
                                        <p:tav tm="100000">
                                          <p:val>
                                            <p:strVal val="#ppt_h"/>
                                          </p:val>
                                        </p:tav>
                                      </p:tavLst>
                                    </p:anim>
                                    <p:animEffect transition="in" filter="fade">
                                      <p:cBhvr>
                                        <p:cTn id="35" dur="500"/>
                                        <p:tgtEl>
                                          <p:spTgt spid="129"/>
                                        </p:tgtEl>
                                      </p:cBhvr>
                                    </p:animEffect>
                                    <p:anim calcmode="lin" valueType="num">
                                      <p:cBhvr>
                                        <p:cTn id="36" dur="500" fill="hold"/>
                                        <p:tgtEl>
                                          <p:spTgt spid="129"/>
                                        </p:tgtEl>
                                        <p:attrNameLst>
                                          <p:attrName>ppt_x</p:attrName>
                                        </p:attrNameLst>
                                      </p:cBhvr>
                                      <p:tavLst>
                                        <p:tav tm="0">
                                          <p:val>
                                            <p:fltVal val="0.5"/>
                                          </p:val>
                                        </p:tav>
                                        <p:tav tm="100000">
                                          <p:val>
                                            <p:strVal val="#ppt_x"/>
                                          </p:val>
                                        </p:tav>
                                      </p:tavLst>
                                    </p:anim>
                                    <p:anim calcmode="lin" valueType="num">
                                      <p:cBhvr>
                                        <p:cTn id="37" dur="500" fill="hold"/>
                                        <p:tgtEl>
                                          <p:spTgt spid="129"/>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53" presetClass="entr" presetSubtype="528" fill="hold" nodeType="afterEffect">
                                  <p:stCondLst>
                                    <p:cond delay="0"/>
                                  </p:stCondLst>
                                  <p:childTnLst>
                                    <p:set>
                                      <p:cBhvr>
                                        <p:cTn id="40" dur="1" fill="hold">
                                          <p:stCondLst>
                                            <p:cond delay="0"/>
                                          </p:stCondLst>
                                        </p:cTn>
                                        <p:tgtEl>
                                          <p:spTgt spid="132"/>
                                        </p:tgtEl>
                                        <p:attrNameLst>
                                          <p:attrName>style.visibility</p:attrName>
                                        </p:attrNameLst>
                                      </p:cBhvr>
                                      <p:to>
                                        <p:strVal val="visible"/>
                                      </p:to>
                                    </p:set>
                                    <p:anim calcmode="lin" valueType="num">
                                      <p:cBhvr>
                                        <p:cTn id="41" dur="500" fill="hold"/>
                                        <p:tgtEl>
                                          <p:spTgt spid="132"/>
                                        </p:tgtEl>
                                        <p:attrNameLst>
                                          <p:attrName>ppt_w</p:attrName>
                                        </p:attrNameLst>
                                      </p:cBhvr>
                                      <p:tavLst>
                                        <p:tav tm="0">
                                          <p:val>
                                            <p:fltVal val="0"/>
                                          </p:val>
                                        </p:tav>
                                        <p:tav tm="100000">
                                          <p:val>
                                            <p:strVal val="#ppt_w"/>
                                          </p:val>
                                        </p:tav>
                                      </p:tavLst>
                                    </p:anim>
                                    <p:anim calcmode="lin" valueType="num">
                                      <p:cBhvr>
                                        <p:cTn id="42" dur="500" fill="hold"/>
                                        <p:tgtEl>
                                          <p:spTgt spid="132"/>
                                        </p:tgtEl>
                                        <p:attrNameLst>
                                          <p:attrName>ppt_h</p:attrName>
                                        </p:attrNameLst>
                                      </p:cBhvr>
                                      <p:tavLst>
                                        <p:tav tm="0">
                                          <p:val>
                                            <p:fltVal val="0"/>
                                          </p:val>
                                        </p:tav>
                                        <p:tav tm="100000">
                                          <p:val>
                                            <p:strVal val="#ppt_h"/>
                                          </p:val>
                                        </p:tav>
                                      </p:tavLst>
                                    </p:anim>
                                    <p:animEffect transition="in" filter="fade">
                                      <p:cBhvr>
                                        <p:cTn id="43" dur="500"/>
                                        <p:tgtEl>
                                          <p:spTgt spid="132"/>
                                        </p:tgtEl>
                                      </p:cBhvr>
                                    </p:animEffect>
                                    <p:anim calcmode="lin" valueType="num">
                                      <p:cBhvr>
                                        <p:cTn id="44" dur="500" fill="hold"/>
                                        <p:tgtEl>
                                          <p:spTgt spid="132"/>
                                        </p:tgtEl>
                                        <p:attrNameLst>
                                          <p:attrName>ppt_x</p:attrName>
                                        </p:attrNameLst>
                                      </p:cBhvr>
                                      <p:tavLst>
                                        <p:tav tm="0">
                                          <p:val>
                                            <p:fltVal val="0.5"/>
                                          </p:val>
                                        </p:tav>
                                        <p:tav tm="100000">
                                          <p:val>
                                            <p:strVal val="#ppt_x"/>
                                          </p:val>
                                        </p:tav>
                                      </p:tavLst>
                                    </p:anim>
                                    <p:anim calcmode="lin" valueType="num">
                                      <p:cBhvr>
                                        <p:cTn id="45" dur="500" fill="hold"/>
                                        <p:tgtEl>
                                          <p:spTgt spid="13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21" name="组合 20"/>
          <p:cNvGrpSpPr/>
          <p:nvPr/>
        </p:nvGrpSpPr>
        <p:grpSpPr>
          <a:xfrm>
            <a:off x="4322635" y="2028227"/>
            <a:ext cx="3670300" cy="3670300"/>
            <a:chOff x="4319588" y="1892300"/>
            <a:chExt cx="3670300" cy="3670300"/>
          </a:xfrm>
        </p:grpSpPr>
        <p:sp>
          <p:nvSpPr>
            <p:cNvPr id="11" name="椭圆 6"/>
            <p:cNvSpPr/>
            <p:nvPr/>
          </p:nvSpPr>
          <p:spPr bwMode="auto">
            <a:xfrm flipH="1" flipV="1">
              <a:off x="6186488" y="3484563"/>
              <a:ext cx="1803400" cy="2078037"/>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rgbClr val="FF946F"/>
            </a:solidFill>
            <a:ln w="25400" cap="flat" cmpd="sng" algn="ctr">
              <a:noFill/>
              <a:prstDash val="solid"/>
            </a:ln>
            <a:effectLst/>
          </p:spPr>
          <p:txBody>
            <a:bodyPr anchor="ctr"/>
            <a:lstStyle/>
            <a:p>
              <a:pPr algn="ctr" defTabSz="1218565" fontAlgn="auto">
                <a:spcBef>
                  <a:spcPts val="0"/>
                </a:spcBef>
                <a:spcAft>
                  <a:spcPts val="0"/>
                </a:spcAft>
                <a:buFontTx/>
                <a:buNone/>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2" name="椭圆 61"/>
            <p:cNvSpPr/>
            <p:nvPr/>
          </p:nvSpPr>
          <p:spPr bwMode="auto">
            <a:xfrm flipH="1" flipV="1">
              <a:off x="4319588" y="3759200"/>
              <a:ext cx="2078037" cy="1803400"/>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rgbClr val="7DCCDF"/>
            </a:solidFill>
            <a:ln w="25400" cap="flat" cmpd="sng" algn="ctr">
              <a:noFill/>
              <a:prstDash val="solid"/>
            </a:ln>
            <a:effectLst/>
          </p:spPr>
          <p:txBody>
            <a:bodyPr anchor="ctr"/>
            <a:lstStyle/>
            <a:p>
              <a:pPr algn="ctr" defTabSz="1218565" fontAlgn="auto">
                <a:spcBef>
                  <a:spcPts val="0"/>
                </a:spcBef>
                <a:spcAft>
                  <a:spcPts val="0"/>
                </a:spcAft>
                <a:buFontTx/>
                <a:buNone/>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3" name="椭圆 6"/>
            <p:cNvSpPr/>
            <p:nvPr/>
          </p:nvSpPr>
          <p:spPr bwMode="auto">
            <a:xfrm>
              <a:off x="4319588" y="1892300"/>
              <a:ext cx="1803400" cy="2078038"/>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rgbClr val="FF946F"/>
            </a:solidFill>
            <a:ln w="25400" cap="flat" cmpd="sng" algn="ctr">
              <a:noFill/>
              <a:prstDash val="solid"/>
            </a:ln>
            <a:effectLst/>
          </p:spPr>
          <p:txBody>
            <a:bodyPr anchor="ctr"/>
            <a:lstStyle/>
            <a:p>
              <a:pPr algn="ctr" defTabSz="1218565" fontAlgn="auto">
                <a:spcBef>
                  <a:spcPts val="0"/>
                </a:spcBef>
                <a:spcAft>
                  <a:spcPts val="0"/>
                </a:spcAft>
                <a:buFontTx/>
                <a:buNone/>
                <a:defRPr/>
              </a:pPr>
              <a:endParaRPr lang="zh-CN" altLang="en-US" sz="2400" kern="0" dirty="0">
                <a:solidFill>
                  <a:sysClr val="window" lastClr="FFFFFF"/>
                </a:solidFill>
                <a:latin typeface="Calibri" panose="020F0502020204030204"/>
                <a:ea typeface="宋体" panose="02010600030101010101" pitchFamily="2" charset="-122"/>
              </a:endParaRPr>
            </a:p>
          </p:txBody>
        </p:sp>
        <p:sp>
          <p:nvSpPr>
            <p:cNvPr id="14" name="椭圆 61"/>
            <p:cNvSpPr/>
            <p:nvPr/>
          </p:nvSpPr>
          <p:spPr bwMode="auto">
            <a:xfrm>
              <a:off x="5911850" y="1892300"/>
              <a:ext cx="2078038" cy="1803400"/>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rgbClr val="251D5B"/>
            </a:solidFill>
            <a:ln w="25400" cap="flat" cmpd="sng" algn="ctr">
              <a:noFill/>
              <a:prstDash val="solid"/>
            </a:ln>
            <a:effectLst/>
          </p:spPr>
          <p:txBody>
            <a:bodyPr anchor="ctr"/>
            <a:lstStyle/>
            <a:p>
              <a:pPr algn="ctr" defTabSz="1218565" fontAlgn="auto">
                <a:spcBef>
                  <a:spcPts val="0"/>
                </a:spcBef>
                <a:spcAft>
                  <a:spcPts val="0"/>
                </a:spcAft>
                <a:buFontTx/>
                <a:buNone/>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5" name="椭圆 14"/>
            <p:cNvSpPr/>
            <p:nvPr/>
          </p:nvSpPr>
          <p:spPr bwMode="auto">
            <a:xfrm flipH="1" flipV="1">
              <a:off x="6011863" y="3619501"/>
              <a:ext cx="285750" cy="285750"/>
            </a:xfrm>
            <a:prstGeom prst="ellipse">
              <a:avLst/>
            </a:prstGeom>
            <a:solidFill>
              <a:srgbClr val="FFFFFF"/>
            </a:solidFill>
            <a:ln w="25400" cap="flat" cmpd="sng" algn="ctr">
              <a:noFill/>
              <a:prstDash val="solid"/>
            </a:ln>
            <a:effectLst/>
          </p:spPr>
          <p:txBody>
            <a:bodyPr anchor="ctr"/>
            <a:lstStyle/>
            <a:p>
              <a:pPr algn="ctr" defTabSz="1218565" fontAlgn="auto">
                <a:spcBef>
                  <a:spcPts val="0"/>
                </a:spcBef>
                <a:spcAft>
                  <a:spcPts val="0"/>
                </a:spcAft>
                <a:buFontTx/>
                <a:buNone/>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6" name="TextBox 121"/>
            <p:cNvSpPr txBox="1"/>
            <p:nvPr/>
          </p:nvSpPr>
          <p:spPr bwMode="auto">
            <a:xfrm>
              <a:off x="4646614" y="2514600"/>
              <a:ext cx="1179512" cy="533400"/>
            </a:xfrm>
            <a:prstGeom prst="rect">
              <a:avLst/>
            </a:prstGeom>
            <a:noFill/>
          </p:spPr>
          <p:txBody>
            <a:bodyPr lIns="0" tIns="0" rIns="0" bIns="0">
              <a:spAutoFit/>
            </a:bodyPr>
            <a:lstStyle/>
            <a:p>
              <a:pPr algn="ctr" defTabSz="1218565" fontAlgn="auto">
                <a:spcBef>
                  <a:spcPts val="0"/>
                </a:spcBef>
                <a:spcAft>
                  <a:spcPts val="0"/>
                </a:spcAft>
                <a:buFontTx/>
                <a:buNone/>
                <a:defRPr/>
              </a:pPr>
              <a:r>
                <a:rPr lang="en-US" altLang="zh-CN" sz="3465"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3465" b="1"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7" name="TextBox 122"/>
            <p:cNvSpPr txBox="1"/>
            <p:nvPr/>
          </p:nvSpPr>
          <p:spPr bwMode="auto">
            <a:xfrm>
              <a:off x="6407149" y="2489201"/>
              <a:ext cx="1087438" cy="533400"/>
            </a:xfrm>
            <a:prstGeom prst="rect">
              <a:avLst/>
            </a:prstGeom>
            <a:noFill/>
          </p:spPr>
          <p:txBody>
            <a:bodyPr lIns="0" tIns="0" rIns="0" bIns="0">
              <a:spAutoFit/>
            </a:bodyPr>
            <a:lstStyle/>
            <a:p>
              <a:pPr algn="ctr" defTabSz="1218565" fontAlgn="auto">
                <a:spcBef>
                  <a:spcPts val="0"/>
                </a:spcBef>
                <a:spcAft>
                  <a:spcPts val="0"/>
                </a:spcAft>
                <a:buFontTx/>
                <a:buNone/>
                <a:defRPr/>
              </a:pPr>
              <a:r>
                <a:rPr lang="en-US" altLang="zh-CN" sz="3465"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3465" b="1"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TextBox 123"/>
            <p:cNvSpPr txBox="1"/>
            <p:nvPr/>
          </p:nvSpPr>
          <p:spPr bwMode="auto">
            <a:xfrm>
              <a:off x="4703763" y="4298950"/>
              <a:ext cx="1216024" cy="533400"/>
            </a:xfrm>
            <a:prstGeom prst="rect">
              <a:avLst/>
            </a:prstGeom>
            <a:noFill/>
          </p:spPr>
          <p:txBody>
            <a:bodyPr lIns="0" tIns="0" rIns="0" bIns="0">
              <a:spAutoFit/>
            </a:bodyPr>
            <a:lstStyle/>
            <a:p>
              <a:pPr algn="ctr" defTabSz="1218565" fontAlgn="auto">
                <a:spcBef>
                  <a:spcPts val="0"/>
                </a:spcBef>
                <a:spcAft>
                  <a:spcPts val="0"/>
                </a:spcAft>
                <a:buFontTx/>
                <a:buNone/>
                <a:defRPr/>
              </a:pPr>
              <a:r>
                <a:rPr lang="en-US" altLang="zh-CN" sz="3465"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3465" b="1"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TextBox 124"/>
            <p:cNvSpPr txBox="1"/>
            <p:nvPr/>
          </p:nvSpPr>
          <p:spPr bwMode="auto">
            <a:xfrm>
              <a:off x="6537325" y="4222750"/>
              <a:ext cx="1123951" cy="533400"/>
            </a:xfrm>
            <a:prstGeom prst="rect">
              <a:avLst/>
            </a:prstGeom>
            <a:noFill/>
          </p:spPr>
          <p:txBody>
            <a:bodyPr lIns="0" tIns="0" rIns="0" bIns="0">
              <a:spAutoFit/>
            </a:bodyPr>
            <a:lstStyle/>
            <a:p>
              <a:pPr algn="ctr" defTabSz="1218565" fontAlgn="auto">
                <a:spcBef>
                  <a:spcPts val="0"/>
                </a:spcBef>
                <a:spcAft>
                  <a:spcPts val="0"/>
                </a:spcAft>
                <a:buFontTx/>
                <a:buNone/>
                <a:defRPr/>
              </a:pPr>
              <a:r>
                <a:rPr lang="en-US" altLang="zh-CN" sz="3465"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3465" b="1"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椭圆 19"/>
            <p:cNvSpPr/>
            <p:nvPr/>
          </p:nvSpPr>
          <p:spPr bwMode="auto">
            <a:xfrm>
              <a:off x="6011863" y="3619501"/>
              <a:ext cx="285750" cy="285750"/>
            </a:xfrm>
            <a:prstGeom prst="ellipse">
              <a:avLst/>
            </a:prstGeom>
            <a:noFill/>
            <a:ln w="25400" cap="flat" cmpd="sng" algn="ctr">
              <a:solidFill>
                <a:srgbClr val="1E445B">
                  <a:lumMod val="40000"/>
                  <a:lumOff val="60000"/>
                </a:srgbClr>
              </a:solidFill>
              <a:prstDash val="solid"/>
            </a:ln>
            <a:effectLst/>
          </p:spPr>
          <p:txBody>
            <a:bodyPr anchor="ctr"/>
            <a:lstStyle/>
            <a:p>
              <a:pPr algn="ctr" defTabSz="1218565" fontAlgn="auto">
                <a:spcBef>
                  <a:spcPts val="0"/>
                </a:spcBef>
                <a:spcAft>
                  <a:spcPts val="0"/>
                </a:spcAft>
                <a:buFontTx/>
                <a:buNone/>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22" name="组合 21"/>
          <p:cNvGrpSpPr/>
          <p:nvPr/>
        </p:nvGrpSpPr>
        <p:grpSpPr>
          <a:xfrm>
            <a:off x="8201799" y="2254560"/>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5" name="组合 24"/>
          <p:cNvGrpSpPr/>
          <p:nvPr/>
        </p:nvGrpSpPr>
        <p:grpSpPr>
          <a:xfrm>
            <a:off x="8201799" y="4503593"/>
            <a:ext cx="4894816" cy="929367"/>
            <a:chOff x="6992384" y="1554441"/>
            <a:chExt cx="4894816"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8" name="组合 27"/>
          <p:cNvGrpSpPr/>
          <p:nvPr/>
        </p:nvGrpSpPr>
        <p:grpSpPr>
          <a:xfrm>
            <a:off x="-832611" y="4503593"/>
            <a:ext cx="4894816" cy="929367"/>
            <a:chOff x="6992384" y="1554441"/>
            <a:chExt cx="4894816" cy="929367"/>
          </a:xfrm>
        </p:grpSpPr>
        <p:sp>
          <p:nvSpPr>
            <p:cNvPr id="29" name="文本框 2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1" name="组合 30"/>
          <p:cNvGrpSpPr/>
          <p:nvPr/>
        </p:nvGrpSpPr>
        <p:grpSpPr>
          <a:xfrm>
            <a:off x="-832611" y="2254560"/>
            <a:ext cx="4894816" cy="929367"/>
            <a:chOff x="6992384" y="1554441"/>
            <a:chExt cx="4894816" cy="929367"/>
          </a:xfrm>
        </p:grpSpPr>
        <p:sp>
          <p:nvSpPr>
            <p:cNvPr id="32" name="文本框 31"/>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2500"/>
                            </p:stCondLst>
                            <p:childTnLst>
                              <p:par>
                                <p:cTn id="15" presetID="2" presetClass="entr" presetSubtype="8"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0-#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1+#ppt_w/2"/>
                                          </p:val>
                                        </p:tav>
                                        <p:tav tm="100000">
                                          <p:val>
                                            <p:strVal val="#ppt_x"/>
                                          </p:val>
                                        </p:tav>
                                      </p:tavLst>
                                    </p:anim>
                                    <p:anim calcmode="lin" valueType="num">
                                      <p:cBhvr additive="base">
                                        <p:cTn id="23" dur="500" fill="hold"/>
                                        <p:tgtEl>
                                          <p:spTgt spid="22"/>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4"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cxnSp>
        <p:nvCxnSpPr>
          <p:cNvPr id="24" name="直接连接符 23"/>
          <p:cNvCxnSpPr/>
          <p:nvPr/>
        </p:nvCxnSpPr>
        <p:spPr>
          <a:xfrm flipH="1">
            <a:off x="8307656" y="4962861"/>
            <a:ext cx="631128"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539053" y="6281175"/>
            <a:ext cx="1332782"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3388842" y="4952011"/>
            <a:ext cx="631128"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3419585" y="3109263"/>
            <a:ext cx="631127"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bwMode="auto">
          <a:xfrm>
            <a:off x="4766833" y="1678829"/>
            <a:ext cx="1074182" cy="271258"/>
            <a:chOff x="4470269" y="1661160"/>
            <a:chExt cx="1290451" cy="262890"/>
          </a:xfrm>
        </p:grpSpPr>
        <p:cxnSp>
          <p:nvCxnSpPr>
            <p:cNvPr id="29" name="直接连接符 28"/>
            <p:cNvCxnSpPr/>
            <p:nvPr/>
          </p:nvCxnSpPr>
          <p:spPr>
            <a:xfrm flipH="1" flipV="1">
              <a:off x="5410952" y="1661160"/>
              <a:ext cx="349768" cy="26289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470269" y="1662912"/>
              <a:ext cx="942855"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bwMode="auto">
          <a:xfrm flipH="1">
            <a:off x="8040015" y="2537813"/>
            <a:ext cx="911427" cy="271258"/>
            <a:chOff x="4255294" y="1661160"/>
            <a:chExt cx="1505426" cy="262890"/>
          </a:xfrm>
        </p:grpSpPr>
        <p:cxnSp>
          <p:nvCxnSpPr>
            <p:cNvPr id="47" name="直接连接符 46"/>
            <p:cNvCxnSpPr/>
            <p:nvPr/>
          </p:nvCxnSpPr>
          <p:spPr>
            <a:xfrm flipH="1" flipV="1">
              <a:off x="5411245" y="1661160"/>
              <a:ext cx="349475" cy="26289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4255294" y="1662913"/>
              <a:ext cx="1155951"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5213790" y="3306470"/>
            <a:ext cx="1946603" cy="1644515"/>
            <a:chOff x="5213790" y="3306470"/>
            <a:chExt cx="1946603" cy="1644515"/>
          </a:xfrm>
        </p:grpSpPr>
        <p:sp>
          <p:nvSpPr>
            <p:cNvPr id="50" name="六边形 49"/>
            <p:cNvSpPr/>
            <p:nvPr/>
          </p:nvSpPr>
          <p:spPr>
            <a:xfrm>
              <a:off x="5213790" y="3306470"/>
              <a:ext cx="1946603" cy="1644515"/>
            </a:xfrm>
            <a:prstGeom prst="hexagon">
              <a:avLst/>
            </a:prstGeom>
            <a:solidFill>
              <a:srgbClr val="FF946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26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56" name="Text Placeholder 2"/>
            <p:cNvSpPr txBox="1"/>
            <p:nvPr/>
          </p:nvSpPr>
          <p:spPr>
            <a:xfrm>
              <a:off x="5444447" y="3919204"/>
              <a:ext cx="1472323"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1" name="组合 10"/>
          <p:cNvGrpSpPr/>
          <p:nvPr/>
        </p:nvGrpSpPr>
        <p:grpSpPr>
          <a:xfrm>
            <a:off x="4051038" y="2750636"/>
            <a:ext cx="1241953" cy="1085854"/>
            <a:chOff x="4051038" y="2750636"/>
            <a:chExt cx="1241953" cy="1085854"/>
          </a:xfrm>
        </p:grpSpPr>
        <p:sp>
          <p:nvSpPr>
            <p:cNvPr id="44" name="六边形 43"/>
            <p:cNvSpPr/>
            <p:nvPr/>
          </p:nvSpPr>
          <p:spPr>
            <a:xfrm>
              <a:off x="4051038" y="2750636"/>
              <a:ext cx="1241953" cy="1085854"/>
            </a:xfrm>
            <a:prstGeom prst="hexagon">
              <a:avLst/>
            </a:prstGeom>
            <a:solidFill>
              <a:srgbClr val="251D5B"/>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13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57" name="Text Placeholder 2"/>
            <p:cNvSpPr txBox="1"/>
            <p:nvPr/>
          </p:nvSpPr>
          <p:spPr>
            <a:xfrm>
              <a:off x="4412868" y="3109263"/>
              <a:ext cx="677787"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p>
          </p:txBody>
        </p:sp>
      </p:grpSp>
      <p:grpSp>
        <p:nvGrpSpPr>
          <p:cNvPr id="12" name="组合 11"/>
          <p:cNvGrpSpPr/>
          <p:nvPr/>
        </p:nvGrpSpPr>
        <p:grpSpPr>
          <a:xfrm>
            <a:off x="5566106" y="1936628"/>
            <a:ext cx="1241953" cy="1085856"/>
            <a:chOff x="5566106" y="1936628"/>
            <a:chExt cx="1241953" cy="1085856"/>
          </a:xfrm>
        </p:grpSpPr>
        <p:sp>
          <p:nvSpPr>
            <p:cNvPr id="35" name="六边形 34"/>
            <p:cNvSpPr/>
            <p:nvPr/>
          </p:nvSpPr>
          <p:spPr>
            <a:xfrm>
              <a:off x="5566106" y="1936628"/>
              <a:ext cx="1241953" cy="1085856"/>
            </a:xfrm>
            <a:prstGeom prst="hexagon">
              <a:avLst/>
            </a:prstGeom>
            <a:solidFill>
              <a:srgbClr val="7DCCD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13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58" name="Text Placeholder 2"/>
            <p:cNvSpPr txBox="1"/>
            <p:nvPr/>
          </p:nvSpPr>
          <p:spPr>
            <a:xfrm>
              <a:off x="5901827" y="2251092"/>
              <a:ext cx="677787"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p>
          </p:txBody>
        </p:sp>
      </p:grpSp>
      <p:grpSp>
        <p:nvGrpSpPr>
          <p:cNvPr id="13" name="组合 12"/>
          <p:cNvGrpSpPr/>
          <p:nvPr/>
        </p:nvGrpSpPr>
        <p:grpSpPr>
          <a:xfrm>
            <a:off x="7078383" y="2794097"/>
            <a:ext cx="1241953" cy="1085854"/>
            <a:chOff x="7078383" y="2794097"/>
            <a:chExt cx="1241953" cy="1085854"/>
          </a:xfrm>
        </p:grpSpPr>
        <p:sp>
          <p:nvSpPr>
            <p:cNvPr id="32" name="六边形 31"/>
            <p:cNvSpPr/>
            <p:nvPr/>
          </p:nvSpPr>
          <p:spPr>
            <a:xfrm>
              <a:off x="7078383" y="2794097"/>
              <a:ext cx="1241953" cy="1085854"/>
            </a:xfrm>
            <a:prstGeom prst="hexagon">
              <a:avLst/>
            </a:prstGeom>
            <a:solidFill>
              <a:srgbClr val="251D5B"/>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13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59" name="Text Placeholder 2"/>
            <p:cNvSpPr txBox="1"/>
            <p:nvPr/>
          </p:nvSpPr>
          <p:spPr>
            <a:xfrm>
              <a:off x="7431295" y="3109263"/>
              <a:ext cx="677787"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p>
          </p:txBody>
        </p:sp>
      </p:grpSp>
      <p:grpSp>
        <p:nvGrpSpPr>
          <p:cNvPr id="16" name="组合 15"/>
          <p:cNvGrpSpPr/>
          <p:nvPr/>
        </p:nvGrpSpPr>
        <p:grpSpPr>
          <a:xfrm>
            <a:off x="7065959" y="4420711"/>
            <a:ext cx="1241953" cy="1085856"/>
            <a:chOff x="7065959" y="4420711"/>
            <a:chExt cx="1241953" cy="1085856"/>
          </a:xfrm>
        </p:grpSpPr>
        <p:sp>
          <p:nvSpPr>
            <p:cNvPr id="38" name="六边形 37"/>
            <p:cNvSpPr/>
            <p:nvPr/>
          </p:nvSpPr>
          <p:spPr>
            <a:xfrm>
              <a:off x="7065959" y="4420711"/>
              <a:ext cx="1241953" cy="1085856"/>
            </a:xfrm>
            <a:prstGeom prst="hexagon">
              <a:avLst/>
            </a:prstGeom>
            <a:solidFill>
              <a:srgbClr val="7DCCD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13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60" name="Text Placeholder 2"/>
            <p:cNvSpPr txBox="1"/>
            <p:nvPr/>
          </p:nvSpPr>
          <p:spPr>
            <a:xfrm>
              <a:off x="7418293" y="4763394"/>
              <a:ext cx="677787"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p>
          </p:txBody>
        </p:sp>
      </p:grpSp>
      <p:grpSp>
        <p:nvGrpSpPr>
          <p:cNvPr id="15" name="组合 14"/>
          <p:cNvGrpSpPr/>
          <p:nvPr/>
        </p:nvGrpSpPr>
        <p:grpSpPr>
          <a:xfrm>
            <a:off x="5566106" y="5203737"/>
            <a:ext cx="1241953" cy="1085854"/>
            <a:chOff x="5566106" y="5203737"/>
            <a:chExt cx="1241953" cy="1085854"/>
          </a:xfrm>
        </p:grpSpPr>
        <p:sp>
          <p:nvSpPr>
            <p:cNvPr id="53" name="六边形 52"/>
            <p:cNvSpPr/>
            <p:nvPr/>
          </p:nvSpPr>
          <p:spPr>
            <a:xfrm>
              <a:off x="5566106" y="5203737"/>
              <a:ext cx="1241953" cy="1085854"/>
            </a:xfrm>
            <a:prstGeom prst="hexagon">
              <a:avLst/>
            </a:prstGeom>
            <a:solidFill>
              <a:srgbClr val="251D5B"/>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13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61" name="Text Placeholder 2"/>
            <p:cNvSpPr txBox="1"/>
            <p:nvPr/>
          </p:nvSpPr>
          <p:spPr>
            <a:xfrm>
              <a:off x="5895853" y="5534041"/>
              <a:ext cx="677787"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05</a:t>
              </a:r>
            </a:p>
          </p:txBody>
        </p:sp>
      </p:grpSp>
      <p:grpSp>
        <p:nvGrpSpPr>
          <p:cNvPr id="14" name="组合 13"/>
          <p:cNvGrpSpPr/>
          <p:nvPr/>
        </p:nvGrpSpPr>
        <p:grpSpPr>
          <a:xfrm>
            <a:off x="4019442" y="4407440"/>
            <a:ext cx="1241953" cy="1085856"/>
            <a:chOff x="4019442" y="4407440"/>
            <a:chExt cx="1241953" cy="1085856"/>
          </a:xfrm>
        </p:grpSpPr>
        <p:sp>
          <p:nvSpPr>
            <p:cNvPr id="41" name="六边形 40"/>
            <p:cNvSpPr/>
            <p:nvPr/>
          </p:nvSpPr>
          <p:spPr>
            <a:xfrm>
              <a:off x="4019442" y="4407440"/>
              <a:ext cx="1241953" cy="1085856"/>
            </a:xfrm>
            <a:prstGeom prst="hexagon">
              <a:avLst/>
            </a:prstGeom>
            <a:solidFill>
              <a:srgbClr val="7DCCD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135" dirty="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62" name="Text Placeholder 2"/>
            <p:cNvSpPr txBox="1"/>
            <p:nvPr/>
          </p:nvSpPr>
          <p:spPr>
            <a:xfrm>
              <a:off x="4336241" y="4763394"/>
              <a:ext cx="677787" cy="498254"/>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06</a:t>
              </a:r>
            </a:p>
          </p:txBody>
        </p:sp>
      </p:grpSp>
      <p:grpSp>
        <p:nvGrpSpPr>
          <p:cNvPr id="63" name="组合 62"/>
          <p:cNvGrpSpPr/>
          <p:nvPr/>
        </p:nvGrpSpPr>
        <p:grpSpPr>
          <a:xfrm>
            <a:off x="8295923" y="2014872"/>
            <a:ext cx="4894816" cy="929367"/>
            <a:chOff x="6992384" y="1554441"/>
            <a:chExt cx="4894816" cy="929367"/>
          </a:xfrm>
        </p:grpSpPr>
        <p:sp>
          <p:nvSpPr>
            <p:cNvPr id="64" name="文本框 6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5" name="文本框 6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6" name="组合 65"/>
          <p:cNvGrpSpPr/>
          <p:nvPr/>
        </p:nvGrpSpPr>
        <p:grpSpPr>
          <a:xfrm>
            <a:off x="8504373" y="4498177"/>
            <a:ext cx="4894816" cy="929367"/>
            <a:chOff x="6992384" y="1554441"/>
            <a:chExt cx="4894816" cy="929367"/>
          </a:xfrm>
        </p:grpSpPr>
        <p:sp>
          <p:nvSpPr>
            <p:cNvPr id="67" name="文本框 6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8" name="文本框 6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9" name="组合 68"/>
          <p:cNvGrpSpPr/>
          <p:nvPr/>
        </p:nvGrpSpPr>
        <p:grpSpPr>
          <a:xfrm>
            <a:off x="7323223" y="5742822"/>
            <a:ext cx="4894816" cy="929367"/>
            <a:chOff x="6992384" y="1554441"/>
            <a:chExt cx="4894816" cy="929367"/>
          </a:xfrm>
        </p:grpSpPr>
        <p:sp>
          <p:nvSpPr>
            <p:cNvPr id="70" name="文本框 6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1" name="文本框 7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2" name="组合 71"/>
          <p:cNvGrpSpPr/>
          <p:nvPr/>
        </p:nvGrpSpPr>
        <p:grpSpPr>
          <a:xfrm>
            <a:off x="-1079382" y="2620606"/>
            <a:ext cx="4894816" cy="929367"/>
            <a:chOff x="6992384" y="1554441"/>
            <a:chExt cx="4894816" cy="929367"/>
          </a:xfrm>
        </p:grpSpPr>
        <p:sp>
          <p:nvSpPr>
            <p:cNvPr id="73" name="文本框 7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4" name="文本框 7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5" name="组合 74"/>
          <p:cNvGrpSpPr/>
          <p:nvPr/>
        </p:nvGrpSpPr>
        <p:grpSpPr>
          <a:xfrm>
            <a:off x="-949968" y="4433780"/>
            <a:ext cx="4894816" cy="929367"/>
            <a:chOff x="6992384" y="1554441"/>
            <a:chExt cx="4894816" cy="929367"/>
          </a:xfrm>
        </p:grpSpPr>
        <p:sp>
          <p:nvSpPr>
            <p:cNvPr id="76" name="文本框 7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7" name="文本框 7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78" name="组合 77"/>
          <p:cNvGrpSpPr/>
          <p:nvPr/>
        </p:nvGrpSpPr>
        <p:grpSpPr>
          <a:xfrm>
            <a:off x="365707" y="1250319"/>
            <a:ext cx="4894816" cy="929367"/>
            <a:chOff x="6992384" y="1554441"/>
            <a:chExt cx="4894816" cy="929367"/>
          </a:xfrm>
        </p:grpSpPr>
        <p:sp>
          <p:nvSpPr>
            <p:cNvPr id="79" name="文本框 7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0" name="文本框 7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1500"/>
                            </p:stCondLst>
                            <p:childTnLst>
                              <p:par>
                                <p:cTn id="21" presetID="22" presetClass="entr" presetSubtype="2"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right)">
                                      <p:cBhvr>
                                        <p:cTn id="23" dur="500"/>
                                        <p:tgtEl>
                                          <p:spTgt spid="27"/>
                                        </p:tgtEl>
                                      </p:cBhvr>
                                    </p:animEffect>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1000"/>
                                        <p:tgtEl>
                                          <p:spTgt spid="72"/>
                                        </p:tgtEl>
                                      </p:cBhvr>
                                    </p:animEffect>
                                    <p:anim calcmode="lin" valueType="num">
                                      <p:cBhvr>
                                        <p:cTn id="28" dur="1000" fill="hold"/>
                                        <p:tgtEl>
                                          <p:spTgt spid="72"/>
                                        </p:tgtEl>
                                        <p:attrNameLst>
                                          <p:attrName>ppt_x</p:attrName>
                                        </p:attrNameLst>
                                      </p:cBhvr>
                                      <p:tavLst>
                                        <p:tav tm="0">
                                          <p:val>
                                            <p:strVal val="#ppt_x"/>
                                          </p:val>
                                        </p:tav>
                                        <p:tav tm="100000">
                                          <p:val>
                                            <p:strVal val="#ppt_x"/>
                                          </p:val>
                                        </p:tav>
                                      </p:tavLst>
                                    </p:anim>
                                    <p:anim calcmode="lin" valueType="num">
                                      <p:cBhvr>
                                        <p:cTn id="29" dur="1000" fill="hold"/>
                                        <p:tgtEl>
                                          <p:spTgt spid="72"/>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par>
                          <p:cTn id="36" fill="hold">
                            <p:stCondLst>
                              <p:cond delay="3500"/>
                            </p:stCondLst>
                            <p:childTnLst>
                              <p:par>
                                <p:cTn id="37" presetID="22" presetClass="entr" presetSubtype="4"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down)">
                                      <p:cBhvr>
                                        <p:cTn id="39" dur="500"/>
                                        <p:tgtEl>
                                          <p:spTgt spid="28"/>
                                        </p:tgtEl>
                                      </p:cBhvr>
                                    </p:animEffect>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fade">
                                      <p:cBhvr>
                                        <p:cTn id="43" dur="1000"/>
                                        <p:tgtEl>
                                          <p:spTgt spid="78"/>
                                        </p:tgtEl>
                                      </p:cBhvr>
                                    </p:animEffect>
                                    <p:anim calcmode="lin" valueType="num">
                                      <p:cBhvr>
                                        <p:cTn id="44" dur="1000" fill="hold"/>
                                        <p:tgtEl>
                                          <p:spTgt spid="78"/>
                                        </p:tgtEl>
                                        <p:attrNameLst>
                                          <p:attrName>ppt_x</p:attrName>
                                        </p:attrNameLst>
                                      </p:cBhvr>
                                      <p:tavLst>
                                        <p:tav tm="0">
                                          <p:val>
                                            <p:strVal val="#ppt_x"/>
                                          </p:val>
                                        </p:tav>
                                        <p:tav tm="100000">
                                          <p:val>
                                            <p:strVal val="#ppt_x"/>
                                          </p:val>
                                        </p:tav>
                                      </p:tavLst>
                                    </p:anim>
                                    <p:anim calcmode="lin" valueType="num">
                                      <p:cBhvr>
                                        <p:cTn id="45" dur="1000" fill="hold"/>
                                        <p:tgtEl>
                                          <p:spTgt spid="78"/>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5500"/>
                            </p:stCondLst>
                            <p:childTnLst>
                              <p:par>
                                <p:cTn id="53" presetID="22" presetClass="entr" presetSubtype="4" fill="hold"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down)">
                                      <p:cBhvr>
                                        <p:cTn id="55" dur="500"/>
                                        <p:tgtEl>
                                          <p:spTgt spid="46"/>
                                        </p:tgtEl>
                                      </p:cBhvr>
                                    </p:animEffect>
                                  </p:childTnLst>
                                </p:cTn>
                              </p:par>
                            </p:childTnLst>
                          </p:cTn>
                        </p:par>
                        <p:par>
                          <p:cTn id="56" fill="hold">
                            <p:stCondLst>
                              <p:cond delay="6000"/>
                            </p:stCondLst>
                            <p:childTnLst>
                              <p:par>
                                <p:cTn id="57" presetID="42" presetClass="entr" presetSubtype="0" fill="hold" nodeType="after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fade">
                                      <p:cBhvr>
                                        <p:cTn id="59" dur="1000"/>
                                        <p:tgtEl>
                                          <p:spTgt spid="63"/>
                                        </p:tgtEl>
                                      </p:cBhvr>
                                    </p:animEffect>
                                    <p:anim calcmode="lin" valueType="num">
                                      <p:cBhvr>
                                        <p:cTn id="60" dur="1000" fill="hold"/>
                                        <p:tgtEl>
                                          <p:spTgt spid="63"/>
                                        </p:tgtEl>
                                        <p:attrNameLst>
                                          <p:attrName>ppt_x</p:attrName>
                                        </p:attrNameLst>
                                      </p:cBhvr>
                                      <p:tavLst>
                                        <p:tav tm="0">
                                          <p:val>
                                            <p:strVal val="#ppt_x"/>
                                          </p:val>
                                        </p:tav>
                                        <p:tav tm="100000">
                                          <p:val>
                                            <p:strVal val="#ppt_x"/>
                                          </p:val>
                                        </p:tav>
                                      </p:tavLst>
                                    </p:anim>
                                    <p:anim calcmode="lin" valueType="num">
                                      <p:cBhvr>
                                        <p:cTn id="61" dur="1000" fill="hold"/>
                                        <p:tgtEl>
                                          <p:spTgt spid="6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53" presetClass="entr" presetSubtype="16" fill="hold"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Effect transition="in" filter="fade">
                                      <p:cBhvr>
                                        <p:cTn id="67" dur="500"/>
                                        <p:tgtEl>
                                          <p:spTgt spid="16"/>
                                        </p:tgtEl>
                                      </p:cBhvr>
                                    </p:animEffect>
                                  </p:childTnLst>
                                </p:cTn>
                              </p:par>
                            </p:childTnLst>
                          </p:cTn>
                        </p:par>
                        <p:par>
                          <p:cTn id="68" fill="hold">
                            <p:stCondLst>
                              <p:cond delay="7500"/>
                            </p:stCondLst>
                            <p:childTnLst>
                              <p:par>
                                <p:cTn id="69" presetID="22" presetClass="entr" presetSubtype="8" fill="hold"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500"/>
                                        <p:tgtEl>
                                          <p:spTgt spid="24"/>
                                        </p:tgtEl>
                                      </p:cBhvr>
                                    </p:animEffect>
                                  </p:childTnLst>
                                </p:cTn>
                              </p:par>
                            </p:childTnLst>
                          </p:cTn>
                        </p:par>
                        <p:par>
                          <p:cTn id="72" fill="hold">
                            <p:stCondLst>
                              <p:cond delay="8000"/>
                            </p:stCondLst>
                            <p:childTnLst>
                              <p:par>
                                <p:cTn id="73" presetID="42" presetClass="entr" presetSubtype="0" fill="hold" nodeType="after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fade">
                                      <p:cBhvr>
                                        <p:cTn id="75" dur="1000"/>
                                        <p:tgtEl>
                                          <p:spTgt spid="66"/>
                                        </p:tgtEl>
                                      </p:cBhvr>
                                    </p:animEffect>
                                    <p:anim calcmode="lin" valueType="num">
                                      <p:cBhvr>
                                        <p:cTn id="76" dur="1000" fill="hold"/>
                                        <p:tgtEl>
                                          <p:spTgt spid="66"/>
                                        </p:tgtEl>
                                        <p:attrNameLst>
                                          <p:attrName>ppt_x</p:attrName>
                                        </p:attrNameLst>
                                      </p:cBhvr>
                                      <p:tavLst>
                                        <p:tav tm="0">
                                          <p:val>
                                            <p:strVal val="#ppt_x"/>
                                          </p:val>
                                        </p:tav>
                                        <p:tav tm="100000">
                                          <p:val>
                                            <p:strVal val="#ppt_x"/>
                                          </p:val>
                                        </p:tav>
                                      </p:tavLst>
                                    </p:anim>
                                    <p:anim calcmode="lin" valueType="num">
                                      <p:cBhvr>
                                        <p:cTn id="77" dur="1000" fill="hold"/>
                                        <p:tgtEl>
                                          <p:spTgt spid="66"/>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53" presetClass="entr" presetSubtype="16" fill="hold"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9500"/>
                            </p:stCondLst>
                            <p:childTnLst>
                              <p:par>
                                <p:cTn id="85" presetID="22" presetClass="entr" presetSubtype="8" fill="hold"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10000"/>
                            </p:stCondLst>
                            <p:childTnLst>
                              <p:par>
                                <p:cTn id="89" presetID="42" presetClass="entr" presetSubtype="0" fill="hold" nodeType="after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fade">
                                      <p:cBhvr>
                                        <p:cTn id="91" dur="1000"/>
                                        <p:tgtEl>
                                          <p:spTgt spid="69"/>
                                        </p:tgtEl>
                                      </p:cBhvr>
                                    </p:animEffect>
                                    <p:anim calcmode="lin" valueType="num">
                                      <p:cBhvr>
                                        <p:cTn id="92" dur="1000" fill="hold"/>
                                        <p:tgtEl>
                                          <p:spTgt spid="69"/>
                                        </p:tgtEl>
                                        <p:attrNameLst>
                                          <p:attrName>ppt_x</p:attrName>
                                        </p:attrNameLst>
                                      </p:cBhvr>
                                      <p:tavLst>
                                        <p:tav tm="0">
                                          <p:val>
                                            <p:strVal val="#ppt_x"/>
                                          </p:val>
                                        </p:tav>
                                        <p:tav tm="100000">
                                          <p:val>
                                            <p:strVal val="#ppt_x"/>
                                          </p:val>
                                        </p:tav>
                                      </p:tavLst>
                                    </p:anim>
                                    <p:anim calcmode="lin" valueType="num">
                                      <p:cBhvr>
                                        <p:cTn id="93" dur="1000" fill="hold"/>
                                        <p:tgtEl>
                                          <p:spTgt spid="69"/>
                                        </p:tgtEl>
                                        <p:attrNameLst>
                                          <p:attrName>ppt_y</p:attrName>
                                        </p:attrNameLst>
                                      </p:cBhvr>
                                      <p:tavLst>
                                        <p:tav tm="0">
                                          <p:val>
                                            <p:strVal val="#ppt_y+.1"/>
                                          </p:val>
                                        </p:tav>
                                        <p:tav tm="100000">
                                          <p:val>
                                            <p:strVal val="#ppt_y"/>
                                          </p:val>
                                        </p:tav>
                                      </p:tavLst>
                                    </p:anim>
                                  </p:childTnLst>
                                </p:cTn>
                              </p:par>
                            </p:childTnLst>
                          </p:cTn>
                        </p:par>
                        <p:par>
                          <p:cTn id="94" fill="hold">
                            <p:stCondLst>
                              <p:cond delay="11000"/>
                            </p:stCondLst>
                            <p:childTnLst>
                              <p:par>
                                <p:cTn id="95" presetID="53" presetClass="entr" presetSubtype="16" fill="hold" nodeType="afterEffect">
                                  <p:stCondLst>
                                    <p:cond delay="0"/>
                                  </p:stCondLst>
                                  <p:childTnLst>
                                    <p:set>
                                      <p:cBhvr>
                                        <p:cTn id="96" dur="1" fill="hold">
                                          <p:stCondLst>
                                            <p:cond delay="0"/>
                                          </p:stCondLst>
                                        </p:cTn>
                                        <p:tgtEl>
                                          <p:spTgt spid="14"/>
                                        </p:tgtEl>
                                        <p:attrNameLst>
                                          <p:attrName>style.visibility</p:attrName>
                                        </p:attrNameLst>
                                      </p:cBhvr>
                                      <p:to>
                                        <p:strVal val="visible"/>
                                      </p:to>
                                    </p:set>
                                    <p:anim calcmode="lin" valueType="num">
                                      <p:cBhvr>
                                        <p:cTn id="97" dur="500" fill="hold"/>
                                        <p:tgtEl>
                                          <p:spTgt spid="14"/>
                                        </p:tgtEl>
                                        <p:attrNameLst>
                                          <p:attrName>ppt_w</p:attrName>
                                        </p:attrNameLst>
                                      </p:cBhvr>
                                      <p:tavLst>
                                        <p:tav tm="0">
                                          <p:val>
                                            <p:fltVal val="0"/>
                                          </p:val>
                                        </p:tav>
                                        <p:tav tm="100000">
                                          <p:val>
                                            <p:strVal val="#ppt_w"/>
                                          </p:val>
                                        </p:tav>
                                      </p:tavLst>
                                    </p:anim>
                                    <p:anim calcmode="lin" valueType="num">
                                      <p:cBhvr>
                                        <p:cTn id="98" dur="500" fill="hold"/>
                                        <p:tgtEl>
                                          <p:spTgt spid="14"/>
                                        </p:tgtEl>
                                        <p:attrNameLst>
                                          <p:attrName>ppt_h</p:attrName>
                                        </p:attrNameLst>
                                      </p:cBhvr>
                                      <p:tavLst>
                                        <p:tav tm="0">
                                          <p:val>
                                            <p:fltVal val="0"/>
                                          </p:val>
                                        </p:tav>
                                        <p:tav tm="100000">
                                          <p:val>
                                            <p:strVal val="#ppt_h"/>
                                          </p:val>
                                        </p:tav>
                                      </p:tavLst>
                                    </p:anim>
                                    <p:animEffect transition="in" filter="fade">
                                      <p:cBhvr>
                                        <p:cTn id="99" dur="500"/>
                                        <p:tgtEl>
                                          <p:spTgt spid="14"/>
                                        </p:tgtEl>
                                      </p:cBhvr>
                                    </p:animEffect>
                                  </p:childTnLst>
                                </p:cTn>
                              </p:par>
                            </p:childTnLst>
                          </p:cTn>
                        </p:par>
                        <p:par>
                          <p:cTn id="100" fill="hold">
                            <p:stCondLst>
                              <p:cond delay="11500"/>
                            </p:stCondLst>
                            <p:childTnLst>
                              <p:par>
                                <p:cTn id="101" presetID="22" presetClass="entr" presetSubtype="2" fill="hold" nodeType="after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wipe(right)">
                                      <p:cBhvr>
                                        <p:cTn id="103" dur="500"/>
                                        <p:tgtEl>
                                          <p:spTgt spid="26"/>
                                        </p:tgtEl>
                                      </p:cBhvr>
                                    </p:animEffect>
                                  </p:childTnLst>
                                </p:cTn>
                              </p:par>
                            </p:childTnLst>
                          </p:cTn>
                        </p:par>
                        <p:par>
                          <p:cTn id="104" fill="hold">
                            <p:stCondLst>
                              <p:cond delay="12000"/>
                            </p:stCondLst>
                            <p:childTnLst>
                              <p:par>
                                <p:cTn id="105" presetID="42" presetClass="entr" presetSubtype="0" fill="hold" nodeType="afterEffect">
                                  <p:stCondLst>
                                    <p:cond delay="0"/>
                                  </p:stCondLst>
                                  <p:childTnLst>
                                    <p:set>
                                      <p:cBhvr>
                                        <p:cTn id="106" dur="1" fill="hold">
                                          <p:stCondLst>
                                            <p:cond delay="0"/>
                                          </p:stCondLst>
                                        </p:cTn>
                                        <p:tgtEl>
                                          <p:spTgt spid="75"/>
                                        </p:tgtEl>
                                        <p:attrNameLst>
                                          <p:attrName>style.visibility</p:attrName>
                                        </p:attrNameLst>
                                      </p:cBhvr>
                                      <p:to>
                                        <p:strVal val="visible"/>
                                      </p:to>
                                    </p:set>
                                    <p:animEffect transition="in" filter="fade">
                                      <p:cBhvr>
                                        <p:cTn id="107" dur="1000"/>
                                        <p:tgtEl>
                                          <p:spTgt spid="75"/>
                                        </p:tgtEl>
                                      </p:cBhvr>
                                    </p:animEffect>
                                    <p:anim calcmode="lin" valueType="num">
                                      <p:cBhvr>
                                        <p:cTn id="108" dur="1000" fill="hold"/>
                                        <p:tgtEl>
                                          <p:spTgt spid="75"/>
                                        </p:tgtEl>
                                        <p:attrNameLst>
                                          <p:attrName>ppt_x</p:attrName>
                                        </p:attrNameLst>
                                      </p:cBhvr>
                                      <p:tavLst>
                                        <p:tav tm="0">
                                          <p:val>
                                            <p:strVal val="#ppt_x"/>
                                          </p:val>
                                        </p:tav>
                                        <p:tav tm="100000">
                                          <p:val>
                                            <p:strVal val="#ppt_x"/>
                                          </p:val>
                                        </p:tav>
                                      </p:tavLst>
                                    </p:anim>
                                    <p:anim calcmode="lin" valueType="num">
                                      <p:cBhvr>
                                        <p:cTn id="109"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0"/>
            <a:ext cx="12192000" cy="61785"/>
            <a:chOff x="0" y="854774"/>
            <a:chExt cx="13567719" cy="47270"/>
          </a:xfrm>
        </p:grpSpPr>
        <p:sp>
          <p:nvSpPr>
            <p:cNvPr id="9" name="矩形 8"/>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0" name="矩形 9"/>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1" name="矩形 10"/>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nvGrpSpPr>
          <p:cNvPr id="14" name="组合 13"/>
          <p:cNvGrpSpPr/>
          <p:nvPr/>
        </p:nvGrpSpPr>
        <p:grpSpPr>
          <a:xfrm>
            <a:off x="0" y="6796215"/>
            <a:ext cx="12192000" cy="61785"/>
            <a:chOff x="0" y="854774"/>
            <a:chExt cx="13567719" cy="47270"/>
          </a:xfrm>
        </p:grpSpPr>
        <p:sp>
          <p:nvSpPr>
            <p:cNvPr id="15" name="矩形 1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6" name="矩形 1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7" name="矩形 1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sp>
        <p:nvSpPr>
          <p:cNvPr id="5" name="文本框 4"/>
          <p:cNvSpPr txBox="1"/>
          <p:nvPr/>
        </p:nvSpPr>
        <p:spPr>
          <a:xfrm>
            <a:off x="2045771" y="2459504"/>
            <a:ext cx="2284087" cy="1938992"/>
          </a:xfrm>
          <a:prstGeom prst="rect">
            <a:avLst/>
          </a:prstGeom>
          <a:noFill/>
        </p:spPr>
        <p:txBody>
          <a:bodyPr wrap="square" rtlCol="0" anchor="ctr" anchorCtr="0">
            <a:spAutoFit/>
          </a:bodyPr>
          <a:lstStyle/>
          <a:p>
            <a:r>
              <a:rPr lang="en-US" altLang="zh-CN" sz="1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1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 name="文本框 2"/>
          <p:cNvSpPr txBox="1"/>
          <p:nvPr/>
        </p:nvSpPr>
        <p:spPr>
          <a:xfrm>
            <a:off x="4329858" y="2327116"/>
            <a:ext cx="3903682" cy="646331"/>
          </a:xfrm>
          <a:prstGeom prst="rect">
            <a:avLst/>
          </a:prstGeom>
          <a:noFill/>
        </p:spPr>
        <p:txBody>
          <a:bodyPr wrap="square" rtlCol="0" anchor="ctr" anchorCtr="0">
            <a:spAutoFit/>
          </a:bodyPr>
          <a:lstStyle/>
          <a:p>
            <a:r>
              <a:rPr lang="zh-CN" altLang="en-US" sz="3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输入您的标题内容</a:t>
            </a:r>
          </a:p>
        </p:txBody>
      </p:sp>
      <p:sp>
        <p:nvSpPr>
          <p:cNvPr id="4" name="文本框 3"/>
          <p:cNvSpPr txBox="1"/>
          <p:nvPr/>
        </p:nvSpPr>
        <p:spPr>
          <a:xfrm>
            <a:off x="4329858" y="3607554"/>
            <a:ext cx="5816372"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endPar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2" name="组合 21"/>
          <p:cNvGrpSpPr/>
          <p:nvPr/>
        </p:nvGrpSpPr>
        <p:grpSpPr>
          <a:xfrm>
            <a:off x="4425108" y="3180871"/>
            <a:ext cx="5659425" cy="193474"/>
            <a:chOff x="4549977" y="3733103"/>
            <a:chExt cx="5659425" cy="193474"/>
          </a:xfrm>
        </p:grpSpPr>
        <p:cxnSp>
          <p:nvCxnSpPr>
            <p:cNvPr id="20" name="直接连接符 19"/>
            <p:cNvCxnSpPr/>
            <p:nvPr/>
          </p:nvCxnSpPr>
          <p:spPr>
            <a:xfrm>
              <a:off x="4630723" y="3829840"/>
              <a:ext cx="5578679" cy="0"/>
            </a:xfrm>
            <a:prstGeom prst="line">
              <a:avLst/>
            </a:prstGeom>
            <a:ln w="34925">
              <a:solidFill>
                <a:srgbClr val="FF946F"/>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4549977" y="3733103"/>
              <a:ext cx="193474" cy="193474"/>
            </a:xfrm>
            <a:prstGeom prst="ellipse">
              <a:avLst/>
            </a:pr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par>
                          <p:cTn id="28" fill="hold">
                            <p:stCondLst>
                              <p:cond delay="3000"/>
                            </p:stCondLst>
                            <p:childTnLst>
                              <p:par>
                                <p:cTn id="29" presetID="2" presetClass="entr" presetSubtype="4" fill="hold" nodeType="after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sp>
        <p:nvSpPr>
          <p:cNvPr id="10" name="Rectangle 5"/>
          <p:cNvSpPr>
            <a:spLocks noChangeArrowheads="1"/>
          </p:cNvSpPr>
          <p:nvPr/>
        </p:nvSpPr>
        <p:spPr bwMode="auto">
          <a:xfrm>
            <a:off x="1734708" y="3563033"/>
            <a:ext cx="1925032" cy="3286075"/>
          </a:xfrm>
          <a:prstGeom prst="rect">
            <a:avLst/>
          </a:prstGeom>
          <a:solidFill>
            <a:srgbClr val="FF946F"/>
          </a:solidFill>
          <a:ln>
            <a:noFill/>
          </a:ln>
        </p:spPr>
        <p:txBody>
          <a:bodyPr/>
          <a:lstStyle/>
          <a:p>
            <a:endParaRPr lang="zh-CN" altLang="en-US" sz="2800" dirty="0">
              <a:latin typeface="宋体" panose="02010600030101010101" pitchFamily="2" charset="-122"/>
              <a:ea typeface="宋体" panose="02010600030101010101" pitchFamily="2" charset="-122"/>
            </a:endParaRPr>
          </a:p>
        </p:txBody>
      </p:sp>
      <p:sp>
        <p:nvSpPr>
          <p:cNvPr id="11" name="Rectangle 6"/>
          <p:cNvSpPr>
            <a:spLocks noChangeArrowheads="1"/>
          </p:cNvSpPr>
          <p:nvPr/>
        </p:nvSpPr>
        <p:spPr bwMode="auto">
          <a:xfrm>
            <a:off x="3875602" y="4254097"/>
            <a:ext cx="1945730" cy="2595010"/>
          </a:xfrm>
          <a:prstGeom prst="rect">
            <a:avLst/>
          </a:prstGeom>
          <a:solidFill>
            <a:srgbClr val="251D5B"/>
          </a:solidFill>
          <a:ln>
            <a:noFill/>
          </a:ln>
        </p:spPr>
        <p:txBody>
          <a:bodyPr/>
          <a:lstStyle/>
          <a:p>
            <a:endParaRPr lang="zh-CN" altLang="en-US" sz="2800" dirty="0">
              <a:latin typeface="宋体" panose="02010600030101010101" pitchFamily="2" charset="-122"/>
              <a:ea typeface="宋体" panose="02010600030101010101" pitchFamily="2" charset="-122"/>
            </a:endParaRPr>
          </a:p>
        </p:txBody>
      </p:sp>
      <p:sp>
        <p:nvSpPr>
          <p:cNvPr id="12" name="Rectangle 7"/>
          <p:cNvSpPr>
            <a:spLocks noChangeArrowheads="1"/>
          </p:cNvSpPr>
          <p:nvPr/>
        </p:nvSpPr>
        <p:spPr bwMode="auto">
          <a:xfrm>
            <a:off x="6037197" y="4961291"/>
            <a:ext cx="1945730" cy="1887817"/>
          </a:xfrm>
          <a:prstGeom prst="rect">
            <a:avLst/>
          </a:prstGeom>
          <a:solidFill>
            <a:srgbClr val="7DCCDF"/>
          </a:solidFill>
          <a:ln>
            <a:noFill/>
          </a:ln>
        </p:spPr>
        <p:txBody>
          <a:bodyPr/>
          <a:lstStyle/>
          <a:p>
            <a:endParaRPr lang="zh-CN" altLang="en-US" sz="2800" dirty="0">
              <a:latin typeface="宋体" panose="02010600030101010101" pitchFamily="2" charset="-122"/>
              <a:ea typeface="宋体" panose="02010600030101010101" pitchFamily="2" charset="-122"/>
            </a:endParaRPr>
          </a:p>
        </p:txBody>
      </p:sp>
      <p:sp>
        <p:nvSpPr>
          <p:cNvPr id="13" name="Rectangle 8"/>
          <p:cNvSpPr>
            <a:spLocks noChangeArrowheads="1"/>
          </p:cNvSpPr>
          <p:nvPr/>
        </p:nvSpPr>
        <p:spPr bwMode="auto">
          <a:xfrm>
            <a:off x="8198788" y="2641465"/>
            <a:ext cx="1945730" cy="4207643"/>
          </a:xfrm>
          <a:prstGeom prst="rect">
            <a:avLst/>
          </a:prstGeom>
          <a:solidFill>
            <a:srgbClr val="FF946F"/>
          </a:solidFill>
          <a:ln>
            <a:noFill/>
          </a:ln>
        </p:spPr>
        <p:txBody>
          <a:bodyPr/>
          <a:lstStyle/>
          <a:p>
            <a:endParaRPr lang="zh-CN" altLang="en-US" sz="2800" dirty="0">
              <a:latin typeface="宋体" panose="02010600030101010101" pitchFamily="2" charset="-122"/>
              <a:ea typeface="宋体" panose="02010600030101010101" pitchFamily="2" charset="-122"/>
            </a:endParaRPr>
          </a:p>
        </p:txBody>
      </p:sp>
      <p:sp>
        <p:nvSpPr>
          <p:cNvPr id="14" name="TextBox 682"/>
          <p:cNvSpPr txBox="1"/>
          <p:nvPr/>
        </p:nvSpPr>
        <p:spPr>
          <a:xfrm>
            <a:off x="2129330" y="3755292"/>
            <a:ext cx="1243441" cy="707886"/>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52%</a:t>
            </a:r>
            <a:endParaRPr lang="zh-CN" altLang="en-US"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TextBox 682"/>
          <p:cNvSpPr txBox="1"/>
          <p:nvPr/>
        </p:nvSpPr>
        <p:spPr>
          <a:xfrm>
            <a:off x="4281358" y="4431764"/>
            <a:ext cx="1196161" cy="707886"/>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45%</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TextBox 682"/>
          <p:cNvSpPr txBox="1"/>
          <p:nvPr/>
        </p:nvSpPr>
        <p:spPr>
          <a:xfrm>
            <a:off x="6419462" y="5013718"/>
            <a:ext cx="1196161" cy="707886"/>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39%</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TextBox 682"/>
          <p:cNvSpPr txBox="1"/>
          <p:nvPr/>
        </p:nvSpPr>
        <p:spPr>
          <a:xfrm>
            <a:off x="8573573" y="2936893"/>
            <a:ext cx="1196161" cy="707886"/>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66%</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文本框 19"/>
          <p:cNvSpPr txBox="1"/>
          <p:nvPr/>
        </p:nvSpPr>
        <p:spPr>
          <a:xfrm>
            <a:off x="1886373" y="2905780"/>
            <a:ext cx="1729353"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3993213" y="3586015"/>
            <a:ext cx="1729353"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224388" y="4262487"/>
            <a:ext cx="1729353"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8308506" y="1970531"/>
            <a:ext cx="1729353"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370922" y="1320756"/>
            <a:ext cx="11450157"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p:cTn id="19"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4">
                                            <p:txEl>
                                              <p:pRg st="0" end="0"/>
                                            </p:txEl>
                                          </p:spTgt>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20">
                                            <p:txEl>
                                              <p:pRg st="0" end="0"/>
                                            </p:txEl>
                                          </p:spTgt>
                                        </p:tgtEl>
                                        <p:attrNameLst>
                                          <p:attrName>style.visibility</p:attrName>
                                        </p:attrNameLst>
                                      </p:cBhvr>
                                      <p:to>
                                        <p:strVal val="visible"/>
                                      </p:to>
                                    </p:set>
                                    <p:anim calcmode="lin" valueType="num">
                                      <p:cBhvr>
                                        <p:cTn id="25"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20">
                                            <p:txEl>
                                              <p:pRg st="0" end="0"/>
                                            </p:txEl>
                                          </p:spTgt>
                                        </p:tgtEl>
                                      </p:cBhvr>
                                    </p:animEffect>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500" fill="hold"/>
                                        <p:tgtEl>
                                          <p:spTgt spid="22"/>
                                        </p:tgtEl>
                                        <p:attrNameLst>
                                          <p:attrName>ppt_w</p:attrName>
                                        </p:attrNameLst>
                                      </p:cBhvr>
                                      <p:tavLst>
                                        <p:tav tm="0">
                                          <p:val>
                                            <p:fltVal val="0"/>
                                          </p:val>
                                        </p:tav>
                                        <p:tav tm="100000">
                                          <p:val>
                                            <p:strVal val="#ppt_w"/>
                                          </p:val>
                                        </p:tav>
                                      </p:tavLst>
                                    </p:anim>
                                    <p:anim calcmode="lin" valueType="num">
                                      <p:cBhvr>
                                        <p:cTn id="42" dur="500" fill="hold"/>
                                        <p:tgtEl>
                                          <p:spTgt spid="22"/>
                                        </p:tgtEl>
                                        <p:attrNameLst>
                                          <p:attrName>ppt_h</p:attrName>
                                        </p:attrNameLst>
                                      </p:cBhvr>
                                      <p:tavLst>
                                        <p:tav tm="0">
                                          <p:val>
                                            <p:fltVal val="0"/>
                                          </p:val>
                                        </p:tav>
                                        <p:tav tm="100000">
                                          <p:val>
                                            <p:strVal val="#ppt_h"/>
                                          </p:val>
                                        </p:tav>
                                      </p:tavLst>
                                    </p:anim>
                                    <p:animEffect transition="in" filter="fade">
                                      <p:cBhvr>
                                        <p:cTn id="43" dur="500"/>
                                        <p:tgtEl>
                                          <p:spTgt spid="22"/>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childTnLst>
                          </p:cTn>
                        </p:par>
                        <p:par>
                          <p:cTn id="60" fill="hold">
                            <p:stCondLst>
                              <p:cond delay="5500"/>
                            </p:stCondLst>
                            <p:childTnLst>
                              <p:par>
                                <p:cTn id="61" presetID="22" presetClass="entr" presetSubtype="4"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childTnLst>
                          </p:cTn>
                        </p:par>
                        <p:par>
                          <p:cTn id="64" fill="hold">
                            <p:stCondLst>
                              <p:cond delay="6000"/>
                            </p:stCondLst>
                            <p:childTnLst>
                              <p:par>
                                <p:cTn id="65" presetID="53" presetClass="entr" presetSubtype="16"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5" grpId="0"/>
      <p:bldP spid="16" grpId="0"/>
      <p:bldP spid="19" grpId="0"/>
      <p:bldP spid="22" grpId="0"/>
      <p:bldP spid="23" grpId="0"/>
      <p:bldP spid="24"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1052964" y="3104209"/>
            <a:ext cx="10110787" cy="728663"/>
            <a:chOff x="1052964" y="3104209"/>
            <a:chExt cx="10110787" cy="728663"/>
          </a:xfrm>
        </p:grpSpPr>
        <p:grpSp>
          <p:nvGrpSpPr>
            <p:cNvPr id="29" name="组合 28"/>
            <p:cNvGrpSpPr/>
            <p:nvPr/>
          </p:nvGrpSpPr>
          <p:grpSpPr>
            <a:xfrm>
              <a:off x="1052964" y="3104209"/>
              <a:ext cx="10110787" cy="728663"/>
              <a:chOff x="1052964" y="3104209"/>
              <a:chExt cx="10110787" cy="728663"/>
            </a:xfrm>
          </p:grpSpPr>
          <p:sp>
            <p:nvSpPr>
              <p:cNvPr id="11" name="Freeform 7"/>
              <p:cNvSpPr/>
              <p:nvPr/>
            </p:nvSpPr>
            <p:spPr bwMode="auto">
              <a:xfrm>
                <a:off x="1052964" y="3104209"/>
                <a:ext cx="10110787"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2"/>
                      <a:pt x="12630" y="94"/>
                    </a:cubicBezTo>
                    <a:lnTo>
                      <a:pt x="12630" y="763"/>
                    </a:lnTo>
                    <a:cubicBezTo>
                      <a:pt x="12630" y="814"/>
                      <a:pt x="12597" y="856"/>
                      <a:pt x="12555" y="856"/>
                    </a:cubicBezTo>
                    <a:lnTo>
                      <a:pt x="75" y="856"/>
                    </a:lnTo>
                    <a:cubicBezTo>
                      <a:pt x="34" y="856"/>
                      <a:pt x="0" y="814"/>
                      <a:pt x="0" y="763"/>
                    </a:cubicBezTo>
                    <a:lnTo>
                      <a:pt x="0" y="94"/>
                    </a:lnTo>
                    <a:cubicBezTo>
                      <a:pt x="0" y="42"/>
                      <a:pt x="34" y="0"/>
                      <a:pt x="75" y="0"/>
                    </a:cubicBezTo>
                    <a:close/>
                  </a:path>
                </a:pathLst>
              </a:custGeom>
              <a:solidFill>
                <a:schemeClr val="bg1">
                  <a:lumMod val="95000"/>
                </a:schemeClr>
              </a:solidFill>
              <a:ln w="10" cap="flat">
                <a:noFill/>
                <a:prstDash val="solid"/>
                <a:miter lim="800000"/>
              </a:ln>
            </p:spPr>
            <p:txBody>
              <a:bodyPr lIns="91400" tIns="45699" rIns="91400" bIns="45699"/>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26" name="TextBox 27"/>
              <p:cNvSpPr txBox="1"/>
              <p:nvPr/>
            </p:nvSpPr>
            <p:spPr>
              <a:xfrm>
                <a:off x="1105351" y="3124847"/>
                <a:ext cx="604838" cy="708025"/>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en-US" altLang="zh-CN" sz="4000" kern="0" dirty="0">
                    <a:solidFill>
                      <a:srgbClr val="48484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a:t>
                </a:r>
              </a:p>
            </p:txBody>
          </p:sp>
        </p:grpSp>
        <p:sp>
          <p:nvSpPr>
            <p:cNvPr id="32" name="TextBox 18"/>
            <p:cNvSpPr txBox="1"/>
            <p:nvPr/>
          </p:nvSpPr>
          <p:spPr>
            <a:xfrm>
              <a:off x="4054926" y="3277853"/>
              <a:ext cx="6910388" cy="338512"/>
            </a:xfrm>
            <a:prstGeom prst="rect">
              <a:avLst/>
            </a:prstGeom>
            <a:noFill/>
          </p:spPr>
          <p:txBody>
            <a:bodyPr lIns="91400" tIns="45699" rIns="91400" bIns="45699">
              <a:spAutoFit/>
            </a:bodyPr>
            <a:lstStyle/>
            <a:p>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36" name="组合 35"/>
          <p:cNvGrpSpPr/>
          <p:nvPr/>
        </p:nvGrpSpPr>
        <p:grpSpPr>
          <a:xfrm>
            <a:off x="1052964" y="4356747"/>
            <a:ext cx="10110787" cy="731837"/>
            <a:chOff x="1052964" y="4356747"/>
            <a:chExt cx="10110787" cy="731837"/>
          </a:xfrm>
        </p:grpSpPr>
        <p:grpSp>
          <p:nvGrpSpPr>
            <p:cNvPr id="30" name="组合 29"/>
            <p:cNvGrpSpPr/>
            <p:nvPr/>
          </p:nvGrpSpPr>
          <p:grpSpPr>
            <a:xfrm>
              <a:off x="1052964" y="4356747"/>
              <a:ext cx="10110787" cy="731837"/>
              <a:chOff x="1052964" y="4356747"/>
              <a:chExt cx="10110787" cy="731837"/>
            </a:xfrm>
          </p:grpSpPr>
          <p:sp>
            <p:nvSpPr>
              <p:cNvPr id="12" name="Freeform 8"/>
              <p:cNvSpPr/>
              <p:nvPr/>
            </p:nvSpPr>
            <p:spPr bwMode="auto">
              <a:xfrm>
                <a:off x="1052964" y="4356747"/>
                <a:ext cx="10110787" cy="685800"/>
              </a:xfrm>
              <a:custGeom>
                <a:avLst/>
                <a:gdLst>
                  <a:gd name="T0" fmla="*/ 75 w 12630"/>
                  <a:gd name="T1" fmla="*/ 0 h 856"/>
                  <a:gd name="T2" fmla="*/ 12555 w 12630"/>
                  <a:gd name="T3" fmla="*/ 0 h 856"/>
                  <a:gd name="T4" fmla="*/ 12630 w 12630"/>
                  <a:gd name="T5" fmla="*/ 93 h 856"/>
                  <a:gd name="T6" fmla="*/ 12630 w 12630"/>
                  <a:gd name="T7" fmla="*/ 762 h 856"/>
                  <a:gd name="T8" fmla="*/ 12555 w 12630"/>
                  <a:gd name="T9" fmla="*/ 856 h 856"/>
                  <a:gd name="T10" fmla="*/ 75 w 12630"/>
                  <a:gd name="T11" fmla="*/ 856 h 856"/>
                  <a:gd name="T12" fmla="*/ 0 w 12630"/>
                  <a:gd name="T13" fmla="*/ 762 h 856"/>
                  <a:gd name="T14" fmla="*/ 0 w 12630"/>
                  <a:gd name="T15" fmla="*/ 93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2"/>
                      <a:pt x="12630" y="93"/>
                    </a:cubicBezTo>
                    <a:lnTo>
                      <a:pt x="12630" y="762"/>
                    </a:lnTo>
                    <a:cubicBezTo>
                      <a:pt x="12630" y="814"/>
                      <a:pt x="12597" y="856"/>
                      <a:pt x="12555" y="856"/>
                    </a:cubicBezTo>
                    <a:lnTo>
                      <a:pt x="75" y="856"/>
                    </a:lnTo>
                    <a:cubicBezTo>
                      <a:pt x="34" y="856"/>
                      <a:pt x="0" y="814"/>
                      <a:pt x="0" y="762"/>
                    </a:cubicBezTo>
                    <a:lnTo>
                      <a:pt x="0" y="93"/>
                    </a:lnTo>
                    <a:cubicBezTo>
                      <a:pt x="0" y="42"/>
                      <a:pt x="34" y="0"/>
                      <a:pt x="75" y="0"/>
                    </a:cubicBezTo>
                    <a:close/>
                  </a:path>
                </a:pathLst>
              </a:custGeom>
              <a:solidFill>
                <a:schemeClr val="bg1">
                  <a:lumMod val="95000"/>
                </a:schemeClr>
              </a:solidFill>
              <a:ln w="10" cap="flat">
                <a:noFill/>
                <a:prstDash val="solid"/>
                <a:miter lim="800000"/>
              </a:ln>
            </p:spPr>
            <p:txBody>
              <a:bodyPr lIns="91400" tIns="45699" rIns="91400" bIns="45699"/>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27" name="TextBox 28"/>
              <p:cNvSpPr txBox="1"/>
              <p:nvPr/>
            </p:nvSpPr>
            <p:spPr>
              <a:xfrm>
                <a:off x="1105351" y="4380559"/>
                <a:ext cx="604838" cy="708025"/>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en-US" altLang="zh-CN" sz="4000" kern="0" dirty="0">
                    <a:solidFill>
                      <a:srgbClr val="48484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p>
            </p:txBody>
          </p:sp>
        </p:grpSp>
        <p:sp>
          <p:nvSpPr>
            <p:cNvPr id="33" name="TextBox 18"/>
            <p:cNvSpPr txBox="1"/>
            <p:nvPr/>
          </p:nvSpPr>
          <p:spPr>
            <a:xfrm>
              <a:off x="4054926" y="4530391"/>
              <a:ext cx="6910388" cy="338512"/>
            </a:xfrm>
            <a:prstGeom prst="rect">
              <a:avLst/>
            </a:prstGeom>
            <a:noFill/>
          </p:spPr>
          <p:txBody>
            <a:bodyPr lIns="91400" tIns="45699" rIns="91400" bIns="45699">
              <a:spAutoFit/>
            </a:bodyPr>
            <a:lstStyle/>
            <a:p>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31" name="组合 30"/>
          <p:cNvGrpSpPr/>
          <p:nvPr/>
        </p:nvGrpSpPr>
        <p:grpSpPr>
          <a:xfrm>
            <a:off x="1052964" y="1796109"/>
            <a:ext cx="10110787" cy="685800"/>
            <a:chOff x="1052964" y="1796109"/>
            <a:chExt cx="10110787" cy="685800"/>
          </a:xfrm>
        </p:grpSpPr>
        <p:grpSp>
          <p:nvGrpSpPr>
            <p:cNvPr id="24" name="组合 23"/>
            <p:cNvGrpSpPr/>
            <p:nvPr/>
          </p:nvGrpSpPr>
          <p:grpSpPr>
            <a:xfrm>
              <a:off x="1052964" y="1796109"/>
              <a:ext cx="10110787" cy="685800"/>
              <a:chOff x="1052964" y="1796109"/>
              <a:chExt cx="10110787" cy="685800"/>
            </a:xfrm>
          </p:grpSpPr>
          <p:sp>
            <p:nvSpPr>
              <p:cNvPr id="10" name="Freeform 6"/>
              <p:cNvSpPr/>
              <p:nvPr/>
            </p:nvSpPr>
            <p:spPr bwMode="auto">
              <a:xfrm>
                <a:off x="1052964" y="1796109"/>
                <a:ext cx="10110787" cy="685800"/>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lumMod val="95000"/>
                </a:schemeClr>
              </a:solidFill>
              <a:ln w="10" cap="flat">
                <a:noFill/>
                <a:prstDash val="solid"/>
                <a:miter lim="800000"/>
              </a:ln>
            </p:spPr>
            <p:txBody>
              <a:bodyPr lIns="91400" tIns="45699" rIns="91400" bIns="45699"/>
              <a:lstStyle/>
              <a:p>
                <a:pPr defTabSz="1218565" fontAlgn="auto">
                  <a:spcBef>
                    <a:spcPts val="0"/>
                  </a:spcBef>
                  <a:spcAft>
                    <a:spcPts val="0"/>
                  </a:spcAft>
                  <a:buFontTx/>
                  <a:buNone/>
                  <a:defRPr/>
                </a:pPr>
                <a:endParaRPr lang="zh-CN" altLang="en-US" kern="0">
                  <a:solidFill>
                    <a:sysClr val="windowText" lastClr="000000"/>
                  </a:solidFill>
                  <a:latin typeface="Calibri" panose="020F0502020204030204"/>
                  <a:ea typeface="宋体" panose="02010600030101010101" pitchFamily="2" charset="-122"/>
                </a:endParaRPr>
              </a:p>
            </p:txBody>
          </p:sp>
          <p:sp>
            <p:nvSpPr>
              <p:cNvPr id="25" name="TextBox 26"/>
              <p:cNvSpPr txBox="1"/>
              <p:nvPr/>
            </p:nvSpPr>
            <p:spPr>
              <a:xfrm>
                <a:off x="1105351" y="1800872"/>
                <a:ext cx="604838" cy="584733"/>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en-US" altLang="zh-CN" sz="3200" kern="0" dirty="0">
                    <a:solidFill>
                      <a:srgbClr val="48484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1</a:t>
                </a:r>
              </a:p>
            </p:txBody>
          </p:sp>
        </p:grpSp>
        <p:sp>
          <p:nvSpPr>
            <p:cNvPr id="17" name="TextBox 18"/>
            <p:cNvSpPr txBox="1"/>
            <p:nvPr/>
          </p:nvSpPr>
          <p:spPr>
            <a:xfrm>
              <a:off x="4054926" y="1969753"/>
              <a:ext cx="6910388" cy="338512"/>
            </a:xfrm>
            <a:prstGeom prst="rect">
              <a:avLst/>
            </a:prstGeom>
            <a:noFill/>
          </p:spPr>
          <p:txBody>
            <a:bodyPr lIns="91400" tIns="45699" rIns="91400" bIns="45699">
              <a:spAutoFit/>
            </a:bodyPr>
            <a:lstStyle/>
            <a:p>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21" name="组合 20"/>
          <p:cNvGrpSpPr/>
          <p:nvPr/>
        </p:nvGrpSpPr>
        <p:grpSpPr>
          <a:xfrm>
            <a:off x="1751807" y="1292225"/>
            <a:ext cx="1866900" cy="1455738"/>
            <a:chOff x="1751807" y="1292225"/>
            <a:chExt cx="1866900" cy="1455738"/>
          </a:xfrm>
        </p:grpSpPr>
        <p:sp>
          <p:nvSpPr>
            <p:cNvPr id="14" name="Freeform 10"/>
            <p:cNvSpPr>
              <a:spLocks noEditPoints="1"/>
            </p:cNvSpPr>
            <p:nvPr/>
          </p:nvSpPr>
          <p:spPr bwMode="auto">
            <a:xfrm>
              <a:off x="1751807" y="1292225"/>
              <a:ext cx="1866900" cy="1455738"/>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solidFill>
              <a:srgbClr val="FF946F"/>
            </a:solidFill>
            <a:ln>
              <a:noFill/>
            </a:ln>
          </p:spPr>
          <p:txBody>
            <a:bodyPr lIns="91400" tIns="45699" rIns="91400" bIns="45699"/>
            <a:lstStyle/>
            <a:p>
              <a:pPr defTabSz="1218565" fontAlgn="auto">
                <a:spcBef>
                  <a:spcPts val="0"/>
                </a:spcBef>
                <a:spcAft>
                  <a:spcPts val="0"/>
                </a:spcAft>
                <a:buFontTx/>
                <a:buNone/>
                <a:defRPr/>
              </a:pPr>
              <a:endParaRPr lang="zh-CN" altLang="en-US" sz="2400" kern="0" dirty="0">
                <a:solidFill>
                  <a:sysClr val="windowText" lastClr="000000"/>
                </a:solidFill>
                <a:latin typeface="Calibri" panose="020F0502020204030204"/>
                <a:ea typeface="宋体" panose="02010600030101010101" pitchFamily="2" charset="-122"/>
              </a:endParaRPr>
            </a:p>
          </p:txBody>
        </p:sp>
        <p:sp>
          <p:nvSpPr>
            <p:cNvPr id="18" name="TextBox 19"/>
            <p:cNvSpPr txBox="1"/>
            <p:nvPr/>
          </p:nvSpPr>
          <p:spPr>
            <a:xfrm>
              <a:off x="1914976" y="1748484"/>
              <a:ext cx="1565275" cy="420522"/>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zh-CN" altLang="en-US" sz="2135" kern="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en-US" altLang="zh-CN" sz="2135" kern="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2" name="组合 21"/>
          <p:cNvGrpSpPr/>
          <p:nvPr/>
        </p:nvGrpSpPr>
        <p:grpSpPr>
          <a:xfrm>
            <a:off x="1764164" y="2737497"/>
            <a:ext cx="1866900" cy="1420812"/>
            <a:chOff x="1764164" y="2737497"/>
            <a:chExt cx="1866900" cy="1420812"/>
          </a:xfrm>
        </p:grpSpPr>
        <p:sp>
          <p:nvSpPr>
            <p:cNvPr id="15" name="Freeform 11"/>
            <p:cNvSpPr>
              <a:spLocks noEditPoints="1"/>
            </p:cNvSpPr>
            <p:nvPr/>
          </p:nvSpPr>
          <p:spPr bwMode="auto">
            <a:xfrm>
              <a:off x="1764164" y="2737497"/>
              <a:ext cx="1866900" cy="1420812"/>
            </a:xfrm>
            <a:custGeom>
              <a:avLst/>
              <a:gdLst>
                <a:gd name="T0" fmla="*/ 2333 w 2333"/>
                <a:gd name="T1" fmla="*/ 0 h 1775"/>
                <a:gd name="T2" fmla="*/ 2333 w 2333"/>
                <a:gd name="T3" fmla="*/ 1331 h 1775"/>
                <a:gd name="T4" fmla="*/ 1166 w 2333"/>
                <a:gd name="T5" fmla="*/ 1775 h 1775"/>
                <a:gd name="T6" fmla="*/ 0 w 2333"/>
                <a:gd name="T7" fmla="*/ 1331 h 1775"/>
                <a:gd name="T8" fmla="*/ 0 w 2333"/>
                <a:gd name="T9" fmla="*/ 0 h 1775"/>
                <a:gd name="T10" fmla="*/ 1166 w 2333"/>
                <a:gd name="T11" fmla="*/ 444 h 1775"/>
                <a:gd name="T12" fmla="*/ 2333 w 2333"/>
                <a:gd name="T13" fmla="*/ 0 h 1775"/>
                <a:gd name="T14" fmla="*/ 1750 w 2333"/>
                <a:gd name="T15" fmla="*/ 222 h 17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3" h="1775">
                  <a:moveTo>
                    <a:pt x="2333" y="0"/>
                  </a:moveTo>
                  <a:lnTo>
                    <a:pt x="2333" y="1331"/>
                  </a:lnTo>
                  <a:lnTo>
                    <a:pt x="1166" y="1775"/>
                  </a:lnTo>
                  <a:lnTo>
                    <a:pt x="0" y="1331"/>
                  </a:lnTo>
                  <a:lnTo>
                    <a:pt x="0" y="0"/>
                  </a:lnTo>
                  <a:lnTo>
                    <a:pt x="1166" y="444"/>
                  </a:lnTo>
                  <a:lnTo>
                    <a:pt x="2333" y="0"/>
                  </a:lnTo>
                  <a:close/>
                  <a:moveTo>
                    <a:pt x="1750" y="222"/>
                  </a:moveTo>
                </a:path>
              </a:pathLst>
            </a:custGeom>
            <a:solidFill>
              <a:srgbClr val="251D5B"/>
            </a:solidFill>
            <a:ln>
              <a:noFill/>
            </a:ln>
          </p:spPr>
          <p:txBody>
            <a:bodyPr lIns="91400" tIns="45699" rIns="91400" bIns="45699"/>
            <a:lstStyle/>
            <a:p>
              <a:pPr defTabSz="1218565" fontAlgn="auto">
                <a:spcBef>
                  <a:spcPts val="0"/>
                </a:spcBef>
                <a:spcAft>
                  <a:spcPts val="0"/>
                </a:spcAft>
                <a:buFontTx/>
                <a:buNone/>
                <a:defRPr/>
              </a:pPr>
              <a:endParaRPr lang="zh-CN" altLang="en-US" sz="2400" kern="0" dirty="0">
                <a:solidFill>
                  <a:sysClr val="windowText" lastClr="000000"/>
                </a:solidFill>
                <a:latin typeface="Calibri" panose="020F0502020204030204"/>
                <a:ea typeface="宋体" panose="02010600030101010101" pitchFamily="2" charset="-122"/>
              </a:endParaRPr>
            </a:p>
          </p:txBody>
        </p:sp>
        <p:sp>
          <p:nvSpPr>
            <p:cNvPr id="19" name="TextBox 20"/>
            <p:cNvSpPr txBox="1"/>
            <p:nvPr/>
          </p:nvSpPr>
          <p:spPr>
            <a:xfrm>
              <a:off x="1914976" y="3170884"/>
              <a:ext cx="1565275" cy="420522"/>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zh-CN" altLang="en-US" sz="2135" kern="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en-US" altLang="zh-CN" sz="2135" kern="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3" name="组合 22"/>
          <p:cNvGrpSpPr/>
          <p:nvPr/>
        </p:nvGrpSpPr>
        <p:grpSpPr>
          <a:xfrm>
            <a:off x="1764164" y="3978922"/>
            <a:ext cx="1866900" cy="1420812"/>
            <a:chOff x="1764164" y="3978922"/>
            <a:chExt cx="1866900" cy="1420812"/>
          </a:xfrm>
        </p:grpSpPr>
        <p:sp>
          <p:nvSpPr>
            <p:cNvPr id="16" name="Freeform 12"/>
            <p:cNvSpPr>
              <a:spLocks noEditPoints="1"/>
            </p:cNvSpPr>
            <p:nvPr/>
          </p:nvSpPr>
          <p:spPr bwMode="auto">
            <a:xfrm>
              <a:off x="1764164" y="3978922"/>
              <a:ext cx="1866900" cy="1420812"/>
            </a:xfrm>
            <a:custGeom>
              <a:avLst/>
              <a:gdLst>
                <a:gd name="T0" fmla="*/ 2333 w 2333"/>
                <a:gd name="T1" fmla="*/ 0 h 1775"/>
                <a:gd name="T2" fmla="*/ 2333 w 2333"/>
                <a:gd name="T3" fmla="*/ 1331 h 1775"/>
                <a:gd name="T4" fmla="*/ 1166 w 2333"/>
                <a:gd name="T5" fmla="*/ 1775 h 1775"/>
                <a:gd name="T6" fmla="*/ 0 w 2333"/>
                <a:gd name="T7" fmla="*/ 1331 h 1775"/>
                <a:gd name="T8" fmla="*/ 0 w 2333"/>
                <a:gd name="T9" fmla="*/ 0 h 1775"/>
                <a:gd name="T10" fmla="*/ 1166 w 2333"/>
                <a:gd name="T11" fmla="*/ 444 h 1775"/>
                <a:gd name="T12" fmla="*/ 2333 w 2333"/>
                <a:gd name="T13" fmla="*/ 0 h 1775"/>
                <a:gd name="T14" fmla="*/ 1750 w 2333"/>
                <a:gd name="T15" fmla="*/ 222 h 17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3" h="1775">
                  <a:moveTo>
                    <a:pt x="2333" y="0"/>
                  </a:moveTo>
                  <a:lnTo>
                    <a:pt x="2333" y="1331"/>
                  </a:lnTo>
                  <a:lnTo>
                    <a:pt x="1166" y="1775"/>
                  </a:lnTo>
                  <a:lnTo>
                    <a:pt x="0" y="1331"/>
                  </a:lnTo>
                  <a:lnTo>
                    <a:pt x="0" y="0"/>
                  </a:lnTo>
                  <a:lnTo>
                    <a:pt x="1166" y="444"/>
                  </a:lnTo>
                  <a:lnTo>
                    <a:pt x="2333" y="0"/>
                  </a:lnTo>
                  <a:close/>
                  <a:moveTo>
                    <a:pt x="1750" y="222"/>
                  </a:moveTo>
                </a:path>
              </a:pathLst>
            </a:custGeom>
            <a:solidFill>
              <a:srgbClr val="7DCCDF"/>
            </a:solidFill>
            <a:ln>
              <a:noFill/>
            </a:ln>
          </p:spPr>
          <p:txBody>
            <a:bodyPr lIns="91400" tIns="45699" rIns="91400" bIns="45699"/>
            <a:lstStyle/>
            <a:p>
              <a:pPr defTabSz="1218565" fontAlgn="auto">
                <a:spcBef>
                  <a:spcPts val="0"/>
                </a:spcBef>
                <a:spcAft>
                  <a:spcPts val="0"/>
                </a:spcAft>
                <a:buFontTx/>
                <a:buNone/>
                <a:defRPr/>
              </a:pPr>
              <a:endParaRPr lang="zh-CN" altLang="en-US" sz="2400" kern="0" dirty="0">
                <a:solidFill>
                  <a:sysClr val="windowText" lastClr="000000"/>
                </a:solidFill>
                <a:latin typeface="Calibri" panose="020F0502020204030204"/>
                <a:ea typeface="宋体" panose="02010600030101010101" pitchFamily="2" charset="-122"/>
              </a:endParaRPr>
            </a:p>
          </p:txBody>
        </p:sp>
        <p:sp>
          <p:nvSpPr>
            <p:cNvPr id="20" name="TextBox 21"/>
            <p:cNvSpPr txBox="1"/>
            <p:nvPr/>
          </p:nvSpPr>
          <p:spPr>
            <a:xfrm>
              <a:off x="1914976" y="4531372"/>
              <a:ext cx="1565275" cy="420522"/>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zh-CN" altLang="en-US" sz="2135" kern="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输入标题</a:t>
              </a:r>
              <a:endParaRPr lang="en-US" altLang="zh-CN" sz="2135" kern="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37" name="组合 36"/>
          <p:cNvGrpSpPr/>
          <p:nvPr/>
        </p:nvGrpSpPr>
        <p:grpSpPr>
          <a:xfrm>
            <a:off x="1052964" y="5568009"/>
            <a:ext cx="10110787" cy="708025"/>
            <a:chOff x="1052964" y="5568009"/>
            <a:chExt cx="10110787" cy="708025"/>
          </a:xfrm>
        </p:grpSpPr>
        <p:sp>
          <p:nvSpPr>
            <p:cNvPr id="13" name="Freeform 9"/>
            <p:cNvSpPr/>
            <p:nvPr/>
          </p:nvSpPr>
          <p:spPr bwMode="auto">
            <a:xfrm>
              <a:off x="1052964" y="5579122"/>
              <a:ext cx="10110787" cy="685800"/>
            </a:xfrm>
            <a:custGeom>
              <a:avLst/>
              <a:gdLst>
                <a:gd name="T0" fmla="*/ 75 w 12630"/>
                <a:gd name="T1" fmla="*/ 0 h 856"/>
                <a:gd name="T2" fmla="*/ 12555 w 12630"/>
                <a:gd name="T3" fmla="*/ 0 h 856"/>
                <a:gd name="T4" fmla="*/ 12630 w 12630"/>
                <a:gd name="T5" fmla="*/ 93 h 856"/>
                <a:gd name="T6" fmla="*/ 12630 w 12630"/>
                <a:gd name="T7" fmla="*/ 762 h 856"/>
                <a:gd name="T8" fmla="*/ 12555 w 12630"/>
                <a:gd name="T9" fmla="*/ 856 h 856"/>
                <a:gd name="T10" fmla="*/ 75 w 12630"/>
                <a:gd name="T11" fmla="*/ 856 h 856"/>
                <a:gd name="T12" fmla="*/ 0 w 12630"/>
                <a:gd name="T13" fmla="*/ 762 h 856"/>
                <a:gd name="T14" fmla="*/ 0 w 12630"/>
                <a:gd name="T15" fmla="*/ 93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2"/>
                    <a:pt x="12630" y="93"/>
                  </a:cubicBezTo>
                  <a:lnTo>
                    <a:pt x="12630" y="762"/>
                  </a:lnTo>
                  <a:cubicBezTo>
                    <a:pt x="12630" y="814"/>
                    <a:pt x="12597" y="856"/>
                    <a:pt x="12555" y="856"/>
                  </a:cubicBezTo>
                  <a:lnTo>
                    <a:pt x="75" y="856"/>
                  </a:lnTo>
                  <a:cubicBezTo>
                    <a:pt x="34" y="856"/>
                    <a:pt x="0" y="814"/>
                    <a:pt x="0" y="762"/>
                  </a:cubicBezTo>
                  <a:lnTo>
                    <a:pt x="0" y="93"/>
                  </a:lnTo>
                  <a:cubicBezTo>
                    <a:pt x="0" y="42"/>
                    <a:pt x="34" y="0"/>
                    <a:pt x="75" y="0"/>
                  </a:cubicBezTo>
                  <a:close/>
                </a:path>
              </a:pathLst>
            </a:custGeom>
            <a:solidFill>
              <a:schemeClr val="bg1">
                <a:lumMod val="95000"/>
              </a:schemeClr>
            </a:solidFill>
            <a:ln w="10" cap="flat">
              <a:noFill/>
              <a:prstDash val="solid"/>
              <a:miter lim="800000"/>
            </a:ln>
          </p:spPr>
          <p:txBody>
            <a:bodyPr lIns="91400" tIns="45699" rIns="91400" bIns="45699"/>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28" name="TextBox 29"/>
            <p:cNvSpPr txBox="1"/>
            <p:nvPr/>
          </p:nvSpPr>
          <p:spPr>
            <a:xfrm>
              <a:off x="1105351" y="5568009"/>
              <a:ext cx="604838" cy="708025"/>
            </a:xfrm>
            <a:prstGeom prst="rect">
              <a:avLst/>
            </a:prstGeom>
            <a:noFill/>
          </p:spPr>
          <p:txBody>
            <a:bodyPr lIns="91400" tIns="45699" rIns="91400" bIns="45699">
              <a:spAutoFit/>
            </a:bodyPr>
            <a:lstStyle/>
            <a:p>
              <a:pPr algn="ctr" defTabSz="1218565" fontAlgn="auto">
                <a:spcBef>
                  <a:spcPts val="0"/>
                </a:spcBef>
                <a:spcAft>
                  <a:spcPts val="0"/>
                </a:spcAft>
                <a:buFontTx/>
                <a:buNone/>
                <a:defRPr/>
              </a:pPr>
              <a:r>
                <a:rPr lang="en-US" altLang="zh-CN" sz="4000" kern="0" dirty="0">
                  <a:solidFill>
                    <a:srgbClr val="48484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a:t>
              </a:r>
            </a:p>
          </p:txBody>
        </p:sp>
        <p:sp>
          <p:nvSpPr>
            <p:cNvPr id="34" name="TextBox 18"/>
            <p:cNvSpPr txBox="1"/>
            <p:nvPr/>
          </p:nvSpPr>
          <p:spPr>
            <a:xfrm>
              <a:off x="1914976" y="5752766"/>
              <a:ext cx="9050338" cy="338512"/>
            </a:xfrm>
            <a:prstGeom prst="rect">
              <a:avLst/>
            </a:prstGeom>
            <a:noFill/>
          </p:spPr>
          <p:txBody>
            <a:bodyPr wrap="square" lIns="91400" tIns="45699" rIns="91400" bIns="45699">
              <a:spAutoFit/>
            </a:bodyPr>
            <a:lstStyle/>
            <a:p>
              <a:r>
                <a:rPr lang="zh-CN" altLang="en-US" sz="1600"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点击输入详细内容点击输入详细内容点击输入详细内容点击输入详细内容点击输入详细内容点击详细</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left)">
                                      <p:cBhvr>
                                        <p:cTn id="18" dur="500"/>
                                        <p:tgtEl>
                                          <p:spTgt spid="31"/>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childTnLst>
                          </p:cTn>
                        </p:par>
                        <p:par>
                          <p:cTn id="35" fill="hold">
                            <p:stCondLst>
                              <p:cond delay="3000"/>
                            </p:stCondLst>
                            <p:childTnLst>
                              <p:par>
                                <p:cTn id="36" presetID="22" presetClass="entr" presetSubtype="8" fill="hold" nodeType="after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wipe(left)">
                                      <p:cBhvr>
                                        <p:cTn id="38" dur="500"/>
                                        <p:tgtEl>
                                          <p:spTgt spid="36"/>
                                        </p:tgtEl>
                                      </p:cBhvr>
                                    </p:animEffect>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left)">
                                      <p:cBhvr>
                                        <p:cTn id="4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sp>
        <p:nvSpPr>
          <p:cNvPr id="10" name="ValueShape1"/>
          <p:cNvSpPr/>
          <p:nvPr/>
        </p:nvSpPr>
        <p:spPr bwMode="auto">
          <a:xfrm flipH="1" flipV="1">
            <a:off x="7297184" y="5488777"/>
            <a:ext cx="4894816" cy="652534"/>
          </a:xfrm>
          <a:prstGeom prst="homePlate">
            <a:avLst/>
          </a:prstGeom>
          <a:solidFill>
            <a:srgbClr val="7DCCDF">
              <a:alpha val="80000"/>
            </a:srgbClr>
          </a:solidFill>
          <a:ln w="571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1" name="ValueShape2"/>
          <p:cNvSpPr/>
          <p:nvPr/>
        </p:nvSpPr>
        <p:spPr bwMode="auto">
          <a:xfrm flipH="1" flipV="1">
            <a:off x="5140410" y="4687959"/>
            <a:ext cx="7051589" cy="799880"/>
          </a:xfrm>
          <a:prstGeom prst="homePlate">
            <a:avLst/>
          </a:prstGeom>
          <a:solidFill>
            <a:srgbClr val="251D5B"/>
          </a:solidFill>
          <a:ln w="571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2" name="ValueShape3"/>
          <p:cNvSpPr/>
          <p:nvPr/>
        </p:nvSpPr>
        <p:spPr bwMode="auto">
          <a:xfrm flipH="1" flipV="1">
            <a:off x="6290125" y="4152024"/>
            <a:ext cx="5901874" cy="534995"/>
          </a:xfrm>
          <a:prstGeom prst="homePlate">
            <a:avLst/>
          </a:prstGeom>
          <a:solidFill>
            <a:srgbClr val="FF946F">
              <a:alpha val="80000"/>
            </a:srgbClr>
          </a:solidFill>
          <a:ln w="57150">
            <a:noFill/>
            <a:round/>
          </a:ln>
          <a:effectLst/>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3" name="ValueShape4"/>
          <p:cNvSpPr/>
          <p:nvPr/>
        </p:nvSpPr>
        <p:spPr bwMode="auto">
          <a:xfrm flipH="1" flipV="1">
            <a:off x="6993923" y="2919940"/>
            <a:ext cx="5198076" cy="652534"/>
          </a:xfrm>
          <a:prstGeom prst="homePlate">
            <a:avLst/>
          </a:prstGeom>
          <a:solidFill>
            <a:srgbClr val="7DCCDF">
              <a:alpha val="80000"/>
            </a:srgbClr>
          </a:solidFill>
          <a:ln w="571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4" name="ValueShape5"/>
          <p:cNvSpPr/>
          <p:nvPr/>
        </p:nvSpPr>
        <p:spPr bwMode="auto">
          <a:xfrm flipH="1" flipV="1">
            <a:off x="8339135" y="2112060"/>
            <a:ext cx="3852865" cy="799880"/>
          </a:xfrm>
          <a:prstGeom prst="homePlate">
            <a:avLst/>
          </a:prstGeom>
          <a:solidFill>
            <a:srgbClr val="251D5B"/>
          </a:solidFill>
          <a:ln w="57150">
            <a:noFill/>
            <a:round/>
          </a:ln>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5" name="ValueShape6"/>
          <p:cNvSpPr/>
          <p:nvPr/>
        </p:nvSpPr>
        <p:spPr bwMode="auto">
          <a:xfrm flipH="1" flipV="1">
            <a:off x="6333120" y="1583192"/>
            <a:ext cx="5858880" cy="534995"/>
          </a:xfrm>
          <a:prstGeom prst="homePlate">
            <a:avLst/>
          </a:prstGeom>
          <a:solidFill>
            <a:srgbClr val="FF946F">
              <a:alpha val="80000"/>
            </a:srgbClr>
          </a:solidFill>
          <a:ln w="57150">
            <a:noFill/>
            <a:round/>
          </a:ln>
          <a:effectLst/>
        </p:spPr>
        <p:txBody>
          <a:bodyPr vert="horz" wrap="none" lIns="91440" tIns="45720" rIns="91440" bIns="45720" numCol="1" rtlCol="0" anchor="ctr" anchorCtr="1" compatLnSpc="1"/>
          <a:lstStyle/>
          <a:p>
            <a:pPr algn="ctr"/>
            <a:endParaRPr lang="zh-CN" altLang="en-US" sz="1200" b="1"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23" name="组合 22"/>
          <p:cNvGrpSpPr/>
          <p:nvPr/>
        </p:nvGrpSpPr>
        <p:grpSpPr>
          <a:xfrm>
            <a:off x="841041" y="1864303"/>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841041" y="3417765"/>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841041" y="4971226"/>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right)">
                                      <p:cBhvr>
                                        <p:cTn id="11" dur="500"/>
                                        <p:tgtEl>
                                          <p:spTgt spid="1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right)">
                                      <p:cBhvr>
                                        <p:cTn id="15" dur="500"/>
                                        <p:tgtEl>
                                          <p:spTgt spid="14"/>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500"/>
                                        <p:tgtEl>
                                          <p:spTgt spid="13"/>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right)">
                                      <p:cBhvr>
                                        <p:cTn id="23" dur="500"/>
                                        <p:tgtEl>
                                          <p:spTgt spid="12"/>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anim calcmode="lin" valueType="num">
                                      <p:cBhvr>
                                        <p:cTn id="36" dur="1000" fill="hold"/>
                                        <p:tgtEl>
                                          <p:spTgt spid="23"/>
                                        </p:tgtEl>
                                        <p:attrNameLst>
                                          <p:attrName>ppt_x</p:attrName>
                                        </p:attrNameLst>
                                      </p:cBhvr>
                                      <p:tavLst>
                                        <p:tav tm="0">
                                          <p:val>
                                            <p:strVal val="#ppt_x"/>
                                          </p:val>
                                        </p:tav>
                                        <p:tav tm="100000">
                                          <p:val>
                                            <p:strVal val="#ppt_x"/>
                                          </p:val>
                                        </p:tav>
                                      </p:tavLst>
                                    </p:anim>
                                    <p:anim calcmode="lin" valueType="num">
                                      <p:cBhvr>
                                        <p:cTn id="37" dur="1000" fill="hold"/>
                                        <p:tgtEl>
                                          <p:spTgt spid="23"/>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anim calcmode="lin" valueType="num">
                                      <p:cBhvr>
                                        <p:cTn id="48" dur="1000" fill="hold"/>
                                        <p:tgtEl>
                                          <p:spTgt spid="29"/>
                                        </p:tgtEl>
                                        <p:attrNameLst>
                                          <p:attrName>ppt_x</p:attrName>
                                        </p:attrNameLst>
                                      </p:cBhvr>
                                      <p:tavLst>
                                        <p:tav tm="0">
                                          <p:val>
                                            <p:strVal val="#ppt_x"/>
                                          </p:val>
                                        </p:tav>
                                        <p:tav tm="100000">
                                          <p:val>
                                            <p:strVal val="#ppt_x"/>
                                          </p:val>
                                        </p:tav>
                                      </p:tavLst>
                                    </p:anim>
                                    <p:anim calcmode="lin" valueType="num">
                                      <p:cBhvr>
                                        <p:cTn id="4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27" name="组合 26"/>
          <p:cNvGrpSpPr/>
          <p:nvPr/>
        </p:nvGrpSpPr>
        <p:grpSpPr>
          <a:xfrm>
            <a:off x="1246866" y="1455294"/>
            <a:ext cx="9698270" cy="3047558"/>
            <a:chOff x="1246866" y="1455294"/>
            <a:chExt cx="9698270" cy="3047558"/>
          </a:xfrm>
        </p:grpSpPr>
        <p:sp>
          <p:nvSpPr>
            <p:cNvPr id="24" name="Freeform: Shape 10"/>
            <p:cNvSpPr/>
            <p:nvPr/>
          </p:nvSpPr>
          <p:spPr bwMode="auto">
            <a:xfrm rot="21015878">
              <a:off x="3692471" y="1499306"/>
              <a:ext cx="670682" cy="300354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FF946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cs typeface="+mn-ea"/>
                <a:sym typeface="+mn-lt"/>
              </a:endParaRPr>
            </a:p>
          </p:txBody>
        </p:sp>
        <p:sp>
          <p:nvSpPr>
            <p:cNvPr id="25" name="Freeform: Shape 11"/>
            <p:cNvSpPr/>
            <p:nvPr/>
          </p:nvSpPr>
          <p:spPr bwMode="auto">
            <a:xfrm rot="3830661">
              <a:off x="2545594" y="947205"/>
              <a:ext cx="701834" cy="3064302"/>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nchorCtr="1">
              <a:normAutofit fontScale="92500" lnSpcReduction="20000"/>
            </a:bodyPr>
            <a:lstStyle/>
            <a:p>
              <a:pPr algn="ctr"/>
              <a:r>
                <a:rPr lang="en-US" altLang="zh-CN" sz="4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01</a:t>
              </a:r>
              <a:endParaRPr lang="zh-CN" altLang="en-US" sz="4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6" name="Freeform: Shape 12"/>
            <p:cNvSpPr/>
            <p:nvPr/>
          </p:nvSpPr>
          <p:spPr bwMode="auto">
            <a:xfrm rot="6911544">
              <a:off x="2597832" y="1754878"/>
              <a:ext cx="935649" cy="3637582"/>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0" tIns="0" rIns="143992" bIns="0" anchor="b" anchorCtr="1">
              <a:norm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标题文字</a:t>
              </a:r>
            </a:p>
          </p:txBody>
        </p:sp>
        <p:sp>
          <p:nvSpPr>
            <p:cNvPr id="21" name="Freeform: Shape 8"/>
            <p:cNvSpPr/>
            <p:nvPr/>
          </p:nvSpPr>
          <p:spPr bwMode="auto">
            <a:xfrm rot="21015878">
              <a:off x="5761485" y="1472226"/>
              <a:ext cx="663463" cy="3022971"/>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251D5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cs typeface="+mn-ea"/>
                <a:sym typeface="+mn-lt"/>
              </a:endParaRPr>
            </a:p>
          </p:txBody>
        </p:sp>
        <p:sp>
          <p:nvSpPr>
            <p:cNvPr id="22" name="Freeform: Shape 9"/>
            <p:cNvSpPr/>
            <p:nvPr/>
          </p:nvSpPr>
          <p:spPr bwMode="auto">
            <a:xfrm rot="3830661">
              <a:off x="4571156" y="884495"/>
              <a:ext cx="701834" cy="3097418"/>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rgbClr val="251D5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nchorCtr="1">
              <a:normAutofit fontScale="92500" lnSpcReduction="10000"/>
            </a:bodyPr>
            <a:lstStyle/>
            <a:p>
              <a:pPr algn="ctr"/>
              <a:r>
                <a:rPr lang="en-US" altLang="zh-CN"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02</a:t>
              </a:r>
              <a:endParaRPr lang="zh-CN" altLang="en-US"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3" name="Freeform: Shape 13"/>
            <p:cNvSpPr/>
            <p:nvPr/>
          </p:nvSpPr>
          <p:spPr bwMode="auto">
            <a:xfrm rot="6911544">
              <a:off x="4620487" y="1746266"/>
              <a:ext cx="935913" cy="3637634"/>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251D5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rIns="143992" bIns="143992" anchor="b" anchorCtr="1">
              <a:norm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标题文字</a:t>
              </a:r>
            </a:p>
          </p:txBody>
        </p:sp>
        <p:sp>
          <p:nvSpPr>
            <p:cNvPr id="18" name="Freeform: Shape 6"/>
            <p:cNvSpPr/>
            <p:nvPr/>
          </p:nvSpPr>
          <p:spPr bwMode="auto">
            <a:xfrm rot="21015878">
              <a:off x="7781592" y="1460513"/>
              <a:ext cx="663463" cy="3022971"/>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7DCCD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cs typeface="+mn-ea"/>
                <a:sym typeface="+mn-lt"/>
              </a:endParaRPr>
            </a:p>
          </p:txBody>
        </p:sp>
        <p:sp>
          <p:nvSpPr>
            <p:cNvPr id="19" name="Freeform: Shape 7"/>
            <p:cNvSpPr/>
            <p:nvPr/>
          </p:nvSpPr>
          <p:spPr bwMode="auto">
            <a:xfrm rot="3830661">
              <a:off x="6591835" y="873725"/>
              <a:ext cx="701834" cy="3097418"/>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rgbClr val="7DCCD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nchorCtr="1">
              <a:normAutofit fontScale="92500" lnSpcReduction="10000"/>
            </a:bodyPr>
            <a:lstStyle/>
            <a:p>
              <a:pPr algn="ctr"/>
              <a:r>
                <a:rPr lang="en-US" altLang="zh-CN"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03</a:t>
              </a:r>
              <a:endParaRPr lang="zh-CN" altLang="en-US"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0" name="Freeform: Shape 14"/>
            <p:cNvSpPr/>
            <p:nvPr/>
          </p:nvSpPr>
          <p:spPr bwMode="auto">
            <a:xfrm rot="6911544">
              <a:off x="6640595" y="1734553"/>
              <a:ext cx="935913" cy="3637634"/>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7DCCD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rIns="143992" anchor="b" anchorCtr="1">
              <a:norm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标题文字</a:t>
              </a:r>
            </a:p>
          </p:txBody>
        </p:sp>
        <p:sp>
          <p:nvSpPr>
            <p:cNvPr id="15" name="Freeform: Shape 4"/>
            <p:cNvSpPr/>
            <p:nvPr/>
          </p:nvSpPr>
          <p:spPr bwMode="auto">
            <a:xfrm rot="21015878">
              <a:off x="9799359" y="1455294"/>
              <a:ext cx="663463" cy="3022971"/>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FF946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cs typeface="+mn-ea"/>
                <a:sym typeface="+mn-lt"/>
              </a:endParaRPr>
            </a:p>
          </p:txBody>
        </p:sp>
        <p:sp>
          <p:nvSpPr>
            <p:cNvPr id="16" name="Freeform: Shape 5"/>
            <p:cNvSpPr/>
            <p:nvPr/>
          </p:nvSpPr>
          <p:spPr bwMode="auto">
            <a:xfrm rot="3830661">
              <a:off x="8608927" y="868340"/>
              <a:ext cx="701833" cy="3097418"/>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nchorCtr="1">
              <a:normAutofit fontScale="92500" lnSpcReduction="10000"/>
            </a:bodyPr>
            <a:lstStyle/>
            <a:p>
              <a:pPr algn="ctr"/>
              <a:r>
                <a:rPr lang="en-US" altLang="zh-CN"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04</a:t>
              </a:r>
              <a:endParaRPr lang="zh-CN" altLang="en-US" sz="40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7" name="Freeform: Shape 15"/>
            <p:cNvSpPr/>
            <p:nvPr/>
          </p:nvSpPr>
          <p:spPr bwMode="auto">
            <a:xfrm rot="6911544">
              <a:off x="8658362" y="1729332"/>
              <a:ext cx="935913" cy="3637634"/>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rIns="143992" anchor="b" anchorCtr="1">
              <a:norm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标题文字</a:t>
              </a:r>
            </a:p>
          </p:txBody>
        </p:sp>
      </p:grpSp>
      <p:grpSp>
        <p:nvGrpSpPr>
          <p:cNvPr id="31" name="组合 30"/>
          <p:cNvGrpSpPr/>
          <p:nvPr/>
        </p:nvGrpSpPr>
        <p:grpSpPr>
          <a:xfrm>
            <a:off x="2071976" y="5265824"/>
            <a:ext cx="8048049" cy="1226881"/>
            <a:chOff x="2069191" y="5265824"/>
            <a:chExt cx="8048049" cy="1226881"/>
          </a:xfrm>
        </p:grpSpPr>
        <p:sp>
          <p:nvSpPr>
            <p:cNvPr id="29" name="文本框 28"/>
            <p:cNvSpPr txBox="1"/>
            <p:nvPr/>
          </p:nvSpPr>
          <p:spPr>
            <a:xfrm>
              <a:off x="4765286" y="5265824"/>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2069191" y="5846374"/>
              <a:ext cx="804804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endPar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91" y="0"/>
            <a:ext cx="12192000" cy="6858000"/>
          </a:xfrm>
          <a:prstGeom prst="rect">
            <a:avLst/>
          </a:prstGeom>
        </p:spPr>
      </p:pic>
      <p:grpSp>
        <p:nvGrpSpPr>
          <p:cNvPr id="18" name="组合 17"/>
          <p:cNvGrpSpPr/>
          <p:nvPr/>
        </p:nvGrpSpPr>
        <p:grpSpPr>
          <a:xfrm>
            <a:off x="5179751" y="2332044"/>
            <a:ext cx="4539709" cy="2062167"/>
            <a:chOff x="3826146" y="2024037"/>
            <a:chExt cx="4539709" cy="2062167"/>
          </a:xfrm>
        </p:grpSpPr>
        <p:sp>
          <p:nvSpPr>
            <p:cNvPr id="4" name="文本框 3"/>
            <p:cNvSpPr txBox="1"/>
            <p:nvPr/>
          </p:nvSpPr>
          <p:spPr>
            <a:xfrm>
              <a:off x="3826146" y="2024037"/>
              <a:ext cx="4539709" cy="1200329"/>
            </a:xfrm>
            <a:prstGeom prst="rect">
              <a:avLst/>
            </a:prstGeom>
            <a:noFill/>
          </p:spPr>
          <p:txBody>
            <a:bodyPr wrap="square" rtlCol="0" anchor="ctr" anchorCtr="0">
              <a:spAutoFit/>
            </a:bodyPr>
            <a:lstStyle/>
            <a:p>
              <a:pPr algn="ctr"/>
              <a:r>
                <a:rPr lang="zh-CN" altLang="en-US" sz="72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5" name="文本框 4"/>
            <p:cNvSpPr txBox="1"/>
            <p:nvPr/>
          </p:nvSpPr>
          <p:spPr>
            <a:xfrm>
              <a:off x="4796486" y="3255207"/>
              <a:ext cx="2599029" cy="830997"/>
            </a:xfrm>
            <a:prstGeom prst="rect">
              <a:avLst/>
            </a:prstGeom>
            <a:noFill/>
          </p:spPr>
          <p:txBody>
            <a:bodyPr wrap="square" rtlCol="0" anchor="ctr" anchorCtr="0">
              <a:spAutoFit/>
            </a:bodyPr>
            <a:lstStyle/>
            <a:p>
              <a:pPr algn="ct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pic>
        <p:nvPicPr>
          <p:cNvPr id="21" name="图片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5284" y="2399677"/>
            <a:ext cx="2170331" cy="1876760"/>
          </a:xfrm>
          <a:prstGeom prst="rect">
            <a:avLst/>
          </a:prstGeom>
        </p:spPr>
      </p:pic>
      <p:pic>
        <p:nvPicPr>
          <p:cNvPr id="23" name="图片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166" y="0"/>
            <a:ext cx="1857375" cy="2266950"/>
          </a:xfrm>
          <a:prstGeom prst="rect">
            <a:avLst/>
          </a:prstGeom>
          <a:noFill/>
        </p:spPr>
      </p:pic>
      <p:pic>
        <p:nvPicPr>
          <p:cNvPr id="27" name="图片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935242">
            <a:off x="11182346" y="5156974"/>
            <a:ext cx="430814" cy="17232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344947" y="3424256"/>
            <a:ext cx="7307758" cy="910441"/>
            <a:chOff x="4344947" y="3424256"/>
            <a:chExt cx="7307758" cy="910441"/>
          </a:xfrm>
        </p:grpSpPr>
        <p:sp>
          <p:nvSpPr>
            <p:cNvPr id="3" name="íşḷiḑê"/>
            <p:cNvSpPr/>
            <p:nvPr/>
          </p:nvSpPr>
          <p:spPr>
            <a:xfrm flipH="1">
              <a:off x="4344947" y="3424256"/>
              <a:ext cx="2055186" cy="910441"/>
            </a:xfrm>
            <a:prstGeom prst="chevron">
              <a:avLst>
                <a:gd name="adj" fmla="val 41391"/>
              </a:avLst>
            </a:prstGeom>
            <a:solidFill>
              <a:srgbClr val="251D5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tx1">
                    <a:lumMod val="75000"/>
                    <a:lumOff val="25000"/>
                  </a:schemeClr>
                </a:solidFill>
                <a:latin typeface="宋体" panose="02010600030101010101" pitchFamily="2" charset="-122"/>
                <a:cs typeface="+mn-ea"/>
              </a:endParaRPr>
            </a:p>
          </p:txBody>
        </p:sp>
        <p:sp>
          <p:nvSpPr>
            <p:cNvPr id="4" name="îṧľïḑê"/>
            <p:cNvSpPr/>
            <p:nvPr/>
          </p:nvSpPr>
          <p:spPr>
            <a:xfrm flipH="1">
              <a:off x="6013400" y="3424256"/>
              <a:ext cx="5639305" cy="910441"/>
            </a:xfrm>
            <a:prstGeom prst="rect">
              <a:avLst/>
            </a:prstGeom>
            <a:solidFill>
              <a:schemeClr val="bg1"/>
            </a:solidFill>
            <a:ln w="635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latin typeface="宋体" panose="02010600030101010101" pitchFamily="2" charset="-122"/>
                <a:cs typeface="+mn-ea"/>
              </a:endParaRPr>
            </a:p>
          </p:txBody>
        </p:sp>
        <p:sp>
          <p:nvSpPr>
            <p:cNvPr id="5" name="iS1iďe"/>
            <p:cNvSpPr/>
            <p:nvPr/>
          </p:nvSpPr>
          <p:spPr>
            <a:xfrm>
              <a:off x="6167928" y="3646706"/>
              <a:ext cx="465542" cy="465543"/>
            </a:xfrm>
            <a:prstGeom prst="ellipse">
              <a:avLst/>
            </a:prstGeom>
            <a:solidFill>
              <a:srgbClr val="251D5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a:t>
              </a:r>
            </a:p>
          </p:txBody>
        </p:sp>
        <p:sp>
          <p:nvSpPr>
            <p:cNvPr id="6" name="ïş1ïḓé"/>
            <p:cNvSpPr/>
            <p:nvPr/>
          </p:nvSpPr>
          <p:spPr bwMode="auto">
            <a:xfrm>
              <a:off x="5045502" y="3576397"/>
              <a:ext cx="650960" cy="638267"/>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a:noFill/>
            </a:ln>
          </p:spPr>
          <p:txBody>
            <a:bodyPr anchor="ctr">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dirty="0">
                <a:latin typeface="宋体" panose="02010600030101010101" pitchFamily="2" charset="-122"/>
                <a:cs typeface="+mn-ea"/>
              </a:endParaRPr>
            </a:p>
          </p:txBody>
        </p:sp>
      </p:grpSp>
      <p:grpSp>
        <p:nvGrpSpPr>
          <p:cNvPr id="7" name="组合 6"/>
          <p:cNvGrpSpPr/>
          <p:nvPr/>
        </p:nvGrpSpPr>
        <p:grpSpPr>
          <a:xfrm>
            <a:off x="511866" y="2125363"/>
            <a:ext cx="7307218" cy="910441"/>
            <a:chOff x="511866" y="2125363"/>
            <a:chExt cx="7307218" cy="910441"/>
          </a:xfrm>
        </p:grpSpPr>
        <p:sp>
          <p:nvSpPr>
            <p:cNvPr id="11" name="íṧľïďè"/>
            <p:cNvSpPr/>
            <p:nvPr/>
          </p:nvSpPr>
          <p:spPr>
            <a:xfrm>
              <a:off x="511866" y="2125363"/>
              <a:ext cx="5635159" cy="910441"/>
            </a:xfrm>
            <a:prstGeom prst="rect">
              <a:avLst/>
            </a:prstGeom>
            <a:solidFill>
              <a:schemeClr val="bg1"/>
            </a:solidFill>
            <a:ln w="635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latin typeface="宋体" panose="02010600030101010101" pitchFamily="2" charset="-122"/>
                <a:cs typeface="+mn-ea"/>
              </a:endParaRPr>
            </a:p>
          </p:txBody>
        </p:sp>
        <p:grpSp>
          <p:nvGrpSpPr>
            <p:cNvPr id="2" name="组合 1"/>
            <p:cNvGrpSpPr/>
            <p:nvPr/>
          </p:nvGrpSpPr>
          <p:grpSpPr>
            <a:xfrm>
              <a:off x="5531693" y="2125363"/>
              <a:ext cx="2287391" cy="910441"/>
              <a:chOff x="5531693" y="2125363"/>
              <a:chExt cx="2287391" cy="910441"/>
            </a:xfrm>
          </p:grpSpPr>
          <p:sp>
            <p:nvSpPr>
              <p:cNvPr id="10" name="ïśḷîďè"/>
              <p:cNvSpPr/>
              <p:nvPr/>
            </p:nvSpPr>
            <p:spPr>
              <a:xfrm>
                <a:off x="5763899" y="2125363"/>
                <a:ext cx="2055185" cy="910441"/>
              </a:xfrm>
              <a:prstGeom prst="chevron">
                <a:avLst>
                  <a:gd name="adj" fmla="val 41391"/>
                </a:avLst>
              </a:prstGeom>
              <a:solidFill>
                <a:srgbClr val="FF94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tx1">
                      <a:lumMod val="75000"/>
                      <a:lumOff val="25000"/>
                    </a:schemeClr>
                  </a:solidFill>
                  <a:latin typeface="宋体" panose="02010600030101010101" pitchFamily="2" charset="-122"/>
                  <a:cs typeface="+mn-ea"/>
                </a:endParaRPr>
              </a:p>
            </p:txBody>
          </p:sp>
          <p:sp>
            <p:nvSpPr>
              <p:cNvPr id="12" name="îşľïďê"/>
              <p:cNvSpPr/>
              <p:nvPr/>
            </p:nvSpPr>
            <p:spPr>
              <a:xfrm>
                <a:off x="5531693" y="2347813"/>
                <a:ext cx="465542" cy="465543"/>
              </a:xfrm>
              <a:prstGeom prst="ellipse">
                <a:avLst/>
              </a:prstGeom>
              <a:solidFill>
                <a:srgbClr val="FF94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1</a:t>
                </a:r>
              </a:p>
            </p:txBody>
          </p:sp>
          <p:sp>
            <p:nvSpPr>
              <p:cNvPr id="13" name="iṩ1îḓê"/>
              <p:cNvSpPr/>
              <p:nvPr/>
            </p:nvSpPr>
            <p:spPr bwMode="auto">
              <a:xfrm>
                <a:off x="6538394" y="2350214"/>
                <a:ext cx="591454" cy="478726"/>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bg1"/>
              </a:solidFill>
              <a:ln>
                <a:noFill/>
              </a:ln>
            </p:spPr>
            <p:txBody>
              <a:bodyPr anchor="ctr">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dirty="0">
                  <a:latin typeface="宋体" panose="02010600030101010101" pitchFamily="2" charset="-122"/>
                  <a:cs typeface="+mn-ea"/>
                </a:endParaRPr>
              </a:p>
            </p:txBody>
          </p:sp>
        </p:grpSp>
      </p:grpSp>
      <p:grpSp>
        <p:nvGrpSpPr>
          <p:cNvPr id="9" name="组合 8"/>
          <p:cNvGrpSpPr/>
          <p:nvPr/>
        </p:nvGrpSpPr>
        <p:grpSpPr>
          <a:xfrm>
            <a:off x="511866" y="4723148"/>
            <a:ext cx="7307218" cy="910441"/>
            <a:chOff x="511866" y="4723148"/>
            <a:chExt cx="7307218" cy="910441"/>
          </a:xfrm>
        </p:grpSpPr>
        <p:sp>
          <p:nvSpPr>
            <p:cNvPr id="19" name="íṧļîḑê"/>
            <p:cNvSpPr/>
            <p:nvPr/>
          </p:nvSpPr>
          <p:spPr>
            <a:xfrm>
              <a:off x="5763899" y="4723148"/>
              <a:ext cx="2055185" cy="910441"/>
            </a:xfrm>
            <a:prstGeom prst="chevron">
              <a:avLst>
                <a:gd name="adj" fmla="val 41391"/>
              </a:avLst>
            </a:prstGeom>
            <a:solidFill>
              <a:srgbClr val="7DCCD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dirty="0">
                <a:solidFill>
                  <a:schemeClr val="tx1">
                    <a:lumMod val="75000"/>
                    <a:lumOff val="25000"/>
                  </a:schemeClr>
                </a:solidFill>
                <a:latin typeface="宋体" panose="02010600030101010101" pitchFamily="2" charset="-122"/>
                <a:cs typeface="+mn-ea"/>
              </a:endParaRPr>
            </a:p>
          </p:txBody>
        </p:sp>
        <p:sp>
          <p:nvSpPr>
            <p:cNvPr id="20" name="ïŝľíḋe"/>
            <p:cNvSpPr/>
            <p:nvPr/>
          </p:nvSpPr>
          <p:spPr>
            <a:xfrm>
              <a:off x="511866" y="4723148"/>
              <a:ext cx="5635159" cy="910441"/>
            </a:xfrm>
            <a:prstGeom prst="rect">
              <a:avLst/>
            </a:prstGeom>
            <a:solidFill>
              <a:schemeClr val="bg1"/>
            </a:solidFill>
            <a:ln w="635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latin typeface="宋体" panose="02010600030101010101" pitchFamily="2" charset="-122"/>
                <a:cs typeface="+mn-ea"/>
              </a:endParaRPr>
            </a:p>
          </p:txBody>
        </p:sp>
        <p:sp>
          <p:nvSpPr>
            <p:cNvPr id="21" name="îŝļidé"/>
            <p:cNvSpPr/>
            <p:nvPr/>
          </p:nvSpPr>
          <p:spPr>
            <a:xfrm>
              <a:off x="5531693" y="4945598"/>
              <a:ext cx="465542" cy="465543"/>
            </a:xfrm>
            <a:prstGeom prst="ellipse">
              <a:avLst/>
            </a:prstGeom>
            <a:solidFill>
              <a:srgbClr val="7DCCD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p>
          </p:txBody>
        </p:sp>
        <p:sp>
          <p:nvSpPr>
            <p:cNvPr id="22" name="íṡḷïďé"/>
            <p:cNvSpPr/>
            <p:nvPr/>
          </p:nvSpPr>
          <p:spPr bwMode="auto">
            <a:xfrm>
              <a:off x="6580104" y="4881828"/>
              <a:ext cx="586815" cy="585930"/>
            </a:xfrm>
            <a:custGeom>
              <a:avLst/>
              <a:gdLst>
                <a:gd name="connsiteX0" fmla="*/ 278498 w 607639"/>
                <a:gd name="connsiteY0" fmla="*/ 505578 h 606722"/>
                <a:gd name="connsiteX1" fmla="*/ 253131 w 607639"/>
                <a:gd name="connsiteY1" fmla="*/ 530820 h 606722"/>
                <a:gd name="connsiteX2" fmla="*/ 278498 w 607639"/>
                <a:gd name="connsiteY2" fmla="*/ 556150 h 606722"/>
                <a:gd name="connsiteX3" fmla="*/ 506351 w 607639"/>
                <a:gd name="connsiteY3" fmla="*/ 556150 h 606722"/>
                <a:gd name="connsiteX4" fmla="*/ 531629 w 607639"/>
                <a:gd name="connsiteY4" fmla="*/ 530820 h 606722"/>
                <a:gd name="connsiteX5" fmla="*/ 506351 w 607639"/>
                <a:gd name="connsiteY5" fmla="*/ 505578 h 606722"/>
                <a:gd name="connsiteX6" fmla="*/ 126566 w 607639"/>
                <a:gd name="connsiteY6" fmla="*/ 505578 h 606722"/>
                <a:gd name="connsiteX7" fmla="*/ 101288 w 607639"/>
                <a:gd name="connsiteY7" fmla="*/ 530820 h 606722"/>
                <a:gd name="connsiteX8" fmla="*/ 126566 w 607639"/>
                <a:gd name="connsiteY8" fmla="*/ 556150 h 606722"/>
                <a:gd name="connsiteX9" fmla="*/ 177210 w 607639"/>
                <a:gd name="connsiteY9" fmla="*/ 556150 h 606722"/>
                <a:gd name="connsiteX10" fmla="*/ 202576 w 607639"/>
                <a:gd name="connsiteY10" fmla="*/ 530820 h 606722"/>
                <a:gd name="connsiteX11" fmla="*/ 177210 w 607639"/>
                <a:gd name="connsiteY11" fmla="*/ 505578 h 606722"/>
                <a:gd name="connsiteX12" fmla="*/ 0 w 607639"/>
                <a:gd name="connsiteY12" fmla="*/ 455006 h 606722"/>
                <a:gd name="connsiteX13" fmla="*/ 607639 w 607639"/>
                <a:gd name="connsiteY13" fmla="*/ 455006 h 606722"/>
                <a:gd name="connsiteX14" fmla="*/ 607639 w 607639"/>
                <a:gd name="connsiteY14" fmla="*/ 581392 h 606722"/>
                <a:gd name="connsiteX15" fmla="*/ 582273 w 607639"/>
                <a:gd name="connsiteY15" fmla="*/ 606722 h 606722"/>
                <a:gd name="connsiteX16" fmla="*/ 25278 w 607639"/>
                <a:gd name="connsiteY16" fmla="*/ 606722 h 606722"/>
                <a:gd name="connsiteX17" fmla="*/ 0 w 607639"/>
                <a:gd name="connsiteY17" fmla="*/ 581392 h 606722"/>
                <a:gd name="connsiteX18" fmla="*/ 253118 w 607639"/>
                <a:gd name="connsiteY18" fmla="*/ 173662 h 606722"/>
                <a:gd name="connsiteX19" fmla="*/ 334127 w 607639"/>
                <a:gd name="connsiteY19" fmla="*/ 227503 h 606722"/>
                <a:gd name="connsiteX20" fmla="*/ 253118 w 607639"/>
                <a:gd name="connsiteY20" fmla="*/ 281345 h 606722"/>
                <a:gd name="connsiteX21" fmla="*/ 215927 w 607639"/>
                <a:gd name="connsiteY21" fmla="*/ 104075 h 606722"/>
                <a:gd name="connsiteX22" fmla="*/ 202576 w 607639"/>
                <a:gd name="connsiteY22" fmla="*/ 126384 h 606722"/>
                <a:gd name="connsiteX23" fmla="*/ 202576 w 607639"/>
                <a:gd name="connsiteY23" fmla="*/ 328669 h 606722"/>
                <a:gd name="connsiteX24" fmla="*/ 215927 w 607639"/>
                <a:gd name="connsiteY24" fmla="*/ 350977 h 606722"/>
                <a:gd name="connsiteX25" fmla="*/ 227854 w 607639"/>
                <a:gd name="connsiteY25" fmla="*/ 353910 h 606722"/>
                <a:gd name="connsiteX26" fmla="*/ 241917 w 607639"/>
                <a:gd name="connsiteY26" fmla="*/ 349644 h 606722"/>
                <a:gd name="connsiteX27" fmla="*/ 393849 w 607639"/>
                <a:gd name="connsiteY27" fmla="*/ 248590 h 606722"/>
                <a:gd name="connsiteX28" fmla="*/ 405063 w 607639"/>
                <a:gd name="connsiteY28" fmla="*/ 227526 h 606722"/>
                <a:gd name="connsiteX29" fmla="*/ 393849 w 607639"/>
                <a:gd name="connsiteY29" fmla="*/ 206462 h 606722"/>
                <a:gd name="connsiteX30" fmla="*/ 241917 w 607639"/>
                <a:gd name="connsiteY30" fmla="*/ 105409 h 606722"/>
                <a:gd name="connsiteX31" fmla="*/ 215927 w 607639"/>
                <a:gd name="connsiteY31" fmla="*/ 104075 h 606722"/>
                <a:gd name="connsiteX32" fmla="*/ 25278 w 607639"/>
                <a:gd name="connsiteY32" fmla="*/ 0 h 606722"/>
                <a:gd name="connsiteX33" fmla="*/ 582273 w 607639"/>
                <a:gd name="connsiteY33" fmla="*/ 0 h 606722"/>
                <a:gd name="connsiteX34" fmla="*/ 607639 w 607639"/>
                <a:gd name="connsiteY34" fmla="*/ 25241 h 606722"/>
                <a:gd name="connsiteX35" fmla="*/ 607639 w 607639"/>
                <a:gd name="connsiteY35" fmla="*/ 404481 h 606722"/>
                <a:gd name="connsiteX36" fmla="*/ 0 w 607639"/>
                <a:gd name="connsiteY36" fmla="*/ 404481 h 606722"/>
                <a:gd name="connsiteX37" fmla="*/ 0 w 607639"/>
                <a:gd name="connsiteY37" fmla="*/ 25241 h 606722"/>
                <a:gd name="connsiteX38" fmla="*/ 25278 w 607639"/>
                <a:gd name="connsiteY3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07639" h="606722">
                  <a:moveTo>
                    <a:pt x="278498" y="505578"/>
                  </a:moveTo>
                  <a:cubicBezTo>
                    <a:pt x="264524" y="505578"/>
                    <a:pt x="253131" y="516866"/>
                    <a:pt x="253131" y="530820"/>
                  </a:cubicBezTo>
                  <a:cubicBezTo>
                    <a:pt x="253131" y="544774"/>
                    <a:pt x="264524" y="556150"/>
                    <a:pt x="278498" y="556150"/>
                  </a:cubicBezTo>
                  <a:lnTo>
                    <a:pt x="506351" y="556150"/>
                  </a:lnTo>
                  <a:cubicBezTo>
                    <a:pt x="520325" y="556150"/>
                    <a:pt x="531629" y="544774"/>
                    <a:pt x="531629" y="530820"/>
                  </a:cubicBezTo>
                  <a:cubicBezTo>
                    <a:pt x="531629" y="516866"/>
                    <a:pt x="520325" y="505578"/>
                    <a:pt x="506351" y="505578"/>
                  </a:cubicBezTo>
                  <a:close/>
                  <a:moveTo>
                    <a:pt x="126566" y="505578"/>
                  </a:moveTo>
                  <a:cubicBezTo>
                    <a:pt x="112592" y="505578"/>
                    <a:pt x="101288" y="516866"/>
                    <a:pt x="101288" y="530820"/>
                  </a:cubicBezTo>
                  <a:cubicBezTo>
                    <a:pt x="101288" y="544774"/>
                    <a:pt x="112592" y="556150"/>
                    <a:pt x="126566" y="556150"/>
                  </a:cubicBezTo>
                  <a:lnTo>
                    <a:pt x="177210" y="556150"/>
                  </a:lnTo>
                  <a:cubicBezTo>
                    <a:pt x="191184" y="556150"/>
                    <a:pt x="202576" y="544774"/>
                    <a:pt x="202576" y="530820"/>
                  </a:cubicBezTo>
                  <a:cubicBezTo>
                    <a:pt x="202576" y="516866"/>
                    <a:pt x="191184" y="505578"/>
                    <a:pt x="177210" y="505578"/>
                  </a:cubicBezTo>
                  <a:close/>
                  <a:moveTo>
                    <a:pt x="0" y="455006"/>
                  </a:moveTo>
                  <a:lnTo>
                    <a:pt x="607639" y="455006"/>
                  </a:lnTo>
                  <a:lnTo>
                    <a:pt x="607639" y="581392"/>
                  </a:lnTo>
                  <a:cubicBezTo>
                    <a:pt x="607639" y="595346"/>
                    <a:pt x="596336" y="606722"/>
                    <a:pt x="582273" y="606722"/>
                  </a:cubicBezTo>
                  <a:lnTo>
                    <a:pt x="25278" y="606722"/>
                  </a:lnTo>
                  <a:cubicBezTo>
                    <a:pt x="11304" y="606722"/>
                    <a:pt x="0" y="595346"/>
                    <a:pt x="0" y="581392"/>
                  </a:cubicBezTo>
                  <a:close/>
                  <a:moveTo>
                    <a:pt x="253118" y="173662"/>
                  </a:moveTo>
                  <a:lnTo>
                    <a:pt x="334127" y="227503"/>
                  </a:lnTo>
                  <a:lnTo>
                    <a:pt x="253118" y="281345"/>
                  </a:lnTo>
                  <a:close/>
                  <a:moveTo>
                    <a:pt x="215927" y="104075"/>
                  </a:moveTo>
                  <a:cubicBezTo>
                    <a:pt x="207650" y="108519"/>
                    <a:pt x="202576" y="117052"/>
                    <a:pt x="202576" y="126384"/>
                  </a:cubicBezTo>
                  <a:lnTo>
                    <a:pt x="202576" y="328669"/>
                  </a:lnTo>
                  <a:cubicBezTo>
                    <a:pt x="202576" y="338001"/>
                    <a:pt x="207650" y="346533"/>
                    <a:pt x="215927" y="350977"/>
                  </a:cubicBezTo>
                  <a:cubicBezTo>
                    <a:pt x="219665" y="352932"/>
                    <a:pt x="223759" y="353910"/>
                    <a:pt x="227854" y="353910"/>
                  </a:cubicBezTo>
                  <a:cubicBezTo>
                    <a:pt x="232749" y="353910"/>
                    <a:pt x="237644" y="352488"/>
                    <a:pt x="241917" y="349644"/>
                  </a:cubicBezTo>
                  <a:lnTo>
                    <a:pt x="393849" y="248590"/>
                  </a:lnTo>
                  <a:cubicBezTo>
                    <a:pt x="400880" y="243880"/>
                    <a:pt x="405063" y="235969"/>
                    <a:pt x="405063" y="227526"/>
                  </a:cubicBezTo>
                  <a:cubicBezTo>
                    <a:pt x="405063" y="219083"/>
                    <a:pt x="400880" y="211173"/>
                    <a:pt x="393849" y="206462"/>
                  </a:cubicBezTo>
                  <a:lnTo>
                    <a:pt x="241917" y="105409"/>
                  </a:lnTo>
                  <a:cubicBezTo>
                    <a:pt x="234173" y="100165"/>
                    <a:pt x="224116" y="99720"/>
                    <a:pt x="215927" y="104075"/>
                  </a:cubicBezTo>
                  <a:close/>
                  <a:moveTo>
                    <a:pt x="25278" y="0"/>
                  </a:moveTo>
                  <a:lnTo>
                    <a:pt x="582273" y="0"/>
                  </a:lnTo>
                  <a:cubicBezTo>
                    <a:pt x="596336" y="0"/>
                    <a:pt x="607639" y="11287"/>
                    <a:pt x="607639" y="25241"/>
                  </a:cubicBezTo>
                  <a:lnTo>
                    <a:pt x="607639" y="404481"/>
                  </a:lnTo>
                  <a:lnTo>
                    <a:pt x="0" y="404481"/>
                  </a:lnTo>
                  <a:lnTo>
                    <a:pt x="0" y="25241"/>
                  </a:lnTo>
                  <a:cubicBezTo>
                    <a:pt x="0" y="11287"/>
                    <a:pt x="11304" y="0"/>
                    <a:pt x="25278" y="0"/>
                  </a:cubicBezTo>
                  <a:close/>
                </a:path>
              </a:pathLst>
            </a:custGeom>
            <a:solidFill>
              <a:schemeClr val="bg1"/>
            </a:solidFill>
            <a:ln w="9525">
              <a:noFill/>
              <a:round/>
            </a:ln>
          </p:spPr>
          <p:txBody>
            <a:bodyPr anchor="ctr">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dirty="0">
                <a:latin typeface="宋体" panose="02010600030101010101" pitchFamily="2" charset="-122"/>
                <a:cs typeface="+mn-ea"/>
              </a:endParaRPr>
            </a:p>
          </p:txBody>
        </p:sp>
      </p:grpSp>
      <p:sp>
        <p:nvSpPr>
          <p:cNvPr id="25" name="文本框 24"/>
          <p:cNvSpPr txBox="1"/>
          <p:nvPr/>
        </p:nvSpPr>
        <p:spPr>
          <a:xfrm>
            <a:off x="4768071" y="442101"/>
            <a:ext cx="2655858" cy="707886"/>
          </a:xfrm>
          <a:prstGeom prst="rect">
            <a:avLst/>
          </a:prstGeom>
          <a:noFill/>
        </p:spPr>
        <p:txBody>
          <a:bodyPr wrap="square" rtlCol="0" anchor="ctr" anchorCtr="0">
            <a:spAutoFit/>
          </a:bodyPr>
          <a:lstStyle/>
          <a:p>
            <a:pPr algn="ctr"/>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目录</a:t>
            </a:r>
          </a:p>
        </p:txBody>
      </p:sp>
      <p:sp>
        <p:nvSpPr>
          <p:cNvPr id="28" name="文本框 27"/>
          <p:cNvSpPr txBox="1"/>
          <p:nvPr/>
        </p:nvSpPr>
        <p:spPr>
          <a:xfrm>
            <a:off x="8210453" y="2327967"/>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1118584" y="2395917"/>
            <a:ext cx="41392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0" name="文本框 29"/>
          <p:cNvSpPr txBox="1"/>
          <p:nvPr/>
        </p:nvSpPr>
        <p:spPr>
          <a:xfrm>
            <a:off x="577949" y="4993702"/>
            <a:ext cx="4190122"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1" name="文本框 30"/>
          <p:cNvSpPr txBox="1"/>
          <p:nvPr/>
        </p:nvSpPr>
        <p:spPr>
          <a:xfrm>
            <a:off x="7213863" y="3694810"/>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2" name="文本框 31"/>
          <p:cNvSpPr txBox="1"/>
          <p:nvPr/>
        </p:nvSpPr>
        <p:spPr>
          <a:xfrm>
            <a:off x="8210453" y="4944538"/>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2231175" y="3617866"/>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500" fill="hold"/>
                                        <p:tgtEl>
                                          <p:spTgt spid="28"/>
                                        </p:tgtEl>
                                        <p:attrNameLst>
                                          <p:attrName>ppt_w</p:attrName>
                                        </p:attrNameLst>
                                      </p:cBhvr>
                                      <p:tavLst>
                                        <p:tav tm="0">
                                          <p:val>
                                            <p:fltVal val="0"/>
                                          </p:val>
                                        </p:tav>
                                        <p:tav tm="100000">
                                          <p:val>
                                            <p:strVal val="#ppt_w"/>
                                          </p:val>
                                        </p:tav>
                                      </p:tavLst>
                                    </p:anim>
                                    <p:anim calcmode="lin" valueType="num">
                                      <p:cBhvr>
                                        <p:cTn id="14" dur="500" fill="hold"/>
                                        <p:tgtEl>
                                          <p:spTgt spid="28"/>
                                        </p:tgtEl>
                                        <p:attrNameLst>
                                          <p:attrName>ppt_h</p:attrName>
                                        </p:attrNameLst>
                                      </p:cBhvr>
                                      <p:tavLst>
                                        <p:tav tm="0">
                                          <p:val>
                                            <p:fltVal val="0"/>
                                          </p:val>
                                        </p:tav>
                                        <p:tav tm="100000">
                                          <p:val>
                                            <p:strVal val="#ppt_h"/>
                                          </p:val>
                                        </p:tav>
                                      </p:tavLst>
                                    </p:anim>
                                    <p:animEffect transition="in" filter="fade">
                                      <p:cBhvr>
                                        <p:cTn id="15" dur="500"/>
                                        <p:tgtEl>
                                          <p:spTgt spid="28"/>
                                        </p:tgtEl>
                                      </p:cBhvr>
                                    </p:animEffect>
                                  </p:childTnLst>
                                </p:cTn>
                              </p:par>
                            </p:childTnLst>
                          </p:cTn>
                        </p:par>
                        <p:par>
                          <p:cTn id="16" fill="hold">
                            <p:stCondLst>
                              <p:cond delay="1000"/>
                            </p:stCondLst>
                            <p:childTnLst>
                              <p:par>
                                <p:cTn id="17" presetID="22" presetClass="entr" presetSubtype="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right)">
                                      <p:cBhvr>
                                        <p:cTn id="23" dur="500"/>
                                        <p:tgtEl>
                                          <p:spTgt spid="29"/>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left)">
                                      <p:cBhvr>
                                        <p:cTn id="33" dur="500"/>
                                        <p:tgtEl>
                                          <p:spTgt spid="8"/>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31">
                                            <p:txEl>
                                              <p:pRg st="0" end="0"/>
                                            </p:txEl>
                                          </p:spTgt>
                                        </p:tgtEl>
                                        <p:attrNameLst>
                                          <p:attrName>style.visibility</p:attrName>
                                        </p:attrNameLst>
                                      </p:cBhvr>
                                      <p:to>
                                        <p:strVal val="visible"/>
                                      </p:to>
                                    </p:set>
                                    <p:animEffect transition="in" filter="wipe(left)">
                                      <p:cBhvr>
                                        <p:cTn id="37" dur="500"/>
                                        <p:tgtEl>
                                          <p:spTgt spid="31">
                                            <p:txEl>
                                              <p:pRg st="0" end="0"/>
                                            </p:txEl>
                                          </p:spTgt>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p:cTn id="41" dur="500" fill="hold"/>
                                        <p:tgtEl>
                                          <p:spTgt spid="32"/>
                                        </p:tgtEl>
                                        <p:attrNameLst>
                                          <p:attrName>ppt_w</p:attrName>
                                        </p:attrNameLst>
                                      </p:cBhvr>
                                      <p:tavLst>
                                        <p:tav tm="0">
                                          <p:val>
                                            <p:fltVal val="0"/>
                                          </p:val>
                                        </p:tav>
                                        <p:tav tm="100000">
                                          <p:val>
                                            <p:strVal val="#ppt_w"/>
                                          </p:val>
                                        </p:tav>
                                      </p:tavLst>
                                    </p:anim>
                                    <p:anim calcmode="lin" valueType="num">
                                      <p:cBhvr>
                                        <p:cTn id="42" dur="500" fill="hold"/>
                                        <p:tgtEl>
                                          <p:spTgt spid="32"/>
                                        </p:tgtEl>
                                        <p:attrNameLst>
                                          <p:attrName>ppt_h</p:attrName>
                                        </p:attrNameLst>
                                      </p:cBhvr>
                                      <p:tavLst>
                                        <p:tav tm="0">
                                          <p:val>
                                            <p:fltVal val="0"/>
                                          </p:val>
                                        </p:tav>
                                        <p:tav tm="100000">
                                          <p:val>
                                            <p:strVal val="#ppt_h"/>
                                          </p:val>
                                        </p:tav>
                                      </p:tavLst>
                                    </p:anim>
                                    <p:animEffect transition="in" filter="fade">
                                      <p:cBhvr>
                                        <p:cTn id="43" dur="500"/>
                                        <p:tgtEl>
                                          <p:spTgt spid="32"/>
                                        </p:tgtEl>
                                      </p:cBhvr>
                                    </p:animEffect>
                                  </p:childTnLst>
                                </p:cTn>
                              </p:par>
                            </p:childTnLst>
                          </p:cTn>
                        </p:par>
                        <p:par>
                          <p:cTn id="44" fill="hold">
                            <p:stCondLst>
                              <p:cond delay="4000"/>
                            </p:stCondLst>
                            <p:childTnLst>
                              <p:par>
                                <p:cTn id="45" presetID="22" presetClass="entr" presetSubtype="2"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right)">
                                      <p:cBhvr>
                                        <p:cTn id="47" dur="500"/>
                                        <p:tgtEl>
                                          <p:spTgt spid="9"/>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0">
                                            <p:txEl>
                                              <p:pRg st="0" end="0"/>
                                            </p:txEl>
                                          </p:spTgt>
                                        </p:tgtEl>
                                        <p:attrNameLst>
                                          <p:attrName>style.visibility</p:attrName>
                                        </p:attrNameLst>
                                      </p:cBhvr>
                                      <p:to>
                                        <p:strVal val="visible"/>
                                      </p:to>
                                    </p:set>
                                    <p:animEffect transition="in" filter="wipe(right)">
                                      <p:cBhvr>
                                        <p:cTn id="51" dur="500"/>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0"/>
            <a:ext cx="12192000" cy="61785"/>
            <a:chOff x="0" y="854774"/>
            <a:chExt cx="13567719" cy="47270"/>
          </a:xfrm>
        </p:grpSpPr>
        <p:sp>
          <p:nvSpPr>
            <p:cNvPr id="9" name="矩形 8"/>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0" name="矩形 9"/>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1" name="矩形 10"/>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nvGrpSpPr>
          <p:cNvPr id="14" name="组合 13"/>
          <p:cNvGrpSpPr/>
          <p:nvPr/>
        </p:nvGrpSpPr>
        <p:grpSpPr>
          <a:xfrm>
            <a:off x="0" y="6796215"/>
            <a:ext cx="12192000" cy="61785"/>
            <a:chOff x="0" y="854774"/>
            <a:chExt cx="13567719" cy="47270"/>
          </a:xfrm>
        </p:grpSpPr>
        <p:sp>
          <p:nvSpPr>
            <p:cNvPr id="15" name="矩形 1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6" name="矩形 1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7" name="矩形 1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sp>
        <p:nvSpPr>
          <p:cNvPr id="5" name="文本框 4"/>
          <p:cNvSpPr txBox="1"/>
          <p:nvPr/>
        </p:nvSpPr>
        <p:spPr>
          <a:xfrm>
            <a:off x="2045771" y="2459504"/>
            <a:ext cx="2284087" cy="1938992"/>
          </a:xfrm>
          <a:prstGeom prst="rect">
            <a:avLst/>
          </a:prstGeom>
          <a:noFill/>
        </p:spPr>
        <p:txBody>
          <a:bodyPr wrap="square" rtlCol="0" anchor="ctr" anchorCtr="0">
            <a:spAutoFit/>
          </a:bodyPr>
          <a:lstStyle/>
          <a:p>
            <a:r>
              <a:rPr lang="en-US" altLang="zh-CN" sz="1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1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 name="文本框 2"/>
          <p:cNvSpPr txBox="1"/>
          <p:nvPr/>
        </p:nvSpPr>
        <p:spPr>
          <a:xfrm>
            <a:off x="4329858" y="2327116"/>
            <a:ext cx="3903682" cy="646331"/>
          </a:xfrm>
          <a:prstGeom prst="rect">
            <a:avLst/>
          </a:prstGeom>
          <a:noFill/>
        </p:spPr>
        <p:txBody>
          <a:bodyPr wrap="square" rtlCol="0" anchor="ctr" anchorCtr="0">
            <a:spAutoFit/>
          </a:bodyPr>
          <a:lstStyle/>
          <a:p>
            <a:r>
              <a:rPr lang="zh-CN" altLang="en-US" sz="3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输入您的标题内容</a:t>
            </a:r>
          </a:p>
        </p:txBody>
      </p:sp>
      <p:sp>
        <p:nvSpPr>
          <p:cNvPr id="4" name="文本框 3"/>
          <p:cNvSpPr txBox="1"/>
          <p:nvPr/>
        </p:nvSpPr>
        <p:spPr>
          <a:xfrm>
            <a:off x="4329858" y="3607554"/>
            <a:ext cx="5816372"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endPar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2" name="组合 21"/>
          <p:cNvGrpSpPr/>
          <p:nvPr/>
        </p:nvGrpSpPr>
        <p:grpSpPr>
          <a:xfrm>
            <a:off x="4425108" y="3180871"/>
            <a:ext cx="5659425" cy="193474"/>
            <a:chOff x="4549977" y="3733103"/>
            <a:chExt cx="5659425" cy="193474"/>
          </a:xfrm>
        </p:grpSpPr>
        <p:cxnSp>
          <p:nvCxnSpPr>
            <p:cNvPr id="20" name="直接连接符 19"/>
            <p:cNvCxnSpPr/>
            <p:nvPr/>
          </p:nvCxnSpPr>
          <p:spPr>
            <a:xfrm>
              <a:off x="4630723" y="3829840"/>
              <a:ext cx="5578679" cy="0"/>
            </a:xfrm>
            <a:prstGeom prst="line">
              <a:avLst/>
            </a:prstGeom>
            <a:ln w="34925">
              <a:solidFill>
                <a:srgbClr val="FF946F"/>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4549977" y="3733103"/>
              <a:ext cx="193474" cy="193474"/>
            </a:xfrm>
            <a:prstGeom prst="ellipse">
              <a:avLst/>
            </a:pr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par>
                          <p:cTn id="28" fill="hold">
                            <p:stCondLst>
                              <p:cond delay="3000"/>
                            </p:stCondLst>
                            <p:childTnLst>
                              <p:par>
                                <p:cTn id="29" presetID="2" presetClass="entr" presetSubtype="4" fill="hold" nodeType="after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309808" y="-1642754"/>
            <a:ext cx="10067925" cy="1390650"/>
          </a:xfrm>
          <a:prstGeom prst="rect">
            <a:avLst/>
          </a:prstGeom>
        </p:spPr>
      </p:pic>
      <p:grpSp>
        <p:nvGrpSpPr>
          <p:cNvPr id="11" name="组合 10"/>
          <p:cNvGrpSpPr/>
          <p:nvPr/>
        </p:nvGrpSpPr>
        <p:grpSpPr>
          <a:xfrm>
            <a:off x="1" y="105771"/>
            <a:ext cx="12192000" cy="820987"/>
            <a:chOff x="1" y="105771"/>
            <a:chExt cx="12192000" cy="820987"/>
          </a:xfrm>
        </p:grpSpPr>
        <p:grpSp>
          <p:nvGrpSpPr>
            <p:cNvPr id="6" name="组合 5"/>
            <p:cNvGrpSpPr/>
            <p:nvPr/>
          </p:nvGrpSpPr>
          <p:grpSpPr>
            <a:xfrm>
              <a:off x="375947" y="105771"/>
              <a:ext cx="4313666" cy="646331"/>
              <a:chOff x="375947" y="167556"/>
              <a:chExt cx="4313666" cy="646331"/>
            </a:xfrm>
          </p:grpSpPr>
          <p:sp>
            <p:nvSpPr>
              <p:cNvPr id="4"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5" name="文本框 4"/>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0" name="组合 9"/>
            <p:cNvGrpSpPr/>
            <p:nvPr/>
          </p:nvGrpSpPr>
          <p:grpSpPr>
            <a:xfrm>
              <a:off x="1" y="864973"/>
              <a:ext cx="12192000" cy="61785"/>
              <a:chOff x="0" y="854774"/>
              <a:chExt cx="13567719" cy="47270"/>
            </a:xfrm>
          </p:grpSpPr>
          <p:sp>
            <p:nvSpPr>
              <p:cNvPr id="3" name="矩形 2"/>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8" name="矩形 7"/>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9" name="矩形 8"/>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29" name="组合 28"/>
          <p:cNvGrpSpPr/>
          <p:nvPr/>
        </p:nvGrpSpPr>
        <p:grpSpPr>
          <a:xfrm>
            <a:off x="3399601" y="2138504"/>
            <a:ext cx="5392799" cy="3180146"/>
            <a:chOff x="3223770" y="2421976"/>
            <a:chExt cx="5392799" cy="3180146"/>
          </a:xfrm>
        </p:grpSpPr>
        <p:sp>
          <p:nvSpPr>
            <p:cNvPr id="13" name="Freeform: Shape 7"/>
            <p:cNvSpPr/>
            <p:nvPr/>
          </p:nvSpPr>
          <p:spPr>
            <a:xfrm rot="4680292" flipH="1" flipV="1">
              <a:off x="6514089" y="3499641"/>
              <a:ext cx="1480027" cy="2724933"/>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FF94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solidFill>
                  <a:schemeClr val="bg1"/>
                </a:solidFill>
                <a:latin typeface="宋体" panose="02010600030101010101" pitchFamily="2" charset="-122"/>
                <a:cs typeface="+mn-ea"/>
              </a:endParaRPr>
            </a:p>
          </p:txBody>
        </p:sp>
        <p:sp>
          <p:nvSpPr>
            <p:cNvPr id="14" name="Freeform: Shape 6"/>
            <p:cNvSpPr/>
            <p:nvPr/>
          </p:nvSpPr>
          <p:spPr>
            <a:xfrm rot="2397114" flipH="1" flipV="1">
              <a:off x="6051628" y="2737461"/>
              <a:ext cx="1480026" cy="2724933"/>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7DCCD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solidFill>
                  <a:schemeClr val="bg1"/>
                </a:solidFill>
                <a:latin typeface="宋体" panose="02010600030101010101" pitchFamily="2" charset="-122"/>
                <a:cs typeface="+mn-ea"/>
              </a:endParaRPr>
            </a:p>
          </p:txBody>
        </p:sp>
        <p:sp>
          <p:nvSpPr>
            <p:cNvPr id="15" name="Freeform: Shape 8"/>
            <p:cNvSpPr/>
            <p:nvPr/>
          </p:nvSpPr>
          <p:spPr>
            <a:xfrm rot="16919708" flipH="1">
              <a:off x="3846223" y="3499642"/>
              <a:ext cx="1480027" cy="2724933"/>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FF94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solidFill>
                  <a:schemeClr val="bg1"/>
                </a:solidFill>
                <a:latin typeface="宋体" panose="02010600030101010101" pitchFamily="2" charset="-122"/>
                <a:cs typeface="+mn-ea"/>
              </a:endParaRPr>
            </a:p>
          </p:txBody>
        </p:sp>
        <p:sp>
          <p:nvSpPr>
            <p:cNvPr id="16" name="Freeform: Shape 3"/>
            <p:cNvSpPr/>
            <p:nvPr/>
          </p:nvSpPr>
          <p:spPr>
            <a:xfrm>
              <a:off x="5178633" y="2421976"/>
              <a:ext cx="1480026" cy="2724933"/>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251D5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solidFill>
                  <a:schemeClr val="bg1"/>
                </a:solidFill>
                <a:latin typeface="宋体" panose="02010600030101010101" pitchFamily="2" charset="-122"/>
                <a:cs typeface="+mn-ea"/>
              </a:endParaRPr>
            </a:p>
          </p:txBody>
        </p:sp>
        <p:sp>
          <p:nvSpPr>
            <p:cNvPr id="17" name="Freeform: Shape 5"/>
            <p:cNvSpPr/>
            <p:nvPr/>
          </p:nvSpPr>
          <p:spPr>
            <a:xfrm rot="19202886" flipV="1">
              <a:off x="4305640" y="2737461"/>
              <a:ext cx="1480026" cy="2724933"/>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7DCCD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dirty="0">
                <a:solidFill>
                  <a:schemeClr val="bg1"/>
                </a:solidFill>
                <a:latin typeface="宋体" panose="02010600030101010101" pitchFamily="2" charset="-122"/>
                <a:cs typeface="+mn-ea"/>
              </a:endParaRPr>
            </a:p>
          </p:txBody>
        </p:sp>
        <p:sp>
          <p:nvSpPr>
            <p:cNvPr id="18" name="Freeform: Shape 62"/>
            <p:cNvSpPr/>
            <p:nvPr/>
          </p:nvSpPr>
          <p:spPr bwMode="auto">
            <a:xfrm>
              <a:off x="7001963" y="3294389"/>
              <a:ext cx="452283" cy="484102"/>
            </a:xfrm>
            <a:custGeom>
              <a:avLst/>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prstClr val="black"/>
                </a:solidFill>
                <a:latin typeface="宋体" panose="02010600030101010101" pitchFamily="2" charset="-122"/>
                <a:cs typeface="+mn-ea"/>
              </a:endParaRPr>
            </a:p>
          </p:txBody>
        </p:sp>
        <p:sp>
          <p:nvSpPr>
            <p:cNvPr id="19" name="Freeform: Shape 60"/>
            <p:cNvSpPr>
              <a:spLocks noChangeAspect="1"/>
            </p:cNvSpPr>
            <p:nvPr/>
          </p:nvSpPr>
          <p:spPr bwMode="auto">
            <a:xfrm>
              <a:off x="4343738" y="3283216"/>
              <a:ext cx="630781" cy="595244"/>
            </a:xfrm>
            <a:custGeom>
              <a:avLst/>
              <a:gdLst>
                <a:gd name="connsiteX0" fmla="*/ 255815 w 338138"/>
                <a:gd name="connsiteY0" fmla="*/ 276225 h 319088"/>
                <a:gd name="connsiteX1" fmla="*/ 267653 w 338138"/>
                <a:gd name="connsiteY1" fmla="*/ 282720 h 319088"/>
                <a:gd name="connsiteX2" fmla="*/ 275546 w 338138"/>
                <a:gd name="connsiteY2" fmla="*/ 282720 h 319088"/>
                <a:gd name="connsiteX3" fmla="*/ 287384 w 338138"/>
                <a:gd name="connsiteY3" fmla="*/ 276225 h 319088"/>
                <a:gd name="connsiteX4" fmla="*/ 290015 w 338138"/>
                <a:gd name="connsiteY4" fmla="*/ 277524 h 319088"/>
                <a:gd name="connsiteX5" fmla="*/ 295276 w 338138"/>
                <a:gd name="connsiteY5" fmla="*/ 284018 h 319088"/>
                <a:gd name="connsiteX6" fmla="*/ 295276 w 338138"/>
                <a:gd name="connsiteY6" fmla="*/ 315191 h 319088"/>
                <a:gd name="connsiteX7" fmla="*/ 271600 w 338138"/>
                <a:gd name="connsiteY7" fmla="*/ 319088 h 319088"/>
                <a:gd name="connsiteX8" fmla="*/ 249238 w 338138"/>
                <a:gd name="connsiteY8" fmla="*/ 315191 h 319088"/>
                <a:gd name="connsiteX9" fmla="*/ 249238 w 338138"/>
                <a:gd name="connsiteY9" fmla="*/ 284018 h 319088"/>
                <a:gd name="connsiteX10" fmla="*/ 253184 w 338138"/>
                <a:gd name="connsiteY10" fmla="*/ 277524 h 319088"/>
                <a:gd name="connsiteX11" fmla="*/ 255815 w 338138"/>
                <a:gd name="connsiteY11" fmla="*/ 276225 h 319088"/>
                <a:gd name="connsiteX12" fmla="*/ 50755 w 338138"/>
                <a:gd name="connsiteY12" fmla="*/ 276225 h 319088"/>
                <a:gd name="connsiteX13" fmla="*/ 62593 w 338138"/>
                <a:gd name="connsiteY13" fmla="*/ 282720 h 319088"/>
                <a:gd name="connsiteX14" fmla="*/ 70486 w 338138"/>
                <a:gd name="connsiteY14" fmla="*/ 282720 h 319088"/>
                <a:gd name="connsiteX15" fmla="*/ 82324 w 338138"/>
                <a:gd name="connsiteY15" fmla="*/ 276225 h 319088"/>
                <a:gd name="connsiteX16" fmla="*/ 84955 w 338138"/>
                <a:gd name="connsiteY16" fmla="*/ 277524 h 319088"/>
                <a:gd name="connsiteX17" fmla="*/ 88901 w 338138"/>
                <a:gd name="connsiteY17" fmla="*/ 284018 h 319088"/>
                <a:gd name="connsiteX18" fmla="*/ 88901 w 338138"/>
                <a:gd name="connsiteY18" fmla="*/ 315191 h 319088"/>
                <a:gd name="connsiteX19" fmla="*/ 66539 w 338138"/>
                <a:gd name="connsiteY19" fmla="*/ 319088 h 319088"/>
                <a:gd name="connsiteX20" fmla="*/ 42863 w 338138"/>
                <a:gd name="connsiteY20" fmla="*/ 315191 h 319088"/>
                <a:gd name="connsiteX21" fmla="*/ 42863 w 338138"/>
                <a:gd name="connsiteY21" fmla="*/ 284018 h 319088"/>
                <a:gd name="connsiteX22" fmla="*/ 48124 w 338138"/>
                <a:gd name="connsiteY22" fmla="*/ 277524 h 319088"/>
                <a:gd name="connsiteX23" fmla="*/ 50755 w 338138"/>
                <a:gd name="connsiteY23" fmla="*/ 276225 h 319088"/>
                <a:gd name="connsiteX24" fmla="*/ 273050 w 338138"/>
                <a:gd name="connsiteY24" fmla="*/ 214313 h 319088"/>
                <a:gd name="connsiteX25" fmla="*/ 282575 w 338138"/>
                <a:gd name="connsiteY25" fmla="*/ 224632 h 319088"/>
                <a:gd name="connsiteX26" fmla="*/ 273050 w 338138"/>
                <a:gd name="connsiteY26" fmla="*/ 234951 h 319088"/>
                <a:gd name="connsiteX27" fmla="*/ 263525 w 338138"/>
                <a:gd name="connsiteY27" fmla="*/ 224632 h 319088"/>
                <a:gd name="connsiteX28" fmla="*/ 273050 w 338138"/>
                <a:gd name="connsiteY28" fmla="*/ 214313 h 319088"/>
                <a:gd name="connsiteX29" fmla="*/ 65882 w 338138"/>
                <a:gd name="connsiteY29" fmla="*/ 214313 h 319088"/>
                <a:gd name="connsiteX30" fmla="*/ 76201 w 338138"/>
                <a:gd name="connsiteY30" fmla="*/ 224632 h 319088"/>
                <a:gd name="connsiteX31" fmla="*/ 65882 w 338138"/>
                <a:gd name="connsiteY31" fmla="*/ 234951 h 319088"/>
                <a:gd name="connsiteX32" fmla="*/ 55563 w 338138"/>
                <a:gd name="connsiteY32" fmla="*/ 224632 h 319088"/>
                <a:gd name="connsiteX33" fmla="*/ 65882 w 338138"/>
                <a:gd name="connsiteY33" fmla="*/ 214313 h 319088"/>
                <a:gd name="connsiteX34" fmla="*/ 272257 w 338138"/>
                <a:gd name="connsiteY34" fmla="*/ 196850 h 319088"/>
                <a:gd name="connsiteX35" fmla="*/ 244475 w 338138"/>
                <a:gd name="connsiteY35" fmla="*/ 224632 h 319088"/>
                <a:gd name="connsiteX36" fmla="*/ 272257 w 338138"/>
                <a:gd name="connsiteY36" fmla="*/ 252414 h 319088"/>
                <a:gd name="connsiteX37" fmla="*/ 300039 w 338138"/>
                <a:gd name="connsiteY37" fmla="*/ 224632 h 319088"/>
                <a:gd name="connsiteX38" fmla="*/ 272257 w 338138"/>
                <a:gd name="connsiteY38" fmla="*/ 196850 h 319088"/>
                <a:gd name="connsiteX39" fmla="*/ 65882 w 338138"/>
                <a:gd name="connsiteY39" fmla="*/ 196850 h 319088"/>
                <a:gd name="connsiteX40" fmla="*/ 38100 w 338138"/>
                <a:gd name="connsiteY40" fmla="*/ 224632 h 319088"/>
                <a:gd name="connsiteX41" fmla="*/ 65882 w 338138"/>
                <a:gd name="connsiteY41" fmla="*/ 252414 h 319088"/>
                <a:gd name="connsiteX42" fmla="*/ 93664 w 338138"/>
                <a:gd name="connsiteY42" fmla="*/ 224632 h 319088"/>
                <a:gd name="connsiteX43" fmla="*/ 65882 w 338138"/>
                <a:gd name="connsiteY43" fmla="*/ 196850 h 319088"/>
                <a:gd name="connsiteX44" fmla="*/ 272257 w 338138"/>
                <a:gd name="connsiteY44" fmla="*/ 187325 h 319088"/>
                <a:gd name="connsiteX45" fmla="*/ 338138 w 338138"/>
                <a:gd name="connsiteY45" fmla="*/ 253322 h 319088"/>
                <a:gd name="connsiteX46" fmla="*/ 313103 w 338138"/>
                <a:gd name="connsiteY46" fmla="*/ 304800 h 319088"/>
                <a:gd name="connsiteX47" fmla="*/ 313103 w 338138"/>
                <a:gd name="connsiteY47" fmla="*/ 283681 h 319088"/>
                <a:gd name="connsiteX48" fmla="*/ 295974 w 338138"/>
                <a:gd name="connsiteY48" fmla="*/ 259922 h 319088"/>
                <a:gd name="connsiteX49" fmla="*/ 290704 w 338138"/>
                <a:gd name="connsiteY49" fmla="*/ 258602 h 319088"/>
                <a:gd name="connsiteX50" fmla="*/ 284115 w 338138"/>
                <a:gd name="connsiteY50" fmla="*/ 258602 h 319088"/>
                <a:gd name="connsiteX51" fmla="*/ 272257 w 338138"/>
                <a:gd name="connsiteY51" fmla="*/ 265202 h 319088"/>
                <a:gd name="connsiteX52" fmla="*/ 260398 w 338138"/>
                <a:gd name="connsiteY52" fmla="*/ 258602 h 319088"/>
                <a:gd name="connsiteX53" fmla="*/ 255128 w 338138"/>
                <a:gd name="connsiteY53" fmla="*/ 258602 h 319088"/>
                <a:gd name="connsiteX54" fmla="*/ 248539 w 338138"/>
                <a:gd name="connsiteY54" fmla="*/ 259922 h 319088"/>
                <a:gd name="connsiteX55" fmla="*/ 232728 w 338138"/>
                <a:gd name="connsiteY55" fmla="*/ 283681 h 319088"/>
                <a:gd name="connsiteX56" fmla="*/ 232728 w 338138"/>
                <a:gd name="connsiteY56" fmla="*/ 304800 h 319088"/>
                <a:gd name="connsiteX57" fmla="*/ 206375 w 338138"/>
                <a:gd name="connsiteY57" fmla="*/ 253322 h 319088"/>
                <a:gd name="connsiteX58" fmla="*/ 272257 w 338138"/>
                <a:gd name="connsiteY58" fmla="*/ 187325 h 319088"/>
                <a:gd name="connsiteX59" fmla="*/ 65881 w 338138"/>
                <a:gd name="connsiteY59" fmla="*/ 187325 h 319088"/>
                <a:gd name="connsiteX60" fmla="*/ 131763 w 338138"/>
                <a:gd name="connsiteY60" fmla="*/ 253322 h 319088"/>
                <a:gd name="connsiteX61" fmla="*/ 105410 w 338138"/>
                <a:gd name="connsiteY61" fmla="*/ 304800 h 319088"/>
                <a:gd name="connsiteX62" fmla="*/ 105410 w 338138"/>
                <a:gd name="connsiteY62" fmla="*/ 283681 h 319088"/>
                <a:gd name="connsiteX63" fmla="*/ 89599 w 338138"/>
                <a:gd name="connsiteY63" fmla="*/ 259922 h 319088"/>
                <a:gd name="connsiteX64" fmla="*/ 83010 w 338138"/>
                <a:gd name="connsiteY64" fmla="*/ 258602 h 319088"/>
                <a:gd name="connsiteX65" fmla="*/ 77740 w 338138"/>
                <a:gd name="connsiteY65" fmla="*/ 258602 h 319088"/>
                <a:gd name="connsiteX66" fmla="*/ 65881 w 338138"/>
                <a:gd name="connsiteY66" fmla="*/ 265202 h 319088"/>
                <a:gd name="connsiteX67" fmla="*/ 54023 w 338138"/>
                <a:gd name="connsiteY67" fmla="*/ 258602 h 319088"/>
                <a:gd name="connsiteX68" fmla="*/ 47434 w 338138"/>
                <a:gd name="connsiteY68" fmla="*/ 258602 h 319088"/>
                <a:gd name="connsiteX69" fmla="*/ 42164 w 338138"/>
                <a:gd name="connsiteY69" fmla="*/ 259922 h 319088"/>
                <a:gd name="connsiteX70" fmla="*/ 25035 w 338138"/>
                <a:gd name="connsiteY70" fmla="*/ 283681 h 319088"/>
                <a:gd name="connsiteX71" fmla="*/ 25035 w 338138"/>
                <a:gd name="connsiteY71" fmla="*/ 304800 h 319088"/>
                <a:gd name="connsiteX72" fmla="*/ 0 w 338138"/>
                <a:gd name="connsiteY72" fmla="*/ 253322 h 319088"/>
                <a:gd name="connsiteX73" fmla="*/ 65881 w 338138"/>
                <a:gd name="connsiteY73" fmla="*/ 187325 h 319088"/>
                <a:gd name="connsiteX74" fmla="*/ 159754 w 338138"/>
                <a:gd name="connsiteY74" fmla="*/ 149225 h 319088"/>
                <a:gd name="connsiteX75" fmla="*/ 169069 w 338138"/>
                <a:gd name="connsiteY75" fmla="*/ 149225 h 319088"/>
                <a:gd name="connsiteX76" fmla="*/ 178384 w 338138"/>
                <a:gd name="connsiteY76" fmla="*/ 149225 h 319088"/>
                <a:gd name="connsiteX77" fmla="*/ 178384 w 338138"/>
                <a:gd name="connsiteY77" fmla="*/ 175331 h 319088"/>
                <a:gd name="connsiteX78" fmla="*/ 214313 w 338138"/>
                <a:gd name="connsiteY78" fmla="*/ 193605 h 319088"/>
                <a:gd name="connsiteX79" fmla="*/ 202337 w 338138"/>
                <a:gd name="connsiteY79" fmla="*/ 207963 h 319088"/>
                <a:gd name="connsiteX80" fmla="*/ 169069 w 338138"/>
                <a:gd name="connsiteY80" fmla="*/ 190994 h 319088"/>
                <a:gd name="connsiteX81" fmla="*/ 135802 w 338138"/>
                <a:gd name="connsiteY81" fmla="*/ 207963 h 319088"/>
                <a:gd name="connsiteX82" fmla="*/ 123825 w 338138"/>
                <a:gd name="connsiteY82" fmla="*/ 193605 h 319088"/>
                <a:gd name="connsiteX83" fmla="*/ 159754 w 338138"/>
                <a:gd name="connsiteY83" fmla="*/ 175331 h 319088"/>
                <a:gd name="connsiteX84" fmla="*/ 159754 w 338138"/>
                <a:gd name="connsiteY84" fmla="*/ 149225 h 319088"/>
                <a:gd name="connsiteX85" fmla="*/ 154175 w 338138"/>
                <a:gd name="connsiteY85" fmla="*/ 88900 h 319088"/>
                <a:gd name="connsiteX86" fmla="*/ 165941 w 338138"/>
                <a:gd name="connsiteY86" fmla="*/ 95394 h 319088"/>
                <a:gd name="connsiteX87" fmla="*/ 173785 w 338138"/>
                <a:gd name="connsiteY87" fmla="*/ 95394 h 319088"/>
                <a:gd name="connsiteX88" fmla="*/ 185551 w 338138"/>
                <a:gd name="connsiteY88" fmla="*/ 88900 h 319088"/>
                <a:gd name="connsiteX89" fmla="*/ 188166 w 338138"/>
                <a:gd name="connsiteY89" fmla="*/ 90199 h 319088"/>
                <a:gd name="connsiteX90" fmla="*/ 192088 w 338138"/>
                <a:gd name="connsiteY90" fmla="*/ 96693 h 319088"/>
                <a:gd name="connsiteX91" fmla="*/ 192088 w 338138"/>
                <a:gd name="connsiteY91" fmla="*/ 126567 h 319088"/>
                <a:gd name="connsiteX92" fmla="*/ 169863 w 338138"/>
                <a:gd name="connsiteY92" fmla="*/ 131763 h 319088"/>
                <a:gd name="connsiteX93" fmla="*/ 147638 w 338138"/>
                <a:gd name="connsiteY93" fmla="*/ 126567 h 319088"/>
                <a:gd name="connsiteX94" fmla="*/ 147638 w 338138"/>
                <a:gd name="connsiteY94" fmla="*/ 96693 h 319088"/>
                <a:gd name="connsiteX95" fmla="*/ 151560 w 338138"/>
                <a:gd name="connsiteY95" fmla="*/ 90199 h 319088"/>
                <a:gd name="connsiteX96" fmla="*/ 154175 w 338138"/>
                <a:gd name="connsiteY96" fmla="*/ 88900 h 319088"/>
                <a:gd name="connsiteX97" fmla="*/ 169069 w 338138"/>
                <a:gd name="connsiteY97" fmla="*/ 26988 h 319088"/>
                <a:gd name="connsiteX98" fmla="*/ 179388 w 338138"/>
                <a:gd name="connsiteY98" fmla="*/ 36513 h 319088"/>
                <a:gd name="connsiteX99" fmla="*/ 169069 w 338138"/>
                <a:gd name="connsiteY99" fmla="*/ 46038 h 319088"/>
                <a:gd name="connsiteX100" fmla="*/ 158750 w 338138"/>
                <a:gd name="connsiteY100" fmla="*/ 36513 h 319088"/>
                <a:gd name="connsiteX101" fmla="*/ 169069 w 338138"/>
                <a:gd name="connsiteY101" fmla="*/ 26988 h 319088"/>
                <a:gd name="connsiteX102" fmla="*/ 169070 w 338138"/>
                <a:gd name="connsiteY102" fmla="*/ 9525 h 319088"/>
                <a:gd name="connsiteX103" fmla="*/ 141288 w 338138"/>
                <a:gd name="connsiteY103" fmla="*/ 37307 h 319088"/>
                <a:gd name="connsiteX104" fmla="*/ 169070 w 338138"/>
                <a:gd name="connsiteY104" fmla="*/ 65089 h 319088"/>
                <a:gd name="connsiteX105" fmla="*/ 196852 w 338138"/>
                <a:gd name="connsiteY105" fmla="*/ 37307 h 319088"/>
                <a:gd name="connsiteX106" fmla="*/ 169070 w 338138"/>
                <a:gd name="connsiteY106" fmla="*/ 9525 h 319088"/>
                <a:gd name="connsiteX107" fmla="*/ 169070 w 338138"/>
                <a:gd name="connsiteY107" fmla="*/ 0 h 319088"/>
                <a:gd name="connsiteX108" fmla="*/ 234951 w 338138"/>
                <a:gd name="connsiteY108" fmla="*/ 65997 h 319088"/>
                <a:gd name="connsiteX109" fmla="*/ 209916 w 338138"/>
                <a:gd name="connsiteY109" fmla="*/ 117475 h 319088"/>
                <a:gd name="connsiteX110" fmla="*/ 209916 w 338138"/>
                <a:gd name="connsiteY110" fmla="*/ 96356 h 319088"/>
                <a:gd name="connsiteX111" fmla="*/ 192787 w 338138"/>
                <a:gd name="connsiteY111" fmla="*/ 72597 h 319088"/>
                <a:gd name="connsiteX112" fmla="*/ 187517 w 338138"/>
                <a:gd name="connsiteY112" fmla="*/ 71277 h 319088"/>
                <a:gd name="connsiteX113" fmla="*/ 180928 w 338138"/>
                <a:gd name="connsiteY113" fmla="*/ 71277 h 319088"/>
                <a:gd name="connsiteX114" fmla="*/ 169070 w 338138"/>
                <a:gd name="connsiteY114" fmla="*/ 76557 h 319088"/>
                <a:gd name="connsiteX115" fmla="*/ 157211 w 338138"/>
                <a:gd name="connsiteY115" fmla="*/ 71277 h 319088"/>
                <a:gd name="connsiteX116" fmla="*/ 150623 w 338138"/>
                <a:gd name="connsiteY116" fmla="*/ 71277 h 319088"/>
                <a:gd name="connsiteX117" fmla="*/ 145352 w 338138"/>
                <a:gd name="connsiteY117" fmla="*/ 72597 h 319088"/>
                <a:gd name="connsiteX118" fmla="*/ 128223 w 338138"/>
                <a:gd name="connsiteY118" fmla="*/ 96356 h 319088"/>
                <a:gd name="connsiteX119" fmla="*/ 128223 w 338138"/>
                <a:gd name="connsiteY119" fmla="*/ 117475 h 319088"/>
                <a:gd name="connsiteX120" fmla="*/ 103188 w 338138"/>
                <a:gd name="connsiteY120" fmla="*/ 65997 h 319088"/>
                <a:gd name="connsiteX121" fmla="*/ 169070 w 338138"/>
                <a:gd name="connsiteY121" fmla="*/ 0 h 31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8138" h="319088">
                  <a:moveTo>
                    <a:pt x="255815" y="276225"/>
                  </a:moveTo>
                  <a:cubicBezTo>
                    <a:pt x="255815" y="276225"/>
                    <a:pt x="255815" y="276225"/>
                    <a:pt x="267653" y="282720"/>
                  </a:cubicBezTo>
                  <a:cubicBezTo>
                    <a:pt x="270284" y="284018"/>
                    <a:pt x="272915" y="284018"/>
                    <a:pt x="275546" y="282720"/>
                  </a:cubicBezTo>
                  <a:cubicBezTo>
                    <a:pt x="275546" y="282720"/>
                    <a:pt x="275546" y="282720"/>
                    <a:pt x="287384" y="276225"/>
                  </a:cubicBezTo>
                  <a:cubicBezTo>
                    <a:pt x="287384" y="276225"/>
                    <a:pt x="287384" y="276225"/>
                    <a:pt x="290015" y="277524"/>
                  </a:cubicBezTo>
                  <a:cubicBezTo>
                    <a:pt x="292646" y="278823"/>
                    <a:pt x="295276" y="281421"/>
                    <a:pt x="295276" y="284018"/>
                  </a:cubicBezTo>
                  <a:cubicBezTo>
                    <a:pt x="295276" y="284018"/>
                    <a:pt x="295276" y="284018"/>
                    <a:pt x="295276" y="315191"/>
                  </a:cubicBezTo>
                  <a:cubicBezTo>
                    <a:pt x="287384" y="317789"/>
                    <a:pt x="279492" y="319088"/>
                    <a:pt x="271600" y="319088"/>
                  </a:cubicBezTo>
                  <a:cubicBezTo>
                    <a:pt x="263707" y="319088"/>
                    <a:pt x="255815" y="317789"/>
                    <a:pt x="249238" y="315191"/>
                  </a:cubicBezTo>
                  <a:cubicBezTo>
                    <a:pt x="249238" y="315191"/>
                    <a:pt x="249238" y="315191"/>
                    <a:pt x="249238" y="284018"/>
                  </a:cubicBezTo>
                  <a:cubicBezTo>
                    <a:pt x="249238" y="281421"/>
                    <a:pt x="250554" y="278823"/>
                    <a:pt x="253184" y="277524"/>
                  </a:cubicBezTo>
                  <a:cubicBezTo>
                    <a:pt x="253184" y="277524"/>
                    <a:pt x="253184" y="277524"/>
                    <a:pt x="255815" y="276225"/>
                  </a:cubicBezTo>
                  <a:close/>
                  <a:moveTo>
                    <a:pt x="50755" y="276225"/>
                  </a:moveTo>
                  <a:cubicBezTo>
                    <a:pt x="50755" y="276225"/>
                    <a:pt x="50755" y="276225"/>
                    <a:pt x="62593" y="282720"/>
                  </a:cubicBezTo>
                  <a:cubicBezTo>
                    <a:pt x="65224" y="284018"/>
                    <a:pt x="67855" y="284018"/>
                    <a:pt x="70486" y="282720"/>
                  </a:cubicBezTo>
                  <a:cubicBezTo>
                    <a:pt x="70486" y="282720"/>
                    <a:pt x="70486" y="282720"/>
                    <a:pt x="82324" y="276225"/>
                  </a:cubicBezTo>
                  <a:cubicBezTo>
                    <a:pt x="82324" y="276225"/>
                    <a:pt x="82324" y="276225"/>
                    <a:pt x="84955" y="277524"/>
                  </a:cubicBezTo>
                  <a:cubicBezTo>
                    <a:pt x="87585" y="278823"/>
                    <a:pt x="88901" y="281421"/>
                    <a:pt x="88901" y="284018"/>
                  </a:cubicBezTo>
                  <a:cubicBezTo>
                    <a:pt x="88901" y="284018"/>
                    <a:pt x="88901" y="284018"/>
                    <a:pt x="88901" y="315191"/>
                  </a:cubicBezTo>
                  <a:cubicBezTo>
                    <a:pt x="82324" y="317789"/>
                    <a:pt x="74432" y="319088"/>
                    <a:pt x="66539" y="319088"/>
                  </a:cubicBezTo>
                  <a:cubicBezTo>
                    <a:pt x="58647" y="319088"/>
                    <a:pt x="50755" y="317789"/>
                    <a:pt x="42863" y="315191"/>
                  </a:cubicBezTo>
                  <a:cubicBezTo>
                    <a:pt x="42863" y="315191"/>
                    <a:pt x="42863" y="315191"/>
                    <a:pt x="42863" y="284018"/>
                  </a:cubicBezTo>
                  <a:cubicBezTo>
                    <a:pt x="42863" y="281421"/>
                    <a:pt x="45493" y="278823"/>
                    <a:pt x="48124" y="277524"/>
                  </a:cubicBezTo>
                  <a:cubicBezTo>
                    <a:pt x="48124" y="277524"/>
                    <a:pt x="48124" y="277524"/>
                    <a:pt x="50755" y="276225"/>
                  </a:cubicBezTo>
                  <a:close/>
                  <a:moveTo>
                    <a:pt x="273050" y="214313"/>
                  </a:moveTo>
                  <a:cubicBezTo>
                    <a:pt x="278311" y="214313"/>
                    <a:pt x="282575" y="218933"/>
                    <a:pt x="282575" y="224632"/>
                  </a:cubicBezTo>
                  <a:cubicBezTo>
                    <a:pt x="282575" y="230331"/>
                    <a:pt x="278311" y="234951"/>
                    <a:pt x="273050" y="234951"/>
                  </a:cubicBezTo>
                  <a:cubicBezTo>
                    <a:pt x="267789" y="234951"/>
                    <a:pt x="263525" y="230331"/>
                    <a:pt x="263525" y="224632"/>
                  </a:cubicBezTo>
                  <a:cubicBezTo>
                    <a:pt x="263525" y="218933"/>
                    <a:pt x="267789" y="214313"/>
                    <a:pt x="273050" y="214313"/>
                  </a:cubicBezTo>
                  <a:close/>
                  <a:moveTo>
                    <a:pt x="65882" y="214313"/>
                  </a:moveTo>
                  <a:cubicBezTo>
                    <a:pt x="71581" y="214313"/>
                    <a:pt x="76201" y="218933"/>
                    <a:pt x="76201" y="224632"/>
                  </a:cubicBezTo>
                  <a:cubicBezTo>
                    <a:pt x="76201" y="230331"/>
                    <a:pt x="71581" y="234951"/>
                    <a:pt x="65882" y="234951"/>
                  </a:cubicBezTo>
                  <a:cubicBezTo>
                    <a:pt x="60183" y="234951"/>
                    <a:pt x="55563" y="230331"/>
                    <a:pt x="55563" y="224632"/>
                  </a:cubicBezTo>
                  <a:cubicBezTo>
                    <a:pt x="55563" y="218933"/>
                    <a:pt x="60183" y="214313"/>
                    <a:pt x="65882" y="214313"/>
                  </a:cubicBezTo>
                  <a:close/>
                  <a:moveTo>
                    <a:pt x="272257" y="196850"/>
                  </a:moveTo>
                  <a:cubicBezTo>
                    <a:pt x="256913" y="196850"/>
                    <a:pt x="244475" y="209288"/>
                    <a:pt x="244475" y="224632"/>
                  </a:cubicBezTo>
                  <a:cubicBezTo>
                    <a:pt x="244475" y="239976"/>
                    <a:pt x="256913" y="252414"/>
                    <a:pt x="272257" y="252414"/>
                  </a:cubicBezTo>
                  <a:cubicBezTo>
                    <a:pt x="287601" y="252414"/>
                    <a:pt x="300039" y="239976"/>
                    <a:pt x="300039" y="224632"/>
                  </a:cubicBezTo>
                  <a:cubicBezTo>
                    <a:pt x="300039" y="209288"/>
                    <a:pt x="287601" y="196850"/>
                    <a:pt x="272257" y="196850"/>
                  </a:cubicBezTo>
                  <a:close/>
                  <a:moveTo>
                    <a:pt x="65882" y="196850"/>
                  </a:moveTo>
                  <a:cubicBezTo>
                    <a:pt x="50538" y="196850"/>
                    <a:pt x="38100" y="209288"/>
                    <a:pt x="38100" y="224632"/>
                  </a:cubicBezTo>
                  <a:cubicBezTo>
                    <a:pt x="38100" y="239976"/>
                    <a:pt x="50538" y="252414"/>
                    <a:pt x="65882" y="252414"/>
                  </a:cubicBezTo>
                  <a:cubicBezTo>
                    <a:pt x="81226" y="252414"/>
                    <a:pt x="93664" y="239976"/>
                    <a:pt x="93664" y="224632"/>
                  </a:cubicBezTo>
                  <a:cubicBezTo>
                    <a:pt x="93664" y="209288"/>
                    <a:pt x="81226" y="196850"/>
                    <a:pt x="65882" y="196850"/>
                  </a:cubicBezTo>
                  <a:close/>
                  <a:moveTo>
                    <a:pt x="272257" y="187325"/>
                  </a:moveTo>
                  <a:cubicBezTo>
                    <a:pt x="309150" y="187325"/>
                    <a:pt x="338138" y="217684"/>
                    <a:pt x="338138" y="253322"/>
                  </a:cubicBezTo>
                  <a:cubicBezTo>
                    <a:pt x="338138" y="274441"/>
                    <a:pt x="328915" y="292921"/>
                    <a:pt x="313103" y="304800"/>
                  </a:cubicBezTo>
                  <a:cubicBezTo>
                    <a:pt x="313103" y="304800"/>
                    <a:pt x="313103" y="304800"/>
                    <a:pt x="313103" y="283681"/>
                  </a:cubicBezTo>
                  <a:cubicBezTo>
                    <a:pt x="313103" y="273121"/>
                    <a:pt x="306515" y="263882"/>
                    <a:pt x="295974" y="259922"/>
                  </a:cubicBezTo>
                  <a:cubicBezTo>
                    <a:pt x="295974" y="259922"/>
                    <a:pt x="290704" y="258602"/>
                    <a:pt x="290704" y="258602"/>
                  </a:cubicBezTo>
                  <a:cubicBezTo>
                    <a:pt x="288068" y="257282"/>
                    <a:pt x="286751" y="258602"/>
                    <a:pt x="284115" y="258602"/>
                  </a:cubicBezTo>
                  <a:cubicBezTo>
                    <a:pt x="284115" y="258602"/>
                    <a:pt x="284115" y="258602"/>
                    <a:pt x="272257" y="265202"/>
                  </a:cubicBezTo>
                  <a:cubicBezTo>
                    <a:pt x="272257" y="265202"/>
                    <a:pt x="272257" y="265202"/>
                    <a:pt x="260398" y="258602"/>
                  </a:cubicBezTo>
                  <a:cubicBezTo>
                    <a:pt x="259080" y="258602"/>
                    <a:pt x="256445" y="257282"/>
                    <a:pt x="255128" y="258602"/>
                  </a:cubicBezTo>
                  <a:cubicBezTo>
                    <a:pt x="255128" y="258602"/>
                    <a:pt x="248539" y="259922"/>
                    <a:pt x="248539" y="259922"/>
                  </a:cubicBezTo>
                  <a:cubicBezTo>
                    <a:pt x="239316" y="263882"/>
                    <a:pt x="232728" y="273121"/>
                    <a:pt x="232728" y="283681"/>
                  </a:cubicBezTo>
                  <a:cubicBezTo>
                    <a:pt x="232728" y="283681"/>
                    <a:pt x="232728" y="283681"/>
                    <a:pt x="232728" y="304800"/>
                  </a:cubicBezTo>
                  <a:cubicBezTo>
                    <a:pt x="216916" y="292921"/>
                    <a:pt x="206375" y="274441"/>
                    <a:pt x="206375" y="253322"/>
                  </a:cubicBezTo>
                  <a:cubicBezTo>
                    <a:pt x="206375" y="217684"/>
                    <a:pt x="236681" y="187325"/>
                    <a:pt x="272257" y="187325"/>
                  </a:cubicBezTo>
                  <a:close/>
                  <a:moveTo>
                    <a:pt x="65881" y="187325"/>
                  </a:moveTo>
                  <a:cubicBezTo>
                    <a:pt x="101457" y="187325"/>
                    <a:pt x="131763" y="217684"/>
                    <a:pt x="131763" y="253322"/>
                  </a:cubicBezTo>
                  <a:cubicBezTo>
                    <a:pt x="131763" y="274441"/>
                    <a:pt x="121222" y="292921"/>
                    <a:pt x="105410" y="304800"/>
                  </a:cubicBezTo>
                  <a:cubicBezTo>
                    <a:pt x="105410" y="304800"/>
                    <a:pt x="105410" y="304800"/>
                    <a:pt x="105410" y="283681"/>
                  </a:cubicBezTo>
                  <a:cubicBezTo>
                    <a:pt x="105410" y="273121"/>
                    <a:pt x="98822" y="263882"/>
                    <a:pt x="89599" y="259922"/>
                  </a:cubicBezTo>
                  <a:cubicBezTo>
                    <a:pt x="89599" y="259922"/>
                    <a:pt x="83010" y="258602"/>
                    <a:pt x="83010" y="258602"/>
                  </a:cubicBezTo>
                  <a:cubicBezTo>
                    <a:pt x="81693" y="257282"/>
                    <a:pt x="79058" y="258602"/>
                    <a:pt x="77740" y="258602"/>
                  </a:cubicBezTo>
                  <a:cubicBezTo>
                    <a:pt x="77740" y="258602"/>
                    <a:pt x="77740" y="258602"/>
                    <a:pt x="65881" y="265202"/>
                  </a:cubicBezTo>
                  <a:cubicBezTo>
                    <a:pt x="65881" y="265202"/>
                    <a:pt x="65881" y="265202"/>
                    <a:pt x="54023" y="258602"/>
                  </a:cubicBezTo>
                  <a:cubicBezTo>
                    <a:pt x="51387" y="258602"/>
                    <a:pt x="50070" y="257282"/>
                    <a:pt x="47434" y="258602"/>
                  </a:cubicBezTo>
                  <a:cubicBezTo>
                    <a:pt x="47434" y="258602"/>
                    <a:pt x="42164" y="259922"/>
                    <a:pt x="42164" y="259922"/>
                  </a:cubicBezTo>
                  <a:cubicBezTo>
                    <a:pt x="31623" y="263882"/>
                    <a:pt x="25035" y="273121"/>
                    <a:pt x="25035" y="283681"/>
                  </a:cubicBezTo>
                  <a:cubicBezTo>
                    <a:pt x="25035" y="283681"/>
                    <a:pt x="25035" y="283681"/>
                    <a:pt x="25035" y="304800"/>
                  </a:cubicBezTo>
                  <a:cubicBezTo>
                    <a:pt x="9223" y="292921"/>
                    <a:pt x="0" y="274441"/>
                    <a:pt x="0" y="253322"/>
                  </a:cubicBezTo>
                  <a:cubicBezTo>
                    <a:pt x="0" y="217684"/>
                    <a:pt x="28988" y="187325"/>
                    <a:pt x="65881" y="187325"/>
                  </a:cubicBezTo>
                  <a:close/>
                  <a:moveTo>
                    <a:pt x="159754" y="149225"/>
                  </a:moveTo>
                  <a:cubicBezTo>
                    <a:pt x="163746" y="149225"/>
                    <a:pt x="166408" y="149225"/>
                    <a:pt x="169069" y="149225"/>
                  </a:cubicBezTo>
                  <a:cubicBezTo>
                    <a:pt x="171731" y="149225"/>
                    <a:pt x="174392" y="149225"/>
                    <a:pt x="178384" y="149225"/>
                  </a:cubicBezTo>
                  <a:cubicBezTo>
                    <a:pt x="178384" y="149225"/>
                    <a:pt x="178384" y="149225"/>
                    <a:pt x="178384" y="175331"/>
                  </a:cubicBezTo>
                  <a:lnTo>
                    <a:pt x="214313" y="193605"/>
                  </a:lnTo>
                  <a:cubicBezTo>
                    <a:pt x="210321" y="197521"/>
                    <a:pt x="206329" y="202742"/>
                    <a:pt x="202337" y="207963"/>
                  </a:cubicBezTo>
                  <a:cubicBezTo>
                    <a:pt x="202337" y="207963"/>
                    <a:pt x="202337" y="207963"/>
                    <a:pt x="169069" y="190994"/>
                  </a:cubicBezTo>
                  <a:cubicBezTo>
                    <a:pt x="169069" y="190994"/>
                    <a:pt x="169069" y="190994"/>
                    <a:pt x="135802" y="207963"/>
                  </a:cubicBezTo>
                  <a:cubicBezTo>
                    <a:pt x="131809" y="202742"/>
                    <a:pt x="127817" y="197521"/>
                    <a:pt x="123825" y="193605"/>
                  </a:cubicBezTo>
                  <a:cubicBezTo>
                    <a:pt x="123825" y="193605"/>
                    <a:pt x="123825" y="193605"/>
                    <a:pt x="159754" y="175331"/>
                  </a:cubicBezTo>
                  <a:cubicBezTo>
                    <a:pt x="159754" y="175331"/>
                    <a:pt x="159754" y="175331"/>
                    <a:pt x="159754" y="149225"/>
                  </a:cubicBezTo>
                  <a:close/>
                  <a:moveTo>
                    <a:pt x="154175" y="88900"/>
                  </a:moveTo>
                  <a:cubicBezTo>
                    <a:pt x="154175" y="88900"/>
                    <a:pt x="154175" y="88900"/>
                    <a:pt x="165941" y="95394"/>
                  </a:cubicBezTo>
                  <a:cubicBezTo>
                    <a:pt x="168556" y="95394"/>
                    <a:pt x="171171" y="95394"/>
                    <a:pt x="173785" y="95394"/>
                  </a:cubicBezTo>
                  <a:cubicBezTo>
                    <a:pt x="173785" y="95394"/>
                    <a:pt x="173785" y="95394"/>
                    <a:pt x="185551" y="88900"/>
                  </a:cubicBezTo>
                  <a:lnTo>
                    <a:pt x="188166" y="90199"/>
                  </a:lnTo>
                  <a:cubicBezTo>
                    <a:pt x="190781" y="90199"/>
                    <a:pt x="192088" y="92797"/>
                    <a:pt x="192088" y="96693"/>
                  </a:cubicBezTo>
                  <a:cubicBezTo>
                    <a:pt x="192088" y="96693"/>
                    <a:pt x="192088" y="96693"/>
                    <a:pt x="192088" y="126567"/>
                  </a:cubicBezTo>
                  <a:cubicBezTo>
                    <a:pt x="185551" y="129165"/>
                    <a:pt x="177707" y="131763"/>
                    <a:pt x="169863" y="131763"/>
                  </a:cubicBezTo>
                  <a:cubicBezTo>
                    <a:pt x="162019" y="131763"/>
                    <a:pt x="154175" y="129165"/>
                    <a:pt x="147638" y="126567"/>
                  </a:cubicBezTo>
                  <a:cubicBezTo>
                    <a:pt x="147638" y="126567"/>
                    <a:pt x="147638" y="126567"/>
                    <a:pt x="147638" y="96693"/>
                  </a:cubicBezTo>
                  <a:cubicBezTo>
                    <a:pt x="147638" y="92797"/>
                    <a:pt x="148946" y="90199"/>
                    <a:pt x="151560" y="90199"/>
                  </a:cubicBezTo>
                  <a:cubicBezTo>
                    <a:pt x="151560" y="90199"/>
                    <a:pt x="151560" y="90199"/>
                    <a:pt x="154175" y="88900"/>
                  </a:cubicBezTo>
                  <a:close/>
                  <a:moveTo>
                    <a:pt x="169069" y="26988"/>
                  </a:moveTo>
                  <a:cubicBezTo>
                    <a:pt x="174768" y="26988"/>
                    <a:pt x="179388" y="31252"/>
                    <a:pt x="179388" y="36513"/>
                  </a:cubicBezTo>
                  <a:cubicBezTo>
                    <a:pt x="179388" y="41774"/>
                    <a:pt x="174768" y="46038"/>
                    <a:pt x="169069" y="46038"/>
                  </a:cubicBezTo>
                  <a:cubicBezTo>
                    <a:pt x="163370" y="46038"/>
                    <a:pt x="158750" y="41774"/>
                    <a:pt x="158750" y="36513"/>
                  </a:cubicBezTo>
                  <a:cubicBezTo>
                    <a:pt x="158750" y="31252"/>
                    <a:pt x="163370" y="26988"/>
                    <a:pt x="169069" y="26988"/>
                  </a:cubicBezTo>
                  <a:close/>
                  <a:moveTo>
                    <a:pt x="169070" y="9525"/>
                  </a:moveTo>
                  <a:cubicBezTo>
                    <a:pt x="153726" y="9525"/>
                    <a:pt x="141288" y="21963"/>
                    <a:pt x="141288" y="37307"/>
                  </a:cubicBezTo>
                  <a:cubicBezTo>
                    <a:pt x="141288" y="52651"/>
                    <a:pt x="153726" y="65089"/>
                    <a:pt x="169070" y="65089"/>
                  </a:cubicBezTo>
                  <a:cubicBezTo>
                    <a:pt x="184414" y="65089"/>
                    <a:pt x="196852" y="52651"/>
                    <a:pt x="196852" y="37307"/>
                  </a:cubicBezTo>
                  <a:cubicBezTo>
                    <a:pt x="196852" y="21963"/>
                    <a:pt x="184414" y="9525"/>
                    <a:pt x="169070" y="9525"/>
                  </a:cubicBezTo>
                  <a:close/>
                  <a:moveTo>
                    <a:pt x="169070" y="0"/>
                  </a:moveTo>
                  <a:cubicBezTo>
                    <a:pt x="204646" y="0"/>
                    <a:pt x="234951" y="29039"/>
                    <a:pt x="234951" y="65997"/>
                  </a:cubicBezTo>
                  <a:cubicBezTo>
                    <a:pt x="234951" y="87116"/>
                    <a:pt x="224410" y="105595"/>
                    <a:pt x="209916" y="117475"/>
                  </a:cubicBezTo>
                  <a:cubicBezTo>
                    <a:pt x="209916" y="117475"/>
                    <a:pt x="209916" y="117475"/>
                    <a:pt x="209916" y="96356"/>
                  </a:cubicBezTo>
                  <a:cubicBezTo>
                    <a:pt x="209916" y="85796"/>
                    <a:pt x="203328" y="75237"/>
                    <a:pt x="192787" y="72597"/>
                  </a:cubicBezTo>
                  <a:cubicBezTo>
                    <a:pt x="192787" y="72597"/>
                    <a:pt x="187517" y="71277"/>
                    <a:pt x="187517" y="71277"/>
                  </a:cubicBezTo>
                  <a:cubicBezTo>
                    <a:pt x="184881" y="69957"/>
                    <a:pt x="182246" y="69957"/>
                    <a:pt x="180928" y="71277"/>
                  </a:cubicBezTo>
                  <a:cubicBezTo>
                    <a:pt x="180928" y="71277"/>
                    <a:pt x="180928" y="71277"/>
                    <a:pt x="169070" y="76557"/>
                  </a:cubicBezTo>
                  <a:cubicBezTo>
                    <a:pt x="169070" y="76557"/>
                    <a:pt x="169070" y="76557"/>
                    <a:pt x="157211" y="71277"/>
                  </a:cubicBezTo>
                  <a:cubicBezTo>
                    <a:pt x="155893" y="69957"/>
                    <a:pt x="153258" y="69957"/>
                    <a:pt x="150623" y="71277"/>
                  </a:cubicBezTo>
                  <a:cubicBezTo>
                    <a:pt x="150623" y="71277"/>
                    <a:pt x="145352" y="72597"/>
                    <a:pt x="145352" y="72597"/>
                  </a:cubicBezTo>
                  <a:cubicBezTo>
                    <a:pt x="134811" y="75237"/>
                    <a:pt x="128223" y="85796"/>
                    <a:pt x="128223" y="96356"/>
                  </a:cubicBezTo>
                  <a:cubicBezTo>
                    <a:pt x="128223" y="96356"/>
                    <a:pt x="128223" y="96356"/>
                    <a:pt x="128223" y="117475"/>
                  </a:cubicBezTo>
                  <a:cubicBezTo>
                    <a:pt x="113729" y="105595"/>
                    <a:pt x="103188" y="87116"/>
                    <a:pt x="103188" y="65997"/>
                  </a:cubicBezTo>
                  <a:cubicBezTo>
                    <a:pt x="103188" y="29039"/>
                    <a:pt x="133494" y="0"/>
                    <a:pt x="169070"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prstClr val="black"/>
                </a:solidFill>
                <a:latin typeface="宋体" panose="02010600030101010101" pitchFamily="2" charset="-122"/>
                <a:cs typeface="+mn-ea"/>
              </a:endParaRPr>
            </a:p>
          </p:txBody>
        </p:sp>
        <p:sp>
          <p:nvSpPr>
            <p:cNvPr id="20" name="Freeform: Shape 59"/>
            <p:cNvSpPr/>
            <p:nvPr/>
          </p:nvSpPr>
          <p:spPr bwMode="auto">
            <a:xfrm>
              <a:off x="3596514" y="4431706"/>
              <a:ext cx="542327" cy="542327"/>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prstClr val="black"/>
                </a:solidFill>
                <a:latin typeface="宋体" panose="02010600030101010101" pitchFamily="2" charset="-122"/>
                <a:cs typeface="+mn-ea"/>
              </a:endParaRPr>
            </a:p>
          </p:txBody>
        </p:sp>
        <p:sp>
          <p:nvSpPr>
            <p:cNvPr id="21" name="Freeform: Shape 63"/>
            <p:cNvSpPr/>
            <p:nvPr/>
          </p:nvSpPr>
          <p:spPr bwMode="auto">
            <a:xfrm>
              <a:off x="7580649" y="4476985"/>
              <a:ext cx="558700" cy="451770"/>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w="9525">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prstClr val="black"/>
                </a:solidFill>
                <a:latin typeface="宋体" panose="02010600030101010101" pitchFamily="2" charset="-122"/>
                <a:cs typeface="+mn-ea"/>
              </a:endParaRPr>
            </a:p>
          </p:txBody>
        </p:sp>
        <p:sp>
          <p:nvSpPr>
            <p:cNvPr id="22" name="Freeform: Shape 61"/>
            <p:cNvSpPr/>
            <p:nvPr/>
          </p:nvSpPr>
          <p:spPr bwMode="auto">
            <a:xfrm>
              <a:off x="5644884" y="2989958"/>
              <a:ext cx="547527" cy="462699"/>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prstClr val="black"/>
                </a:solidFill>
                <a:latin typeface="宋体" panose="02010600030101010101" pitchFamily="2" charset="-122"/>
                <a:cs typeface="+mn-ea"/>
              </a:endParaRPr>
            </a:p>
          </p:txBody>
        </p:sp>
      </p:grpSp>
      <p:grpSp>
        <p:nvGrpSpPr>
          <p:cNvPr id="23" name="组合 22"/>
          <p:cNvGrpSpPr/>
          <p:nvPr/>
        </p:nvGrpSpPr>
        <p:grpSpPr>
          <a:xfrm>
            <a:off x="7878586" y="1422150"/>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8126366" y="5140675"/>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607533" y="1422150"/>
            <a:ext cx="4894816" cy="929367"/>
            <a:chOff x="6992384" y="1554441"/>
            <a:chExt cx="4894816" cy="929367"/>
          </a:xfrm>
        </p:grpSpPr>
        <p:sp>
          <p:nvSpPr>
            <p:cNvPr id="31" name="文本框 3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804511" y="5140675"/>
            <a:ext cx="4894816" cy="929367"/>
            <a:chOff x="6992384" y="1554441"/>
            <a:chExt cx="4894816" cy="929367"/>
          </a:xfrm>
        </p:grpSpPr>
        <p:sp>
          <p:nvSpPr>
            <p:cNvPr id="34" name="文本框 3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barn(inVertical)">
                                      <p:cBhvr>
                                        <p:cTn id="17" dur="500"/>
                                        <p:tgtEl>
                                          <p:spTgt spid="30"/>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arn(inVertical)">
                                      <p:cBhvr>
                                        <p:cTn id="21" dur="500"/>
                                        <p:tgtEl>
                                          <p:spTgt spid="23"/>
                                        </p:tgtEl>
                                      </p:cBhvr>
                                    </p:animEffect>
                                  </p:childTnLst>
                                </p:cTn>
                              </p:par>
                            </p:childTnLst>
                          </p:cTn>
                        </p:par>
                        <p:par>
                          <p:cTn id="22" fill="hold">
                            <p:stCondLst>
                              <p:cond delay="2000"/>
                            </p:stCondLst>
                            <p:childTnLst>
                              <p:par>
                                <p:cTn id="23" presetID="16" presetClass="entr" presetSubtype="21" fill="hold"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barn(inVertical)">
                                      <p:cBhvr>
                                        <p:cTn id="25" dur="500"/>
                                        <p:tgtEl>
                                          <p:spTgt spid="33"/>
                                        </p:tgtEl>
                                      </p:cBhvr>
                                    </p:animEffect>
                                  </p:childTnLst>
                                </p:cTn>
                              </p:par>
                            </p:childTnLst>
                          </p:cTn>
                        </p:par>
                        <p:par>
                          <p:cTn id="26" fill="hold">
                            <p:stCondLst>
                              <p:cond delay="2500"/>
                            </p:stCondLst>
                            <p:childTnLst>
                              <p:par>
                                <p:cTn id="27" presetID="16" presetClass="entr" presetSubtype="21"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arn(inVertical)">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10" name="组合 9"/>
          <p:cNvGrpSpPr/>
          <p:nvPr/>
        </p:nvGrpSpPr>
        <p:grpSpPr>
          <a:xfrm>
            <a:off x="2293954" y="1810543"/>
            <a:ext cx="4333088" cy="682883"/>
            <a:chOff x="2293954" y="1810543"/>
            <a:chExt cx="4333088" cy="682883"/>
          </a:xfrm>
        </p:grpSpPr>
        <p:sp>
          <p:nvSpPr>
            <p:cNvPr id="13" name="Freeform 56"/>
            <p:cNvSpPr/>
            <p:nvPr/>
          </p:nvSpPr>
          <p:spPr bwMode="auto">
            <a:xfrm flipH="1">
              <a:off x="2293954" y="1810543"/>
              <a:ext cx="3058419" cy="544068"/>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rgbClr val="FF946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51" name="组合 50"/>
            <p:cNvGrpSpPr/>
            <p:nvPr/>
          </p:nvGrpSpPr>
          <p:grpSpPr>
            <a:xfrm>
              <a:off x="5346983" y="1810543"/>
              <a:ext cx="1280059" cy="682883"/>
              <a:chOff x="5389442" y="1637546"/>
              <a:chExt cx="1280059" cy="682883"/>
            </a:xfrm>
          </p:grpSpPr>
          <p:sp>
            <p:nvSpPr>
              <p:cNvPr id="14" name="Freeform 57"/>
              <p:cNvSpPr/>
              <p:nvPr/>
            </p:nvSpPr>
            <p:spPr bwMode="auto">
              <a:xfrm flipH="1">
                <a:off x="5389442" y="1637546"/>
                <a:ext cx="1280059" cy="544068"/>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5" name="Freeform 58"/>
              <p:cNvSpPr/>
              <p:nvPr/>
            </p:nvSpPr>
            <p:spPr bwMode="auto">
              <a:xfrm flipH="1">
                <a:off x="5915738" y="1995779"/>
                <a:ext cx="322410" cy="324650"/>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53" name="文本框 52"/>
            <p:cNvSpPr txBox="1"/>
            <p:nvPr/>
          </p:nvSpPr>
          <p:spPr>
            <a:xfrm>
              <a:off x="3122806" y="1855344"/>
              <a:ext cx="1400715"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4" name="文本框 53"/>
            <p:cNvSpPr txBox="1"/>
            <p:nvPr/>
          </p:nvSpPr>
          <p:spPr>
            <a:xfrm>
              <a:off x="5716903" y="1848934"/>
              <a:ext cx="540219"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1" name="组合 10"/>
          <p:cNvGrpSpPr/>
          <p:nvPr/>
        </p:nvGrpSpPr>
        <p:grpSpPr>
          <a:xfrm>
            <a:off x="5448344" y="3044687"/>
            <a:ext cx="4338475" cy="682883"/>
            <a:chOff x="5448344" y="3044687"/>
            <a:chExt cx="4338475" cy="682883"/>
          </a:xfrm>
        </p:grpSpPr>
        <p:sp>
          <p:nvSpPr>
            <p:cNvPr id="27" name="Freeform 56"/>
            <p:cNvSpPr/>
            <p:nvPr/>
          </p:nvSpPr>
          <p:spPr bwMode="auto">
            <a:xfrm>
              <a:off x="6728400" y="3044687"/>
              <a:ext cx="3058419" cy="544068"/>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rgbClr val="251D5B"/>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50" name="组合 49"/>
            <p:cNvGrpSpPr/>
            <p:nvPr/>
          </p:nvGrpSpPr>
          <p:grpSpPr>
            <a:xfrm>
              <a:off x="5448344" y="3044687"/>
              <a:ext cx="1280059" cy="682883"/>
              <a:chOff x="5485416" y="2871690"/>
              <a:chExt cx="1280059" cy="682883"/>
            </a:xfrm>
          </p:grpSpPr>
          <p:sp>
            <p:nvSpPr>
              <p:cNvPr id="28" name="Freeform 57"/>
              <p:cNvSpPr/>
              <p:nvPr/>
            </p:nvSpPr>
            <p:spPr bwMode="auto">
              <a:xfrm>
                <a:off x="5485416" y="2871690"/>
                <a:ext cx="1280059" cy="544068"/>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9" name="Freeform 58"/>
              <p:cNvSpPr/>
              <p:nvPr/>
            </p:nvSpPr>
            <p:spPr bwMode="auto">
              <a:xfrm>
                <a:off x="5916769" y="3229923"/>
                <a:ext cx="322410" cy="324650"/>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55" name="文本框 54"/>
            <p:cNvSpPr txBox="1"/>
            <p:nvPr/>
          </p:nvSpPr>
          <p:spPr>
            <a:xfrm>
              <a:off x="5788818" y="3085888"/>
              <a:ext cx="540219"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8" name="文本框 57"/>
            <p:cNvSpPr txBox="1"/>
            <p:nvPr/>
          </p:nvSpPr>
          <p:spPr>
            <a:xfrm>
              <a:off x="7557252" y="3085887"/>
              <a:ext cx="1400715"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grpSp>
        <p:nvGrpSpPr>
          <p:cNvPr id="12" name="组合 11"/>
          <p:cNvGrpSpPr/>
          <p:nvPr/>
        </p:nvGrpSpPr>
        <p:grpSpPr>
          <a:xfrm>
            <a:off x="2298675" y="4218673"/>
            <a:ext cx="4338475" cy="682883"/>
            <a:chOff x="2298675" y="4218673"/>
            <a:chExt cx="4338475" cy="682883"/>
          </a:xfrm>
        </p:grpSpPr>
        <p:sp>
          <p:nvSpPr>
            <p:cNvPr id="20" name="Freeform 56"/>
            <p:cNvSpPr/>
            <p:nvPr/>
          </p:nvSpPr>
          <p:spPr bwMode="auto">
            <a:xfrm flipH="1">
              <a:off x="2298675" y="4218673"/>
              <a:ext cx="3058419" cy="544068"/>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rgbClr val="7DCCD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49" name="组合 48"/>
            <p:cNvGrpSpPr/>
            <p:nvPr/>
          </p:nvGrpSpPr>
          <p:grpSpPr>
            <a:xfrm>
              <a:off x="5357091" y="4218673"/>
              <a:ext cx="1280059" cy="682883"/>
              <a:chOff x="5394163" y="4045676"/>
              <a:chExt cx="1280059" cy="682883"/>
            </a:xfrm>
          </p:grpSpPr>
          <p:sp>
            <p:nvSpPr>
              <p:cNvPr id="21" name="Freeform 57"/>
              <p:cNvSpPr/>
              <p:nvPr/>
            </p:nvSpPr>
            <p:spPr bwMode="auto">
              <a:xfrm flipH="1">
                <a:off x="5394163" y="4045676"/>
                <a:ext cx="1280059" cy="544068"/>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2" name="Freeform 58"/>
              <p:cNvSpPr/>
              <p:nvPr/>
            </p:nvSpPr>
            <p:spPr bwMode="auto">
              <a:xfrm flipH="1">
                <a:off x="5920459" y="4403909"/>
                <a:ext cx="322410" cy="324650"/>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56" name="文本框 55"/>
            <p:cNvSpPr txBox="1"/>
            <p:nvPr/>
          </p:nvSpPr>
          <p:spPr>
            <a:xfrm>
              <a:off x="5716902" y="4259874"/>
              <a:ext cx="540219"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9" name="文本框 58"/>
            <p:cNvSpPr txBox="1"/>
            <p:nvPr/>
          </p:nvSpPr>
          <p:spPr>
            <a:xfrm>
              <a:off x="3127527" y="4259875"/>
              <a:ext cx="1400715"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grpSp>
        <p:nvGrpSpPr>
          <p:cNvPr id="16" name="组合 15"/>
          <p:cNvGrpSpPr/>
          <p:nvPr/>
        </p:nvGrpSpPr>
        <p:grpSpPr>
          <a:xfrm>
            <a:off x="5445963" y="5335536"/>
            <a:ext cx="4338475" cy="682883"/>
            <a:chOff x="5445963" y="5335536"/>
            <a:chExt cx="4338475" cy="682883"/>
          </a:xfrm>
        </p:grpSpPr>
        <p:sp>
          <p:nvSpPr>
            <p:cNvPr id="40" name="Freeform 56"/>
            <p:cNvSpPr/>
            <p:nvPr/>
          </p:nvSpPr>
          <p:spPr bwMode="auto">
            <a:xfrm>
              <a:off x="6726019" y="5335536"/>
              <a:ext cx="3058419" cy="544068"/>
            </a:xfrm>
            <a:custGeom>
              <a:avLst/>
              <a:gdLst>
                <a:gd name="T0" fmla="*/ 2353 w 2385"/>
                <a:gd name="T1" fmla="*/ 0 h 425"/>
                <a:gd name="T2" fmla="*/ 0 w 2385"/>
                <a:gd name="T3" fmla="*/ 0 h 425"/>
                <a:gd name="T4" fmla="*/ 0 w 2385"/>
                <a:gd name="T5" fmla="*/ 425 h 425"/>
                <a:gd name="T6" fmla="*/ 2353 w 2385"/>
                <a:gd name="T7" fmla="*/ 425 h 425"/>
                <a:gd name="T8" fmla="*/ 2385 w 2385"/>
                <a:gd name="T9" fmla="*/ 393 h 425"/>
                <a:gd name="T10" fmla="*/ 2385 w 2385"/>
                <a:gd name="T11" fmla="*/ 32 h 425"/>
                <a:gd name="T12" fmla="*/ 2353 w 238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rgbClr val="FF946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48" name="组合 47"/>
            <p:cNvGrpSpPr/>
            <p:nvPr/>
          </p:nvGrpSpPr>
          <p:grpSpPr>
            <a:xfrm>
              <a:off x="5445963" y="5335536"/>
              <a:ext cx="1280059" cy="682883"/>
              <a:chOff x="5483035" y="5162539"/>
              <a:chExt cx="1280059" cy="682883"/>
            </a:xfrm>
          </p:grpSpPr>
          <p:sp>
            <p:nvSpPr>
              <p:cNvPr id="41" name="Freeform 57"/>
              <p:cNvSpPr/>
              <p:nvPr/>
            </p:nvSpPr>
            <p:spPr bwMode="auto">
              <a:xfrm>
                <a:off x="5483035" y="5162539"/>
                <a:ext cx="1280059" cy="544068"/>
              </a:xfrm>
              <a:custGeom>
                <a:avLst/>
                <a:gdLst>
                  <a:gd name="T0" fmla="*/ 32 w 734"/>
                  <a:gd name="T1" fmla="*/ 0 h 425"/>
                  <a:gd name="T2" fmla="*/ 0 w 734"/>
                  <a:gd name="T3" fmla="*/ 32 h 425"/>
                  <a:gd name="T4" fmla="*/ 0 w 734"/>
                  <a:gd name="T5" fmla="*/ 393 h 425"/>
                  <a:gd name="T6" fmla="*/ 32 w 734"/>
                  <a:gd name="T7" fmla="*/ 425 h 425"/>
                  <a:gd name="T8" fmla="*/ 734 w 734"/>
                  <a:gd name="T9" fmla="*/ 425 h 425"/>
                  <a:gd name="T10" fmla="*/ 734 w 734"/>
                  <a:gd name="T11" fmla="*/ 0 h 425"/>
                  <a:gd name="T12" fmla="*/ 32 w 734"/>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734" h="425">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42" name="Freeform 58"/>
              <p:cNvSpPr/>
              <p:nvPr/>
            </p:nvSpPr>
            <p:spPr bwMode="auto">
              <a:xfrm>
                <a:off x="5914388" y="5520772"/>
                <a:ext cx="322410" cy="324650"/>
              </a:xfrm>
              <a:custGeom>
                <a:avLst/>
                <a:gdLst>
                  <a:gd name="T0" fmla="*/ 72 w 144"/>
                  <a:gd name="T1" fmla="*/ 145 h 145"/>
                  <a:gd name="T2" fmla="*/ 0 w 144"/>
                  <a:gd name="T3" fmla="*/ 73 h 145"/>
                  <a:gd name="T4" fmla="*/ 72 w 144"/>
                  <a:gd name="T5" fmla="*/ 0 h 145"/>
                  <a:gd name="T6" fmla="*/ 144 w 144"/>
                  <a:gd name="T7" fmla="*/ 73 h 145"/>
                  <a:gd name="T8" fmla="*/ 72 w 144"/>
                  <a:gd name="T9" fmla="*/ 145 h 145"/>
                </a:gdLst>
                <a:ahLst/>
                <a:cxnLst>
                  <a:cxn ang="0">
                    <a:pos x="T0" y="T1"/>
                  </a:cxn>
                  <a:cxn ang="0">
                    <a:pos x="T2" y="T3"/>
                  </a:cxn>
                  <a:cxn ang="0">
                    <a:pos x="T4" y="T5"/>
                  </a:cxn>
                  <a:cxn ang="0">
                    <a:pos x="T6" y="T7"/>
                  </a:cxn>
                  <a:cxn ang="0">
                    <a:pos x="T8" y="T9"/>
                  </a:cxn>
                </a:cxnLst>
                <a:rect l="0" t="0" r="r" b="b"/>
                <a:pathLst>
                  <a:path w="144" h="145">
                    <a:moveTo>
                      <a:pt x="72" y="145"/>
                    </a:moveTo>
                    <a:lnTo>
                      <a:pt x="0" y="73"/>
                    </a:lnTo>
                    <a:lnTo>
                      <a:pt x="72" y="0"/>
                    </a:lnTo>
                    <a:lnTo>
                      <a:pt x="144" y="73"/>
                    </a:lnTo>
                    <a:lnTo>
                      <a:pt x="72" y="145"/>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57" name="文本框 56"/>
            <p:cNvSpPr txBox="1"/>
            <p:nvPr/>
          </p:nvSpPr>
          <p:spPr>
            <a:xfrm>
              <a:off x="5815882" y="5397807"/>
              <a:ext cx="540219"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0" name="文本框 59"/>
            <p:cNvSpPr txBox="1"/>
            <p:nvPr/>
          </p:nvSpPr>
          <p:spPr>
            <a:xfrm>
              <a:off x="7554871" y="5376738"/>
              <a:ext cx="1400715"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grpSp>
      <p:sp>
        <p:nvSpPr>
          <p:cNvPr id="64" name="文本框 63"/>
          <p:cNvSpPr txBox="1"/>
          <p:nvPr/>
        </p:nvSpPr>
        <p:spPr>
          <a:xfrm>
            <a:off x="6991572" y="1887555"/>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5" name="文本框 64"/>
          <p:cNvSpPr txBox="1"/>
          <p:nvPr/>
        </p:nvSpPr>
        <p:spPr>
          <a:xfrm>
            <a:off x="6991572" y="4259874"/>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6" name="文本框 65"/>
          <p:cNvSpPr txBox="1"/>
          <p:nvPr/>
        </p:nvSpPr>
        <p:spPr>
          <a:xfrm>
            <a:off x="1416779" y="3065683"/>
            <a:ext cx="4133629"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67" name="文本框 66"/>
          <p:cNvSpPr txBox="1"/>
          <p:nvPr/>
        </p:nvSpPr>
        <p:spPr>
          <a:xfrm>
            <a:off x="1416779" y="5438002"/>
            <a:ext cx="3940312"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par>
                          <p:cTn id="15" fill="hold">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64"/>
                                        </p:tgtEl>
                                        <p:attrNameLst>
                                          <p:attrName>style.visibility</p:attrName>
                                        </p:attrNameLst>
                                      </p:cBhvr>
                                      <p:to>
                                        <p:strVal val="visible"/>
                                      </p:to>
                                    </p:set>
                                    <p:anim calcmode="lin" valueType="num">
                                      <p:cBhvr additive="base">
                                        <p:cTn id="18" dur="500" fill="hold"/>
                                        <p:tgtEl>
                                          <p:spTgt spid="64"/>
                                        </p:tgtEl>
                                        <p:attrNameLst>
                                          <p:attrName>ppt_x</p:attrName>
                                        </p:attrNameLst>
                                      </p:cBhvr>
                                      <p:tavLst>
                                        <p:tav tm="0">
                                          <p:val>
                                            <p:strVal val="1+#ppt_w/2"/>
                                          </p:val>
                                        </p:tav>
                                        <p:tav tm="100000">
                                          <p:val>
                                            <p:strVal val="#ppt_x"/>
                                          </p:val>
                                        </p:tav>
                                      </p:tavLst>
                                    </p:anim>
                                    <p:anim calcmode="lin" valueType="num">
                                      <p:cBhvr additive="base">
                                        <p:cTn id="19" dur="500" fill="hold"/>
                                        <p:tgtEl>
                                          <p:spTgt spid="64"/>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additive="base">
                                        <p:cTn id="27" dur="500" fill="hold"/>
                                        <p:tgtEl>
                                          <p:spTgt spid="66"/>
                                        </p:tgtEl>
                                        <p:attrNameLst>
                                          <p:attrName>ppt_x</p:attrName>
                                        </p:attrNameLst>
                                      </p:cBhvr>
                                      <p:tavLst>
                                        <p:tav tm="0">
                                          <p:val>
                                            <p:strVal val="0-#ppt_w/2"/>
                                          </p:val>
                                        </p:tav>
                                        <p:tav tm="100000">
                                          <p:val>
                                            <p:strVal val="#ppt_x"/>
                                          </p:val>
                                        </p:tav>
                                      </p:tavLst>
                                    </p:anim>
                                    <p:anim calcmode="lin" valueType="num">
                                      <p:cBhvr additive="base">
                                        <p:cTn id="28" dur="500" fill="hold"/>
                                        <p:tgtEl>
                                          <p:spTgt spid="66"/>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par>
                          <p:cTn id="33" fill="hold">
                            <p:stCondLst>
                              <p:cond delay="3500"/>
                            </p:stCondLst>
                            <p:childTnLst>
                              <p:par>
                                <p:cTn id="34" presetID="2" presetClass="entr" presetSubtype="2" fill="hold" nodeType="afterEffect">
                                  <p:stCondLst>
                                    <p:cond delay="0"/>
                                  </p:stCondLst>
                                  <p:childTnLst>
                                    <p:set>
                                      <p:cBhvr>
                                        <p:cTn id="35" dur="1" fill="hold">
                                          <p:stCondLst>
                                            <p:cond delay="0"/>
                                          </p:stCondLst>
                                        </p:cTn>
                                        <p:tgtEl>
                                          <p:spTgt spid="65">
                                            <p:txEl>
                                              <p:pRg st="0" end="0"/>
                                            </p:txEl>
                                          </p:spTgt>
                                        </p:tgtEl>
                                        <p:attrNameLst>
                                          <p:attrName>style.visibility</p:attrName>
                                        </p:attrNameLst>
                                      </p:cBhvr>
                                      <p:to>
                                        <p:strVal val="visible"/>
                                      </p:to>
                                    </p:set>
                                    <p:anim calcmode="lin" valueType="num">
                                      <p:cBhvr additive="base">
                                        <p:cTn id="36" dur="500" fill="hold"/>
                                        <p:tgtEl>
                                          <p:spTgt spid="65">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65">
                                            <p:txEl>
                                              <p:pRg st="0" end="0"/>
                                            </p:txEl>
                                          </p:spTgt>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childTnLst>
                          </p:cTn>
                        </p:par>
                        <p:par>
                          <p:cTn id="42" fill="hold">
                            <p:stCondLst>
                              <p:cond delay="4500"/>
                            </p:stCondLst>
                            <p:childTnLst>
                              <p:par>
                                <p:cTn id="43" presetID="2" presetClass="entr" presetSubtype="8" fill="hold" nodeType="afterEffect">
                                  <p:stCondLst>
                                    <p:cond delay="0"/>
                                  </p:stCondLst>
                                  <p:childTnLst>
                                    <p:set>
                                      <p:cBhvr>
                                        <p:cTn id="44" dur="1" fill="hold">
                                          <p:stCondLst>
                                            <p:cond delay="0"/>
                                          </p:stCondLst>
                                        </p:cTn>
                                        <p:tgtEl>
                                          <p:spTgt spid="67">
                                            <p:txEl>
                                              <p:pRg st="0" end="0"/>
                                            </p:txEl>
                                          </p:spTgt>
                                        </p:tgtEl>
                                        <p:attrNameLst>
                                          <p:attrName>style.visibility</p:attrName>
                                        </p:attrNameLst>
                                      </p:cBhvr>
                                      <p:to>
                                        <p:strVal val="visible"/>
                                      </p:to>
                                    </p:set>
                                    <p:anim calcmode="lin" valueType="num">
                                      <p:cBhvr additive="base">
                                        <p:cTn id="45"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30" name="组合 29"/>
          <p:cNvGrpSpPr/>
          <p:nvPr/>
        </p:nvGrpSpPr>
        <p:grpSpPr>
          <a:xfrm>
            <a:off x="3035119" y="2022751"/>
            <a:ext cx="413932" cy="604667"/>
            <a:chOff x="3035119" y="2022751"/>
            <a:chExt cx="413932" cy="604667"/>
          </a:xfrm>
        </p:grpSpPr>
        <p:cxnSp>
          <p:nvCxnSpPr>
            <p:cNvPr id="10" name="直接连接符 9"/>
            <p:cNvCxnSpPr>
              <a:stCxn id="19" idx="0"/>
            </p:cNvCxnSpPr>
            <p:nvPr/>
          </p:nvCxnSpPr>
          <p:spPr>
            <a:xfrm flipV="1">
              <a:off x="3449050" y="2022752"/>
              <a:ext cx="0" cy="604666"/>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3035119" y="2022751"/>
              <a:ext cx="413932" cy="0"/>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5185436" y="2022751"/>
            <a:ext cx="2933423" cy="604667"/>
            <a:chOff x="5185436" y="2022751"/>
            <a:chExt cx="2933423" cy="604667"/>
          </a:xfrm>
        </p:grpSpPr>
        <p:cxnSp>
          <p:nvCxnSpPr>
            <p:cNvPr id="12" name="直接连接符 11"/>
            <p:cNvCxnSpPr>
              <a:stCxn id="22" idx="0"/>
            </p:cNvCxnSpPr>
            <p:nvPr/>
          </p:nvCxnSpPr>
          <p:spPr>
            <a:xfrm flipV="1">
              <a:off x="5185436" y="2022752"/>
              <a:ext cx="0" cy="604666"/>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endCxn id="31" idx="1"/>
            </p:cNvCxnSpPr>
            <p:nvPr/>
          </p:nvCxnSpPr>
          <p:spPr>
            <a:xfrm>
              <a:off x="5185437" y="2022751"/>
              <a:ext cx="2933422" cy="29116"/>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4143605" y="4712437"/>
            <a:ext cx="2785454" cy="1201067"/>
            <a:chOff x="4143605" y="4712437"/>
            <a:chExt cx="2785454" cy="1201067"/>
          </a:xfrm>
        </p:grpSpPr>
        <p:cxnSp>
          <p:nvCxnSpPr>
            <p:cNvPr id="14" name="直接连接符 13"/>
            <p:cNvCxnSpPr>
              <a:stCxn id="25" idx="4"/>
            </p:cNvCxnSpPr>
            <p:nvPr/>
          </p:nvCxnSpPr>
          <p:spPr>
            <a:xfrm>
              <a:off x="6921823" y="4712437"/>
              <a:ext cx="0" cy="1194094"/>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4143605" y="5903842"/>
              <a:ext cx="2785454" cy="9662"/>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7" name="组合 36"/>
          <p:cNvGrpSpPr/>
          <p:nvPr/>
        </p:nvGrpSpPr>
        <p:grpSpPr>
          <a:xfrm>
            <a:off x="8742950" y="4712438"/>
            <a:ext cx="438928" cy="1027075"/>
            <a:chOff x="8742950" y="4712438"/>
            <a:chExt cx="438928" cy="1027075"/>
          </a:xfrm>
        </p:grpSpPr>
        <p:cxnSp>
          <p:nvCxnSpPr>
            <p:cNvPr id="16" name="直接连接符 15"/>
            <p:cNvCxnSpPr>
              <a:stCxn id="28" idx="4"/>
            </p:cNvCxnSpPr>
            <p:nvPr/>
          </p:nvCxnSpPr>
          <p:spPr>
            <a:xfrm>
              <a:off x="8742950" y="4712438"/>
              <a:ext cx="0" cy="1027075"/>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742950" y="5739496"/>
              <a:ext cx="438928" cy="15"/>
            </a:xfrm>
            <a:prstGeom prst="line">
              <a:avLst/>
            </a:prstGeom>
            <a:ln>
              <a:solidFill>
                <a:schemeClr val="bg1">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2407218" y="2627417"/>
            <a:ext cx="2083663" cy="2085020"/>
            <a:chOff x="2714799" y="2648622"/>
            <a:chExt cx="1891378" cy="1891378"/>
          </a:xfrm>
          <a:solidFill>
            <a:srgbClr val="FF946F"/>
          </a:solidFill>
        </p:grpSpPr>
        <p:sp>
          <p:nvSpPr>
            <p:cNvPr id="19" name="Oval 8"/>
            <p:cNvSpPr/>
            <p:nvPr/>
          </p:nvSpPr>
          <p:spPr>
            <a:xfrm>
              <a:off x="2714799" y="2648622"/>
              <a:ext cx="1891378" cy="1891378"/>
            </a:xfrm>
            <a:prstGeom prst="ellipse">
              <a:avLst/>
            </a:prstGeom>
            <a:grpFill/>
            <a:ln w="666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lt1"/>
                </a:solidFill>
                <a:latin typeface="宋体" panose="02010600030101010101" pitchFamily="2" charset="-122"/>
                <a:ea typeface="宋体" panose="02010600030101010101" pitchFamily="2" charset="-122"/>
              </a:endParaRPr>
            </a:p>
          </p:txBody>
        </p:sp>
        <p:sp>
          <p:nvSpPr>
            <p:cNvPr id="20"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endPar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1" name="组合 20"/>
          <p:cNvGrpSpPr/>
          <p:nvPr/>
        </p:nvGrpSpPr>
        <p:grpSpPr>
          <a:xfrm>
            <a:off x="4143605" y="2627417"/>
            <a:ext cx="2083663" cy="2085020"/>
            <a:chOff x="4290947" y="2648622"/>
            <a:chExt cx="1891378" cy="1891378"/>
          </a:xfrm>
          <a:solidFill>
            <a:srgbClr val="251D5B"/>
          </a:solidFill>
        </p:grpSpPr>
        <p:sp>
          <p:nvSpPr>
            <p:cNvPr id="22" name="Oval 9"/>
            <p:cNvSpPr/>
            <p:nvPr/>
          </p:nvSpPr>
          <p:spPr>
            <a:xfrm>
              <a:off x="4290947" y="2648622"/>
              <a:ext cx="1891378" cy="1891378"/>
            </a:xfrm>
            <a:prstGeom prst="ellipse">
              <a:avLst/>
            </a:prstGeom>
            <a:grpFill/>
            <a:ln w="666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lt1"/>
                </a:solidFill>
                <a:latin typeface="宋体" panose="02010600030101010101" pitchFamily="2" charset="-122"/>
                <a:ea typeface="宋体" panose="02010600030101010101" pitchFamily="2" charset="-122"/>
              </a:endParaRPr>
            </a:p>
          </p:txBody>
        </p:sp>
        <p:sp>
          <p:nvSpPr>
            <p:cNvPr id="23" name="Text Placeholder 2"/>
            <p:cNvSpPr txBox="1"/>
            <p:nvPr/>
          </p:nvSpPr>
          <p:spPr>
            <a:xfrm>
              <a:off x="4739406"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endPar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4" name="组合 23"/>
          <p:cNvGrpSpPr/>
          <p:nvPr/>
        </p:nvGrpSpPr>
        <p:grpSpPr>
          <a:xfrm>
            <a:off x="5879991" y="2627417"/>
            <a:ext cx="2083663" cy="2085020"/>
            <a:chOff x="5867096" y="2648622"/>
            <a:chExt cx="1891378" cy="1891378"/>
          </a:xfrm>
          <a:solidFill>
            <a:srgbClr val="7DCCDF"/>
          </a:solidFill>
        </p:grpSpPr>
        <p:sp>
          <p:nvSpPr>
            <p:cNvPr id="25" name="Oval 10"/>
            <p:cNvSpPr/>
            <p:nvPr/>
          </p:nvSpPr>
          <p:spPr>
            <a:xfrm>
              <a:off x="5867096" y="2648622"/>
              <a:ext cx="1891378" cy="1891378"/>
            </a:xfrm>
            <a:prstGeom prst="ellipse">
              <a:avLst/>
            </a:prstGeom>
            <a:grpFill/>
            <a:ln w="666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lt1"/>
                </a:solidFill>
                <a:latin typeface="宋体" panose="02010600030101010101" pitchFamily="2" charset="-122"/>
                <a:ea typeface="宋体" panose="02010600030101010101" pitchFamily="2" charset="-122"/>
              </a:endParaRPr>
            </a:p>
          </p:txBody>
        </p:sp>
        <p:sp>
          <p:nvSpPr>
            <p:cNvPr id="26"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endPar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7" name="组合 26"/>
          <p:cNvGrpSpPr/>
          <p:nvPr/>
        </p:nvGrpSpPr>
        <p:grpSpPr>
          <a:xfrm>
            <a:off x="7701119" y="2627417"/>
            <a:ext cx="2083663" cy="2085020"/>
            <a:chOff x="7520185" y="2648622"/>
            <a:chExt cx="1891378" cy="1891378"/>
          </a:xfrm>
          <a:solidFill>
            <a:srgbClr val="FF946F"/>
          </a:solidFill>
        </p:grpSpPr>
        <p:sp>
          <p:nvSpPr>
            <p:cNvPr id="28" name="Oval 11"/>
            <p:cNvSpPr/>
            <p:nvPr/>
          </p:nvSpPr>
          <p:spPr>
            <a:xfrm>
              <a:off x="7520185" y="2648622"/>
              <a:ext cx="1891378" cy="1891378"/>
            </a:xfrm>
            <a:prstGeom prst="ellipse">
              <a:avLst/>
            </a:prstGeom>
            <a:grpFill/>
            <a:ln w="666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lt1"/>
                </a:solidFill>
                <a:latin typeface="宋体" panose="02010600030101010101" pitchFamily="2" charset="-122"/>
                <a:ea typeface="宋体" panose="02010600030101010101" pitchFamily="2" charset="-122"/>
              </a:endParaRPr>
            </a:p>
          </p:txBody>
        </p:sp>
        <p:sp>
          <p:nvSpPr>
            <p:cNvPr id="29" name="Text Placeholder 2"/>
            <p:cNvSpPr txBox="1"/>
            <p:nvPr/>
          </p:nvSpPr>
          <p:spPr>
            <a:xfrm>
              <a:off x="7899375"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endParaRPr lang="en-US" altLang="zh-CN"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31" name="文本框 30"/>
          <p:cNvSpPr txBox="1"/>
          <p:nvPr/>
        </p:nvSpPr>
        <p:spPr>
          <a:xfrm>
            <a:off x="8118859" y="1867201"/>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3" name="文本框 32"/>
          <p:cNvSpPr txBox="1"/>
          <p:nvPr/>
        </p:nvSpPr>
        <p:spPr>
          <a:xfrm>
            <a:off x="9447030" y="5419232"/>
            <a:ext cx="221962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
        <p:nvSpPr>
          <p:cNvPr id="34" name="文本框 33"/>
          <p:cNvSpPr txBox="1"/>
          <p:nvPr/>
        </p:nvSpPr>
        <p:spPr>
          <a:xfrm>
            <a:off x="708832" y="1699585"/>
            <a:ext cx="221962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
        <p:nvSpPr>
          <p:cNvPr id="35" name="文本框 34"/>
          <p:cNvSpPr txBox="1"/>
          <p:nvPr/>
        </p:nvSpPr>
        <p:spPr>
          <a:xfrm>
            <a:off x="235132" y="5734052"/>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p:cTn id="29" dur="500" fill="hold"/>
                                        <p:tgtEl>
                                          <p:spTgt spid="27"/>
                                        </p:tgtEl>
                                        <p:attrNameLst>
                                          <p:attrName>ppt_w</p:attrName>
                                        </p:attrNameLst>
                                      </p:cBhvr>
                                      <p:tavLst>
                                        <p:tav tm="0">
                                          <p:val>
                                            <p:fltVal val="0"/>
                                          </p:val>
                                        </p:tav>
                                        <p:tav tm="100000">
                                          <p:val>
                                            <p:strVal val="#ppt_w"/>
                                          </p:val>
                                        </p:tav>
                                      </p:tavLst>
                                    </p:anim>
                                    <p:anim calcmode="lin" valueType="num">
                                      <p:cBhvr>
                                        <p:cTn id="30" dur="500" fill="hold"/>
                                        <p:tgtEl>
                                          <p:spTgt spid="27"/>
                                        </p:tgtEl>
                                        <p:attrNameLst>
                                          <p:attrName>ppt_h</p:attrName>
                                        </p:attrNameLst>
                                      </p:cBhvr>
                                      <p:tavLst>
                                        <p:tav tm="0">
                                          <p:val>
                                            <p:fltVal val="0"/>
                                          </p:val>
                                        </p:tav>
                                        <p:tav tm="100000">
                                          <p:val>
                                            <p:strVal val="#ppt_h"/>
                                          </p:val>
                                        </p:tav>
                                      </p:tavLst>
                                    </p:anim>
                                    <p:animEffect transition="in" filter="fade">
                                      <p:cBhvr>
                                        <p:cTn id="31" dur="500"/>
                                        <p:tgtEl>
                                          <p:spTgt spid="27"/>
                                        </p:tgtEl>
                                      </p:cBhvr>
                                    </p:animEffect>
                                  </p:childTnLst>
                                </p:cTn>
                              </p:par>
                            </p:childTnLst>
                          </p:cTn>
                        </p:par>
                        <p:par>
                          <p:cTn id="32" fill="hold">
                            <p:stCondLst>
                              <p:cond delay="2500"/>
                            </p:stCondLst>
                            <p:childTnLst>
                              <p:par>
                                <p:cTn id="33" presetID="22" presetClass="entr" presetSubtype="4"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1000"/>
                                        <p:tgtEl>
                                          <p:spTgt spid="34"/>
                                        </p:tgtEl>
                                      </p:cBhvr>
                                    </p:animEffect>
                                    <p:anim calcmode="lin" valueType="num">
                                      <p:cBhvr>
                                        <p:cTn id="40" dur="1000" fill="hold"/>
                                        <p:tgtEl>
                                          <p:spTgt spid="34"/>
                                        </p:tgtEl>
                                        <p:attrNameLst>
                                          <p:attrName>ppt_x</p:attrName>
                                        </p:attrNameLst>
                                      </p:cBhvr>
                                      <p:tavLst>
                                        <p:tav tm="0">
                                          <p:val>
                                            <p:strVal val="#ppt_x"/>
                                          </p:val>
                                        </p:tav>
                                        <p:tav tm="100000">
                                          <p:val>
                                            <p:strVal val="#ppt_x"/>
                                          </p:val>
                                        </p:tav>
                                      </p:tavLst>
                                    </p:anim>
                                    <p:anim calcmode="lin" valueType="num">
                                      <p:cBhvr>
                                        <p:cTn id="41" dur="1000" fill="hold"/>
                                        <p:tgtEl>
                                          <p:spTgt spid="3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22" presetClass="entr" presetSubtype="4"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down)">
                                      <p:cBhvr>
                                        <p:cTn id="45" dur="500"/>
                                        <p:tgtEl>
                                          <p:spTgt spid="32"/>
                                        </p:tgtEl>
                                      </p:cBhvr>
                                    </p:animEffect>
                                  </p:childTnLst>
                                </p:cTn>
                              </p:par>
                            </p:childTnLst>
                          </p:cTn>
                        </p:par>
                        <p:par>
                          <p:cTn id="46" fill="hold">
                            <p:stCondLst>
                              <p:cond delay="4500"/>
                            </p:stCondLst>
                            <p:childTnLst>
                              <p:par>
                                <p:cTn id="47" presetID="22" presetClass="entr" presetSubtype="4" fill="hold" nodeType="afterEffect">
                                  <p:stCondLst>
                                    <p:cond delay="0"/>
                                  </p:stCondLst>
                                  <p:childTnLst>
                                    <p:set>
                                      <p:cBhvr>
                                        <p:cTn id="48" dur="1" fill="hold">
                                          <p:stCondLst>
                                            <p:cond delay="0"/>
                                          </p:stCondLst>
                                        </p:cTn>
                                        <p:tgtEl>
                                          <p:spTgt spid="31">
                                            <p:txEl>
                                              <p:pRg st="0" end="0"/>
                                            </p:txEl>
                                          </p:spTgt>
                                        </p:tgtEl>
                                        <p:attrNameLst>
                                          <p:attrName>style.visibility</p:attrName>
                                        </p:attrNameLst>
                                      </p:cBhvr>
                                      <p:to>
                                        <p:strVal val="visible"/>
                                      </p:to>
                                    </p:set>
                                    <p:animEffect transition="in" filter="wipe(down)">
                                      <p:cBhvr>
                                        <p:cTn id="49" dur="500"/>
                                        <p:tgtEl>
                                          <p:spTgt spid="31">
                                            <p:txEl>
                                              <p:pRg st="0" end="0"/>
                                            </p:txEl>
                                          </p:spTgt>
                                        </p:tgtEl>
                                      </p:cBhvr>
                                    </p:animEffect>
                                  </p:childTnLst>
                                </p:cTn>
                              </p:par>
                            </p:childTnLst>
                          </p:cTn>
                        </p:par>
                        <p:par>
                          <p:cTn id="50" fill="hold">
                            <p:stCondLst>
                              <p:cond delay="5000"/>
                            </p:stCondLst>
                            <p:childTnLst>
                              <p:par>
                                <p:cTn id="51" presetID="22" presetClass="entr" presetSubtype="2" fill="hold"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wipe(right)">
                                      <p:cBhvr>
                                        <p:cTn id="53" dur="500"/>
                                        <p:tgtEl>
                                          <p:spTgt spid="36"/>
                                        </p:tgtEl>
                                      </p:cBhvr>
                                    </p:animEffect>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35">
                                            <p:txEl>
                                              <p:pRg st="0" end="0"/>
                                            </p:txEl>
                                          </p:spTgt>
                                        </p:tgtEl>
                                        <p:attrNameLst>
                                          <p:attrName>style.visibility</p:attrName>
                                        </p:attrNameLst>
                                      </p:cBhvr>
                                      <p:to>
                                        <p:strVal val="visible"/>
                                      </p:to>
                                    </p:set>
                                    <p:animEffect transition="in" filter="wipe(down)">
                                      <p:cBhvr>
                                        <p:cTn id="57" dur="500"/>
                                        <p:tgtEl>
                                          <p:spTgt spid="35">
                                            <p:txEl>
                                              <p:pRg st="0" end="0"/>
                                            </p:txEl>
                                          </p:spTgt>
                                        </p:tgtEl>
                                      </p:cBhvr>
                                    </p:animEffect>
                                  </p:childTnLst>
                                </p:cTn>
                              </p:par>
                            </p:childTnLst>
                          </p:cTn>
                        </p:par>
                        <p:par>
                          <p:cTn id="58" fill="hold">
                            <p:stCondLst>
                              <p:cond delay="6000"/>
                            </p:stCondLst>
                            <p:childTnLst>
                              <p:par>
                                <p:cTn id="59" presetID="22" presetClass="entr" presetSubtype="8" fill="hold"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par>
                          <p:cTn id="62" fill="hold">
                            <p:stCondLst>
                              <p:cond delay="6500"/>
                            </p:stCondLst>
                            <p:childTnLst>
                              <p:par>
                                <p:cTn id="63" presetID="22" presetClass="entr" presetSubtype="4"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wipe(down)">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34" name="组合 33"/>
          <p:cNvGrpSpPr/>
          <p:nvPr/>
        </p:nvGrpSpPr>
        <p:grpSpPr>
          <a:xfrm>
            <a:off x="5886270" y="1190429"/>
            <a:ext cx="4894816" cy="929367"/>
            <a:chOff x="6992384" y="1554441"/>
            <a:chExt cx="4894816" cy="929367"/>
          </a:xfrm>
        </p:grpSpPr>
        <p:sp>
          <p:nvSpPr>
            <p:cNvPr id="35" name="文本框 3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7" name="组合 36"/>
          <p:cNvGrpSpPr/>
          <p:nvPr/>
        </p:nvGrpSpPr>
        <p:grpSpPr>
          <a:xfrm>
            <a:off x="6483328" y="2245669"/>
            <a:ext cx="4894816" cy="929367"/>
            <a:chOff x="6992384" y="1554441"/>
            <a:chExt cx="4894816" cy="929367"/>
          </a:xfrm>
        </p:grpSpPr>
        <p:sp>
          <p:nvSpPr>
            <p:cNvPr id="38" name="文本框 3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0" name="组合 39"/>
          <p:cNvGrpSpPr/>
          <p:nvPr/>
        </p:nvGrpSpPr>
        <p:grpSpPr>
          <a:xfrm>
            <a:off x="6691778" y="3218281"/>
            <a:ext cx="4894816" cy="929367"/>
            <a:chOff x="6992384" y="1554441"/>
            <a:chExt cx="4894816" cy="929367"/>
          </a:xfrm>
        </p:grpSpPr>
        <p:sp>
          <p:nvSpPr>
            <p:cNvPr id="41" name="文本框 4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3" name="组合 42"/>
          <p:cNvGrpSpPr/>
          <p:nvPr/>
        </p:nvGrpSpPr>
        <p:grpSpPr>
          <a:xfrm>
            <a:off x="6347405" y="4451500"/>
            <a:ext cx="4894816" cy="929367"/>
            <a:chOff x="6992384" y="1554441"/>
            <a:chExt cx="4894816" cy="929367"/>
          </a:xfrm>
        </p:grpSpPr>
        <p:sp>
          <p:nvSpPr>
            <p:cNvPr id="44" name="文本框 4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2" name="组合 51"/>
          <p:cNvGrpSpPr/>
          <p:nvPr/>
        </p:nvGrpSpPr>
        <p:grpSpPr>
          <a:xfrm>
            <a:off x="5909165" y="5496581"/>
            <a:ext cx="4894816" cy="929367"/>
            <a:chOff x="6992384" y="1554441"/>
            <a:chExt cx="4894816" cy="929367"/>
          </a:xfrm>
        </p:grpSpPr>
        <p:sp>
          <p:nvSpPr>
            <p:cNvPr id="53" name="文本框 5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4" name="文本框 5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6" name="组合 55"/>
          <p:cNvGrpSpPr/>
          <p:nvPr/>
        </p:nvGrpSpPr>
        <p:grpSpPr>
          <a:xfrm>
            <a:off x="810272" y="1532234"/>
            <a:ext cx="5036100" cy="4364896"/>
            <a:chOff x="810272" y="1705232"/>
            <a:chExt cx="5036100" cy="4364896"/>
          </a:xfrm>
        </p:grpSpPr>
        <p:sp>
          <p:nvSpPr>
            <p:cNvPr id="21" name="Oval 6"/>
            <p:cNvSpPr>
              <a:spLocks noChangeArrowheads="1"/>
            </p:cNvSpPr>
            <p:nvPr/>
          </p:nvSpPr>
          <p:spPr bwMode="auto">
            <a:xfrm>
              <a:off x="1259579" y="1705232"/>
              <a:ext cx="4360761" cy="4364896"/>
            </a:xfrm>
            <a:prstGeom prst="ellipse">
              <a:avLst/>
            </a:prstGeom>
            <a:noFill/>
            <a:ln w="9">
              <a:solidFill>
                <a:schemeClr val="bg2"/>
              </a:solidFill>
              <a:prstDash val="dash"/>
              <a:round/>
            </a:ln>
            <a:extLst>
              <a:ext uri="{909E8E84-426E-40DD-AFC4-6F175D3DCCD1}">
                <a14:hiddenFill xmlns:a14="http://schemas.microsoft.com/office/drawing/2010/main">
                  <a:solidFill>
                    <a:srgbClr val="FFFFFF"/>
                  </a:solidFill>
                </a14:hiddenFill>
              </a:ext>
            </a:extLst>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fontAlgn="auto" hangingPunct="1">
                <a:spcBef>
                  <a:spcPct val="0"/>
                </a:spcBef>
                <a:spcAft>
                  <a:spcPts val="0"/>
                </a:spcAft>
                <a:buFontTx/>
                <a:buNone/>
                <a:defRPr/>
              </a:pPr>
              <a:endParaRPr lang="zh-CN" altLang="en-US" sz="1735" b="1">
                <a:solidFill>
                  <a:srgbClr val="393939"/>
                </a:solidFill>
                <a:ea typeface="宋体" panose="02010600030101010101" pitchFamily="2" charset="-122"/>
              </a:endParaRPr>
            </a:p>
          </p:txBody>
        </p:sp>
        <p:sp>
          <p:nvSpPr>
            <p:cNvPr id="22" name="Oval 10"/>
            <p:cNvSpPr>
              <a:spLocks noChangeArrowheads="1"/>
            </p:cNvSpPr>
            <p:nvPr/>
          </p:nvSpPr>
          <p:spPr bwMode="auto">
            <a:xfrm>
              <a:off x="4528772" y="1903699"/>
              <a:ext cx="508571" cy="508572"/>
            </a:xfrm>
            <a:prstGeom prst="ellipse">
              <a:avLst/>
            </a:prstGeom>
            <a:solidFill>
              <a:srgbClr val="FF946F"/>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0"/>
                </a:spcBef>
                <a:spcAft>
                  <a:spcPts val="0"/>
                </a:spcAft>
                <a:buFontTx/>
                <a:buNone/>
                <a:defRPr/>
              </a:pPr>
              <a:r>
                <a:rPr lang="en-US" altLang="zh-CN"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1</a:t>
              </a:r>
              <a:endParaRPr lang="zh-CN" altLang="en-US"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Oval 11"/>
            <p:cNvSpPr>
              <a:spLocks noChangeArrowheads="1"/>
            </p:cNvSpPr>
            <p:nvPr/>
          </p:nvSpPr>
          <p:spPr bwMode="auto">
            <a:xfrm>
              <a:off x="4528772" y="5363089"/>
              <a:ext cx="508571" cy="508572"/>
            </a:xfrm>
            <a:prstGeom prst="ellipse">
              <a:avLst/>
            </a:prstGeom>
            <a:solidFill>
              <a:srgbClr val="7DCCDF"/>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0"/>
                </a:spcBef>
                <a:spcAft>
                  <a:spcPts val="0"/>
                </a:spcAft>
                <a:buFontTx/>
                <a:buNone/>
                <a:defRPr/>
              </a:pPr>
              <a:r>
                <a:rPr lang="en-US" altLang="zh-CN"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a:t>
              </a:r>
              <a:endParaRPr lang="zh-CN" altLang="en-US"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Oval 12"/>
            <p:cNvSpPr>
              <a:spLocks noChangeArrowheads="1"/>
            </p:cNvSpPr>
            <p:nvPr/>
          </p:nvSpPr>
          <p:spPr bwMode="auto">
            <a:xfrm>
              <a:off x="5140712" y="4559574"/>
              <a:ext cx="508571" cy="508571"/>
            </a:xfrm>
            <a:prstGeom prst="ellipse">
              <a:avLst/>
            </a:prstGeom>
            <a:solidFill>
              <a:srgbClr val="FF946F"/>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0"/>
                </a:spcBef>
                <a:spcAft>
                  <a:spcPts val="0"/>
                </a:spcAft>
                <a:buFontTx/>
                <a:buNone/>
                <a:defRPr/>
              </a:pPr>
              <a:r>
                <a:rPr lang="en-US" altLang="zh-CN"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a:t>
              </a:r>
              <a:endParaRPr lang="zh-CN" altLang="en-US"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5" name="Oval 13"/>
            <p:cNvSpPr>
              <a:spLocks noChangeArrowheads="1"/>
            </p:cNvSpPr>
            <p:nvPr/>
          </p:nvSpPr>
          <p:spPr bwMode="auto">
            <a:xfrm>
              <a:off x="5140712" y="2707215"/>
              <a:ext cx="508571" cy="508571"/>
            </a:xfrm>
            <a:prstGeom prst="ellipse">
              <a:avLst/>
            </a:prstGeom>
            <a:solidFill>
              <a:srgbClr val="251D5B"/>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0"/>
                </a:spcBef>
                <a:spcAft>
                  <a:spcPts val="0"/>
                </a:spcAft>
                <a:buFontTx/>
                <a:buNone/>
                <a:defRPr/>
              </a:pPr>
              <a:r>
                <a:rPr lang="en-US" altLang="zh-CN"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a:t>
              </a:r>
              <a:endParaRPr lang="zh-CN" altLang="en-US"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6" name="Oval 14"/>
            <p:cNvSpPr>
              <a:spLocks noChangeArrowheads="1"/>
            </p:cNvSpPr>
            <p:nvPr/>
          </p:nvSpPr>
          <p:spPr bwMode="auto">
            <a:xfrm>
              <a:off x="5339179" y="3633394"/>
              <a:ext cx="507193" cy="508571"/>
            </a:xfrm>
            <a:prstGeom prst="ellipse">
              <a:avLst/>
            </a:prstGeom>
            <a:solidFill>
              <a:srgbClr val="7DCCDF"/>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0"/>
                </a:spcBef>
                <a:spcAft>
                  <a:spcPts val="0"/>
                </a:spcAft>
                <a:buFontTx/>
                <a:buNone/>
                <a:defRPr/>
              </a:pPr>
              <a:r>
                <a:rPr lang="en-US" altLang="zh-CN"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endParaRPr lang="zh-CN" altLang="en-US" sz="24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7" name="Oval 7"/>
            <p:cNvSpPr>
              <a:spLocks noChangeArrowheads="1"/>
            </p:cNvSpPr>
            <p:nvPr/>
          </p:nvSpPr>
          <p:spPr bwMode="auto">
            <a:xfrm>
              <a:off x="1165859" y="1942290"/>
              <a:ext cx="3863215" cy="3863216"/>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fontAlgn="auto" hangingPunct="1">
                <a:spcBef>
                  <a:spcPct val="0"/>
                </a:spcBef>
                <a:spcAft>
                  <a:spcPts val="0"/>
                </a:spcAft>
                <a:buFontTx/>
                <a:buNone/>
                <a:defRPr/>
              </a:pPr>
              <a:endParaRPr lang="zh-CN" altLang="en-US" sz="1735" b="1">
                <a:solidFill>
                  <a:srgbClr val="393939"/>
                </a:solidFill>
                <a:ea typeface="宋体" panose="02010600030101010101" pitchFamily="2" charset="-122"/>
              </a:endParaRPr>
            </a:p>
          </p:txBody>
        </p:sp>
        <p:sp>
          <p:nvSpPr>
            <p:cNvPr id="28" name="Oval 8"/>
            <p:cNvSpPr>
              <a:spLocks noChangeArrowheads="1"/>
            </p:cNvSpPr>
            <p:nvPr/>
          </p:nvSpPr>
          <p:spPr bwMode="auto">
            <a:xfrm>
              <a:off x="1429103" y="2205535"/>
              <a:ext cx="3335348" cy="3336726"/>
            </a:xfrm>
            <a:prstGeom prst="ellipse">
              <a:avLst/>
            </a:prstGeom>
            <a:solidFill>
              <a:schemeClr val="bg2"/>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fontAlgn="auto" hangingPunct="1">
                <a:spcBef>
                  <a:spcPct val="0"/>
                </a:spcBef>
                <a:spcAft>
                  <a:spcPts val="0"/>
                </a:spcAft>
                <a:buFontTx/>
                <a:buNone/>
                <a:defRPr/>
              </a:pPr>
              <a:endParaRPr lang="zh-CN" altLang="en-US" sz="1735" b="1" dirty="0">
                <a:solidFill>
                  <a:srgbClr val="393939"/>
                </a:solidFill>
                <a:ea typeface="宋体" panose="02010600030101010101" pitchFamily="2" charset="-122"/>
              </a:endParaRPr>
            </a:p>
          </p:txBody>
        </p:sp>
        <p:sp>
          <p:nvSpPr>
            <p:cNvPr id="30" name="Oval 9"/>
            <p:cNvSpPr>
              <a:spLocks noChangeArrowheads="1"/>
            </p:cNvSpPr>
            <p:nvPr/>
          </p:nvSpPr>
          <p:spPr bwMode="auto">
            <a:xfrm>
              <a:off x="810272" y="4130940"/>
              <a:ext cx="1381000" cy="1382378"/>
            </a:xfrm>
            <a:prstGeom prst="ellipse">
              <a:avLst/>
            </a:prstGeom>
            <a:solidFill>
              <a:srgbClr val="FF946F"/>
            </a:solidFill>
            <a:ln>
              <a:noFill/>
            </a:ln>
          </p:spPr>
          <p:txBody>
            <a:bodyPr lIns="91388" tIns="45694" rIns="91388" bIns="45694"/>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fontAlgn="auto" hangingPunct="1">
                <a:spcBef>
                  <a:spcPct val="0"/>
                </a:spcBef>
                <a:spcAft>
                  <a:spcPts val="0"/>
                </a:spcAft>
                <a:buFontTx/>
                <a:buNone/>
                <a:defRPr/>
              </a:pPr>
              <a:endParaRPr lang="zh-CN" altLang="en-US" sz="1735" b="1">
                <a:solidFill>
                  <a:srgbClr val="393939"/>
                </a:solidFill>
                <a:ea typeface="宋体" panose="02010600030101010101" pitchFamily="2" charset="-122"/>
              </a:endParaRPr>
            </a:p>
          </p:txBody>
        </p:sp>
        <p:sp>
          <p:nvSpPr>
            <p:cNvPr id="33" name="Freeform 14"/>
            <p:cNvSpPr>
              <a:spLocks noEditPoints="1"/>
            </p:cNvSpPr>
            <p:nvPr/>
          </p:nvSpPr>
          <p:spPr bwMode="auto">
            <a:xfrm rot="19800000">
              <a:off x="1105049" y="4402662"/>
              <a:ext cx="682978" cy="787560"/>
            </a:xfrm>
            <a:custGeom>
              <a:avLst/>
              <a:gdLst>
                <a:gd name="T0" fmla="*/ 287665 w 131"/>
                <a:gd name="T1" fmla="*/ 451018 h 151"/>
                <a:gd name="T2" fmla="*/ 298062 w 131"/>
                <a:gd name="T3" fmla="*/ 471834 h 151"/>
                <a:gd name="T4" fmla="*/ 166360 w 131"/>
                <a:gd name="T5" fmla="*/ 478773 h 151"/>
                <a:gd name="T6" fmla="*/ 155963 w 131"/>
                <a:gd name="T7" fmla="*/ 457957 h 151"/>
                <a:gd name="T8" fmla="*/ 166360 w 131"/>
                <a:gd name="T9" fmla="*/ 451018 h 151"/>
                <a:gd name="T10" fmla="*/ 270335 w 131"/>
                <a:gd name="T11" fmla="*/ 509998 h 151"/>
                <a:gd name="T12" fmla="*/ 197553 w 131"/>
                <a:gd name="T13" fmla="*/ 523875 h 151"/>
                <a:gd name="T14" fmla="*/ 180224 w 131"/>
                <a:gd name="T15" fmla="*/ 496120 h 151"/>
                <a:gd name="T16" fmla="*/ 225280 w 131"/>
                <a:gd name="T17" fmla="*/ 117959 h 151"/>
                <a:gd name="T18" fmla="*/ 284199 w 131"/>
                <a:gd name="T19" fmla="*/ 433671 h 151"/>
                <a:gd name="T20" fmla="*/ 107441 w 131"/>
                <a:gd name="T21" fmla="*/ 235917 h 151"/>
                <a:gd name="T22" fmla="*/ 225280 w 131"/>
                <a:gd name="T23" fmla="*/ 117959 h 151"/>
                <a:gd name="T24" fmla="*/ 249540 w 131"/>
                <a:gd name="T25" fmla="*/ 142244 h 151"/>
                <a:gd name="T26" fmla="*/ 273801 w 131"/>
                <a:gd name="T27" fmla="*/ 156122 h 151"/>
                <a:gd name="T28" fmla="*/ 246075 w 131"/>
                <a:gd name="T29" fmla="*/ 149183 h 151"/>
                <a:gd name="T30" fmla="*/ 173292 w 131"/>
                <a:gd name="T31" fmla="*/ 183877 h 151"/>
                <a:gd name="T32" fmla="*/ 145565 w 131"/>
                <a:gd name="T33" fmla="*/ 235917 h 151"/>
                <a:gd name="T34" fmla="*/ 138634 w 131"/>
                <a:gd name="T35" fmla="*/ 281019 h 151"/>
                <a:gd name="T36" fmla="*/ 131702 w 131"/>
                <a:gd name="T37" fmla="*/ 256733 h 151"/>
                <a:gd name="T38" fmla="*/ 131702 w 131"/>
                <a:gd name="T39" fmla="*/ 208162 h 151"/>
                <a:gd name="T40" fmla="*/ 162894 w 131"/>
                <a:gd name="T41" fmla="*/ 163060 h 151"/>
                <a:gd name="T42" fmla="*/ 225280 w 131"/>
                <a:gd name="T43" fmla="*/ 138775 h 151"/>
                <a:gd name="T44" fmla="*/ 242609 w 131"/>
                <a:gd name="T45" fmla="*/ 138775 h 151"/>
                <a:gd name="T46" fmla="*/ 242609 w 131"/>
                <a:gd name="T47" fmla="*/ 0 h 151"/>
                <a:gd name="T48" fmla="*/ 228745 w 131"/>
                <a:gd name="T49" fmla="*/ 79796 h 151"/>
                <a:gd name="T50" fmla="*/ 214882 w 131"/>
                <a:gd name="T51" fmla="*/ 0 h 151"/>
                <a:gd name="T52" fmla="*/ 398572 w 131"/>
                <a:gd name="T53" fmla="*/ 76326 h 151"/>
                <a:gd name="T54" fmla="*/ 322323 w 131"/>
                <a:gd name="T55" fmla="*/ 111020 h 151"/>
                <a:gd name="T56" fmla="*/ 117839 w 131"/>
                <a:gd name="T57" fmla="*/ 353876 h 151"/>
                <a:gd name="T58" fmla="*/ 58919 w 131"/>
                <a:gd name="T59" fmla="*/ 374692 h 151"/>
                <a:gd name="T60" fmla="*/ 117839 w 131"/>
                <a:gd name="T61" fmla="*/ 353876 h 151"/>
                <a:gd name="T62" fmla="*/ 76248 w 131"/>
                <a:gd name="T63" fmla="*/ 55510 h 151"/>
                <a:gd name="T64" fmla="*/ 110907 w 131"/>
                <a:gd name="T65" fmla="*/ 128367 h 151"/>
                <a:gd name="T66" fmla="*/ 76248 w 131"/>
                <a:gd name="T67" fmla="*/ 55510 h 151"/>
                <a:gd name="T68" fmla="*/ 377777 w 131"/>
                <a:gd name="T69" fmla="*/ 395508 h 151"/>
                <a:gd name="T70" fmla="*/ 353516 w 131"/>
                <a:gd name="T71" fmla="*/ 333060 h 151"/>
                <a:gd name="T72" fmla="*/ 336186 w 131"/>
                <a:gd name="T73" fmla="*/ 353876 h 151"/>
                <a:gd name="T74" fmla="*/ 454025 w 131"/>
                <a:gd name="T75" fmla="*/ 239387 h 151"/>
                <a:gd name="T76" fmla="*/ 388174 w 131"/>
                <a:gd name="T77" fmla="*/ 235917 h 151"/>
                <a:gd name="T78" fmla="*/ 454025 w 131"/>
                <a:gd name="T79" fmla="*/ 211632 h 151"/>
                <a:gd name="T80" fmla="*/ 0 w 131"/>
                <a:gd name="T81" fmla="*/ 239387 h 151"/>
                <a:gd name="T82" fmla="*/ 69317 w 131"/>
                <a:gd name="T83" fmla="*/ 211632 h 151"/>
                <a:gd name="T84" fmla="*/ 69317 w 131"/>
                <a:gd name="T85" fmla="*/ 239387 h 1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 h="151">
                  <a:moveTo>
                    <a:pt x="48" y="130"/>
                  </a:moveTo>
                  <a:cubicBezTo>
                    <a:pt x="83" y="130"/>
                    <a:pt x="83" y="130"/>
                    <a:pt x="83" y="130"/>
                  </a:cubicBezTo>
                  <a:cubicBezTo>
                    <a:pt x="84" y="130"/>
                    <a:pt x="86" y="131"/>
                    <a:pt x="86" y="132"/>
                  </a:cubicBezTo>
                  <a:cubicBezTo>
                    <a:pt x="86" y="136"/>
                    <a:pt x="86" y="136"/>
                    <a:pt x="86" y="136"/>
                  </a:cubicBezTo>
                  <a:cubicBezTo>
                    <a:pt x="86" y="137"/>
                    <a:pt x="84" y="138"/>
                    <a:pt x="83" y="138"/>
                  </a:cubicBezTo>
                  <a:cubicBezTo>
                    <a:pt x="48" y="138"/>
                    <a:pt x="48" y="138"/>
                    <a:pt x="48" y="138"/>
                  </a:cubicBezTo>
                  <a:cubicBezTo>
                    <a:pt x="46" y="138"/>
                    <a:pt x="45" y="137"/>
                    <a:pt x="45" y="136"/>
                  </a:cubicBezTo>
                  <a:cubicBezTo>
                    <a:pt x="45" y="132"/>
                    <a:pt x="45" y="132"/>
                    <a:pt x="45" y="132"/>
                  </a:cubicBezTo>
                  <a:cubicBezTo>
                    <a:pt x="45" y="131"/>
                    <a:pt x="46" y="130"/>
                    <a:pt x="48" y="130"/>
                  </a:cubicBezTo>
                  <a:cubicBezTo>
                    <a:pt x="48" y="130"/>
                    <a:pt x="48" y="130"/>
                    <a:pt x="48" y="130"/>
                  </a:cubicBezTo>
                  <a:close/>
                  <a:moveTo>
                    <a:pt x="78" y="143"/>
                  </a:moveTo>
                  <a:cubicBezTo>
                    <a:pt x="78" y="147"/>
                    <a:pt x="78" y="147"/>
                    <a:pt x="78" y="147"/>
                  </a:cubicBezTo>
                  <a:cubicBezTo>
                    <a:pt x="78" y="149"/>
                    <a:pt x="76" y="151"/>
                    <a:pt x="74" y="151"/>
                  </a:cubicBezTo>
                  <a:cubicBezTo>
                    <a:pt x="57" y="151"/>
                    <a:pt x="57" y="151"/>
                    <a:pt x="57" y="151"/>
                  </a:cubicBezTo>
                  <a:cubicBezTo>
                    <a:pt x="54" y="151"/>
                    <a:pt x="52" y="149"/>
                    <a:pt x="52" y="147"/>
                  </a:cubicBezTo>
                  <a:cubicBezTo>
                    <a:pt x="52" y="143"/>
                    <a:pt x="52" y="143"/>
                    <a:pt x="52" y="143"/>
                  </a:cubicBezTo>
                  <a:cubicBezTo>
                    <a:pt x="78" y="143"/>
                    <a:pt x="78" y="143"/>
                    <a:pt x="78" y="143"/>
                  </a:cubicBezTo>
                  <a:close/>
                  <a:moveTo>
                    <a:pt x="65" y="34"/>
                  </a:moveTo>
                  <a:cubicBezTo>
                    <a:pt x="84" y="34"/>
                    <a:pt x="99" y="49"/>
                    <a:pt x="99" y="68"/>
                  </a:cubicBezTo>
                  <a:cubicBezTo>
                    <a:pt x="99" y="89"/>
                    <a:pt x="82" y="94"/>
                    <a:pt x="82" y="125"/>
                  </a:cubicBezTo>
                  <a:cubicBezTo>
                    <a:pt x="49" y="125"/>
                    <a:pt x="49" y="125"/>
                    <a:pt x="49" y="125"/>
                  </a:cubicBezTo>
                  <a:cubicBezTo>
                    <a:pt x="49" y="94"/>
                    <a:pt x="31" y="89"/>
                    <a:pt x="31" y="68"/>
                  </a:cubicBezTo>
                  <a:cubicBezTo>
                    <a:pt x="31" y="49"/>
                    <a:pt x="47" y="34"/>
                    <a:pt x="65" y="34"/>
                  </a:cubicBezTo>
                  <a:cubicBezTo>
                    <a:pt x="65" y="34"/>
                    <a:pt x="65" y="34"/>
                    <a:pt x="65" y="34"/>
                  </a:cubicBezTo>
                  <a:close/>
                  <a:moveTo>
                    <a:pt x="70" y="40"/>
                  </a:moveTo>
                  <a:cubicBezTo>
                    <a:pt x="72" y="41"/>
                    <a:pt x="72" y="41"/>
                    <a:pt x="72" y="41"/>
                  </a:cubicBezTo>
                  <a:cubicBezTo>
                    <a:pt x="76" y="42"/>
                    <a:pt x="80" y="44"/>
                    <a:pt x="83" y="46"/>
                  </a:cubicBezTo>
                  <a:cubicBezTo>
                    <a:pt x="82" y="46"/>
                    <a:pt x="80" y="45"/>
                    <a:pt x="79" y="45"/>
                  </a:cubicBezTo>
                  <a:cubicBezTo>
                    <a:pt x="76" y="44"/>
                    <a:pt x="76" y="44"/>
                    <a:pt x="76" y="44"/>
                  </a:cubicBezTo>
                  <a:cubicBezTo>
                    <a:pt x="74" y="44"/>
                    <a:pt x="73" y="44"/>
                    <a:pt x="71" y="43"/>
                  </a:cubicBezTo>
                  <a:cubicBezTo>
                    <a:pt x="69" y="44"/>
                    <a:pt x="66" y="44"/>
                    <a:pt x="64" y="45"/>
                  </a:cubicBezTo>
                  <a:cubicBezTo>
                    <a:pt x="59" y="46"/>
                    <a:pt x="54" y="49"/>
                    <a:pt x="50" y="53"/>
                  </a:cubicBezTo>
                  <a:cubicBezTo>
                    <a:pt x="49" y="55"/>
                    <a:pt x="49" y="55"/>
                    <a:pt x="49" y="55"/>
                  </a:cubicBezTo>
                  <a:cubicBezTo>
                    <a:pt x="45" y="59"/>
                    <a:pt x="43" y="63"/>
                    <a:pt x="42" y="68"/>
                  </a:cubicBezTo>
                  <a:cubicBezTo>
                    <a:pt x="41" y="72"/>
                    <a:pt x="41" y="72"/>
                    <a:pt x="41" y="72"/>
                  </a:cubicBezTo>
                  <a:cubicBezTo>
                    <a:pt x="40" y="75"/>
                    <a:pt x="40" y="78"/>
                    <a:pt x="40" y="81"/>
                  </a:cubicBezTo>
                  <a:cubicBezTo>
                    <a:pt x="40" y="80"/>
                    <a:pt x="39" y="78"/>
                    <a:pt x="38" y="77"/>
                  </a:cubicBezTo>
                  <a:cubicBezTo>
                    <a:pt x="38" y="74"/>
                    <a:pt x="38" y="74"/>
                    <a:pt x="38" y="74"/>
                  </a:cubicBezTo>
                  <a:cubicBezTo>
                    <a:pt x="37" y="70"/>
                    <a:pt x="37" y="66"/>
                    <a:pt x="38" y="62"/>
                  </a:cubicBezTo>
                  <a:cubicBezTo>
                    <a:pt x="38" y="60"/>
                    <a:pt x="38" y="60"/>
                    <a:pt x="38" y="60"/>
                  </a:cubicBezTo>
                  <a:cubicBezTo>
                    <a:pt x="40" y="56"/>
                    <a:pt x="42" y="53"/>
                    <a:pt x="45" y="49"/>
                  </a:cubicBezTo>
                  <a:cubicBezTo>
                    <a:pt x="47" y="47"/>
                    <a:pt x="47" y="47"/>
                    <a:pt x="47" y="47"/>
                  </a:cubicBezTo>
                  <a:cubicBezTo>
                    <a:pt x="50" y="44"/>
                    <a:pt x="54" y="42"/>
                    <a:pt x="58" y="41"/>
                  </a:cubicBezTo>
                  <a:cubicBezTo>
                    <a:pt x="61" y="40"/>
                    <a:pt x="63" y="40"/>
                    <a:pt x="65" y="40"/>
                  </a:cubicBezTo>
                  <a:cubicBezTo>
                    <a:pt x="67" y="40"/>
                    <a:pt x="68" y="40"/>
                    <a:pt x="70" y="40"/>
                  </a:cubicBezTo>
                  <a:cubicBezTo>
                    <a:pt x="70" y="40"/>
                    <a:pt x="70" y="40"/>
                    <a:pt x="70" y="40"/>
                  </a:cubicBezTo>
                  <a:close/>
                  <a:moveTo>
                    <a:pt x="62" y="0"/>
                  </a:moveTo>
                  <a:cubicBezTo>
                    <a:pt x="70" y="0"/>
                    <a:pt x="70" y="0"/>
                    <a:pt x="70" y="0"/>
                  </a:cubicBezTo>
                  <a:cubicBezTo>
                    <a:pt x="70" y="23"/>
                    <a:pt x="70" y="23"/>
                    <a:pt x="70" y="23"/>
                  </a:cubicBezTo>
                  <a:cubicBezTo>
                    <a:pt x="68" y="23"/>
                    <a:pt x="67" y="23"/>
                    <a:pt x="66" y="23"/>
                  </a:cubicBezTo>
                  <a:cubicBezTo>
                    <a:pt x="64" y="23"/>
                    <a:pt x="63" y="23"/>
                    <a:pt x="62" y="23"/>
                  </a:cubicBezTo>
                  <a:cubicBezTo>
                    <a:pt x="62" y="0"/>
                    <a:pt x="62" y="0"/>
                    <a:pt x="62" y="0"/>
                  </a:cubicBezTo>
                  <a:close/>
                  <a:moveTo>
                    <a:pt x="109" y="16"/>
                  </a:moveTo>
                  <a:cubicBezTo>
                    <a:pt x="115" y="22"/>
                    <a:pt x="115" y="22"/>
                    <a:pt x="115" y="22"/>
                  </a:cubicBezTo>
                  <a:cubicBezTo>
                    <a:pt x="99" y="37"/>
                    <a:pt x="99" y="37"/>
                    <a:pt x="99" y="37"/>
                  </a:cubicBezTo>
                  <a:cubicBezTo>
                    <a:pt x="97" y="35"/>
                    <a:pt x="95" y="33"/>
                    <a:pt x="93" y="32"/>
                  </a:cubicBezTo>
                  <a:cubicBezTo>
                    <a:pt x="109" y="16"/>
                    <a:pt x="109" y="16"/>
                    <a:pt x="109" y="16"/>
                  </a:cubicBezTo>
                  <a:close/>
                  <a:moveTo>
                    <a:pt x="34" y="102"/>
                  </a:moveTo>
                  <a:cubicBezTo>
                    <a:pt x="22" y="114"/>
                    <a:pt x="22" y="114"/>
                    <a:pt x="22" y="114"/>
                  </a:cubicBezTo>
                  <a:cubicBezTo>
                    <a:pt x="17" y="108"/>
                    <a:pt x="17" y="108"/>
                    <a:pt x="17" y="108"/>
                  </a:cubicBezTo>
                  <a:cubicBezTo>
                    <a:pt x="29" y="96"/>
                    <a:pt x="29" y="96"/>
                    <a:pt x="29" y="96"/>
                  </a:cubicBezTo>
                  <a:cubicBezTo>
                    <a:pt x="31" y="98"/>
                    <a:pt x="32" y="100"/>
                    <a:pt x="34" y="102"/>
                  </a:cubicBezTo>
                  <a:cubicBezTo>
                    <a:pt x="34" y="102"/>
                    <a:pt x="34" y="102"/>
                    <a:pt x="34" y="102"/>
                  </a:cubicBezTo>
                  <a:close/>
                  <a:moveTo>
                    <a:pt x="22" y="16"/>
                  </a:moveTo>
                  <a:cubicBezTo>
                    <a:pt x="17" y="22"/>
                    <a:pt x="17" y="22"/>
                    <a:pt x="17" y="22"/>
                  </a:cubicBezTo>
                  <a:cubicBezTo>
                    <a:pt x="32" y="37"/>
                    <a:pt x="32" y="37"/>
                    <a:pt x="32" y="37"/>
                  </a:cubicBezTo>
                  <a:cubicBezTo>
                    <a:pt x="34" y="35"/>
                    <a:pt x="36" y="33"/>
                    <a:pt x="38" y="32"/>
                  </a:cubicBezTo>
                  <a:cubicBezTo>
                    <a:pt x="22" y="16"/>
                    <a:pt x="22" y="16"/>
                    <a:pt x="22" y="16"/>
                  </a:cubicBezTo>
                  <a:close/>
                  <a:moveTo>
                    <a:pt x="97" y="102"/>
                  </a:moveTo>
                  <a:cubicBezTo>
                    <a:pt x="109" y="114"/>
                    <a:pt x="109" y="114"/>
                    <a:pt x="109" y="114"/>
                  </a:cubicBezTo>
                  <a:cubicBezTo>
                    <a:pt x="115" y="108"/>
                    <a:pt x="115" y="108"/>
                    <a:pt x="115" y="108"/>
                  </a:cubicBezTo>
                  <a:cubicBezTo>
                    <a:pt x="102" y="96"/>
                    <a:pt x="102" y="96"/>
                    <a:pt x="102" y="96"/>
                  </a:cubicBezTo>
                  <a:cubicBezTo>
                    <a:pt x="101" y="98"/>
                    <a:pt x="99" y="100"/>
                    <a:pt x="97" y="102"/>
                  </a:cubicBezTo>
                  <a:cubicBezTo>
                    <a:pt x="97" y="102"/>
                    <a:pt x="97" y="102"/>
                    <a:pt x="97" y="102"/>
                  </a:cubicBezTo>
                  <a:close/>
                  <a:moveTo>
                    <a:pt x="131" y="61"/>
                  </a:moveTo>
                  <a:cubicBezTo>
                    <a:pt x="131" y="69"/>
                    <a:pt x="131" y="69"/>
                    <a:pt x="131" y="69"/>
                  </a:cubicBezTo>
                  <a:cubicBezTo>
                    <a:pt x="112" y="69"/>
                    <a:pt x="112" y="69"/>
                    <a:pt x="112" y="69"/>
                  </a:cubicBezTo>
                  <a:cubicBezTo>
                    <a:pt x="112" y="69"/>
                    <a:pt x="112" y="68"/>
                    <a:pt x="112" y="68"/>
                  </a:cubicBezTo>
                  <a:cubicBezTo>
                    <a:pt x="112" y="66"/>
                    <a:pt x="111" y="63"/>
                    <a:pt x="111" y="61"/>
                  </a:cubicBezTo>
                  <a:cubicBezTo>
                    <a:pt x="131" y="61"/>
                    <a:pt x="131" y="61"/>
                    <a:pt x="131" y="61"/>
                  </a:cubicBezTo>
                  <a:close/>
                  <a:moveTo>
                    <a:pt x="20" y="69"/>
                  </a:moveTo>
                  <a:cubicBezTo>
                    <a:pt x="0" y="69"/>
                    <a:pt x="0" y="69"/>
                    <a:pt x="0" y="69"/>
                  </a:cubicBezTo>
                  <a:cubicBezTo>
                    <a:pt x="0" y="61"/>
                    <a:pt x="0" y="61"/>
                    <a:pt x="0" y="61"/>
                  </a:cubicBezTo>
                  <a:cubicBezTo>
                    <a:pt x="20" y="61"/>
                    <a:pt x="20" y="61"/>
                    <a:pt x="20" y="61"/>
                  </a:cubicBezTo>
                  <a:cubicBezTo>
                    <a:pt x="20" y="63"/>
                    <a:pt x="20" y="66"/>
                    <a:pt x="20" y="68"/>
                  </a:cubicBezTo>
                  <a:cubicBezTo>
                    <a:pt x="20" y="68"/>
                    <a:pt x="20" y="69"/>
                    <a:pt x="20" y="69"/>
                  </a:cubicBezTo>
                  <a:cubicBezTo>
                    <a:pt x="20" y="69"/>
                    <a:pt x="20" y="69"/>
                    <a:pt x="20" y="69"/>
                  </a:cubicBezTo>
                  <a:close/>
                </a:path>
              </a:pathLst>
            </a:custGeom>
            <a:solidFill>
              <a:srgbClr val="F5EDE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宋体" panose="02010600030101010101" pitchFamily="2" charset="-122"/>
                <a:ea typeface="宋体" panose="02010600030101010101" pitchFamily="2" charset="-122"/>
              </a:endParaRPr>
            </a:p>
          </p:txBody>
        </p:sp>
        <p:sp>
          <p:nvSpPr>
            <p:cNvPr id="55" name="文本框 54"/>
            <p:cNvSpPr txBox="1"/>
            <p:nvPr/>
          </p:nvSpPr>
          <p:spPr>
            <a:xfrm>
              <a:off x="2634350" y="3612288"/>
              <a:ext cx="924854"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6" presetClass="entr" presetSubtype="0"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down)">
                                      <p:cBhvr>
                                        <p:cTn id="12" dur="290">
                                          <p:stCondLst>
                                            <p:cond delay="0"/>
                                          </p:stCondLst>
                                        </p:cTn>
                                        <p:tgtEl>
                                          <p:spTgt spid="56"/>
                                        </p:tgtEl>
                                      </p:cBhvr>
                                    </p:animEffect>
                                    <p:anim calcmode="lin" valueType="num">
                                      <p:cBhvr>
                                        <p:cTn id="13" dur="911"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14" dur="332"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15" dur="332" tmFilter="0, 0; 0.125,0.2665; 0.25,0.4; 0.375,0.465; 0.5,0.5;  0.625,0.535; 0.75,0.6; 0.875,0.7335; 1,1">
                                          <p:stCondLst>
                                            <p:cond delay="332"/>
                                          </p:stCondLst>
                                        </p:cTn>
                                        <p:tgtEl>
                                          <p:spTgt spid="56"/>
                                        </p:tgtEl>
                                        <p:attrNameLst>
                                          <p:attrName>ppt_y</p:attrName>
                                        </p:attrNameLst>
                                      </p:cBhvr>
                                      <p:tavLst>
                                        <p:tav tm="0" fmla="#ppt_y-sin(pi*$)/9">
                                          <p:val>
                                            <p:fltVal val="0"/>
                                          </p:val>
                                        </p:tav>
                                        <p:tav tm="100000">
                                          <p:val>
                                            <p:fltVal val="1"/>
                                          </p:val>
                                        </p:tav>
                                      </p:tavLst>
                                    </p:anim>
                                    <p:anim calcmode="lin" valueType="num">
                                      <p:cBhvr>
                                        <p:cTn id="16" dur="166" tmFilter="0, 0; 0.125,0.2665; 0.25,0.4; 0.375,0.465; 0.5,0.5;  0.625,0.535; 0.75,0.6; 0.875,0.7335; 1,1">
                                          <p:stCondLst>
                                            <p:cond delay="662"/>
                                          </p:stCondLst>
                                        </p:cTn>
                                        <p:tgtEl>
                                          <p:spTgt spid="56"/>
                                        </p:tgtEl>
                                        <p:attrNameLst>
                                          <p:attrName>ppt_y</p:attrName>
                                        </p:attrNameLst>
                                      </p:cBhvr>
                                      <p:tavLst>
                                        <p:tav tm="0" fmla="#ppt_y-sin(pi*$)/27">
                                          <p:val>
                                            <p:fltVal val="0"/>
                                          </p:val>
                                        </p:tav>
                                        <p:tav tm="100000">
                                          <p:val>
                                            <p:fltVal val="1"/>
                                          </p:val>
                                        </p:tav>
                                      </p:tavLst>
                                    </p:anim>
                                    <p:anim calcmode="lin" valueType="num">
                                      <p:cBhvr>
                                        <p:cTn id="17" dur="82" tmFilter="0, 0; 0.125,0.2665; 0.25,0.4; 0.375,0.465; 0.5,0.5;  0.625,0.535; 0.75,0.6; 0.875,0.7335; 1,1">
                                          <p:stCondLst>
                                            <p:cond delay="828"/>
                                          </p:stCondLst>
                                        </p:cTn>
                                        <p:tgtEl>
                                          <p:spTgt spid="56"/>
                                        </p:tgtEl>
                                        <p:attrNameLst>
                                          <p:attrName>ppt_y</p:attrName>
                                        </p:attrNameLst>
                                      </p:cBhvr>
                                      <p:tavLst>
                                        <p:tav tm="0" fmla="#ppt_y-sin(pi*$)/81">
                                          <p:val>
                                            <p:fltVal val="0"/>
                                          </p:val>
                                        </p:tav>
                                        <p:tav tm="100000">
                                          <p:val>
                                            <p:fltVal val="1"/>
                                          </p:val>
                                        </p:tav>
                                      </p:tavLst>
                                    </p:anim>
                                    <p:animScale>
                                      <p:cBhvr>
                                        <p:cTn id="18" dur="13">
                                          <p:stCondLst>
                                            <p:cond delay="325"/>
                                          </p:stCondLst>
                                        </p:cTn>
                                        <p:tgtEl>
                                          <p:spTgt spid="56"/>
                                        </p:tgtEl>
                                      </p:cBhvr>
                                      <p:to x="100000" y="60000"/>
                                    </p:animScale>
                                    <p:animScale>
                                      <p:cBhvr>
                                        <p:cTn id="19" dur="83" decel="50000">
                                          <p:stCondLst>
                                            <p:cond delay="338"/>
                                          </p:stCondLst>
                                        </p:cTn>
                                        <p:tgtEl>
                                          <p:spTgt spid="56"/>
                                        </p:tgtEl>
                                      </p:cBhvr>
                                      <p:to x="100000" y="100000"/>
                                    </p:animScale>
                                    <p:animScale>
                                      <p:cBhvr>
                                        <p:cTn id="20" dur="13">
                                          <p:stCondLst>
                                            <p:cond delay="656"/>
                                          </p:stCondLst>
                                        </p:cTn>
                                        <p:tgtEl>
                                          <p:spTgt spid="56"/>
                                        </p:tgtEl>
                                      </p:cBhvr>
                                      <p:to x="100000" y="80000"/>
                                    </p:animScale>
                                    <p:animScale>
                                      <p:cBhvr>
                                        <p:cTn id="21" dur="83" decel="50000">
                                          <p:stCondLst>
                                            <p:cond delay="669"/>
                                          </p:stCondLst>
                                        </p:cTn>
                                        <p:tgtEl>
                                          <p:spTgt spid="56"/>
                                        </p:tgtEl>
                                      </p:cBhvr>
                                      <p:to x="100000" y="100000"/>
                                    </p:animScale>
                                    <p:animScale>
                                      <p:cBhvr>
                                        <p:cTn id="22" dur="13">
                                          <p:stCondLst>
                                            <p:cond delay="821"/>
                                          </p:stCondLst>
                                        </p:cTn>
                                        <p:tgtEl>
                                          <p:spTgt spid="56"/>
                                        </p:tgtEl>
                                      </p:cBhvr>
                                      <p:to x="100000" y="90000"/>
                                    </p:animScale>
                                    <p:animScale>
                                      <p:cBhvr>
                                        <p:cTn id="23" dur="83" decel="50000">
                                          <p:stCondLst>
                                            <p:cond delay="834"/>
                                          </p:stCondLst>
                                        </p:cTn>
                                        <p:tgtEl>
                                          <p:spTgt spid="56"/>
                                        </p:tgtEl>
                                      </p:cBhvr>
                                      <p:to x="100000" y="100000"/>
                                    </p:animScale>
                                    <p:animScale>
                                      <p:cBhvr>
                                        <p:cTn id="24" dur="13">
                                          <p:stCondLst>
                                            <p:cond delay="904"/>
                                          </p:stCondLst>
                                        </p:cTn>
                                        <p:tgtEl>
                                          <p:spTgt spid="56"/>
                                        </p:tgtEl>
                                      </p:cBhvr>
                                      <p:to x="100000" y="95000"/>
                                    </p:animScale>
                                    <p:animScale>
                                      <p:cBhvr>
                                        <p:cTn id="25" dur="83" decel="50000">
                                          <p:stCondLst>
                                            <p:cond delay="917"/>
                                          </p:stCondLst>
                                        </p:cTn>
                                        <p:tgtEl>
                                          <p:spTgt spid="56"/>
                                        </p:tgtEl>
                                      </p:cBhvr>
                                      <p:to x="100000" y="100000"/>
                                    </p:animScale>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500"/>
                                        <p:tgtEl>
                                          <p:spTgt spid="37"/>
                                        </p:tgtEl>
                                      </p:cBhvr>
                                    </p:animEffect>
                                  </p:childTnLst>
                                </p:cTn>
                              </p:par>
                            </p:childTnLst>
                          </p:cTn>
                        </p:par>
                        <p:par>
                          <p:cTn id="34" fill="hold">
                            <p:stCondLst>
                              <p:cond delay="2500"/>
                            </p:stCondLst>
                            <p:childTnLst>
                              <p:par>
                                <p:cTn id="35" presetID="22" presetClass="entr" presetSubtype="8"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left)">
                                      <p:cBhvr>
                                        <p:cTn id="37" dur="500"/>
                                        <p:tgtEl>
                                          <p:spTgt spid="40"/>
                                        </p:tgtEl>
                                      </p:cBhvr>
                                    </p:animEffect>
                                  </p:childTnLst>
                                </p:cTn>
                              </p:par>
                            </p:childTnLst>
                          </p:cTn>
                        </p:par>
                        <p:par>
                          <p:cTn id="38" fill="hold">
                            <p:stCondLst>
                              <p:cond delay="3000"/>
                            </p:stCondLst>
                            <p:childTnLst>
                              <p:par>
                                <p:cTn id="39" presetID="22" presetClass="entr" presetSubtype="8"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childTnLst>
                          </p:cTn>
                        </p:par>
                        <p:par>
                          <p:cTn id="42" fill="hold">
                            <p:stCondLst>
                              <p:cond delay="3500"/>
                            </p:stCondLst>
                            <p:childTnLst>
                              <p:par>
                                <p:cTn id="43" presetID="22" presetClass="entr" presetSubtype="8" fill="hold"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left)">
                                      <p:cBhvr>
                                        <p:cTn id="4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 y="0"/>
            <a:ext cx="12192000" cy="61785"/>
            <a:chOff x="0" y="854774"/>
            <a:chExt cx="13567719" cy="47270"/>
          </a:xfrm>
        </p:grpSpPr>
        <p:sp>
          <p:nvSpPr>
            <p:cNvPr id="9" name="矩形 8"/>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0" name="矩形 9"/>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1" name="矩形 10"/>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nvGrpSpPr>
          <p:cNvPr id="14" name="组合 13"/>
          <p:cNvGrpSpPr/>
          <p:nvPr/>
        </p:nvGrpSpPr>
        <p:grpSpPr>
          <a:xfrm>
            <a:off x="0" y="6796215"/>
            <a:ext cx="12192000" cy="61785"/>
            <a:chOff x="0" y="854774"/>
            <a:chExt cx="13567719" cy="47270"/>
          </a:xfrm>
        </p:grpSpPr>
        <p:sp>
          <p:nvSpPr>
            <p:cNvPr id="15" name="矩形 1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6" name="矩形 1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17" name="矩形 1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sp>
        <p:nvSpPr>
          <p:cNvPr id="5" name="文本框 4"/>
          <p:cNvSpPr txBox="1"/>
          <p:nvPr/>
        </p:nvSpPr>
        <p:spPr>
          <a:xfrm>
            <a:off x="2045771" y="2459504"/>
            <a:ext cx="2284087" cy="1938992"/>
          </a:xfrm>
          <a:prstGeom prst="rect">
            <a:avLst/>
          </a:prstGeom>
          <a:noFill/>
        </p:spPr>
        <p:txBody>
          <a:bodyPr wrap="square" rtlCol="0" anchor="ctr" anchorCtr="0">
            <a:spAutoFit/>
          </a:bodyPr>
          <a:lstStyle/>
          <a:p>
            <a:r>
              <a:rPr lang="en-US" altLang="zh-CN" sz="1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2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 name="文本框 2"/>
          <p:cNvSpPr txBox="1"/>
          <p:nvPr/>
        </p:nvSpPr>
        <p:spPr>
          <a:xfrm>
            <a:off x="4329858" y="2327116"/>
            <a:ext cx="3903682" cy="646331"/>
          </a:xfrm>
          <a:prstGeom prst="rect">
            <a:avLst/>
          </a:prstGeom>
          <a:noFill/>
        </p:spPr>
        <p:txBody>
          <a:bodyPr wrap="square" rtlCol="0" anchor="ctr" anchorCtr="0">
            <a:spAutoFit/>
          </a:bodyPr>
          <a:lstStyle/>
          <a:p>
            <a:r>
              <a:rPr lang="zh-CN" altLang="en-US" sz="3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输入您的标题内容</a:t>
            </a:r>
          </a:p>
        </p:txBody>
      </p:sp>
      <p:sp>
        <p:nvSpPr>
          <p:cNvPr id="4" name="文本框 3"/>
          <p:cNvSpPr txBox="1"/>
          <p:nvPr/>
        </p:nvSpPr>
        <p:spPr>
          <a:xfrm>
            <a:off x="4329858" y="3607554"/>
            <a:ext cx="5816372"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endPar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2" name="组合 21"/>
          <p:cNvGrpSpPr/>
          <p:nvPr/>
        </p:nvGrpSpPr>
        <p:grpSpPr>
          <a:xfrm>
            <a:off x="4425108" y="3180871"/>
            <a:ext cx="5659425" cy="193474"/>
            <a:chOff x="4549977" y="3733103"/>
            <a:chExt cx="5659425" cy="193474"/>
          </a:xfrm>
        </p:grpSpPr>
        <p:cxnSp>
          <p:nvCxnSpPr>
            <p:cNvPr id="20" name="直接连接符 19"/>
            <p:cNvCxnSpPr/>
            <p:nvPr/>
          </p:nvCxnSpPr>
          <p:spPr>
            <a:xfrm>
              <a:off x="4630723" y="3829840"/>
              <a:ext cx="5578679" cy="0"/>
            </a:xfrm>
            <a:prstGeom prst="line">
              <a:avLst/>
            </a:prstGeom>
            <a:ln w="34925">
              <a:solidFill>
                <a:srgbClr val="FF946F"/>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4549977" y="3733103"/>
              <a:ext cx="193474" cy="193474"/>
            </a:xfrm>
            <a:prstGeom prst="ellipse">
              <a:avLst/>
            </a:prstGeom>
            <a:solidFill>
              <a:srgbClr val="FF9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par>
                          <p:cTn id="28" fill="hold">
                            <p:stCondLst>
                              <p:cond delay="3000"/>
                            </p:stCondLst>
                            <p:childTnLst>
                              <p:par>
                                <p:cTn id="29" presetID="2" presetClass="entr" presetSubtype="4" fill="hold" nodeType="after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 y="105771"/>
            <a:ext cx="12192000" cy="820987"/>
            <a:chOff x="1" y="105771"/>
            <a:chExt cx="12192000" cy="820987"/>
          </a:xfrm>
        </p:grpSpPr>
        <p:grpSp>
          <p:nvGrpSpPr>
            <p:cNvPr id="3" name="组合 2"/>
            <p:cNvGrpSpPr/>
            <p:nvPr/>
          </p:nvGrpSpPr>
          <p:grpSpPr>
            <a:xfrm>
              <a:off x="375947" y="105771"/>
              <a:ext cx="4313666" cy="646331"/>
              <a:chOff x="375947" y="167556"/>
              <a:chExt cx="4313666" cy="646331"/>
            </a:xfrm>
          </p:grpSpPr>
          <p:sp>
            <p:nvSpPr>
              <p:cNvPr id="8" name="任意多边形: 形状 5"/>
              <p:cNvSpPr/>
              <p:nvPr/>
            </p:nvSpPr>
            <p:spPr>
              <a:xfrm>
                <a:off x="375947" y="243795"/>
                <a:ext cx="625735" cy="493853"/>
              </a:xfrm>
              <a:custGeom>
                <a:avLst/>
                <a:gdLst/>
                <a:ahLst/>
                <a:cxnLst/>
                <a:rect l="l" t="t" r="r" b="b"/>
                <a:pathLst>
                  <a:path w="407747" h="321809">
                    <a:moveTo>
                      <a:pt x="194731" y="180103"/>
                    </a:moveTo>
                    <a:lnTo>
                      <a:pt x="168219" y="206616"/>
                    </a:lnTo>
                    <a:lnTo>
                      <a:pt x="168219" y="219415"/>
                    </a:lnTo>
                    <a:lnTo>
                      <a:pt x="190160" y="219415"/>
                    </a:lnTo>
                    <a:lnTo>
                      <a:pt x="190160" y="241357"/>
                    </a:lnTo>
                    <a:lnTo>
                      <a:pt x="202959" y="241357"/>
                    </a:lnTo>
                    <a:lnTo>
                      <a:pt x="229472" y="214844"/>
                    </a:lnTo>
                    <a:close/>
                    <a:moveTo>
                      <a:pt x="299811" y="75024"/>
                    </a:moveTo>
                    <a:cubicBezTo>
                      <a:pt x="298553" y="75062"/>
                      <a:pt x="297277" y="75729"/>
                      <a:pt x="295982" y="77024"/>
                    </a:cubicBezTo>
                    <a:lnTo>
                      <a:pt x="215987" y="157019"/>
                    </a:lnTo>
                    <a:cubicBezTo>
                      <a:pt x="213397" y="159609"/>
                      <a:pt x="213321" y="162124"/>
                      <a:pt x="215758" y="164562"/>
                    </a:cubicBezTo>
                    <a:cubicBezTo>
                      <a:pt x="218196" y="166999"/>
                      <a:pt x="220711" y="166923"/>
                      <a:pt x="223301" y="164333"/>
                    </a:cubicBezTo>
                    <a:lnTo>
                      <a:pt x="303296" y="84338"/>
                    </a:lnTo>
                    <a:cubicBezTo>
                      <a:pt x="305886" y="81747"/>
                      <a:pt x="305963" y="79233"/>
                      <a:pt x="303525" y="76795"/>
                    </a:cubicBezTo>
                    <a:cubicBezTo>
                      <a:pt x="302306" y="75576"/>
                      <a:pt x="301068" y="74986"/>
                      <a:pt x="299811" y="75024"/>
                    </a:cubicBezTo>
                    <a:close/>
                    <a:moveTo>
                      <a:pt x="299868" y="43883"/>
                    </a:moveTo>
                    <a:lnTo>
                      <a:pt x="365692" y="109708"/>
                    </a:lnTo>
                    <a:lnTo>
                      <a:pt x="212102" y="263298"/>
                    </a:lnTo>
                    <a:lnTo>
                      <a:pt x="146277" y="263298"/>
                    </a:lnTo>
                    <a:lnTo>
                      <a:pt x="146277" y="197474"/>
                    </a:lnTo>
                    <a:close/>
                    <a:moveTo>
                      <a:pt x="351065" y="1829"/>
                    </a:moveTo>
                    <a:cubicBezTo>
                      <a:pt x="357159" y="1829"/>
                      <a:pt x="362340" y="3962"/>
                      <a:pt x="366606" y="8228"/>
                    </a:cubicBezTo>
                    <a:lnTo>
                      <a:pt x="401347" y="42969"/>
                    </a:lnTo>
                    <a:cubicBezTo>
                      <a:pt x="405614" y="47235"/>
                      <a:pt x="407747" y="52416"/>
                      <a:pt x="407747" y="58511"/>
                    </a:cubicBezTo>
                    <a:cubicBezTo>
                      <a:pt x="407747" y="64606"/>
                      <a:pt x="405614" y="69786"/>
                      <a:pt x="401347" y="74053"/>
                    </a:cubicBezTo>
                    <a:lnTo>
                      <a:pt x="380320" y="95080"/>
                    </a:lnTo>
                    <a:lnTo>
                      <a:pt x="314495" y="29255"/>
                    </a:lnTo>
                    <a:lnTo>
                      <a:pt x="335523" y="8228"/>
                    </a:lnTo>
                    <a:cubicBezTo>
                      <a:pt x="339789" y="3962"/>
                      <a:pt x="344970" y="1829"/>
                      <a:pt x="351065" y="1829"/>
                    </a:cubicBezTo>
                    <a:close/>
                    <a:moveTo>
                      <a:pt x="65825" y="0"/>
                    </a:moveTo>
                    <a:lnTo>
                      <a:pt x="255985" y="0"/>
                    </a:lnTo>
                    <a:cubicBezTo>
                      <a:pt x="265584" y="0"/>
                      <a:pt x="274498" y="1905"/>
                      <a:pt x="282726" y="5714"/>
                    </a:cubicBezTo>
                    <a:cubicBezTo>
                      <a:pt x="285011" y="6781"/>
                      <a:pt x="286383" y="8533"/>
                      <a:pt x="286840" y="10971"/>
                    </a:cubicBezTo>
                    <a:cubicBezTo>
                      <a:pt x="287297" y="13561"/>
                      <a:pt x="286611" y="15771"/>
                      <a:pt x="284783" y="17599"/>
                    </a:cubicBezTo>
                    <a:lnTo>
                      <a:pt x="273584" y="28798"/>
                    </a:lnTo>
                    <a:cubicBezTo>
                      <a:pt x="271450" y="30932"/>
                      <a:pt x="269012" y="31541"/>
                      <a:pt x="266270" y="30627"/>
                    </a:cubicBezTo>
                    <a:cubicBezTo>
                      <a:pt x="262765" y="29713"/>
                      <a:pt x="259337" y="29255"/>
                      <a:pt x="255985" y="29255"/>
                    </a:cubicBezTo>
                    <a:lnTo>
                      <a:pt x="65825" y="29255"/>
                    </a:lnTo>
                    <a:cubicBezTo>
                      <a:pt x="55768" y="29255"/>
                      <a:pt x="47159" y="32836"/>
                      <a:pt x="39998" y="39998"/>
                    </a:cubicBezTo>
                    <a:cubicBezTo>
                      <a:pt x="32836" y="47159"/>
                      <a:pt x="29256" y="55768"/>
                      <a:pt x="29256" y="65825"/>
                    </a:cubicBezTo>
                    <a:lnTo>
                      <a:pt x="29256" y="255984"/>
                    </a:lnTo>
                    <a:cubicBezTo>
                      <a:pt x="29256" y="266041"/>
                      <a:pt x="32836" y="274650"/>
                      <a:pt x="39998" y="281811"/>
                    </a:cubicBezTo>
                    <a:cubicBezTo>
                      <a:pt x="47159" y="288973"/>
                      <a:pt x="55768" y="292554"/>
                      <a:pt x="65825" y="292554"/>
                    </a:cubicBezTo>
                    <a:lnTo>
                      <a:pt x="255985" y="292554"/>
                    </a:lnTo>
                    <a:cubicBezTo>
                      <a:pt x="266041" y="292554"/>
                      <a:pt x="274650" y="288973"/>
                      <a:pt x="281812" y="281811"/>
                    </a:cubicBezTo>
                    <a:cubicBezTo>
                      <a:pt x="288973" y="274650"/>
                      <a:pt x="292554" y="266041"/>
                      <a:pt x="292554" y="255984"/>
                    </a:cubicBezTo>
                    <a:lnTo>
                      <a:pt x="292554" y="227186"/>
                    </a:lnTo>
                    <a:cubicBezTo>
                      <a:pt x="292554" y="225205"/>
                      <a:pt x="293239" y="223529"/>
                      <a:pt x="294611" y="222158"/>
                    </a:cubicBezTo>
                    <a:lnTo>
                      <a:pt x="309239" y="207530"/>
                    </a:lnTo>
                    <a:cubicBezTo>
                      <a:pt x="311524" y="205245"/>
                      <a:pt x="314191" y="204711"/>
                      <a:pt x="317238" y="205930"/>
                    </a:cubicBezTo>
                    <a:cubicBezTo>
                      <a:pt x="320285" y="207149"/>
                      <a:pt x="321809" y="209359"/>
                      <a:pt x="321809" y="212559"/>
                    </a:cubicBezTo>
                    <a:lnTo>
                      <a:pt x="321809" y="255984"/>
                    </a:lnTo>
                    <a:cubicBezTo>
                      <a:pt x="321809" y="274117"/>
                      <a:pt x="315371" y="289621"/>
                      <a:pt x="302496" y="302496"/>
                    </a:cubicBezTo>
                    <a:cubicBezTo>
                      <a:pt x="289621" y="315371"/>
                      <a:pt x="274117" y="321809"/>
                      <a:pt x="255985" y="321809"/>
                    </a:cubicBezTo>
                    <a:lnTo>
                      <a:pt x="65825" y="321809"/>
                    </a:lnTo>
                    <a:cubicBezTo>
                      <a:pt x="47693" y="321809"/>
                      <a:pt x="32189" y="315371"/>
                      <a:pt x="19313" y="302496"/>
                    </a:cubicBezTo>
                    <a:cubicBezTo>
                      <a:pt x="6438" y="289621"/>
                      <a:pt x="0" y="274117"/>
                      <a:pt x="0" y="255984"/>
                    </a:cubicBezTo>
                    <a:lnTo>
                      <a:pt x="0" y="65825"/>
                    </a:lnTo>
                    <a:cubicBezTo>
                      <a:pt x="0" y="47692"/>
                      <a:pt x="6438" y="32189"/>
                      <a:pt x="19313" y="19313"/>
                    </a:cubicBezTo>
                    <a:cubicBezTo>
                      <a:pt x="32189" y="6438"/>
                      <a:pt x="47693" y="0"/>
                      <a:pt x="65825" y="0"/>
                    </a:cubicBezTo>
                    <a:close/>
                  </a:path>
                </a:pathLst>
              </a:custGeom>
              <a:solidFill>
                <a:srgbClr val="FF946F"/>
              </a:solidFill>
              <a:ln w="38100">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spc="1598" dirty="0">
                  <a:solidFill>
                    <a:srgbClr val="454545"/>
                  </a:solidFill>
                  <a:latin typeface="FontAwesome"/>
                  <a:ea typeface="宋体" panose="02010600030101010101" pitchFamily="2" charset="-122"/>
                  <a:cs typeface="+mn-ea"/>
                  <a:sym typeface="FontAwesome"/>
                </a:endParaRPr>
              </a:p>
            </p:txBody>
          </p:sp>
          <p:sp>
            <p:nvSpPr>
              <p:cNvPr id="9" name="文本框 8"/>
              <p:cNvSpPr txBox="1"/>
              <p:nvPr/>
            </p:nvSpPr>
            <p:spPr>
              <a:xfrm>
                <a:off x="1167303" y="167556"/>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 name="组合 3"/>
            <p:cNvGrpSpPr/>
            <p:nvPr/>
          </p:nvGrpSpPr>
          <p:grpSpPr>
            <a:xfrm>
              <a:off x="1" y="864973"/>
              <a:ext cx="12192000" cy="61785"/>
              <a:chOff x="0" y="854774"/>
              <a:chExt cx="13567719" cy="47270"/>
            </a:xfrm>
          </p:grpSpPr>
          <p:sp>
            <p:nvSpPr>
              <p:cNvPr id="5" name="矩形 4"/>
              <p:cNvSpPr/>
              <p:nvPr/>
            </p:nvSpPr>
            <p:spPr>
              <a:xfrm>
                <a:off x="0" y="854774"/>
                <a:ext cx="4794422" cy="47270"/>
              </a:xfrm>
              <a:prstGeom prst="rect">
                <a:avLst/>
              </a:prstGeom>
              <a:solidFill>
                <a:srgbClr val="FF946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6" name="矩形 5"/>
              <p:cNvSpPr/>
              <p:nvPr/>
            </p:nvSpPr>
            <p:spPr>
              <a:xfrm>
                <a:off x="4794422" y="854774"/>
                <a:ext cx="4794422" cy="47270"/>
              </a:xfrm>
              <a:prstGeom prst="rect">
                <a:avLst/>
              </a:prstGeom>
              <a:solidFill>
                <a:srgbClr val="251D5B"/>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sp>
            <p:nvSpPr>
              <p:cNvPr id="7" name="矩形 6"/>
              <p:cNvSpPr/>
              <p:nvPr/>
            </p:nvSpPr>
            <p:spPr>
              <a:xfrm>
                <a:off x="8773297" y="854774"/>
                <a:ext cx="4794422" cy="47270"/>
              </a:xfrm>
              <a:prstGeom prst="rect">
                <a:avLst/>
              </a:prstGeom>
              <a:solidFill>
                <a:srgbClr val="7DCCDF"/>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200" dirty="0">
                  <a:latin typeface="宋体" panose="02010600030101010101" pitchFamily="2" charset="-122"/>
                  <a:ea typeface="宋体" panose="02010600030101010101" pitchFamily="2" charset="-122"/>
                  <a:cs typeface="+mn-ea"/>
                </a:endParaRPr>
              </a:p>
            </p:txBody>
          </p:sp>
        </p:grpSp>
      </p:grpSp>
      <p:grpSp>
        <p:nvGrpSpPr>
          <p:cNvPr id="46" name="组合 45"/>
          <p:cNvGrpSpPr/>
          <p:nvPr/>
        </p:nvGrpSpPr>
        <p:grpSpPr>
          <a:xfrm>
            <a:off x="689666" y="2028180"/>
            <a:ext cx="5838825" cy="4248150"/>
            <a:chOff x="688814" y="1744877"/>
            <a:chExt cx="5838825" cy="4248150"/>
          </a:xfrm>
        </p:grpSpPr>
        <p:grpSp>
          <p:nvGrpSpPr>
            <p:cNvPr id="10" name="Group 3"/>
            <p:cNvGrpSpPr/>
            <p:nvPr/>
          </p:nvGrpSpPr>
          <p:grpSpPr bwMode="auto">
            <a:xfrm>
              <a:off x="688814" y="1744877"/>
              <a:ext cx="5838825" cy="3856037"/>
              <a:chOff x="0" y="0"/>
              <a:chExt cx="5166566" cy="3409678"/>
            </a:xfrm>
          </p:grpSpPr>
          <p:sp>
            <p:nvSpPr>
              <p:cNvPr id="11" name="椭圆 2"/>
              <p:cNvSpPr/>
              <p:nvPr/>
            </p:nvSpPr>
            <p:spPr bwMode="auto">
              <a:xfrm rot="1748642">
                <a:off x="0" y="0"/>
                <a:ext cx="2211032" cy="2230538"/>
              </a:xfrm>
              <a:custGeom>
                <a:avLst/>
                <a:gdLst>
                  <a:gd name="T0" fmla="*/ 2997604 w 2997604"/>
                  <a:gd name="T1" fmla="*/ 1790780 h 3024336"/>
                  <a:gd name="T2" fmla="*/ 1512168 w 2997604"/>
                  <a:gd name="T3" fmla="*/ 3024336 h 3024336"/>
                  <a:gd name="T4" fmla="*/ 0 w 2997604"/>
                  <a:gd name="T5" fmla="*/ 1512168 h 3024336"/>
                  <a:gd name="T6" fmla="*/ 1512168 w 2997604"/>
                  <a:gd name="T7" fmla="*/ 0 h 3024336"/>
                  <a:gd name="T8" fmla="*/ 1764196 w 2997604"/>
                  <a:gd name="T9" fmla="*/ 22675 h 3024336"/>
                </a:gdLst>
                <a:ahLst/>
                <a:cxnLst>
                  <a:cxn ang="0">
                    <a:pos x="T0" y="T1"/>
                  </a:cxn>
                  <a:cxn ang="0">
                    <a:pos x="T2" y="T3"/>
                  </a:cxn>
                  <a:cxn ang="0">
                    <a:pos x="T4" y="T5"/>
                  </a:cxn>
                  <a:cxn ang="0">
                    <a:pos x="T6" y="T7"/>
                  </a:cxn>
                  <a:cxn ang="0">
                    <a:pos x="T8" y="T9"/>
                  </a:cxn>
                </a:cxnLst>
                <a:rect l="0" t="0" r="r" b="b"/>
                <a:pathLst>
                  <a:path w="2997604" h="3024336">
                    <a:moveTo>
                      <a:pt x="2997604" y="1790780"/>
                    </a:moveTo>
                    <a:cubicBezTo>
                      <a:pt x="2867846" y="2492941"/>
                      <a:pt x="2252064" y="3024336"/>
                      <a:pt x="1512168" y="3024336"/>
                    </a:cubicBezTo>
                    <a:cubicBezTo>
                      <a:pt x="677021" y="3024336"/>
                      <a:pt x="0" y="2347315"/>
                      <a:pt x="0" y="1512168"/>
                    </a:cubicBezTo>
                    <a:cubicBezTo>
                      <a:pt x="0" y="677021"/>
                      <a:pt x="677021" y="0"/>
                      <a:pt x="1512168" y="0"/>
                    </a:cubicBezTo>
                    <a:cubicBezTo>
                      <a:pt x="1598138" y="0"/>
                      <a:pt x="1682432" y="7174"/>
                      <a:pt x="1764196" y="22675"/>
                    </a:cubicBezTo>
                  </a:path>
                </a:pathLst>
              </a:custGeom>
              <a:noFill/>
              <a:ln w="25400" cap="flat" cmpd="sng">
                <a:solidFill>
                  <a:schemeClr val="bg1">
                    <a:lumMod val="75000"/>
                  </a:schemeClr>
                </a:solidFill>
                <a:prstDash val="sysDash"/>
                <a:round/>
                <a:tailEnd type="triangle" w="lg" len="lg"/>
              </a:ln>
              <a:extLst>
                <a:ext uri="{909E8E84-426E-40DD-AFC4-6F175D3DCCD1}">
                  <a14:hiddenFill xmlns:a14="http://schemas.microsoft.com/office/drawing/2010/main">
                    <a:solidFill>
                      <a:srgbClr val="FFFFFF"/>
                    </a:solidFill>
                  </a14:hiddenFill>
                </a:ext>
              </a:extLst>
            </p:spPr>
            <p:txBody>
              <a:bodyPr lIns="91412" tIns="45706" rIns="91412" bIns="45706" anchor="ctr"/>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2" name="椭圆 4"/>
              <p:cNvSpPr/>
              <p:nvPr/>
            </p:nvSpPr>
            <p:spPr bwMode="auto">
              <a:xfrm rot="1748642">
                <a:off x="2071964" y="1513229"/>
                <a:ext cx="1574693" cy="746788"/>
              </a:xfrm>
              <a:custGeom>
                <a:avLst/>
                <a:gdLst>
                  <a:gd name="T0" fmla="*/ 0 w 2134918"/>
                  <a:gd name="T1" fmla="*/ 1012045 h 1012045"/>
                  <a:gd name="T2" fmla="*/ 1067459 w 2134918"/>
                  <a:gd name="T3" fmla="*/ 0 h 1012045"/>
                  <a:gd name="T4" fmla="*/ 2134918 w 2134918"/>
                  <a:gd name="T5" fmla="*/ 1012045 h 1012045"/>
                </a:gdLst>
                <a:ahLst/>
                <a:cxnLst>
                  <a:cxn ang="0">
                    <a:pos x="T0" y="T1"/>
                  </a:cxn>
                  <a:cxn ang="0">
                    <a:pos x="T2" y="T3"/>
                  </a:cxn>
                  <a:cxn ang="0">
                    <a:pos x="T4" y="T5"/>
                  </a:cxn>
                </a:cxnLst>
                <a:rect l="0" t="0" r="r" b="b"/>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75000"/>
                  </a:schemeClr>
                </a:solidFill>
                <a:prstDash val="sysDash"/>
                <a:round/>
              </a:ln>
              <a:extLst>
                <a:ext uri="{909E8E84-426E-40DD-AFC4-6F175D3DCCD1}">
                  <a14:hiddenFill xmlns:a14="http://schemas.microsoft.com/office/drawing/2010/main">
                    <a:solidFill>
                      <a:srgbClr val="FFFFFF"/>
                    </a:solidFill>
                  </a14:hiddenFill>
                </a:ext>
              </a:extLst>
            </p:spPr>
            <p:txBody>
              <a:bodyPr lIns="91412" tIns="45706" rIns="91412" bIns="45706" anchor="ctr"/>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3" name="椭圆 4"/>
              <p:cNvSpPr/>
              <p:nvPr/>
            </p:nvSpPr>
            <p:spPr bwMode="auto">
              <a:xfrm rot="1748643" flipV="1">
                <a:off x="3159218" y="2877662"/>
                <a:ext cx="1120968" cy="532018"/>
              </a:xfrm>
              <a:custGeom>
                <a:avLst/>
                <a:gdLst>
                  <a:gd name="T0" fmla="*/ 0 w 2134918"/>
                  <a:gd name="T1" fmla="*/ 1012045 h 1012045"/>
                  <a:gd name="T2" fmla="*/ 1067459 w 2134918"/>
                  <a:gd name="T3" fmla="*/ 0 h 1012045"/>
                  <a:gd name="T4" fmla="*/ 2134918 w 2134918"/>
                  <a:gd name="T5" fmla="*/ 1012045 h 1012045"/>
                </a:gdLst>
                <a:ahLst/>
                <a:cxnLst>
                  <a:cxn ang="0">
                    <a:pos x="T0" y="T1"/>
                  </a:cxn>
                  <a:cxn ang="0">
                    <a:pos x="T2" y="T3"/>
                  </a:cxn>
                  <a:cxn ang="0">
                    <a:pos x="T4" y="T5"/>
                  </a:cxn>
                </a:cxnLst>
                <a:rect l="0" t="0" r="r" b="b"/>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75000"/>
                  </a:schemeClr>
                </a:solidFill>
                <a:prstDash val="sysDash"/>
                <a:round/>
              </a:ln>
              <a:extLst>
                <a:ext uri="{909E8E84-426E-40DD-AFC4-6F175D3DCCD1}">
                  <a14:hiddenFill xmlns:a14="http://schemas.microsoft.com/office/drawing/2010/main">
                    <a:solidFill>
                      <a:srgbClr val="FFFFFF"/>
                    </a:solidFill>
                  </a14:hiddenFill>
                </a:ext>
              </a:extLst>
            </p:spPr>
            <p:txBody>
              <a:bodyPr lIns="91412" tIns="45706" rIns="91412" bIns="45706" anchor="ctr"/>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4" name="椭圆 4"/>
              <p:cNvSpPr/>
              <p:nvPr/>
            </p:nvSpPr>
            <p:spPr bwMode="auto">
              <a:xfrm rot="1748642">
                <a:off x="4392564" y="3020843"/>
                <a:ext cx="774002" cy="366375"/>
              </a:xfrm>
              <a:custGeom>
                <a:avLst/>
                <a:gdLst>
                  <a:gd name="T0" fmla="*/ 0 w 2134918"/>
                  <a:gd name="T1" fmla="*/ 1012045 h 1012045"/>
                  <a:gd name="T2" fmla="*/ 1067459 w 2134918"/>
                  <a:gd name="T3" fmla="*/ 0 h 1012045"/>
                  <a:gd name="T4" fmla="*/ 2134918 w 2134918"/>
                  <a:gd name="T5" fmla="*/ 1012045 h 1012045"/>
                </a:gdLst>
                <a:ahLst/>
                <a:cxnLst>
                  <a:cxn ang="0">
                    <a:pos x="T0" y="T1"/>
                  </a:cxn>
                  <a:cxn ang="0">
                    <a:pos x="T2" y="T3"/>
                  </a:cxn>
                  <a:cxn ang="0">
                    <a:pos x="T4" y="T5"/>
                  </a:cxn>
                </a:cxnLst>
                <a:rect l="0" t="0" r="r" b="b"/>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75000"/>
                  </a:schemeClr>
                </a:solidFill>
                <a:prstDash val="sysDash"/>
                <a:round/>
              </a:ln>
              <a:extLst>
                <a:ext uri="{909E8E84-426E-40DD-AFC4-6F175D3DCCD1}">
                  <a14:hiddenFill xmlns:a14="http://schemas.microsoft.com/office/drawing/2010/main">
                    <a:solidFill>
                      <a:srgbClr val="FFFFFF"/>
                    </a:solidFill>
                  </a14:hiddenFill>
                </a:ext>
              </a:extLst>
            </p:spPr>
            <p:txBody>
              <a:bodyPr lIns="91412" tIns="45706" rIns="91412" bIns="45706" anchor="ctr"/>
              <a:lstStyle/>
              <a:p>
                <a:pPr defTabSz="1218565" fontAlgn="auto">
                  <a:spcBef>
                    <a:spcPts val="0"/>
                  </a:spcBef>
                  <a:spcAft>
                    <a:spcPts val="0"/>
                  </a:spcAft>
                  <a:buFontTx/>
                  <a:buNone/>
                  <a:defRPr/>
                </a:pPr>
                <a:endParaRPr lang="zh-CN" altLang="en-US" sz="2400" kern="0">
                  <a:solidFill>
                    <a:sysClr val="windowText" lastClr="000000"/>
                  </a:solidFill>
                  <a:latin typeface="Calibri" panose="020F0502020204030204"/>
                  <a:ea typeface="宋体" panose="02010600030101010101" pitchFamily="2" charset="-122"/>
                </a:endParaRPr>
              </a:p>
            </p:txBody>
          </p:sp>
        </p:grpSp>
        <p:sp>
          <p:nvSpPr>
            <p:cNvPr id="15" name="KSO_GN4"/>
            <p:cNvSpPr>
              <a:spLocks noChangeArrowheads="1"/>
            </p:cNvSpPr>
            <p:nvPr/>
          </p:nvSpPr>
          <p:spPr bwMode="auto">
            <a:xfrm>
              <a:off x="838039" y="1900452"/>
              <a:ext cx="2219325" cy="2220912"/>
            </a:xfrm>
            <a:prstGeom prst="ellipse">
              <a:avLst/>
            </a:prstGeom>
            <a:solidFill>
              <a:srgbClr val="FF946F"/>
            </a:solidFill>
            <a:ln>
              <a:noFill/>
            </a:ln>
          </p:spPr>
          <p:txBody>
            <a:bodyPr lIns="0" tIns="0" rIns="0" bIns="0" anchor="ctr"/>
            <a:lstStyle>
              <a:lvl1pPr defTabSz="685800">
                <a:defRPr>
                  <a:solidFill>
                    <a:schemeClr val="tx1"/>
                  </a:solidFill>
                  <a:latin typeface="Calibri" panose="020F0502020204030204" pitchFamily="34" charset="0"/>
                  <a:ea typeface="微软雅黑" panose="020B0503020204020204" pitchFamily="34" charset="-122"/>
                </a:defRPr>
              </a:lvl1pPr>
              <a:lvl2pPr marL="742950" indent="-285750" defTabSz="685800">
                <a:defRPr>
                  <a:solidFill>
                    <a:schemeClr val="tx1"/>
                  </a:solidFill>
                  <a:latin typeface="Calibri" panose="020F0502020204030204" pitchFamily="34" charset="0"/>
                  <a:ea typeface="微软雅黑" panose="020B0503020204020204" pitchFamily="34" charset="-122"/>
                </a:defRPr>
              </a:lvl2pPr>
              <a:lvl3pPr marL="1143000" indent="-228600" defTabSz="685800">
                <a:defRPr>
                  <a:solidFill>
                    <a:schemeClr val="tx1"/>
                  </a:solidFill>
                  <a:latin typeface="Calibri" panose="020F0502020204030204" pitchFamily="34" charset="0"/>
                  <a:ea typeface="微软雅黑" panose="020B0503020204020204" pitchFamily="34" charset="-122"/>
                </a:defRPr>
              </a:lvl3pPr>
              <a:lvl4pPr marL="1600200" indent="-228600" defTabSz="685800">
                <a:defRPr>
                  <a:solidFill>
                    <a:schemeClr val="tx1"/>
                  </a:solidFill>
                  <a:latin typeface="Calibri" panose="020F0502020204030204" pitchFamily="34" charset="0"/>
                  <a:ea typeface="微软雅黑" panose="020B0503020204020204" pitchFamily="34" charset="-122"/>
                </a:defRPr>
              </a:lvl4pPr>
              <a:lvl5pPr marL="2057400" indent="-228600" defTabSz="685800">
                <a:defRPr>
                  <a:solidFill>
                    <a:schemeClr val="tx1"/>
                  </a:solidFill>
                  <a:latin typeface="Calibri" panose="020F0502020204030204" pitchFamily="3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defTabSz="914400" fontAlgn="auto">
                <a:lnSpc>
                  <a:spcPct val="130000"/>
                </a:lnSpc>
                <a:spcBef>
                  <a:spcPts val="0"/>
                </a:spcBef>
                <a:spcAft>
                  <a:spcPts val="0"/>
                </a:spcAft>
                <a:buFontTx/>
                <a:buNone/>
                <a:defRPr/>
              </a:pPr>
              <a:r>
                <a:rPr lang="en-US" altLang="zh-CN" sz="7200"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p>
          </p:txBody>
        </p:sp>
        <p:sp>
          <p:nvSpPr>
            <p:cNvPr id="16" name="KSO_GN3"/>
            <p:cNvSpPr>
              <a:spLocks noChangeArrowheads="1"/>
            </p:cNvSpPr>
            <p:nvPr/>
          </p:nvSpPr>
          <p:spPr bwMode="auto">
            <a:xfrm>
              <a:off x="2882739" y="3527639"/>
              <a:ext cx="1570037" cy="1571625"/>
            </a:xfrm>
            <a:prstGeom prst="ellipse">
              <a:avLst/>
            </a:prstGeom>
            <a:solidFill>
              <a:srgbClr val="251D5B"/>
            </a:solidFill>
            <a:ln>
              <a:noFill/>
            </a:ln>
          </p:spPr>
          <p:txBody>
            <a:bodyPr lIns="0" tIns="0" rIns="0" bIns="0" anchor="ctr"/>
            <a:lstStyle>
              <a:lvl1pPr defTabSz="685800">
                <a:defRPr>
                  <a:solidFill>
                    <a:schemeClr val="tx1"/>
                  </a:solidFill>
                  <a:latin typeface="Calibri" panose="020F0502020204030204" pitchFamily="34" charset="0"/>
                  <a:ea typeface="微软雅黑" panose="020B0503020204020204" pitchFamily="34" charset="-122"/>
                </a:defRPr>
              </a:lvl1pPr>
              <a:lvl2pPr marL="742950" indent="-285750" defTabSz="685800">
                <a:defRPr>
                  <a:solidFill>
                    <a:schemeClr val="tx1"/>
                  </a:solidFill>
                  <a:latin typeface="Calibri" panose="020F0502020204030204" pitchFamily="34" charset="0"/>
                  <a:ea typeface="微软雅黑" panose="020B0503020204020204" pitchFamily="34" charset="-122"/>
                </a:defRPr>
              </a:lvl2pPr>
              <a:lvl3pPr marL="1143000" indent="-228600" defTabSz="685800">
                <a:defRPr>
                  <a:solidFill>
                    <a:schemeClr val="tx1"/>
                  </a:solidFill>
                  <a:latin typeface="Calibri" panose="020F0502020204030204" pitchFamily="34" charset="0"/>
                  <a:ea typeface="微软雅黑" panose="020B0503020204020204" pitchFamily="34" charset="-122"/>
                </a:defRPr>
              </a:lvl3pPr>
              <a:lvl4pPr marL="1600200" indent="-228600" defTabSz="685800">
                <a:defRPr>
                  <a:solidFill>
                    <a:schemeClr val="tx1"/>
                  </a:solidFill>
                  <a:latin typeface="Calibri" panose="020F0502020204030204" pitchFamily="34" charset="0"/>
                  <a:ea typeface="微软雅黑" panose="020B0503020204020204" pitchFamily="34" charset="-122"/>
                </a:defRPr>
              </a:lvl4pPr>
              <a:lvl5pPr marL="2057400" indent="-228600" defTabSz="685800">
                <a:defRPr>
                  <a:solidFill>
                    <a:schemeClr val="tx1"/>
                  </a:solidFill>
                  <a:latin typeface="Calibri" panose="020F0502020204030204" pitchFamily="3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defTabSz="914400" fontAlgn="auto">
                <a:lnSpc>
                  <a:spcPct val="130000"/>
                </a:lnSpc>
                <a:spcBef>
                  <a:spcPts val="0"/>
                </a:spcBef>
                <a:spcAft>
                  <a:spcPts val="0"/>
                </a:spcAft>
                <a:buFontTx/>
                <a:buNone/>
                <a:defRPr/>
              </a:pPr>
              <a:r>
                <a:rPr lang="en-US" altLang="zh-CN" sz="5330"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p>
          </p:txBody>
        </p:sp>
        <p:sp>
          <p:nvSpPr>
            <p:cNvPr id="17" name="KSO_GN2"/>
            <p:cNvSpPr>
              <a:spLocks noChangeArrowheads="1"/>
            </p:cNvSpPr>
            <p:nvPr/>
          </p:nvSpPr>
          <p:spPr bwMode="auto">
            <a:xfrm rot="10800000" flipV="1">
              <a:off x="4511514" y="4396002"/>
              <a:ext cx="1119187" cy="1120775"/>
            </a:xfrm>
            <a:prstGeom prst="ellipse">
              <a:avLst/>
            </a:prstGeom>
            <a:solidFill>
              <a:srgbClr val="7DCCDF"/>
            </a:solidFill>
            <a:ln>
              <a:noFill/>
            </a:ln>
          </p:spPr>
          <p:txBody>
            <a:bodyPr lIns="0" tIns="0" rIns="0" bIns="0" anchor="ctr"/>
            <a:lstStyle>
              <a:lvl1pPr defTabSz="685800">
                <a:defRPr>
                  <a:solidFill>
                    <a:schemeClr val="tx1"/>
                  </a:solidFill>
                  <a:latin typeface="Calibri" panose="020F0502020204030204" pitchFamily="34" charset="0"/>
                  <a:ea typeface="微软雅黑" panose="020B0503020204020204" pitchFamily="34" charset="-122"/>
                </a:defRPr>
              </a:lvl1pPr>
              <a:lvl2pPr marL="742950" indent="-285750" defTabSz="685800">
                <a:defRPr>
                  <a:solidFill>
                    <a:schemeClr val="tx1"/>
                  </a:solidFill>
                  <a:latin typeface="Calibri" panose="020F0502020204030204" pitchFamily="34" charset="0"/>
                  <a:ea typeface="微软雅黑" panose="020B0503020204020204" pitchFamily="34" charset="-122"/>
                </a:defRPr>
              </a:lvl2pPr>
              <a:lvl3pPr marL="1143000" indent="-228600" defTabSz="685800">
                <a:defRPr>
                  <a:solidFill>
                    <a:schemeClr val="tx1"/>
                  </a:solidFill>
                  <a:latin typeface="Calibri" panose="020F0502020204030204" pitchFamily="34" charset="0"/>
                  <a:ea typeface="微软雅黑" panose="020B0503020204020204" pitchFamily="34" charset="-122"/>
                </a:defRPr>
              </a:lvl3pPr>
              <a:lvl4pPr marL="1600200" indent="-228600" defTabSz="685800">
                <a:defRPr>
                  <a:solidFill>
                    <a:schemeClr val="tx1"/>
                  </a:solidFill>
                  <a:latin typeface="Calibri" panose="020F0502020204030204" pitchFamily="34" charset="0"/>
                  <a:ea typeface="微软雅黑" panose="020B0503020204020204" pitchFamily="34" charset="-122"/>
                </a:defRPr>
              </a:lvl4pPr>
              <a:lvl5pPr marL="2057400" indent="-228600" defTabSz="685800">
                <a:defRPr>
                  <a:solidFill>
                    <a:schemeClr val="tx1"/>
                  </a:solidFill>
                  <a:latin typeface="Calibri" panose="020F0502020204030204" pitchFamily="3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defTabSz="914400" fontAlgn="auto">
                <a:lnSpc>
                  <a:spcPct val="130000"/>
                </a:lnSpc>
                <a:spcBef>
                  <a:spcPts val="0"/>
                </a:spcBef>
                <a:spcAft>
                  <a:spcPts val="0"/>
                </a:spcAft>
                <a:buFontTx/>
                <a:buNone/>
                <a:defRPr/>
              </a:pPr>
              <a:r>
                <a:rPr lang="en-US" altLang="zh-CN" sz="3600"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en-US" altLang="zh-CN" sz="2000"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KSO_GN1"/>
            <p:cNvSpPr>
              <a:spLocks noChangeArrowheads="1"/>
            </p:cNvSpPr>
            <p:nvPr/>
          </p:nvSpPr>
          <p:spPr bwMode="auto">
            <a:xfrm>
              <a:off x="5578314" y="5219914"/>
              <a:ext cx="773112" cy="773113"/>
            </a:xfrm>
            <a:prstGeom prst="ellipse">
              <a:avLst/>
            </a:prstGeom>
            <a:solidFill>
              <a:srgbClr val="FF946F"/>
            </a:solidFill>
            <a:ln>
              <a:noFill/>
            </a:ln>
          </p:spPr>
          <p:txBody>
            <a:bodyPr lIns="0" tIns="0" rIns="0" bIns="0" anchor="ctr"/>
            <a:lstStyle>
              <a:lvl1pPr defTabSz="685800">
                <a:defRPr>
                  <a:solidFill>
                    <a:schemeClr val="tx1"/>
                  </a:solidFill>
                  <a:latin typeface="Calibri" panose="020F0502020204030204" pitchFamily="34" charset="0"/>
                  <a:ea typeface="微软雅黑" panose="020B0503020204020204" pitchFamily="34" charset="-122"/>
                </a:defRPr>
              </a:lvl1pPr>
              <a:lvl2pPr marL="742950" indent="-285750" defTabSz="685800">
                <a:defRPr>
                  <a:solidFill>
                    <a:schemeClr val="tx1"/>
                  </a:solidFill>
                  <a:latin typeface="Calibri" panose="020F0502020204030204" pitchFamily="34" charset="0"/>
                  <a:ea typeface="微软雅黑" panose="020B0503020204020204" pitchFamily="34" charset="-122"/>
                </a:defRPr>
              </a:lvl2pPr>
              <a:lvl3pPr marL="1143000" indent="-228600" defTabSz="685800">
                <a:defRPr>
                  <a:solidFill>
                    <a:schemeClr val="tx1"/>
                  </a:solidFill>
                  <a:latin typeface="Calibri" panose="020F0502020204030204" pitchFamily="34" charset="0"/>
                  <a:ea typeface="微软雅黑" panose="020B0503020204020204" pitchFamily="34" charset="-122"/>
                </a:defRPr>
              </a:lvl3pPr>
              <a:lvl4pPr marL="1600200" indent="-228600" defTabSz="685800">
                <a:defRPr>
                  <a:solidFill>
                    <a:schemeClr val="tx1"/>
                  </a:solidFill>
                  <a:latin typeface="Calibri" panose="020F0502020204030204" pitchFamily="34" charset="0"/>
                  <a:ea typeface="微软雅黑" panose="020B0503020204020204" pitchFamily="34" charset="-122"/>
                </a:defRPr>
              </a:lvl4pPr>
              <a:lvl5pPr marL="2057400" indent="-228600" defTabSz="685800">
                <a:defRPr>
                  <a:solidFill>
                    <a:schemeClr val="tx1"/>
                  </a:solidFill>
                  <a:latin typeface="Calibri" panose="020F0502020204030204" pitchFamily="3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微软雅黑" panose="020B0503020204020204" pitchFamily="34" charset="-122"/>
                </a:defRPr>
              </a:lvl9pPr>
            </a:lstStyle>
            <a:p>
              <a:pPr algn="ctr" defTabSz="914400" fontAlgn="auto">
                <a:lnSpc>
                  <a:spcPct val="130000"/>
                </a:lnSpc>
                <a:spcBef>
                  <a:spcPts val="0"/>
                </a:spcBef>
                <a:spcAft>
                  <a:spcPts val="0"/>
                </a:spcAft>
                <a:buFontTx/>
                <a:buNone/>
                <a:defRPr/>
              </a:pPr>
              <a:r>
                <a:rPr lang="en-US" altLang="zh-CN" sz="3600" kern="0" dirty="0">
                  <a:solidFill>
                    <a:sysClr val="window" lastClr="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p>
          </p:txBody>
        </p:sp>
      </p:grpSp>
      <p:grpSp>
        <p:nvGrpSpPr>
          <p:cNvPr id="20" name="组合 19"/>
          <p:cNvGrpSpPr/>
          <p:nvPr/>
        </p:nvGrpSpPr>
        <p:grpSpPr>
          <a:xfrm>
            <a:off x="4052097" y="1432492"/>
            <a:ext cx="4894816" cy="929367"/>
            <a:chOff x="6992384" y="1554441"/>
            <a:chExt cx="4894816" cy="929367"/>
          </a:xfrm>
        </p:grpSpPr>
        <p:sp>
          <p:nvSpPr>
            <p:cNvPr id="21" name="文本框 2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3" name="组合 22"/>
          <p:cNvGrpSpPr/>
          <p:nvPr/>
        </p:nvGrpSpPr>
        <p:grpSpPr>
          <a:xfrm>
            <a:off x="5609209" y="2690268"/>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6937138" y="3948044"/>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7618984" y="5205819"/>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1000" fill="hold"/>
                                        <p:tgtEl>
                                          <p:spTgt spid="46"/>
                                        </p:tgtEl>
                                        <p:attrNameLst>
                                          <p:attrName>ppt_w</p:attrName>
                                        </p:attrNameLst>
                                      </p:cBhvr>
                                      <p:tavLst>
                                        <p:tav tm="0">
                                          <p:val>
                                            <p:fltVal val="0"/>
                                          </p:val>
                                        </p:tav>
                                        <p:tav tm="100000">
                                          <p:val>
                                            <p:strVal val="#ppt_w"/>
                                          </p:val>
                                        </p:tav>
                                      </p:tavLst>
                                    </p:anim>
                                    <p:anim calcmode="lin" valueType="num">
                                      <p:cBhvr>
                                        <p:cTn id="12" dur="1000" fill="hold"/>
                                        <p:tgtEl>
                                          <p:spTgt spid="46"/>
                                        </p:tgtEl>
                                        <p:attrNameLst>
                                          <p:attrName>ppt_h</p:attrName>
                                        </p:attrNameLst>
                                      </p:cBhvr>
                                      <p:tavLst>
                                        <p:tav tm="0">
                                          <p:val>
                                            <p:fltVal val="0"/>
                                          </p:val>
                                        </p:tav>
                                        <p:tav tm="100000">
                                          <p:val>
                                            <p:strVal val="#ppt_h"/>
                                          </p:val>
                                        </p:tav>
                                      </p:tavLst>
                                    </p:anim>
                                    <p:anim calcmode="lin" valueType="num">
                                      <p:cBhvr>
                                        <p:cTn id="13" dur="1000" fill="hold"/>
                                        <p:tgtEl>
                                          <p:spTgt spid="46"/>
                                        </p:tgtEl>
                                        <p:attrNameLst>
                                          <p:attrName>style.rotation</p:attrName>
                                        </p:attrNameLst>
                                      </p:cBhvr>
                                      <p:tavLst>
                                        <p:tav tm="0">
                                          <p:val>
                                            <p:fltVal val="90"/>
                                          </p:val>
                                        </p:tav>
                                        <p:tav tm="100000">
                                          <p:val>
                                            <p:fltVal val="0"/>
                                          </p:val>
                                        </p:tav>
                                      </p:tavLst>
                                    </p:anim>
                                    <p:animEffect transition="in" filter="fade">
                                      <p:cBhvr>
                                        <p:cTn id="14" dur="1000"/>
                                        <p:tgtEl>
                                          <p:spTgt spid="46"/>
                                        </p:tgtEl>
                                      </p:cBhvr>
                                    </p:animEffect>
                                  </p:childTnLst>
                                </p:cTn>
                              </p:par>
                            </p:childTnLst>
                          </p:cTn>
                        </p:par>
                        <p:par>
                          <p:cTn id="15" fill="hold">
                            <p:stCondLst>
                              <p:cond delay="3000"/>
                            </p:stCondLst>
                            <p:childTnLst>
                              <p:par>
                                <p:cTn id="16" presetID="42"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childTnLst>
                          </p:cTn>
                        </p:par>
                        <p:par>
                          <p:cTn id="21" fill="hold">
                            <p:stCondLst>
                              <p:cond delay="4000"/>
                            </p:stCondLst>
                            <p:childTnLst>
                              <p:par>
                                <p:cTn id="22" presetID="42"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5000"/>
                            </p:stCondLst>
                            <p:childTnLst>
                              <p:par>
                                <p:cTn id="28" presetID="42" presetClass="entr" presetSubtype="0"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1000"/>
                                        <p:tgtEl>
                                          <p:spTgt spid="26"/>
                                        </p:tgtEl>
                                      </p:cBhvr>
                                    </p:animEffect>
                                    <p:anim calcmode="lin" valueType="num">
                                      <p:cBhvr>
                                        <p:cTn id="31" dur="1000" fill="hold"/>
                                        <p:tgtEl>
                                          <p:spTgt spid="26"/>
                                        </p:tgtEl>
                                        <p:attrNameLst>
                                          <p:attrName>ppt_x</p:attrName>
                                        </p:attrNameLst>
                                      </p:cBhvr>
                                      <p:tavLst>
                                        <p:tav tm="0">
                                          <p:val>
                                            <p:strVal val="#ppt_x"/>
                                          </p:val>
                                        </p:tav>
                                        <p:tav tm="100000">
                                          <p:val>
                                            <p:strVal val="#ppt_x"/>
                                          </p:val>
                                        </p:tav>
                                      </p:tavLst>
                                    </p:anim>
                                    <p:anim calcmode="lin" valueType="num">
                                      <p:cBhvr>
                                        <p:cTn id="32" dur="1000" fill="hold"/>
                                        <p:tgtEl>
                                          <p:spTgt spid="26"/>
                                        </p:tgtEl>
                                        <p:attrNameLst>
                                          <p:attrName>ppt_y</p:attrName>
                                        </p:attrNameLst>
                                      </p:cBhvr>
                                      <p:tavLst>
                                        <p:tav tm="0">
                                          <p:val>
                                            <p:strVal val="#ppt_y+.1"/>
                                          </p:val>
                                        </p:tav>
                                        <p:tav tm="100000">
                                          <p:val>
                                            <p:strVal val="#ppt_y"/>
                                          </p:val>
                                        </p:tav>
                                      </p:tavLst>
                                    </p:anim>
                                  </p:childTnLst>
                                </p:cTn>
                              </p:par>
                            </p:childTnLst>
                          </p:cTn>
                        </p:par>
                        <p:par>
                          <p:cTn id="33" fill="hold">
                            <p:stCondLst>
                              <p:cond delay="6000"/>
                            </p:stCondLst>
                            <p:childTnLst>
                              <p:par>
                                <p:cTn id="34" presetID="42" presetClass="entr" presetSubtype="0"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728</Words>
  <Application>Microsoft Office PowerPoint</Application>
  <PresentationFormat>宽屏</PresentationFormat>
  <Paragraphs>180</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FontAwesome</vt:lpstr>
      <vt:lpstr>阿里巴巴普惠体 R</vt:lpstr>
      <vt:lpstr>宋体</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5</cp:revision>
  <dcterms:created xsi:type="dcterms:W3CDTF">2019-06-12T06:58:00Z</dcterms:created>
  <dcterms:modified xsi:type="dcterms:W3CDTF">2021-01-05T16:15:22Z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