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3"/>
    <p:sldId id="257" r:id="rId4"/>
    <p:sldId id="258" r:id="rId5"/>
    <p:sldId id="267" r:id="rId6"/>
    <p:sldId id="260" r:id="rId7"/>
    <p:sldId id="259" r:id="rId8"/>
    <p:sldId id="261" r:id="rId9"/>
    <p:sldId id="268" r:id="rId10"/>
    <p:sldId id="262" r:id="rId11"/>
    <p:sldId id="263" r:id="rId12"/>
    <p:sldId id="269" r:id="rId13"/>
    <p:sldId id="264" r:id="rId14"/>
    <p:sldId id="265" r:id="rId15"/>
    <p:sldId id="270" r:id="rId16"/>
    <p:sldId id="266" r:id="rId17"/>
    <p:sldId id="271" r:id="rId18"/>
    <p:sldId id="28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857"/>
    <a:srgbClr val="AFABAB"/>
    <a:srgbClr val="DF696A"/>
    <a:srgbClr val="F9AD3D"/>
    <a:srgbClr val="1039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 cmpd="sng" algn="ctr">
              <a:solidFill>
                <a:srgbClr val="DF696A"/>
              </a:solidFill>
              <a:prstDash val="solid"/>
              <a:round/>
            </a:ln>
          </c:spPr>
          <c:marker>
            <c:symbol val="circle"/>
            <c:size val="7"/>
            <c:spPr>
              <a:solidFill>
                <a:schemeClr val="bg1">
                  <a:lumMod val="95000"/>
                </a:schemeClr>
              </a:solidFill>
              <a:ln w="19050" cap="flat" cmpd="sng" algn="ctr">
                <a:solidFill>
                  <a:srgbClr val="DF696A"/>
                </a:solidFill>
                <a:prstDash val="solid"/>
                <a:round/>
              </a:ln>
            </c:spPr>
          </c:marker>
          <c:dLbls>
            <c:delete val="1"/>
          </c:dLbls>
          <c:cat>
            <c:strRef>
              <c:f>Sheet1!$A$2:$A$6</c:f>
              <c:strCache>
                <c:ptCount val="5"/>
                <c:pt idx="0">
                  <c:v>类目1</c:v>
                </c:pt>
                <c:pt idx="1">
                  <c:v>类目2</c:v>
                </c:pt>
                <c:pt idx="2">
                  <c:v>类目3</c:v>
                </c:pt>
                <c:pt idx="3">
                  <c:v>类目4</c:v>
                </c:pt>
                <c:pt idx="4">
                  <c:v>类目1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</c:v>
                </c:pt>
                <c:pt idx="4">
                  <c:v>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 cap="rnd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c:spPr>
          <c:marker>
            <c:symbol val="circle"/>
            <c:size val="7"/>
            <c:spPr>
              <a:solidFill>
                <a:schemeClr val="bg1">
                  <a:lumMod val="95000"/>
                </a:schemeClr>
              </a:solidFill>
              <a:ln w="19050" cap="flat" cmpd="sng" algn="ctr">
                <a:solidFill>
                  <a:prstClr val="black">
                    <a:lumMod val="85000"/>
                    <a:lumOff val="15000"/>
                  </a:prstClr>
                </a:solidFill>
                <a:prstDash val="solid"/>
                <a:round/>
              </a:ln>
            </c:spPr>
          </c:marker>
          <c:dLbls>
            <c:delete val="1"/>
          </c:dLbls>
          <c:cat>
            <c:strRef>
              <c:f>Sheet1!$A$2:$A$6</c:f>
              <c:strCache>
                <c:ptCount val="5"/>
                <c:pt idx="0">
                  <c:v>类目1</c:v>
                </c:pt>
                <c:pt idx="1">
                  <c:v>类目2</c:v>
                </c:pt>
                <c:pt idx="2">
                  <c:v>类目3</c:v>
                </c:pt>
                <c:pt idx="3">
                  <c:v>类目4</c:v>
                </c:pt>
                <c:pt idx="4">
                  <c:v>类目1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1.4</c:v>
                </c:pt>
                <c:pt idx="4">
                  <c:v>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3408768"/>
        <c:axId val="293410688"/>
      </c:lineChart>
      <c:catAx>
        <c:axId val="293408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pPr>
          </a:p>
        </c:txPr>
        <c:crossAx val="293410688"/>
        <c:crosses val="autoZero"/>
        <c:auto val="1"/>
        <c:lblAlgn val="ctr"/>
        <c:lblOffset val="100"/>
        <c:noMultiLvlLbl val="0"/>
      </c:catAx>
      <c:valAx>
        <c:axId val="293410688"/>
        <c:scaling>
          <c:orientation val="minMax"/>
        </c:scaling>
        <c:delete val="0"/>
        <c:axPos val="l"/>
        <c:majorGridlines>
          <c:spPr>
            <a:ln w="6350" cap="flat" cmpd="sng" algn="ctr">
              <a:noFill/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635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pPr>
          </a:p>
        </c:txPr>
        <c:crossAx val="29340876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800">
          <a:solidFill>
            <a:schemeClr val="tx1">
              <a:lumMod val="50000"/>
              <a:lumOff val="50000"/>
            </a:schemeClr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阿里巴巴普惠体 R" panose="00020600040101010101" pitchFamily="18" charset="-122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1995137067731"/>
          <c:y val="0.111542990489597"/>
          <c:w val="0.460252634439777"/>
          <c:h val="0.80252265042302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c:spPr>
          <c:explosion val="0"/>
          <c:dPt>
            <c:idx val="0"/>
            <c:bubble3D val="0"/>
            <c:spPr>
              <a:solidFill>
                <a:srgbClr val="E36968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AFABAB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C8D73D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113857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F9AD3D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10210582681657"/>
                  <c:y val="0.0782656965610624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t>38%</a:t>
                    </a:r>
                    <a:endParaRPr lang="en-US" altLang="zh-CN">
                      <a:ea typeface="阿里巴巴普惠体 R" panose="00020600040101010101" pitchFamily="18" charset="-122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76054335059015"/>
                  <c:y val="-0.206894413935489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t>31%</a:t>
                    </a:r>
                    <a:endParaRPr lang="en-US" altLang="zh-CN">
                      <a:ea typeface="阿里巴巴普惠体 R" panose="00020600040101010101" pitchFamily="18" charset="-122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944196638765384"/>
                  <c:y val="0.00142225821290052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t>11%</a:t>
                    </a:r>
                    <a:endParaRPr lang="en-US" altLang="zh-CN">
                      <a:ea typeface="阿里巴巴普惠体 R" panose="00020600040101010101" pitchFamily="18" charset="-122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883577146645598"/>
                  <c:y val="0.108364642562265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t>11%</a:t>
                    </a:r>
                    <a:endParaRPr lang="en-US" altLang="zh-CN">
                      <a:ea typeface="阿里巴巴普惠体 R" panose="00020600040101010101" pitchFamily="18" charset="-122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446209792757119"/>
                  <c:y val="0.163900031116211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t>9%</a:t>
                    </a:r>
                    <a:endParaRPr lang="en-US" altLang="zh-CN">
                      <a:ea typeface="阿里巴巴普惠体 R" panose="00020600040101010101" pitchFamily="18" charset="-122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91</c:v>
                </c:pt>
                <c:pt idx="1">
                  <c:v>76</c:v>
                </c:pt>
                <c:pt idx="2">
                  <c:v>28</c:v>
                </c:pt>
                <c:pt idx="3">
                  <c:v>26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.801232324277843"/>
          <c:w val="0.548707075358771"/>
          <c:h val="0.198655862498087"/>
        </c:manualLayout>
      </c:layout>
      <c:overlay val="0"/>
      <c:txPr>
        <a:bodyPr rot="0" spcFirstLastPara="0" vertOverflow="ellipsis" vert="horz" wrap="square" anchor="ctr" anchorCtr="1"/>
        <a:lstStyle/>
        <a:p>
          <a:pPr algn="just">
            <a:defRPr lang="zh-CN" sz="1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</a:p>
      </c:txPr>
    </c:legend>
    <c:plotVisOnly val="1"/>
    <c:dispBlanksAs val="zero"/>
    <c:showDLblsOverMax val="0"/>
  </c:chart>
  <c:txPr>
    <a:bodyPr/>
    <a:lstStyle/>
    <a:p>
      <a:pPr algn="r">
        <a:defRPr lang="zh-CN" sz="18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https://www.ppthui.com    【PPT</a:t>
            </a:r>
            <a:r>
              <a:rPr lang="zh-CN" altLang="en-US" dirty="0"/>
              <a:t>汇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0AA-ED27-4CBF-92C0-6011C190C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689-54EB-4632-AB50-22DD4CA555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C98F80AA-ED27-4CBF-92C0-6011C190C09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F964689-54EB-4632-AB50-22DD4CA55522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microsoft.com/office/2007/relationships/hdphoto" Target="../media/image9.wdp"/><Relationship Id="rId7" Type="http://schemas.openxmlformats.org/officeDocument/2006/relationships/image" Target="../media/image8.png"/><Relationship Id="rId6" Type="http://schemas.microsoft.com/office/2007/relationships/hdphoto" Target="../media/image7.wdp"/><Relationship Id="rId5" Type="http://schemas.openxmlformats.org/officeDocument/2006/relationships/image" Target="../media/image6.png"/><Relationship Id="rId4" Type="http://schemas.microsoft.com/office/2007/relationships/hdphoto" Target="../media/image5.wdp"/><Relationship Id="rId3" Type="http://schemas.openxmlformats.org/officeDocument/2006/relationships/image" Target="../media/image4.pn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6" Type="http://schemas.openxmlformats.org/officeDocument/2006/relationships/hyperlink" Target="https://www.ppthui.com/kejian/" TargetMode="External"/><Relationship Id="rId5" Type="http://schemas.openxmlformats.org/officeDocument/2006/relationships/hyperlink" Target="https://www.ppthui.com/beijing/" TargetMode="External"/><Relationship Id="rId4" Type="http://schemas.openxmlformats.org/officeDocument/2006/relationships/hyperlink" Target="https://www.ppthui.com/jieri/" TargetMode="External"/><Relationship Id="rId3" Type="http://schemas.openxmlformats.org/officeDocument/2006/relationships/hyperlink" Target="https://www.ppthui.com/gongzuo/" TargetMode="External"/><Relationship Id="rId2" Type="http://schemas.openxmlformats.org/officeDocument/2006/relationships/hyperlink" Target="https://www.ppthui.com/hangye/" TargetMode="External"/><Relationship Id="rId1" Type="http://schemas.openxmlformats.org/officeDocument/2006/relationships/hyperlink" Target="https://www.ppthui.com/jingp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-692406"/>
            <a:ext cx="4381499" cy="4154425"/>
            <a:chOff x="0" y="-692406"/>
            <a:chExt cx="4381499" cy="4154425"/>
          </a:xfrm>
        </p:grpSpPr>
        <p:sp>
          <p:nvSpPr>
            <p:cNvPr id="5" name="等腰三角形 4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0" name="等腰三角形 9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5" name="等腰三角形 14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8" name="等腰三角形 17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9" name="等腰三角形 18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0" name="等腰三角形 19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 rot="10800000">
            <a:off x="9578530" y="5224781"/>
            <a:ext cx="2613470" cy="2478025"/>
            <a:chOff x="0" y="-692406"/>
            <a:chExt cx="4381499" cy="4154425"/>
          </a:xfrm>
        </p:grpSpPr>
        <p:sp>
          <p:nvSpPr>
            <p:cNvPr id="24" name="等腰三角形 23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5" name="等腰三角形 24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7" name="等腰三角形 26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等腰三角形 27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2" name="等腰三角形 31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3" name="等腰三角形 32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4" name="等腰三角形 33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6" name="等腰三角形 35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7" name="等腰三角形 36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0" name="等腰三角形 39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1" name="等腰三角形 40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42" name="圆角矩形 40"/>
          <p:cNvSpPr/>
          <p:nvPr/>
        </p:nvSpPr>
        <p:spPr>
          <a:xfrm>
            <a:off x="5218441" y="2573519"/>
            <a:ext cx="6189518" cy="926184"/>
          </a:xfrm>
          <a:prstGeom prst="roundRect">
            <a:avLst>
              <a:gd name="adj" fmla="val 25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自我介绍</a:t>
            </a:r>
            <a:r>
              <a:rPr lang="en-US" altLang="zh-CN" sz="5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</a:t>
            </a:r>
            <a:r>
              <a:rPr lang="zh-CN" altLang="en-US" sz="5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竞聘</a:t>
            </a:r>
            <a:r>
              <a:rPr lang="zh-CN" altLang="en-US" sz="5400" dirty="0">
                <a:solidFill>
                  <a:srgbClr val="F9AD3D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模板</a:t>
            </a:r>
            <a:endParaRPr lang="zh-CN" altLang="en-US" sz="5400" dirty="0">
              <a:solidFill>
                <a:srgbClr val="F9AD3D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218441" y="4382641"/>
            <a:ext cx="383030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7CA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作者：</a:t>
            </a:r>
            <a:r>
              <a:rPr lang="en-US" altLang="zh-CN" sz="2400" dirty="0">
                <a:solidFill>
                  <a:srgbClr val="F7CA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lang="zh-CN" altLang="en-US" sz="2400" dirty="0">
                <a:solidFill>
                  <a:srgbClr val="F7CA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汇</a:t>
            </a:r>
            <a:endParaRPr lang="zh-CN" altLang="en-US" sz="2400" dirty="0">
              <a:solidFill>
                <a:srgbClr val="F7CA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4" name="Copyright Notice"/>
          <p:cNvSpPr/>
          <p:nvPr/>
        </p:nvSpPr>
        <p:spPr bwMode="auto">
          <a:xfrm>
            <a:off x="5264570" y="3596877"/>
            <a:ext cx="6143390" cy="914896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cap="small" dirty="0">
                <a:solidFill>
                  <a:schemeClr val="bg1">
                    <a:lumMod val="6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点击输入您的简要内容，点击输入您的简要内容。点击输入您的简要内容，点击输入您的简要内容。点击输入您的简要内容，点击输入您的简要内容。点击输入您的简要内容，点击输入您的简要内容。</a:t>
            </a:r>
            <a:endParaRPr lang="en-US" altLang="zh-CN" sz="1200" cap="small" dirty="0">
              <a:solidFill>
                <a:schemeClr val="bg1">
                  <a:lumMod val="6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endParaRPr lang="en-US" altLang="zh-CN" sz="1200" cap="small" dirty="0">
              <a:solidFill>
                <a:schemeClr val="bg1">
                  <a:lumMod val="6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pyright Notice"/>
          <p:cNvSpPr/>
          <p:nvPr/>
        </p:nvSpPr>
        <p:spPr bwMode="auto">
          <a:xfrm>
            <a:off x="878978" y="281967"/>
            <a:ext cx="2569147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点击输入您的标题</a:t>
            </a:r>
            <a:endParaRPr lang="en-US" sz="2400" cap="small" dirty="0">
              <a:solidFill>
                <a:schemeClr val="bg1">
                  <a:lumMod val="6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4" name="等腰三角形 103"/>
          <p:cNvSpPr/>
          <p:nvPr/>
        </p:nvSpPr>
        <p:spPr>
          <a:xfrm flipV="1">
            <a:off x="-2" y="697"/>
            <a:ext cx="1036949" cy="6238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435137" y="1452340"/>
            <a:ext cx="5609927" cy="901863"/>
            <a:chOff x="5435137" y="1452340"/>
            <a:chExt cx="5609927" cy="901863"/>
          </a:xfrm>
        </p:grpSpPr>
        <p:cxnSp>
          <p:nvCxnSpPr>
            <p:cNvPr id="24" name="Straight Connector 2"/>
            <p:cNvCxnSpPr/>
            <p:nvPr/>
          </p:nvCxnSpPr>
          <p:spPr bwMode="auto">
            <a:xfrm>
              <a:off x="5971408" y="1903271"/>
              <a:ext cx="5073656" cy="0"/>
            </a:xfrm>
            <a:prstGeom prst="line">
              <a:avLst/>
            </a:prstGeom>
            <a:blipFill dpi="0" rotWithShape="0">
              <a:blip r:embed="rId1"/>
              <a:srcRect/>
              <a:tile tx="0" ty="0" sx="100000" sy="100000" flip="none" algn="tl"/>
            </a:blip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6" name="Group 1"/>
            <p:cNvGrpSpPr/>
            <p:nvPr/>
          </p:nvGrpSpPr>
          <p:grpSpPr>
            <a:xfrm>
              <a:off x="5525583" y="1452340"/>
              <a:ext cx="4274991" cy="901863"/>
              <a:chOff x="11725004" y="3429000"/>
              <a:chExt cx="7972696" cy="1681940"/>
            </a:xfrm>
            <a:solidFill>
              <a:srgbClr val="DF696A"/>
            </a:solidFill>
          </p:grpSpPr>
          <p:sp>
            <p:nvSpPr>
              <p:cNvPr id="37" name="Rounded Rectangle 3"/>
              <p:cNvSpPr/>
              <p:nvPr/>
            </p:nvSpPr>
            <p:spPr bwMode="auto">
              <a:xfrm>
                <a:off x="13220700" y="4095750"/>
                <a:ext cx="6477000" cy="342900"/>
              </a:xfrm>
              <a:prstGeom prst="roundRect">
                <a:avLst/>
              </a:prstGeom>
              <a:grpFill/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38" name="Oval 13"/>
              <p:cNvSpPr/>
              <p:nvPr/>
            </p:nvSpPr>
            <p:spPr bwMode="auto">
              <a:xfrm>
                <a:off x="11725004" y="3429000"/>
                <a:ext cx="1681940" cy="1681940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sp>
          <p:nvSpPr>
            <p:cNvPr id="50" name="Rectangle 6"/>
            <p:cNvSpPr/>
            <p:nvPr/>
          </p:nvSpPr>
          <p:spPr bwMode="auto">
            <a:xfrm>
              <a:off x="5435137" y="1734060"/>
              <a:ext cx="1082756" cy="37928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Bevan" charset="0"/>
                </a:rPr>
                <a:t>78%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Bevan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435137" y="2586170"/>
            <a:ext cx="5609927" cy="901863"/>
            <a:chOff x="5435137" y="2586170"/>
            <a:chExt cx="5609927" cy="901863"/>
          </a:xfrm>
        </p:grpSpPr>
        <p:cxnSp>
          <p:nvCxnSpPr>
            <p:cNvPr id="25" name="Straight Connector 17"/>
            <p:cNvCxnSpPr/>
            <p:nvPr/>
          </p:nvCxnSpPr>
          <p:spPr bwMode="auto">
            <a:xfrm>
              <a:off x="5971408" y="3037102"/>
              <a:ext cx="5073656" cy="0"/>
            </a:xfrm>
            <a:prstGeom prst="line">
              <a:avLst/>
            </a:prstGeom>
            <a:blipFill dpi="0" rotWithShape="0">
              <a:blip r:embed="rId1"/>
              <a:srcRect/>
              <a:tile tx="0" ty="0" sx="100000" sy="100000" flip="none" algn="tl"/>
            </a:blip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9" name="Group 4"/>
            <p:cNvGrpSpPr/>
            <p:nvPr/>
          </p:nvGrpSpPr>
          <p:grpSpPr>
            <a:xfrm>
              <a:off x="5525583" y="2586170"/>
              <a:ext cx="3600983" cy="901863"/>
              <a:chOff x="11725004" y="5543550"/>
              <a:chExt cx="6715696" cy="1681940"/>
            </a:xfrm>
            <a:solidFill>
              <a:srgbClr val="F9AD3D"/>
            </a:solidFill>
          </p:grpSpPr>
          <p:sp>
            <p:nvSpPr>
              <p:cNvPr id="42" name="Rounded Rectangle 20"/>
              <p:cNvSpPr/>
              <p:nvPr/>
            </p:nvSpPr>
            <p:spPr bwMode="auto">
              <a:xfrm>
                <a:off x="13220700" y="6213070"/>
                <a:ext cx="5220000" cy="342900"/>
              </a:xfrm>
              <a:prstGeom prst="roundRect">
                <a:avLst/>
              </a:prstGeom>
              <a:grpFill/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43" name="Oval 14"/>
              <p:cNvSpPr/>
              <p:nvPr/>
            </p:nvSpPr>
            <p:spPr bwMode="auto">
              <a:xfrm>
                <a:off x="11725004" y="5543550"/>
                <a:ext cx="1681940" cy="1681940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sp>
          <p:nvSpPr>
            <p:cNvPr id="51" name="Rectangle 6"/>
            <p:cNvSpPr/>
            <p:nvPr/>
          </p:nvSpPr>
          <p:spPr bwMode="auto">
            <a:xfrm>
              <a:off x="5435137" y="2867890"/>
              <a:ext cx="1082756" cy="37928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Bevan" charset="0"/>
                </a:rPr>
                <a:t>58%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Bevan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435137" y="3730215"/>
            <a:ext cx="5609927" cy="901863"/>
            <a:chOff x="5435137" y="3730215"/>
            <a:chExt cx="5609927" cy="901863"/>
          </a:xfrm>
        </p:grpSpPr>
        <p:cxnSp>
          <p:nvCxnSpPr>
            <p:cNvPr id="34" name="Straight Connector 18"/>
            <p:cNvCxnSpPr/>
            <p:nvPr/>
          </p:nvCxnSpPr>
          <p:spPr bwMode="auto">
            <a:xfrm>
              <a:off x="5971408" y="4181146"/>
              <a:ext cx="5073656" cy="0"/>
            </a:xfrm>
            <a:prstGeom prst="line">
              <a:avLst/>
            </a:prstGeom>
            <a:blipFill dpi="0" rotWithShape="0">
              <a:blip r:embed="rId1"/>
              <a:srcRect/>
              <a:tile tx="0" ty="0" sx="100000" sy="100000" flip="none" algn="tl"/>
            </a:blip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4" name="Group 5"/>
            <p:cNvGrpSpPr/>
            <p:nvPr/>
          </p:nvGrpSpPr>
          <p:grpSpPr>
            <a:xfrm>
              <a:off x="5525583" y="3730215"/>
              <a:ext cx="4894307" cy="901863"/>
              <a:chOff x="11725004" y="7677150"/>
              <a:chExt cx="9127696" cy="1681940"/>
            </a:xfrm>
            <a:solidFill>
              <a:srgbClr val="113857"/>
            </a:solidFill>
          </p:grpSpPr>
          <p:sp>
            <p:nvSpPr>
              <p:cNvPr id="45" name="Rounded Rectangle 21"/>
              <p:cNvSpPr/>
              <p:nvPr/>
            </p:nvSpPr>
            <p:spPr bwMode="auto">
              <a:xfrm>
                <a:off x="13220700" y="8346670"/>
                <a:ext cx="7632000" cy="342900"/>
              </a:xfrm>
              <a:prstGeom prst="roundRect">
                <a:avLst/>
              </a:prstGeom>
              <a:grpFill/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46" name="Oval 15"/>
              <p:cNvSpPr/>
              <p:nvPr/>
            </p:nvSpPr>
            <p:spPr bwMode="auto">
              <a:xfrm>
                <a:off x="11725004" y="7677150"/>
                <a:ext cx="1681940" cy="1681940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sp>
          <p:nvSpPr>
            <p:cNvPr id="52" name="Rectangle 6"/>
            <p:cNvSpPr/>
            <p:nvPr/>
          </p:nvSpPr>
          <p:spPr bwMode="auto">
            <a:xfrm>
              <a:off x="5435137" y="4011935"/>
              <a:ext cx="1082756" cy="37928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Bevan" charset="0"/>
                </a:rPr>
                <a:t>98%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Bevan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435137" y="4864045"/>
            <a:ext cx="5609927" cy="901863"/>
            <a:chOff x="5435137" y="4864045"/>
            <a:chExt cx="5609927" cy="901863"/>
          </a:xfrm>
        </p:grpSpPr>
        <p:cxnSp>
          <p:nvCxnSpPr>
            <p:cNvPr id="35" name="Straight Connector 19"/>
            <p:cNvCxnSpPr/>
            <p:nvPr/>
          </p:nvCxnSpPr>
          <p:spPr bwMode="auto">
            <a:xfrm>
              <a:off x="5971408" y="5326677"/>
              <a:ext cx="5073656" cy="0"/>
            </a:xfrm>
            <a:prstGeom prst="line">
              <a:avLst/>
            </a:prstGeom>
            <a:blipFill dpi="0" rotWithShape="0">
              <a:blip r:embed="rId1"/>
              <a:srcRect/>
              <a:tile tx="0" ty="0" sx="100000" sy="100000" flip="none" algn="tl"/>
            </a:blip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7" name="Group 6"/>
            <p:cNvGrpSpPr/>
            <p:nvPr/>
          </p:nvGrpSpPr>
          <p:grpSpPr>
            <a:xfrm>
              <a:off x="5525583" y="4864045"/>
              <a:ext cx="3967746" cy="901863"/>
              <a:chOff x="11725004" y="9791700"/>
              <a:chExt cx="7399696" cy="1681940"/>
            </a:xfrm>
            <a:solidFill>
              <a:srgbClr val="40A9E3"/>
            </a:solidFill>
          </p:grpSpPr>
          <p:sp>
            <p:nvSpPr>
              <p:cNvPr id="48" name="Rounded Rectangle 22"/>
              <p:cNvSpPr/>
              <p:nvPr/>
            </p:nvSpPr>
            <p:spPr bwMode="auto">
              <a:xfrm>
                <a:off x="13220700" y="10461220"/>
                <a:ext cx="5904000" cy="3429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49" name="Oval 16"/>
              <p:cNvSpPr/>
              <p:nvPr/>
            </p:nvSpPr>
            <p:spPr bwMode="auto">
              <a:xfrm>
                <a:off x="11725004" y="9791700"/>
                <a:ext cx="1681940" cy="168194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sp>
          <p:nvSpPr>
            <p:cNvPr id="53" name="Rectangle 6"/>
            <p:cNvSpPr/>
            <p:nvPr/>
          </p:nvSpPr>
          <p:spPr bwMode="auto">
            <a:xfrm>
              <a:off x="5435137" y="5145765"/>
              <a:ext cx="1082756" cy="37928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Bevan" charset="0"/>
                </a:rPr>
                <a:t>68%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Bevan" charset="0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167256" y="1362208"/>
            <a:ext cx="3501402" cy="1094503"/>
            <a:chOff x="7395198" y="1262198"/>
            <a:chExt cx="3501402" cy="1094503"/>
          </a:xfrm>
        </p:grpSpPr>
        <p:sp>
          <p:nvSpPr>
            <p:cNvPr id="72" name="Rectangle 53"/>
            <p:cNvSpPr/>
            <p:nvPr/>
          </p:nvSpPr>
          <p:spPr bwMode="auto">
            <a:xfrm>
              <a:off x="7395198" y="1262198"/>
              <a:ext cx="3017430" cy="559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l">
                <a:lnSpc>
                  <a:spcPct val="150000"/>
                </a:lnSpc>
              </a:pPr>
              <a:r>
                <a:rPr lang="zh-CN" altLang="en-US" dirty="0">
                  <a:solidFill>
                    <a:srgbClr val="DF696A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rPr>
                <a:t>点击输入您的标题</a:t>
              </a:r>
              <a:endParaRPr lang="en-US" dirty="0">
                <a:solidFill>
                  <a:srgbClr val="DF696A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Bevan" charset="0"/>
              </a:endParaRPr>
            </a:p>
          </p:txBody>
        </p:sp>
        <p:sp>
          <p:nvSpPr>
            <p:cNvPr id="73" name="Rectangle 54"/>
            <p:cNvSpPr/>
            <p:nvPr/>
          </p:nvSpPr>
          <p:spPr bwMode="auto">
            <a:xfrm>
              <a:off x="7395198" y="1694832"/>
              <a:ext cx="3501402" cy="661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1167256" y="2504612"/>
            <a:ext cx="3501402" cy="1094503"/>
            <a:chOff x="7395198" y="1262198"/>
            <a:chExt cx="3501402" cy="1094503"/>
          </a:xfrm>
        </p:grpSpPr>
        <p:sp>
          <p:nvSpPr>
            <p:cNvPr id="78" name="Rectangle 53"/>
            <p:cNvSpPr/>
            <p:nvPr/>
          </p:nvSpPr>
          <p:spPr bwMode="auto">
            <a:xfrm>
              <a:off x="7395198" y="1262198"/>
              <a:ext cx="3017430" cy="559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l">
                <a:lnSpc>
                  <a:spcPct val="150000"/>
                </a:lnSpc>
              </a:pPr>
              <a:r>
                <a:rPr lang="zh-CN" altLang="en-US" dirty="0">
                  <a:solidFill>
                    <a:srgbClr val="F9AD3D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rPr>
                <a:t>点击输入您的标题</a:t>
              </a:r>
              <a:endParaRPr lang="en-US" dirty="0">
                <a:solidFill>
                  <a:srgbClr val="F9AD3D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Bevan" charset="0"/>
              </a:endParaRPr>
            </a:p>
          </p:txBody>
        </p:sp>
        <p:sp>
          <p:nvSpPr>
            <p:cNvPr id="79" name="Rectangle 54"/>
            <p:cNvSpPr/>
            <p:nvPr/>
          </p:nvSpPr>
          <p:spPr bwMode="auto">
            <a:xfrm>
              <a:off x="7395198" y="1694832"/>
              <a:ext cx="3501402" cy="661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1146936" y="3669086"/>
            <a:ext cx="3501402" cy="1094503"/>
            <a:chOff x="7395198" y="1262198"/>
            <a:chExt cx="3501402" cy="1094503"/>
          </a:xfrm>
        </p:grpSpPr>
        <p:sp>
          <p:nvSpPr>
            <p:cNvPr id="81" name="Rectangle 53"/>
            <p:cNvSpPr/>
            <p:nvPr/>
          </p:nvSpPr>
          <p:spPr bwMode="auto">
            <a:xfrm>
              <a:off x="7395198" y="1262198"/>
              <a:ext cx="3017430" cy="559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l">
                <a:lnSpc>
                  <a:spcPct val="150000"/>
                </a:lnSpc>
              </a:pPr>
              <a:r>
                <a:rPr lang="zh-CN" altLang="en-US" dirty="0">
                  <a:solidFill>
                    <a:srgbClr val="11385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rPr>
                <a:t>点击输入您的标题</a:t>
              </a:r>
              <a:endParaRPr lang="en-US" dirty="0">
                <a:solidFill>
                  <a:srgbClr val="11385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Bevan" charset="0"/>
              </a:endParaRPr>
            </a:p>
          </p:txBody>
        </p:sp>
        <p:sp>
          <p:nvSpPr>
            <p:cNvPr id="82" name="Rectangle 54"/>
            <p:cNvSpPr/>
            <p:nvPr/>
          </p:nvSpPr>
          <p:spPr bwMode="auto">
            <a:xfrm>
              <a:off x="7395198" y="1694832"/>
              <a:ext cx="3501402" cy="661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1145470" y="4725881"/>
            <a:ext cx="3501402" cy="1094503"/>
            <a:chOff x="7395198" y="1262198"/>
            <a:chExt cx="3501402" cy="1094503"/>
          </a:xfrm>
        </p:grpSpPr>
        <p:sp>
          <p:nvSpPr>
            <p:cNvPr id="84" name="Rectangle 53"/>
            <p:cNvSpPr/>
            <p:nvPr/>
          </p:nvSpPr>
          <p:spPr bwMode="auto">
            <a:xfrm>
              <a:off x="7395198" y="1262198"/>
              <a:ext cx="3017430" cy="559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l">
                <a:lnSpc>
                  <a:spcPct val="150000"/>
                </a:lnSpc>
              </a:pPr>
              <a:r>
                <a:rPr lang="zh-CN" altLang="en-US" dirty="0">
                  <a:solidFill>
                    <a:srgbClr val="AFABAB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rPr>
                <a:t>点击输入您的标题</a:t>
              </a:r>
              <a:endParaRPr lang="en-US" dirty="0">
                <a:solidFill>
                  <a:srgbClr val="AFABAB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Bevan" charset="0"/>
              </a:endParaRPr>
            </a:p>
          </p:txBody>
        </p:sp>
        <p:sp>
          <p:nvSpPr>
            <p:cNvPr id="85" name="Rectangle 54"/>
            <p:cNvSpPr/>
            <p:nvPr/>
          </p:nvSpPr>
          <p:spPr bwMode="auto">
            <a:xfrm>
              <a:off x="7395198" y="1694832"/>
              <a:ext cx="3501402" cy="661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 rot="5400000">
            <a:off x="-332652" y="-251810"/>
            <a:ext cx="3082565" cy="3586184"/>
            <a:chOff x="0" y="-692406"/>
            <a:chExt cx="4381499" cy="4154425"/>
          </a:xfrm>
        </p:grpSpPr>
        <p:sp>
          <p:nvSpPr>
            <p:cNvPr id="46" name="等腰三角形 45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1" name="等腰三角形 50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等腰三角形 55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等腰三角形 56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等腰三角形 57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9" name="等腰三角形 58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0" name="等腰三角形 59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 flipH="1">
            <a:off x="7795963" y="3412364"/>
            <a:ext cx="4396036" cy="4154425"/>
            <a:chOff x="0" y="-692406"/>
            <a:chExt cx="4381499" cy="4154425"/>
          </a:xfrm>
        </p:grpSpPr>
        <p:sp>
          <p:nvSpPr>
            <p:cNvPr id="75" name="等腰三角形 74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6" name="等腰三角形 75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7" name="等腰三角形 76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8" name="等腰三角形 77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9" name="等腰三角形 78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0" name="等腰三角形 79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1" name="等腰三角形 80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2" name="等腰三角形 81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3" name="等腰三角形 82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4" name="等腰三角形 83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5" name="等腰三角形 84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6" name="等腰三角形 85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8" name="等腰三角形 87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9" name="等腰三角形 88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0" name="等腰三角形 89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1" name="等腰三角形 90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2" name="等腰三角形 91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-1" y="1850658"/>
            <a:ext cx="12192000" cy="2946514"/>
          </a:xfrm>
          <a:prstGeom prst="rect">
            <a:avLst/>
          </a:prstGeom>
          <a:solidFill>
            <a:srgbClr val="113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9" name="Copyright Notice"/>
          <p:cNvSpPr/>
          <p:nvPr/>
        </p:nvSpPr>
        <p:spPr bwMode="auto">
          <a:xfrm>
            <a:off x="3283228" y="2745298"/>
            <a:ext cx="5622868" cy="988763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6000" b="1" cap="small" dirty="0">
                <a:solidFill>
                  <a:schemeClr val="bg1"/>
                </a:solidFill>
                <a:latin typeface="Arial" panose="020B0604020202020204" pitchFamily="34" charset="0"/>
                <a:ea typeface="阿里巴巴普惠体 M" panose="00020600040101010101" pitchFamily="18" charset="-122"/>
                <a:cs typeface="Arial" panose="020B0604020202020204" pitchFamily="34" charset="0"/>
              </a:rPr>
              <a:t>03</a:t>
            </a:r>
            <a:r>
              <a:rPr lang="en-US" altLang="zh-CN" sz="5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   </a:t>
            </a:r>
            <a:r>
              <a:rPr lang="zh-CN" altLang="en-US" sz="5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参与项目展示</a:t>
            </a:r>
            <a:endParaRPr lang="en-US" sz="5400" cap="small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pyright Notice"/>
          <p:cNvSpPr/>
          <p:nvPr/>
        </p:nvSpPr>
        <p:spPr bwMode="auto">
          <a:xfrm>
            <a:off x="878978" y="281967"/>
            <a:ext cx="2569147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点击输入您的标题</a:t>
            </a:r>
            <a:endParaRPr lang="en-US" sz="2400" cap="small" dirty="0">
              <a:solidFill>
                <a:schemeClr val="bg1">
                  <a:lumMod val="6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4" name="等腰三角形 103"/>
          <p:cNvSpPr/>
          <p:nvPr/>
        </p:nvSpPr>
        <p:spPr>
          <a:xfrm flipV="1">
            <a:off x="-2" y="697"/>
            <a:ext cx="1036949" cy="6238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0" name="Plus 2"/>
          <p:cNvSpPr/>
          <p:nvPr/>
        </p:nvSpPr>
        <p:spPr bwMode="auto">
          <a:xfrm>
            <a:off x="2715944" y="2079309"/>
            <a:ext cx="694111" cy="694112"/>
          </a:xfrm>
          <a:prstGeom prst="mathPlus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阿里巴巴普惠体 R" panose="00020600040101010101" pitchFamily="18" charset="-122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1" name="Equal 3"/>
          <p:cNvSpPr/>
          <p:nvPr/>
        </p:nvSpPr>
        <p:spPr bwMode="auto">
          <a:xfrm>
            <a:off x="8772863" y="2137304"/>
            <a:ext cx="578122" cy="578122"/>
          </a:xfrm>
          <a:prstGeom prst="mathEqual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阿里巴巴普惠体 R" panose="00020600040101010101" pitchFamily="18" charset="-122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61575" y="1590446"/>
            <a:ext cx="1814709" cy="3955979"/>
            <a:chOff x="661575" y="1590446"/>
            <a:chExt cx="1814709" cy="3955979"/>
          </a:xfrm>
        </p:grpSpPr>
        <p:grpSp>
          <p:nvGrpSpPr>
            <p:cNvPr id="2" name="组合 1"/>
            <p:cNvGrpSpPr/>
            <p:nvPr/>
          </p:nvGrpSpPr>
          <p:grpSpPr>
            <a:xfrm>
              <a:off x="749382" y="1590446"/>
              <a:ext cx="1681548" cy="1681548"/>
              <a:chOff x="570271" y="1590446"/>
              <a:chExt cx="1681548" cy="1681548"/>
            </a:xfrm>
          </p:grpSpPr>
          <p:sp>
            <p:nvSpPr>
              <p:cNvPr id="54" name="Oval 1"/>
              <p:cNvSpPr/>
              <p:nvPr/>
            </p:nvSpPr>
            <p:spPr bwMode="auto">
              <a:xfrm>
                <a:off x="570271" y="1590446"/>
                <a:ext cx="1681548" cy="1681548"/>
              </a:xfrm>
              <a:prstGeom prst="ellipse">
                <a:avLst/>
              </a:prstGeom>
              <a:solidFill>
                <a:srgbClr val="DF696A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4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pic>
            <p:nvPicPr>
              <p:cNvPr id="55" name="Picture 2" descr="C:\Users\User\Desktop\Indalia\Icons\adult.png"/>
              <p:cNvPicPr>
                <a:picLocks noChangeAspect="1" noChangeArrowheads="1"/>
              </p:cNvPicPr>
              <p:nvPr/>
            </p:nvPicPr>
            <p:blipFill>
              <a:blip r:embed="rId1" cstate="email">
                <a:extLst>
                  <a:ext uri="{BEBA8EAE-BF5A-486C-A8C5-ECC9F3942E4B}">
                    <a14:imgProps xmlns:a14="http://schemas.microsoft.com/office/drawing/2010/main">
                      <a14:imgLayer r:embed="rId2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9130" y="1936594"/>
                <a:ext cx="763828" cy="989252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" name="组合 5"/>
            <p:cNvGrpSpPr/>
            <p:nvPr/>
          </p:nvGrpSpPr>
          <p:grpSpPr>
            <a:xfrm>
              <a:off x="661575" y="3618142"/>
              <a:ext cx="1814709" cy="1928283"/>
              <a:chOff x="597957" y="3743534"/>
              <a:chExt cx="1814709" cy="1928283"/>
            </a:xfrm>
          </p:grpSpPr>
          <p:sp>
            <p:nvSpPr>
              <p:cNvPr id="68" name="Rectangle 6"/>
              <p:cNvSpPr/>
              <p:nvPr/>
            </p:nvSpPr>
            <p:spPr bwMode="auto">
              <a:xfrm>
                <a:off x="682800" y="3743534"/>
                <a:ext cx="1681548" cy="402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DF696A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Bevan" charset="0"/>
                  </a:rPr>
                  <a:t>点击输入标题</a:t>
                </a:r>
                <a:endParaRPr lang="en-US" altLang="zh-CN" sz="2000" dirty="0">
                  <a:solidFill>
                    <a:srgbClr val="DF696A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endParaRPr>
              </a:p>
            </p:txBody>
          </p:sp>
          <p:sp>
            <p:nvSpPr>
              <p:cNvPr id="69" name="Rectangle 4"/>
              <p:cNvSpPr/>
              <p:nvPr/>
            </p:nvSpPr>
            <p:spPr bwMode="auto">
              <a:xfrm>
                <a:off x="597957" y="4269478"/>
                <a:ext cx="1814709" cy="1402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cap="sm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点击输入您的具体内容，点击输入您的具体内容。点击输入您的具体内容。点击输入您的具体内容。</a:t>
                </a:r>
                <a:endParaRPr lang="en-US" altLang="zh-CN" sz="16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</p:grpSp>
      <p:sp>
        <p:nvSpPr>
          <p:cNvPr id="70" name="Equal 34"/>
          <p:cNvSpPr/>
          <p:nvPr/>
        </p:nvSpPr>
        <p:spPr bwMode="auto">
          <a:xfrm>
            <a:off x="5790692" y="2137304"/>
            <a:ext cx="578122" cy="578122"/>
          </a:xfrm>
          <a:prstGeom prst="mathEqual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阿里巴巴普惠体 R" panose="00020600040101010101" pitchFamily="18" charset="-122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601263" y="1595216"/>
            <a:ext cx="1814709" cy="3951209"/>
            <a:chOff x="3601263" y="1595216"/>
            <a:chExt cx="1814709" cy="3951209"/>
          </a:xfrm>
        </p:grpSpPr>
        <p:grpSp>
          <p:nvGrpSpPr>
            <p:cNvPr id="3" name="组合 2"/>
            <p:cNvGrpSpPr/>
            <p:nvPr/>
          </p:nvGrpSpPr>
          <p:grpSpPr>
            <a:xfrm>
              <a:off x="3734424" y="1595216"/>
              <a:ext cx="1681548" cy="1681548"/>
              <a:chOff x="3632454" y="1595216"/>
              <a:chExt cx="1681548" cy="1681548"/>
            </a:xfrm>
          </p:grpSpPr>
          <p:sp>
            <p:nvSpPr>
              <p:cNvPr id="41" name="Oval 13"/>
              <p:cNvSpPr/>
              <p:nvPr/>
            </p:nvSpPr>
            <p:spPr bwMode="auto">
              <a:xfrm>
                <a:off x="3632454" y="1595216"/>
                <a:ext cx="1681548" cy="1681548"/>
              </a:xfrm>
              <a:prstGeom prst="ellipse">
                <a:avLst/>
              </a:prstGeom>
              <a:solidFill>
                <a:srgbClr val="F9AD3D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4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pic>
            <p:nvPicPr>
              <p:cNvPr id="57" name="Picture 4" descr="C:\Users\User\Desktop\Indalia\Icons\like3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9682" y="2090098"/>
                <a:ext cx="667092" cy="626796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4" name="组合 73"/>
            <p:cNvGrpSpPr/>
            <p:nvPr/>
          </p:nvGrpSpPr>
          <p:grpSpPr>
            <a:xfrm>
              <a:off x="3601263" y="3618142"/>
              <a:ext cx="1814709" cy="1928283"/>
              <a:chOff x="597957" y="3743534"/>
              <a:chExt cx="1814709" cy="1928283"/>
            </a:xfrm>
          </p:grpSpPr>
          <p:sp>
            <p:nvSpPr>
              <p:cNvPr id="75" name="Rectangle 6"/>
              <p:cNvSpPr/>
              <p:nvPr/>
            </p:nvSpPr>
            <p:spPr bwMode="auto">
              <a:xfrm>
                <a:off x="682800" y="3743534"/>
                <a:ext cx="1681548" cy="402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9AD3D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Bevan" charset="0"/>
                  </a:rPr>
                  <a:t>点击输入标题</a:t>
                </a:r>
                <a:endParaRPr lang="en-US" altLang="zh-CN" sz="2000" dirty="0">
                  <a:solidFill>
                    <a:srgbClr val="F9AD3D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endParaRPr>
              </a:p>
            </p:txBody>
          </p:sp>
          <p:sp>
            <p:nvSpPr>
              <p:cNvPr id="76" name="Rectangle 4"/>
              <p:cNvSpPr/>
              <p:nvPr/>
            </p:nvSpPr>
            <p:spPr bwMode="auto">
              <a:xfrm>
                <a:off x="597957" y="4269478"/>
                <a:ext cx="1814709" cy="1402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cap="sm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点击输入您的具体内容，点击输入您的具体内容。点击输入您的具体内容。点击输入您的具体内容。</a:t>
                </a:r>
                <a:endParaRPr lang="en-US" altLang="zh-CN" sz="16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6663502" y="1590447"/>
            <a:ext cx="1814709" cy="3955978"/>
            <a:chOff x="6663502" y="1590447"/>
            <a:chExt cx="1814709" cy="3955978"/>
          </a:xfrm>
        </p:grpSpPr>
        <p:grpSp>
          <p:nvGrpSpPr>
            <p:cNvPr id="4" name="组合 3"/>
            <p:cNvGrpSpPr/>
            <p:nvPr/>
          </p:nvGrpSpPr>
          <p:grpSpPr>
            <a:xfrm>
              <a:off x="6719466" y="1590447"/>
              <a:ext cx="1681548" cy="1681548"/>
              <a:chOff x="6773854" y="1590447"/>
              <a:chExt cx="1681548" cy="1681548"/>
            </a:xfrm>
          </p:grpSpPr>
          <p:sp>
            <p:nvSpPr>
              <p:cNvPr id="40" name="Oval 14"/>
              <p:cNvSpPr/>
              <p:nvPr/>
            </p:nvSpPr>
            <p:spPr bwMode="auto">
              <a:xfrm>
                <a:off x="6773854" y="1590447"/>
                <a:ext cx="1681548" cy="1681548"/>
              </a:xfrm>
              <a:prstGeom prst="ellipse">
                <a:avLst/>
              </a:prstGeom>
              <a:solidFill>
                <a:srgbClr val="113857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4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pic>
            <p:nvPicPr>
              <p:cNvPr id="56" name="Picture 3" descr="C:\Users\User\Desktop\Indalia\Icons\amount.png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90288" y="2052920"/>
                <a:ext cx="848677" cy="701153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6" name="组合 85"/>
            <p:cNvGrpSpPr/>
            <p:nvPr/>
          </p:nvGrpSpPr>
          <p:grpSpPr>
            <a:xfrm>
              <a:off x="6663502" y="3618142"/>
              <a:ext cx="1814709" cy="1928283"/>
              <a:chOff x="597957" y="3743534"/>
              <a:chExt cx="1814709" cy="1928283"/>
            </a:xfrm>
          </p:grpSpPr>
          <p:sp>
            <p:nvSpPr>
              <p:cNvPr id="87" name="Rectangle 6"/>
              <p:cNvSpPr/>
              <p:nvPr/>
            </p:nvSpPr>
            <p:spPr bwMode="auto">
              <a:xfrm>
                <a:off x="682800" y="3743534"/>
                <a:ext cx="1681548" cy="402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113857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Bevan" charset="0"/>
                  </a:rPr>
                  <a:t>点击输入标题</a:t>
                </a:r>
                <a:endParaRPr lang="en-US" altLang="zh-CN" sz="2000" dirty="0">
                  <a:solidFill>
                    <a:srgbClr val="11385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endParaRPr>
              </a:p>
            </p:txBody>
          </p:sp>
          <p:sp>
            <p:nvSpPr>
              <p:cNvPr id="88" name="Rectangle 4"/>
              <p:cNvSpPr/>
              <p:nvPr/>
            </p:nvSpPr>
            <p:spPr bwMode="auto">
              <a:xfrm>
                <a:off x="597957" y="4269478"/>
                <a:ext cx="1814709" cy="1402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cap="sm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点击输入您的具体内容，点击输入您的具体内容。点击输入您的具体内容。点击输入您的具体内容。</a:t>
                </a:r>
                <a:endParaRPr lang="en-US" altLang="zh-CN" sz="16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9571347" y="1585592"/>
            <a:ext cx="1814709" cy="3960833"/>
            <a:chOff x="9571347" y="1585592"/>
            <a:chExt cx="1814709" cy="3960833"/>
          </a:xfrm>
        </p:grpSpPr>
        <p:grpSp>
          <p:nvGrpSpPr>
            <p:cNvPr id="5" name="组合 4"/>
            <p:cNvGrpSpPr/>
            <p:nvPr/>
          </p:nvGrpSpPr>
          <p:grpSpPr>
            <a:xfrm>
              <a:off x="9704508" y="1585592"/>
              <a:ext cx="1681548" cy="1681548"/>
              <a:chOff x="9940181" y="1585592"/>
              <a:chExt cx="1681548" cy="1681548"/>
            </a:xfrm>
          </p:grpSpPr>
          <p:sp>
            <p:nvSpPr>
              <p:cNvPr id="58" name="Oval 15"/>
              <p:cNvSpPr/>
              <p:nvPr/>
            </p:nvSpPr>
            <p:spPr bwMode="auto">
              <a:xfrm>
                <a:off x="9940181" y="1585592"/>
                <a:ext cx="1681548" cy="1681548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4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阿里巴巴普惠体 R" panose="00020600040101010101" pitchFamily="18" charset="-122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pic>
            <p:nvPicPr>
              <p:cNvPr id="59" name="Picture 5" descr="C:\Users\User\Desktop\Indalia\Icons\money31.png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0378" y="2075789"/>
                <a:ext cx="701153" cy="701153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9" name="组合 88"/>
            <p:cNvGrpSpPr/>
            <p:nvPr/>
          </p:nvGrpSpPr>
          <p:grpSpPr>
            <a:xfrm>
              <a:off x="9571347" y="3618142"/>
              <a:ext cx="1814709" cy="1928283"/>
              <a:chOff x="597957" y="3743534"/>
              <a:chExt cx="1814709" cy="1928283"/>
            </a:xfrm>
          </p:grpSpPr>
          <p:sp>
            <p:nvSpPr>
              <p:cNvPr id="90" name="Rectangle 6"/>
              <p:cNvSpPr/>
              <p:nvPr/>
            </p:nvSpPr>
            <p:spPr bwMode="auto">
              <a:xfrm>
                <a:off x="682800" y="3743534"/>
                <a:ext cx="1681548" cy="402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AFABAB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Bevan" charset="0"/>
                  </a:rPr>
                  <a:t>点击输入标题</a:t>
                </a:r>
                <a:endParaRPr lang="en-US" altLang="zh-CN" sz="2000" dirty="0">
                  <a:solidFill>
                    <a:srgbClr val="AFABAB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endParaRPr>
              </a:p>
            </p:txBody>
          </p:sp>
          <p:sp>
            <p:nvSpPr>
              <p:cNvPr id="91" name="Rectangle 4"/>
              <p:cNvSpPr/>
              <p:nvPr/>
            </p:nvSpPr>
            <p:spPr bwMode="auto">
              <a:xfrm>
                <a:off x="597957" y="4269478"/>
                <a:ext cx="1814709" cy="1402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cap="sm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点击输入您的具体内容，点击输入您的具体内容。点击输入您的具体内容。点击输入您的具体内容。</a:t>
                </a:r>
                <a:endParaRPr lang="en-US" altLang="zh-CN" sz="16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  <p:bldP spid="60" grpId="0" animBg="1"/>
      <p:bldP spid="61" grpId="0" animBg="1"/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pyright Notice"/>
          <p:cNvSpPr/>
          <p:nvPr/>
        </p:nvSpPr>
        <p:spPr bwMode="auto">
          <a:xfrm>
            <a:off x="878978" y="281967"/>
            <a:ext cx="2569147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点击输入您的标题</a:t>
            </a:r>
            <a:endParaRPr lang="en-US" sz="2400" cap="small" dirty="0">
              <a:solidFill>
                <a:schemeClr val="bg1">
                  <a:lumMod val="6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4" name="等腰三角形 103"/>
          <p:cNvSpPr/>
          <p:nvPr/>
        </p:nvSpPr>
        <p:spPr>
          <a:xfrm flipV="1">
            <a:off x="-2" y="697"/>
            <a:ext cx="1036949" cy="6238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2" name="Text Placeholder 5"/>
          <p:cNvSpPr txBox="1"/>
          <p:nvPr/>
        </p:nvSpPr>
        <p:spPr>
          <a:xfrm>
            <a:off x="7226725" y="3449175"/>
            <a:ext cx="3757865" cy="23324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600" cap="small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</a:t>
            </a:r>
            <a:endParaRPr lang="en-US" altLang="zh-CN" sz="1600" cap="small" dirty="0">
              <a:solidFill>
                <a:schemeClr val="bg1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600" cap="small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en-US" altLang="zh-CN" sz="1600" cap="small" dirty="0">
              <a:solidFill>
                <a:schemeClr val="bg1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3" name="Content Placeholder 6"/>
          <p:cNvSpPr txBox="1"/>
          <p:nvPr/>
        </p:nvSpPr>
        <p:spPr>
          <a:xfrm>
            <a:off x="7323320" y="2392335"/>
            <a:ext cx="3470370" cy="910723"/>
          </a:xfrm>
          <a:prstGeom prst="rect">
            <a:avLst/>
          </a:prstGeom>
          <a:solidFill>
            <a:srgbClr val="113857"/>
          </a:solidFill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输入您的标题输入您的标题</a:t>
            </a:r>
            <a:endParaRPr lang="en-US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878978" y="1087469"/>
            <a:ext cx="9985517" cy="106021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6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。点击输入您的具体内容，点击输入您的具体内容。点击输入您的具体内容，点击输入您的具体内容。点击输入您的具体内容</a:t>
            </a:r>
            <a:endParaRPr lang="en-US" altLang="zh-CN" sz="16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16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78978" y="2392335"/>
            <a:ext cx="6143056" cy="3578209"/>
            <a:chOff x="878978" y="2392335"/>
            <a:chExt cx="6143056" cy="3578209"/>
          </a:xfrm>
        </p:grpSpPr>
        <p:graphicFrame>
          <p:nvGraphicFramePr>
            <p:cNvPr id="31" name="Chart Placeholder 9"/>
            <p:cNvGraphicFramePr/>
            <p:nvPr/>
          </p:nvGraphicFramePr>
          <p:xfrm>
            <a:off x="878978" y="2392335"/>
            <a:ext cx="6143056" cy="35782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sp>
          <p:nvSpPr>
            <p:cNvPr id="35" name="Rectangular Callout 8"/>
            <p:cNvSpPr/>
            <p:nvPr/>
          </p:nvSpPr>
          <p:spPr>
            <a:xfrm>
              <a:off x="5141811" y="2551240"/>
              <a:ext cx="1272252" cy="636126"/>
            </a:xfrm>
            <a:prstGeom prst="wedgeRectCallout">
              <a:avLst>
                <a:gd name="adj1" fmla="val -20833"/>
                <a:gd name="adj2" fmla="val 82065"/>
              </a:avLst>
            </a:prstGeom>
            <a:solidFill>
              <a:srgbClr val="DF696A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标题标题</a:t>
              </a:r>
              <a:endParaRPr 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  <p:bldP spid="32" grpId="0"/>
      <p:bldP spid="33" grpId="0" animBg="1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 rot="5400000">
            <a:off x="-332652" y="-251810"/>
            <a:ext cx="3082565" cy="3586184"/>
            <a:chOff x="0" y="-692406"/>
            <a:chExt cx="4381499" cy="4154425"/>
          </a:xfrm>
        </p:grpSpPr>
        <p:sp>
          <p:nvSpPr>
            <p:cNvPr id="46" name="等腰三角形 45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1" name="等腰三角形 50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等腰三角形 55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等腰三角形 56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等腰三角形 57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9" name="等腰三角形 58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0" name="等腰三角形 59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 flipH="1">
            <a:off x="7795963" y="3412364"/>
            <a:ext cx="4396036" cy="4154425"/>
            <a:chOff x="0" y="-692406"/>
            <a:chExt cx="4381499" cy="4154425"/>
          </a:xfrm>
        </p:grpSpPr>
        <p:sp>
          <p:nvSpPr>
            <p:cNvPr id="75" name="等腰三角形 74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6" name="等腰三角形 75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7" name="等腰三角形 76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8" name="等腰三角形 77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9" name="等腰三角形 78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0" name="等腰三角形 79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1" name="等腰三角形 80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2" name="等腰三角形 81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3" name="等腰三角形 82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4" name="等腰三角形 83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5" name="等腰三角形 84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6" name="等腰三角形 85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8" name="等腰三角形 87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9" name="等腰三角形 88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0" name="等腰三角形 89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1" name="等腰三角形 90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2" name="等腰三角形 91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-1" y="1850658"/>
            <a:ext cx="12192000" cy="2946514"/>
          </a:xfrm>
          <a:prstGeom prst="rect">
            <a:avLst/>
          </a:prstGeom>
          <a:solidFill>
            <a:srgbClr val="113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9" name="Copyright Notice"/>
          <p:cNvSpPr/>
          <p:nvPr/>
        </p:nvSpPr>
        <p:spPr bwMode="auto">
          <a:xfrm>
            <a:off x="3283229" y="2745298"/>
            <a:ext cx="5622868" cy="988763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6000" b="1" cap="small" dirty="0">
                <a:solidFill>
                  <a:schemeClr val="bg1"/>
                </a:solidFill>
                <a:latin typeface="Arial" panose="020B0604020202020204" pitchFamily="34" charset="0"/>
                <a:ea typeface="阿里巴巴普惠体 M" panose="00020600040101010101" pitchFamily="18" charset="-122"/>
                <a:cs typeface="Arial" panose="020B0604020202020204" pitchFamily="34" charset="0"/>
              </a:rPr>
              <a:t>04</a:t>
            </a:r>
            <a:r>
              <a:rPr lang="en-US" altLang="zh-CN" sz="5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   </a:t>
            </a:r>
            <a:r>
              <a:rPr lang="zh-CN" altLang="en-US" sz="5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过往经验总结</a:t>
            </a:r>
            <a:endParaRPr lang="en-US" sz="5400" cap="small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pyright Notice"/>
          <p:cNvSpPr/>
          <p:nvPr/>
        </p:nvSpPr>
        <p:spPr bwMode="auto">
          <a:xfrm>
            <a:off x="878978" y="281967"/>
            <a:ext cx="2569147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点击输入您的标题</a:t>
            </a:r>
            <a:endParaRPr lang="en-US" sz="2400" cap="small" dirty="0">
              <a:solidFill>
                <a:schemeClr val="bg1">
                  <a:lumMod val="6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4" name="等腰三角形 103"/>
          <p:cNvSpPr/>
          <p:nvPr/>
        </p:nvSpPr>
        <p:spPr>
          <a:xfrm flipV="1">
            <a:off x="-2" y="697"/>
            <a:ext cx="1036949" cy="6238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aphicFrame>
        <p:nvGraphicFramePr>
          <p:cNvPr id="9" name="Object 34"/>
          <p:cNvGraphicFramePr>
            <a:graphicFrameLocks noChangeAspect="1"/>
          </p:cNvGraphicFramePr>
          <p:nvPr/>
        </p:nvGraphicFramePr>
        <p:xfrm>
          <a:off x="650449" y="998002"/>
          <a:ext cx="10835889" cy="502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-2" y="1496731"/>
            <a:ext cx="6381948" cy="3656485"/>
            <a:chOff x="-2" y="1496731"/>
            <a:chExt cx="6381948" cy="3656485"/>
          </a:xfrm>
        </p:grpSpPr>
        <p:sp>
          <p:nvSpPr>
            <p:cNvPr id="10" name="Rectangle 35"/>
            <p:cNvSpPr/>
            <p:nvPr/>
          </p:nvSpPr>
          <p:spPr bwMode="auto">
            <a:xfrm>
              <a:off x="-2" y="1496731"/>
              <a:ext cx="6381948" cy="622568"/>
            </a:xfrm>
            <a:prstGeom prst="rect">
              <a:avLst/>
            </a:prstGeom>
            <a:solidFill>
              <a:srgbClr val="DF696A"/>
            </a:solidFill>
            <a:ln>
              <a:noFill/>
            </a:ln>
          </p:spPr>
          <p:txBody>
            <a:bodyPr lIns="0" tIns="0" rIns="0" bIns="0"/>
            <a:lstStyle/>
            <a:p>
              <a:endParaRPr lang="en-US" sz="1050" dirty="0">
                <a:latin typeface="阿里巴巴普惠体 R" panose="00020600040101010101" pitchFamily="18" charset="-122"/>
              </a:endParaRPr>
            </a:p>
          </p:txBody>
        </p:sp>
        <p:sp>
          <p:nvSpPr>
            <p:cNvPr id="11" name="Rectangle 39"/>
            <p:cNvSpPr/>
            <p:nvPr/>
          </p:nvSpPr>
          <p:spPr bwMode="auto">
            <a:xfrm>
              <a:off x="1036946" y="2400569"/>
              <a:ext cx="5344999" cy="996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点击输入您的具体内容，点击输入您的具体内容。点击输入您的具体内容。点击输入您的具体内容，点击输入您的具体内容。点击输入您的具体内容。点击输入您的具体内容，点击输入您的具体内容。点击输入您的具体内容。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2" name="Rectangle 39"/>
            <p:cNvSpPr/>
            <p:nvPr/>
          </p:nvSpPr>
          <p:spPr bwMode="auto">
            <a:xfrm>
              <a:off x="1036946" y="4156623"/>
              <a:ext cx="5344999" cy="996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点击输入您的具体内容，点击输入您的具体内容。点击输入您的具体内容。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3" name="Rectangle 6"/>
            <p:cNvSpPr/>
            <p:nvPr/>
          </p:nvSpPr>
          <p:spPr bwMode="auto">
            <a:xfrm>
              <a:off x="1036946" y="1641108"/>
              <a:ext cx="3659946" cy="33096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/>
            <a:p>
              <a:pPr algn="l"/>
              <a:r>
                <a:rPr lang="zh-CN" altLang="en-US" sz="32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  <a:sym typeface="Bevan" charset="0"/>
                </a:rPr>
                <a:t>点击输入您的标题</a:t>
              </a:r>
              <a:endParaRPr lang="en-US" sz="32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Bevan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  <p:bldGraphic spid="9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-692406"/>
            <a:ext cx="4381499" cy="4154425"/>
            <a:chOff x="0" y="-692406"/>
            <a:chExt cx="4381499" cy="4154425"/>
          </a:xfrm>
        </p:grpSpPr>
        <p:sp>
          <p:nvSpPr>
            <p:cNvPr id="5" name="等腰三角形 4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0" name="等腰三角形 9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5" name="等腰三角形 14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8" name="等腰三角形 17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9" name="等腰三角形 18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0" name="等腰三角形 19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 rot="10800000">
            <a:off x="9578530" y="5224781"/>
            <a:ext cx="2613470" cy="2478025"/>
            <a:chOff x="0" y="-692406"/>
            <a:chExt cx="4381499" cy="4154425"/>
          </a:xfrm>
        </p:grpSpPr>
        <p:sp>
          <p:nvSpPr>
            <p:cNvPr id="24" name="等腰三角形 23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5" name="等腰三角形 24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7" name="等腰三角形 26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等腰三角形 27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2" name="等腰三角形 31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3" name="等腰三角形 32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4" name="等腰三角形 33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6" name="等腰三角形 35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7" name="等腰三角形 36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0" name="等腰三角形 39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1" name="等腰三角形 40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42" name="圆角矩形 40"/>
          <p:cNvSpPr/>
          <p:nvPr/>
        </p:nvSpPr>
        <p:spPr>
          <a:xfrm>
            <a:off x="5218441" y="2573519"/>
            <a:ext cx="6189518" cy="926184"/>
          </a:xfrm>
          <a:prstGeom prst="roundRect">
            <a:avLst>
              <a:gd name="adj" fmla="val 25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感谢观看与</a:t>
            </a:r>
            <a:r>
              <a:rPr lang="zh-CN" altLang="en-US" sz="5400" dirty="0">
                <a:solidFill>
                  <a:srgbClr val="F9AD3D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聆听</a:t>
            </a:r>
            <a:endParaRPr lang="zh-CN" altLang="en-US" sz="5400" dirty="0">
              <a:solidFill>
                <a:srgbClr val="F9AD3D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218441" y="4382641"/>
            <a:ext cx="383030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7CA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作者：</a:t>
            </a:r>
            <a:r>
              <a:rPr lang="en-US" altLang="zh-CN" sz="2400" dirty="0">
                <a:solidFill>
                  <a:srgbClr val="F7CA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lang="zh-CN" altLang="en-US" sz="2400" dirty="0">
                <a:solidFill>
                  <a:srgbClr val="F7CA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汇</a:t>
            </a:r>
            <a:endParaRPr lang="zh-CN" altLang="en-US" sz="2400" dirty="0">
              <a:solidFill>
                <a:srgbClr val="F7CA5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4" name="Copyright Notice"/>
          <p:cNvSpPr/>
          <p:nvPr/>
        </p:nvSpPr>
        <p:spPr bwMode="auto">
          <a:xfrm>
            <a:off x="5264570" y="3596877"/>
            <a:ext cx="6143390" cy="914896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cap="small" dirty="0">
                <a:solidFill>
                  <a:schemeClr val="bg1">
                    <a:lumMod val="6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点击输入您的简要内容，点击输入您的简要内容。点击输入您的简要内容，点击输入您的简要内容。点击输入您的简要内容，点击输入您的简要内容。点击输入您的简要内容，点击输入您的简要内容。</a:t>
            </a:r>
            <a:endParaRPr lang="en-US" altLang="zh-CN" sz="1200" cap="small" dirty="0">
              <a:solidFill>
                <a:schemeClr val="bg1">
                  <a:lumMod val="6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endParaRPr lang="en-US" altLang="zh-CN" sz="1200" cap="small" dirty="0">
              <a:solidFill>
                <a:schemeClr val="bg1">
                  <a:lumMod val="6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任意多边形 2"/>
          <p:cNvSpPr/>
          <p:nvPr/>
        </p:nvSpPr>
        <p:spPr>
          <a:xfrm>
            <a:off x="3207653" y="3067213"/>
            <a:ext cx="447474" cy="492699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3" tIns="45695" rIns="91393" bIns="45695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49175" y="3069594"/>
            <a:ext cx="7016771" cy="4926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33" tIns="0" rIns="134933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6056" y="2494780"/>
            <a:ext cx="6981068" cy="580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07122" y="2491210"/>
            <a:ext cx="640268" cy="58433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3" tIns="45695" rIns="91393" bIns="45695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16081" y="3797929"/>
            <a:ext cx="6268204" cy="1268638"/>
          </a:xfrm>
          <a:prstGeom prst="rect">
            <a:avLst/>
          </a:prstGeom>
          <a:noFill/>
          <a:ln w="25400">
            <a:noFill/>
          </a:ln>
        </p:spPr>
        <p:txBody>
          <a:bodyPr lIns="91393" tIns="45695" rIns="91393" bIns="45695" anchor="ctr"/>
          <a:p>
            <a:pPr eaLnBrk="0" hangingPunct="0">
              <a:lnSpc>
                <a:spcPts val="2400"/>
              </a:lnSpc>
            </a:pP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模板下载：</a:t>
            </a:r>
            <a:r>
              <a:rPr lang="en-US" altLang="zh-CN" sz="1055" b="1" dirty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hlinkClick r:id="rId1"/>
              </a:rPr>
              <a:t>www.ppthui.com/muban/</a:t>
            </a:r>
            <a:r>
              <a:rPr lang="en-US" altLang="zh-CN" sz="1055" b="1" dirty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2"/>
              </a:rPr>
              <a:t>www.ppthui.com/hangye/</a:t>
            </a:r>
            <a:endParaRPr lang="en-US" altLang="zh-CN" sz="1055" b="1" dirty="0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工作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www.ppthui.com/gongzuo/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www.ppthui.com/jieri/</a:t>
            </a:r>
            <a:endParaRPr lang="en-US" altLang="zh-CN" sz="1055" b="1" dirty="0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背景图片：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www.ppthui.com/beijing/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   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课件模板：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www.ppthui.com/kejian/</a:t>
            </a:r>
            <a:endParaRPr lang="en-US" altLang="zh-CN" sz="1055" b="1" dirty="0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2670" y="975034"/>
            <a:ext cx="2856217" cy="142810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 rot="5400000">
            <a:off x="5280921" y="-191949"/>
            <a:ext cx="2331388" cy="2712282"/>
            <a:chOff x="0" y="-692406"/>
            <a:chExt cx="4381499" cy="4154425"/>
          </a:xfrm>
        </p:grpSpPr>
        <p:sp>
          <p:nvSpPr>
            <p:cNvPr id="46" name="等腰三角形 45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1" name="等腰三角形 50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等腰三角形 55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等腰三角形 56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等腰三角形 57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9" name="等腰三角形 58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0" name="等腰三角形 59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64" name="矩形 63"/>
          <p:cNvSpPr/>
          <p:nvPr/>
        </p:nvSpPr>
        <p:spPr>
          <a:xfrm>
            <a:off x="0" y="1578461"/>
            <a:ext cx="2393912" cy="638628"/>
          </a:xfrm>
          <a:prstGeom prst="rect">
            <a:avLst/>
          </a:prstGeom>
          <a:solidFill>
            <a:srgbClr val="DF69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CONTENTS</a:t>
            </a:r>
            <a:endParaRPr lang="zh-CN" altLang="en-US" sz="3200" dirty="0"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grpSp>
        <p:nvGrpSpPr>
          <p:cNvPr id="94" name="组合 93"/>
          <p:cNvGrpSpPr/>
          <p:nvPr/>
        </p:nvGrpSpPr>
        <p:grpSpPr>
          <a:xfrm>
            <a:off x="814596" y="2621998"/>
            <a:ext cx="6981371" cy="682238"/>
            <a:chOff x="814596" y="2621998"/>
            <a:chExt cx="6981371" cy="682238"/>
          </a:xfrm>
        </p:grpSpPr>
        <p:sp>
          <p:nvSpPr>
            <p:cNvPr id="65" name="矩形 64"/>
            <p:cNvSpPr/>
            <p:nvPr/>
          </p:nvSpPr>
          <p:spPr>
            <a:xfrm>
              <a:off x="814596" y="2621998"/>
              <a:ext cx="6981371" cy="682238"/>
            </a:xfrm>
            <a:prstGeom prst="rect">
              <a:avLst/>
            </a:prstGeom>
            <a:solidFill>
              <a:srgbClr val="3553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69" name="Copyright Notice"/>
            <p:cNvSpPr/>
            <p:nvPr/>
          </p:nvSpPr>
          <p:spPr bwMode="auto">
            <a:xfrm>
              <a:off x="2718384" y="2736307"/>
              <a:ext cx="2647694" cy="434765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cap="small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01   </a:t>
              </a:r>
              <a:r>
                <a:rPr lang="zh-CN" altLang="en-US" sz="2400" cap="small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个人信息概述</a:t>
              </a:r>
              <a:endParaRPr lang="en-US" sz="2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814596" y="3462910"/>
            <a:ext cx="6981371" cy="682238"/>
            <a:chOff x="814596" y="3462910"/>
            <a:chExt cx="6981371" cy="682238"/>
          </a:xfrm>
        </p:grpSpPr>
        <p:sp>
          <p:nvSpPr>
            <p:cNvPr id="66" name="矩形 65"/>
            <p:cNvSpPr/>
            <p:nvPr/>
          </p:nvSpPr>
          <p:spPr>
            <a:xfrm>
              <a:off x="814596" y="3462910"/>
              <a:ext cx="6981371" cy="682238"/>
            </a:xfrm>
            <a:prstGeom prst="rect">
              <a:avLst/>
            </a:prstGeom>
            <a:solidFill>
              <a:srgbClr val="3553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70" name="Copyright Notice"/>
            <p:cNvSpPr/>
            <p:nvPr/>
          </p:nvSpPr>
          <p:spPr bwMode="auto">
            <a:xfrm>
              <a:off x="2718381" y="3577219"/>
              <a:ext cx="2647694" cy="434765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cap="small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02   </a:t>
              </a:r>
              <a:r>
                <a:rPr lang="zh-CN" altLang="en-US" sz="2400" cap="small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爱好特长介绍</a:t>
              </a:r>
              <a:endParaRPr lang="en-US" altLang="zh-CN" sz="2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814596" y="4303822"/>
            <a:ext cx="6981371" cy="682238"/>
            <a:chOff x="814596" y="4303822"/>
            <a:chExt cx="6981371" cy="682238"/>
          </a:xfrm>
        </p:grpSpPr>
        <p:sp>
          <p:nvSpPr>
            <p:cNvPr id="67" name="矩形 66"/>
            <p:cNvSpPr/>
            <p:nvPr/>
          </p:nvSpPr>
          <p:spPr>
            <a:xfrm>
              <a:off x="814596" y="4303822"/>
              <a:ext cx="6981371" cy="682238"/>
            </a:xfrm>
            <a:prstGeom prst="rect">
              <a:avLst/>
            </a:prstGeom>
            <a:solidFill>
              <a:srgbClr val="3553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71" name="Copyright Notice"/>
            <p:cNvSpPr/>
            <p:nvPr/>
          </p:nvSpPr>
          <p:spPr bwMode="auto">
            <a:xfrm>
              <a:off x="2718381" y="4418131"/>
              <a:ext cx="2647694" cy="434765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cap="small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03   </a:t>
              </a:r>
              <a:r>
                <a:rPr lang="zh-CN" altLang="en-US" sz="2400" cap="small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参与项目展示</a:t>
              </a:r>
              <a:endParaRPr lang="en-US" altLang="zh-CN" sz="2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814596" y="5144734"/>
            <a:ext cx="6981371" cy="682238"/>
            <a:chOff x="814596" y="5144734"/>
            <a:chExt cx="6981371" cy="682238"/>
          </a:xfrm>
        </p:grpSpPr>
        <p:sp>
          <p:nvSpPr>
            <p:cNvPr id="68" name="矩形 67"/>
            <p:cNvSpPr/>
            <p:nvPr/>
          </p:nvSpPr>
          <p:spPr>
            <a:xfrm>
              <a:off x="814596" y="5144734"/>
              <a:ext cx="6981371" cy="682238"/>
            </a:xfrm>
            <a:prstGeom prst="rect">
              <a:avLst/>
            </a:prstGeom>
            <a:solidFill>
              <a:srgbClr val="3553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72" name="Copyright Notice"/>
            <p:cNvSpPr/>
            <p:nvPr/>
          </p:nvSpPr>
          <p:spPr bwMode="auto">
            <a:xfrm>
              <a:off x="2718381" y="5259043"/>
              <a:ext cx="2647694" cy="434765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cap="small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04   </a:t>
              </a:r>
              <a:r>
                <a:rPr lang="zh-CN" altLang="en-US" sz="2400" cap="small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过往经验总结</a:t>
              </a:r>
              <a:endParaRPr lang="en-US" altLang="zh-CN" sz="2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795967" y="0"/>
            <a:ext cx="439603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74" name="组合 73"/>
          <p:cNvGrpSpPr/>
          <p:nvPr/>
        </p:nvGrpSpPr>
        <p:grpSpPr>
          <a:xfrm flipH="1">
            <a:off x="7795963" y="3412364"/>
            <a:ext cx="4396036" cy="4154425"/>
            <a:chOff x="0" y="-692406"/>
            <a:chExt cx="4381499" cy="4154425"/>
          </a:xfrm>
        </p:grpSpPr>
        <p:sp>
          <p:nvSpPr>
            <p:cNvPr id="75" name="等腰三角形 74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6" name="等腰三角形 75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7" name="等腰三角形 76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8" name="等腰三角形 77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9" name="等腰三角形 78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0" name="等腰三角形 79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1" name="等腰三角形 80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2" name="等腰三角形 81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3" name="等腰三角形 82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4" name="等腰三角形 83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5" name="等腰三角形 84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6" name="等腰三角形 85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8" name="等腰三角形 87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9" name="等腰三角形 88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0" name="等腰三角形 89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1" name="等腰三角形 90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2" name="等腰三角形 91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8876503" y="893650"/>
            <a:ext cx="31172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solidFill>
                  <a:srgbClr val="103959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目录</a:t>
            </a:r>
            <a:endParaRPr lang="zh-CN" altLang="en-US" sz="8000" dirty="0">
              <a:solidFill>
                <a:srgbClr val="103959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2" grpId="0" animBg="1"/>
      <p:bldP spid="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 rot="5400000">
            <a:off x="-332652" y="-251810"/>
            <a:ext cx="3082565" cy="3586184"/>
            <a:chOff x="0" y="-692406"/>
            <a:chExt cx="4381499" cy="4154425"/>
          </a:xfrm>
        </p:grpSpPr>
        <p:sp>
          <p:nvSpPr>
            <p:cNvPr id="46" name="等腰三角形 45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1" name="等腰三角形 50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等腰三角形 55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等腰三角形 56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等腰三角形 57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9" name="等腰三角形 58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0" name="等腰三角形 59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 flipH="1">
            <a:off x="7795963" y="3412364"/>
            <a:ext cx="4396036" cy="4154425"/>
            <a:chOff x="0" y="-692406"/>
            <a:chExt cx="4381499" cy="4154425"/>
          </a:xfrm>
        </p:grpSpPr>
        <p:sp>
          <p:nvSpPr>
            <p:cNvPr id="75" name="等腰三角形 74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6" name="等腰三角形 75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7" name="等腰三角形 76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8" name="等腰三角形 77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9" name="等腰三角形 78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0" name="等腰三角形 79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1" name="等腰三角形 80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2" name="等腰三角形 81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3" name="等腰三角形 82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4" name="等腰三角形 83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5" name="等腰三角形 84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6" name="等腰三角形 85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8" name="等腰三角形 87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9" name="等腰三角形 88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0" name="等腰三角形 89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1" name="等腰三角形 90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2" name="等腰三角形 91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-1" y="1850658"/>
            <a:ext cx="12192000" cy="2946514"/>
          </a:xfrm>
          <a:prstGeom prst="rect">
            <a:avLst/>
          </a:prstGeom>
          <a:solidFill>
            <a:srgbClr val="113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9" name="Copyright Notice"/>
          <p:cNvSpPr/>
          <p:nvPr/>
        </p:nvSpPr>
        <p:spPr bwMode="auto">
          <a:xfrm>
            <a:off x="3283228" y="2745298"/>
            <a:ext cx="5622867" cy="988763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6000" b="1" cap="small" dirty="0">
                <a:solidFill>
                  <a:schemeClr val="bg1"/>
                </a:solidFill>
                <a:latin typeface="Arial" panose="020B0604020202020204" pitchFamily="34" charset="0"/>
                <a:ea typeface="阿里巴巴普惠体 M" panose="00020600040101010101" pitchFamily="18" charset="-122"/>
                <a:cs typeface="Arial" panose="020B0604020202020204" pitchFamily="34" charset="0"/>
              </a:rPr>
              <a:t>01</a:t>
            </a:r>
            <a:r>
              <a:rPr lang="en-US" altLang="zh-CN" sz="5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   </a:t>
            </a:r>
            <a:r>
              <a:rPr lang="zh-CN" altLang="en-US" sz="5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个人信息概述</a:t>
            </a:r>
            <a:endParaRPr lang="en-US" sz="5400" cap="small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pyright Notice"/>
          <p:cNvSpPr/>
          <p:nvPr/>
        </p:nvSpPr>
        <p:spPr bwMode="auto">
          <a:xfrm>
            <a:off x="878978" y="281967"/>
            <a:ext cx="2569147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点击输入您的标题</a:t>
            </a:r>
            <a:endParaRPr lang="en-US" sz="2400" cap="small" dirty="0">
              <a:solidFill>
                <a:schemeClr val="bg1">
                  <a:lumMod val="6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4" name="等腰三角形 103"/>
          <p:cNvSpPr/>
          <p:nvPr/>
        </p:nvSpPr>
        <p:spPr>
          <a:xfrm flipV="1">
            <a:off x="-2" y="697"/>
            <a:ext cx="1036949" cy="6238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 rot="20303162">
            <a:off x="1028700" y="1181100"/>
            <a:ext cx="3524250" cy="3581400"/>
            <a:chOff x="1847850" y="1200150"/>
            <a:chExt cx="3524250" cy="3581400"/>
          </a:xfrm>
        </p:grpSpPr>
        <p:sp>
          <p:nvSpPr>
            <p:cNvPr id="15" name="矩形 14"/>
            <p:cNvSpPr/>
            <p:nvPr/>
          </p:nvSpPr>
          <p:spPr>
            <a:xfrm>
              <a:off x="1847850" y="1200150"/>
              <a:ext cx="3524250" cy="3581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FABAB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038350" y="1393739"/>
              <a:ext cx="3143250" cy="2835361"/>
            </a:xfrm>
            <a:prstGeom prst="rect">
              <a:avLst/>
            </a:prstGeom>
            <a:solidFill>
              <a:srgbClr val="1138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sp>
          <p:nvSpPr>
            <p:cNvPr id="17" name="Copyright Notice"/>
            <p:cNvSpPr/>
            <p:nvPr/>
          </p:nvSpPr>
          <p:spPr bwMode="auto">
            <a:xfrm>
              <a:off x="3069196" y="4334109"/>
              <a:ext cx="1081560" cy="342432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b="1" cap="small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输入标题</a:t>
              </a:r>
              <a:endParaRPr lang="en-US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 rot="807370">
            <a:off x="4442248" y="2107971"/>
            <a:ext cx="3524250" cy="3581400"/>
            <a:chOff x="1847850" y="1200150"/>
            <a:chExt cx="3524250" cy="3581400"/>
          </a:xfrm>
          <a:effectLst/>
        </p:grpSpPr>
        <p:sp>
          <p:nvSpPr>
            <p:cNvPr id="19" name="矩形 18"/>
            <p:cNvSpPr/>
            <p:nvPr/>
          </p:nvSpPr>
          <p:spPr>
            <a:xfrm>
              <a:off x="1847850" y="1200150"/>
              <a:ext cx="3524250" cy="3581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FABAB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038350" y="1393739"/>
              <a:ext cx="3143250" cy="2835361"/>
            </a:xfrm>
            <a:prstGeom prst="rect">
              <a:avLst/>
            </a:prstGeom>
            <a:solidFill>
              <a:srgbClr val="DF69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sp>
          <p:nvSpPr>
            <p:cNvPr id="21" name="Copyright Notice"/>
            <p:cNvSpPr/>
            <p:nvPr/>
          </p:nvSpPr>
          <p:spPr bwMode="auto">
            <a:xfrm>
              <a:off x="3069196" y="4334109"/>
              <a:ext cx="1081560" cy="342432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b="1" cap="small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输入标题</a:t>
              </a:r>
              <a:endParaRPr lang="en-US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 rot="20373937">
            <a:off x="6855869" y="923668"/>
            <a:ext cx="3524250" cy="3581400"/>
            <a:chOff x="1847850" y="1200150"/>
            <a:chExt cx="3524250" cy="3581400"/>
          </a:xfrm>
        </p:grpSpPr>
        <p:sp>
          <p:nvSpPr>
            <p:cNvPr id="23" name="矩形 22"/>
            <p:cNvSpPr/>
            <p:nvPr/>
          </p:nvSpPr>
          <p:spPr>
            <a:xfrm>
              <a:off x="1847850" y="1200150"/>
              <a:ext cx="3524250" cy="3581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FABAB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038350" y="1393739"/>
              <a:ext cx="3143250" cy="2835361"/>
            </a:xfrm>
            <a:prstGeom prst="rect">
              <a:avLst/>
            </a:prstGeom>
            <a:solidFill>
              <a:srgbClr val="A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sp>
          <p:nvSpPr>
            <p:cNvPr id="25" name="Copyright Notice"/>
            <p:cNvSpPr/>
            <p:nvPr/>
          </p:nvSpPr>
          <p:spPr bwMode="auto">
            <a:xfrm>
              <a:off x="3069195" y="4334109"/>
              <a:ext cx="1081560" cy="342432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b="1" cap="small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输入标题</a:t>
              </a:r>
              <a:endParaRPr lang="en-US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</p:grpSp>
      <p:sp>
        <p:nvSpPr>
          <p:cNvPr id="27" name="Copyright Notice"/>
          <p:cNvSpPr/>
          <p:nvPr/>
        </p:nvSpPr>
        <p:spPr bwMode="auto">
          <a:xfrm>
            <a:off x="8170960" y="4977564"/>
            <a:ext cx="3430389" cy="108552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点击输入您的具体内容，点击输入您的具体内容。点击输入您的具体内容。点击输入您的具体内容，点击输入您的具体内容。点击输入您的具体内容。</a:t>
            </a: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矩形 72"/>
          <p:cNvSpPr/>
          <p:nvPr/>
        </p:nvSpPr>
        <p:spPr>
          <a:xfrm>
            <a:off x="0" y="1"/>
            <a:ext cx="121920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94" name="Copyright Notice"/>
          <p:cNvSpPr/>
          <p:nvPr/>
        </p:nvSpPr>
        <p:spPr bwMode="auto">
          <a:xfrm>
            <a:off x="878978" y="281967"/>
            <a:ext cx="2569147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点击输入您的标题</a:t>
            </a:r>
            <a:endParaRPr lang="en-US" sz="2400" cap="small" dirty="0">
              <a:solidFill>
                <a:schemeClr val="bg1">
                  <a:lumMod val="6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95" name="Copyright Notice"/>
          <p:cNvSpPr/>
          <p:nvPr/>
        </p:nvSpPr>
        <p:spPr bwMode="auto">
          <a:xfrm>
            <a:off x="522606" y="1059353"/>
            <a:ext cx="5783925" cy="108552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>
              <a:lnSpc>
                <a:spcPct val="120000"/>
              </a:lnSpc>
            </a:pP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-1" y="2202718"/>
            <a:ext cx="6238875" cy="279400"/>
            <a:chOff x="0" y="2349500"/>
            <a:chExt cx="3810002" cy="279400"/>
          </a:xfrm>
        </p:grpSpPr>
        <p:sp>
          <p:nvSpPr>
            <p:cNvPr id="97" name="矩形 96"/>
            <p:cNvSpPr/>
            <p:nvPr/>
          </p:nvSpPr>
          <p:spPr>
            <a:xfrm>
              <a:off x="0" y="2349500"/>
              <a:ext cx="1270000" cy="279400"/>
            </a:xfrm>
            <a:prstGeom prst="rect">
              <a:avLst/>
            </a:prstGeom>
            <a:solidFill>
              <a:srgbClr val="DF69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1270001" y="2349500"/>
              <a:ext cx="1270000" cy="279400"/>
            </a:xfrm>
            <a:prstGeom prst="rect">
              <a:avLst/>
            </a:prstGeom>
            <a:solidFill>
              <a:srgbClr val="E6B7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2540002" y="2349500"/>
              <a:ext cx="1270000" cy="279400"/>
            </a:xfrm>
            <a:prstGeom prst="rect">
              <a:avLst/>
            </a:prstGeom>
            <a:solidFill>
              <a:srgbClr val="66AA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sp>
        <p:nvSpPr>
          <p:cNvPr id="100" name="Copyright Notice"/>
          <p:cNvSpPr/>
          <p:nvPr/>
        </p:nvSpPr>
        <p:spPr bwMode="auto">
          <a:xfrm>
            <a:off x="518472" y="2977152"/>
            <a:ext cx="1357276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rgbClr val="DF696A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自我评价</a:t>
            </a:r>
            <a:endParaRPr lang="en-US" altLang="zh-CN" sz="2400" cap="small" dirty="0">
              <a:solidFill>
                <a:srgbClr val="DF696A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1" name="Copyright Notice"/>
          <p:cNvSpPr/>
          <p:nvPr/>
        </p:nvSpPr>
        <p:spPr bwMode="auto">
          <a:xfrm>
            <a:off x="518472" y="3411917"/>
            <a:ext cx="5986023" cy="108552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cap="small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cap="small" dirty="0">
              <a:solidFill>
                <a:schemeClr val="bg1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" name="等腰三角形 2"/>
          <p:cNvSpPr/>
          <p:nvPr/>
        </p:nvSpPr>
        <p:spPr>
          <a:xfrm flipV="1">
            <a:off x="-2" y="697"/>
            <a:ext cx="1036949" cy="6238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aphicFrame>
        <p:nvGraphicFramePr>
          <p:cNvPr id="122" name="‘’；"/>
          <p:cNvGraphicFramePr>
            <a:graphicFrameLocks noGrp="1"/>
          </p:cNvGraphicFramePr>
          <p:nvPr/>
        </p:nvGraphicFramePr>
        <p:xfrm>
          <a:off x="7221600" y="936805"/>
          <a:ext cx="3987673" cy="352674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15000"/>
                    </a:prstClr>
                  </a:innerShdw>
                </a:effectLst>
                <a:tableStyleId>{5C22544A-7EE6-4342-B048-85BDC9FD1C3A}</a:tableStyleId>
              </a:tblPr>
              <a:tblGrid>
                <a:gridCol w="2141057"/>
                <a:gridCol w="1846616"/>
              </a:tblGrid>
              <a:tr h="52548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姓名：办公资源网 </a:t>
                      </a:r>
                      <a:endParaRPr lang="zh-CN" altLang="en-US" sz="1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性别：男</a:t>
                      </a:r>
                      <a:endParaRPr kumimoji="0" lang="zh-CN" altLang="en-US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8445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年龄：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</a:t>
                      </a: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岁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民族：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</a:t>
                      </a: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族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8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体重：</a:t>
                      </a:r>
                      <a:r>
                        <a:rPr lang="en-US" altLang="zh-CN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 kg</a:t>
                      </a:r>
                      <a:endParaRPr lang="zh-CN" altLang="en-US" sz="1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身高：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XXX cm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8445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籍贯：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学历：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8445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联系方式：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888 8888 8888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FF0">
                        <a:alpha val="40000"/>
                      </a:srgbClr>
                    </a:solidFill>
                  </a:tcPr>
                </a:tc>
              </a:tr>
              <a:tr h="60893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电子邮箱：</a:t>
                      </a:r>
                      <a:r>
                        <a:rPr lang="en-US" altLang="zh-CN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XXX@</a:t>
                      </a:r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办公资源网</a:t>
                      </a:r>
                      <a:r>
                        <a:rPr lang="en-US" altLang="zh-CN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.com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844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现在住址：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XXXXXXXXXXXX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94" grpId="0"/>
      <p:bldP spid="95" grpId="0"/>
      <p:bldP spid="100" grpId="0"/>
      <p:bldP spid="101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pyright Notice"/>
          <p:cNvSpPr/>
          <p:nvPr/>
        </p:nvSpPr>
        <p:spPr bwMode="auto">
          <a:xfrm>
            <a:off x="878978" y="281967"/>
            <a:ext cx="2569147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点击输入您的标题</a:t>
            </a:r>
            <a:endParaRPr lang="en-US" sz="2400" cap="small" dirty="0">
              <a:solidFill>
                <a:schemeClr val="bg1">
                  <a:lumMod val="6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4" name="等腰三角形 103"/>
          <p:cNvSpPr/>
          <p:nvPr/>
        </p:nvSpPr>
        <p:spPr>
          <a:xfrm flipV="1">
            <a:off x="-2" y="697"/>
            <a:ext cx="1036949" cy="6238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23" name="Copyright Notice"/>
          <p:cNvSpPr/>
          <p:nvPr/>
        </p:nvSpPr>
        <p:spPr bwMode="auto">
          <a:xfrm>
            <a:off x="1096300" y="4075878"/>
            <a:ext cx="2303200" cy="237818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点击输入您的具体内容，点击输入您的具体内容。点击输入您的具体内容，点击输入您的具体内容。点击输入您的具体内容，点击输入您的具体内容。点击输入您的具体内容，点击输入您的具体内容具体内容。</a:t>
            </a: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lnSpc>
                <a:spcPct val="120000"/>
              </a:lnSpc>
            </a:pP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26" name="Copyright Notice"/>
          <p:cNvSpPr/>
          <p:nvPr/>
        </p:nvSpPr>
        <p:spPr bwMode="auto">
          <a:xfrm>
            <a:off x="3699669" y="4084699"/>
            <a:ext cx="2303200" cy="237818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点击输入您的具体内容，点击输入您的具体内容。点击输入您的具体内容，点击输入您的具体内容。点击输入您的具体内容，点击输入您的具体内容。点击输入您的具体内容，点击输入您的具体内容具体内容。</a:t>
            </a: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lnSpc>
                <a:spcPct val="120000"/>
              </a:lnSpc>
            </a:pP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28" name="Copyright Notice"/>
          <p:cNvSpPr/>
          <p:nvPr/>
        </p:nvSpPr>
        <p:spPr bwMode="auto">
          <a:xfrm>
            <a:off x="6302546" y="4084699"/>
            <a:ext cx="2303200" cy="237818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点击输入您的具体内容，点击输入您的具体内容。点击输入您的具体内容，点击输入您的具体内容。点击输入您的具体内容，点击输入您的具体内容。点击输入您的具体内容，点击输入您的具体内容具体内容。</a:t>
            </a: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lnSpc>
                <a:spcPct val="120000"/>
              </a:lnSpc>
            </a:pP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1262216"/>
            <a:ext cx="12192000" cy="2546803"/>
            <a:chOff x="0" y="1262216"/>
            <a:chExt cx="12192000" cy="2546803"/>
          </a:xfrm>
        </p:grpSpPr>
        <p:sp>
          <p:nvSpPr>
            <p:cNvPr id="105" name="矩形 104"/>
            <p:cNvSpPr/>
            <p:nvPr/>
          </p:nvSpPr>
          <p:spPr>
            <a:xfrm>
              <a:off x="0" y="3231622"/>
              <a:ext cx="12192000" cy="57739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0" y="1262216"/>
              <a:ext cx="12192000" cy="1969407"/>
            </a:xfrm>
            <a:prstGeom prst="rect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1479550" y="1478570"/>
              <a:ext cx="1536700" cy="15367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4044950" y="1478570"/>
              <a:ext cx="1536700" cy="15367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 flipH="1">
              <a:off x="6610350" y="1478570"/>
              <a:ext cx="1536700" cy="15367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 flipH="1">
              <a:off x="9175750" y="1478570"/>
              <a:ext cx="1536700" cy="15367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11" name="Copyright Notice"/>
            <p:cNvSpPr/>
            <p:nvPr/>
          </p:nvSpPr>
          <p:spPr bwMode="auto">
            <a:xfrm>
              <a:off x="1671854" y="3327844"/>
              <a:ext cx="1152092" cy="373209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cap="small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sz="2000" cap="small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25" name="Copyright Notice"/>
            <p:cNvSpPr/>
            <p:nvPr/>
          </p:nvSpPr>
          <p:spPr bwMode="auto">
            <a:xfrm>
              <a:off x="4275223" y="3336665"/>
              <a:ext cx="1152092" cy="373209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cap="small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sz="2000" cap="small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27" name="Copyright Notice"/>
            <p:cNvSpPr/>
            <p:nvPr/>
          </p:nvSpPr>
          <p:spPr bwMode="auto">
            <a:xfrm>
              <a:off x="6878100" y="3336665"/>
              <a:ext cx="1152092" cy="373209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cap="small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sz="2000" cap="small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29" name="Copyright Notice"/>
            <p:cNvSpPr/>
            <p:nvPr/>
          </p:nvSpPr>
          <p:spPr bwMode="auto">
            <a:xfrm>
              <a:off x="9396335" y="3327844"/>
              <a:ext cx="1152092" cy="373209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cap="small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sz="2000" cap="small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130" name="Copyright Notice"/>
          <p:cNvSpPr/>
          <p:nvPr/>
        </p:nvSpPr>
        <p:spPr bwMode="auto">
          <a:xfrm>
            <a:off x="8820781" y="4075878"/>
            <a:ext cx="2303200" cy="237818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点击输入您的具体内容，点击输入您的具体内容。点击输入您的具体内容，点击输入您的具体内容。点击输入您的具体内容，点击输入您的具体内容。点击输入您的具体内容，点击输入您的具体内容具体内容。</a:t>
            </a: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lnSpc>
                <a:spcPct val="120000"/>
              </a:lnSpc>
            </a:pPr>
            <a:endParaRPr lang="en-US" altLang="zh-CN" sz="1400" cap="small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  <p:bldP spid="123" grpId="0"/>
      <p:bldP spid="126" grpId="0"/>
      <p:bldP spid="128" grpId="0"/>
      <p:bldP spid="1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pyright Notice"/>
          <p:cNvSpPr/>
          <p:nvPr/>
        </p:nvSpPr>
        <p:spPr bwMode="auto">
          <a:xfrm>
            <a:off x="878978" y="281967"/>
            <a:ext cx="2569147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点击输入您的标题</a:t>
            </a:r>
            <a:endParaRPr lang="en-US" sz="2400" cap="small" dirty="0">
              <a:solidFill>
                <a:schemeClr val="bg1">
                  <a:lumMod val="6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4" name="等腰三角形 103"/>
          <p:cNvSpPr/>
          <p:nvPr/>
        </p:nvSpPr>
        <p:spPr>
          <a:xfrm flipV="1">
            <a:off x="-2" y="697"/>
            <a:ext cx="1036949" cy="6238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010442" y="0"/>
            <a:ext cx="10546820" cy="6858000"/>
            <a:chOff x="1010442" y="0"/>
            <a:chExt cx="10546820" cy="6858000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5394813" y="1285374"/>
              <a:ext cx="3067050" cy="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  <a:headEnd type="none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033373" y="2828555"/>
              <a:ext cx="3067050" cy="1905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  <a:headEnd type="none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682916" y="4833949"/>
              <a:ext cx="3257550" cy="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  <a:headEnd type="oval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60960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263662" y="1066800"/>
              <a:ext cx="1664676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3200" dirty="0"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2019</a:t>
              </a:r>
              <a:endParaRPr lang="zh-CN" altLang="en-US" sz="3200" dirty="0"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263662" y="4612367"/>
              <a:ext cx="1664676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3200" dirty="0"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2015</a:t>
              </a:r>
              <a:endParaRPr lang="zh-CN" altLang="en-US" sz="3200" dirty="0"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298870" y="1073951"/>
              <a:ext cx="4258392" cy="1630166"/>
              <a:chOff x="7298870" y="1073951"/>
              <a:chExt cx="4258392" cy="1630166"/>
            </a:xfrm>
          </p:grpSpPr>
          <p:sp>
            <p:nvSpPr>
              <p:cNvPr id="24" name="Copyright Notice"/>
              <p:cNvSpPr/>
              <p:nvPr/>
            </p:nvSpPr>
            <p:spPr bwMode="auto">
              <a:xfrm>
                <a:off x="7298870" y="1073951"/>
                <a:ext cx="2022928" cy="434765"/>
              </a:xfrm>
              <a:prstGeom prst="rect">
                <a:avLst/>
              </a:prstGeom>
              <a:solidFill>
                <a:srgbClr val="DF696A"/>
              </a:solidFill>
              <a:ln w="635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2400" rIns="72000" bIns="32400" rtlCol="0" anchor="t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cap="small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输入您的标题</a:t>
                </a:r>
                <a:endParaRPr lang="en-US" sz="2400" cap="small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25" name="Copyright Notice"/>
              <p:cNvSpPr/>
              <p:nvPr/>
            </p:nvSpPr>
            <p:spPr bwMode="auto">
              <a:xfrm>
                <a:off x="7298870" y="1618597"/>
                <a:ext cx="4258392" cy="1085520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FFFFFF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2400" rIns="72000" bIns="32400" rtlCol="0" anchor="t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400" cap="sm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  </a:r>
                <a:endParaRPr lang="en-US" altLang="zh-CN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7298870" y="4612367"/>
              <a:ext cx="4258392" cy="1630166"/>
              <a:chOff x="7298870" y="1073951"/>
              <a:chExt cx="4258392" cy="1630166"/>
            </a:xfrm>
          </p:grpSpPr>
          <p:sp>
            <p:nvSpPr>
              <p:cNvPr id="35" name="Copyright Notice"/>
              <p:cNvSpPr/>
              <p:nvPr/>
            </p:nvSpPr>
            <p:spPr bwMode="auto">
              <a:xfrm>
                <a:off x="7298870" y="1073951"/>
                <a:ext cx="2022928" cy="434765"/>
              </a:xfrm>
              <a:prstGeom prst="rect">
                <a:avLst/>
              </a:prstGeom>
              <a:solidFill>
                <a:srgbClr val="DF696A"/>
              </a:solidFill>
              <a:ln w="635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2400" rIns="72000" bIns="32400" rtlCol="0" anchor="t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cap="small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输入您的标题</a:t>
                </a:r>
                <a:endParaRPr lang="en-US" sz="2400" cap="small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6" name="Copyright Notice"/>
              <p:cNvSpPr/>
              <p:nvPr/>
            </p:nvSpPr>
            <p:spPr bwMode="auto">
              <a:xfrm>
                <a:off x="7298870" y="1618597"/>
                <a:ext cx="4258392" cy="1085520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FFFFFF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2400" rIns="72000" bIns="32400" rtlCol="0" anchor="t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400" cap="sm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  </a:r>
                <a:endParaRPr lang="en-US" altLang="zh-CN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1010442" y="2613917"/>
              <a:ext cx="4258392" cy="1630166"/>
              <a:chOff x="7298870" y="1073951"/>
              <a:chExt cx="4258392" cy="1630166"/>
            </a:xfrm>
          </p:grpSpPr>
          <p:sp>
            <p:nvSpPr>
              <p:cNvPr id="38" name="Copyright Notice"/>
              <p:cNvSpPr/>
              <p:nvPr/>
            </p:nvSpPr>
            <p:spPr bwMode="auto">
              <a:xfrm>
                <a:off x="7298870" y="1073951"/>
                <a:ext cx="2022928" cy="434765"/>
              </a:xfrm>
              <a:prstGeom prst="rect">
                <a:avLst/>
              </a:prstGeom>
              <a:solidFill>
                <a:srgbClr val="DF696A"/>
              </a:solidFill>
              <a:ln w="635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2400" rIns="72000" bIns="32400" rtlCol="0" anchor="t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cap="small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输入您的标题</a:t>
                </a:r>
                <a:endParaRPr lang="en-US" sz="2400" cap="small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9" name="Copyright Notice"/>
              <p:cNvSpPr/>
              <p:nvPr/>
            </p:nvSpPr>
            <p:spPr bwMode="auto">
              <a:xfrm>
                <a:off x="7298870" y="1618597"/>
                <a:ext cx="4258392" cy="1085520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FFFFFF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2400" rIns="72000" bIns="32400" rtlCol="0" anchor="t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400" cap="sm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  </a:r>
                <a:endParaRPr lang="en-US" altLang="zh-CN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 rot="5400000">
            <a:off x="-332652" y="-251810"/>
            <a:ext cx="3082565" cy="3586184"/>
            <a:chOff x="0" y="-692406"/>
            <a:chExt cx="4381499" cy="4154425"/>
          </a:xfrm>
        </p:grpSpPr>
        <p:sp>
          <p:nvSpPr>
            <p:cNvPr id="46" name="等腰三角形 45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1" name="等腰三角形 50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等腰三角形 55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等腰三角形 56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等腰三角形 57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9" name="等腰三角形 58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0" name="等腰三角形 59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 flipH="1">
            <a:off x="7795963" y="3412364"/>
            <a:ext cx="4396036" cy="4154425"/>
            <a:chOff x="0" y="-692406"/>
            <a:chExt cx="4381499" cy="4154425"/>
          </a:xfrm>
        </p:grpSpPr>
        <p:sp>
          <p:nvSpPr>
            <p:cNvPr id="75" name="等腰三角形 74"/>
            <p:cNvSpPr/>
            <p:nvPr/>
          </p:nvSpPr>
          <p:spPr>
            <a:xfrm rot="5400000">
              <a:off x="-254254" y="254254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6" name="等腰三角形 75"/>
            <p:cNvSpPr/>
            <p:nvPr/>
          </p:nvSpPr>
          <p:spPr>
            <a:xfrm rot="5400000">
              <a:off x="-254254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7" name="等腰三角形 76"/>
            <p:cNvSpPr/>
            <p:nvPr/>
          </p:nvSpPr>
          <p:spPr>
            <a:xfrm rot="16200000" flipH="1">
              <a:off x="-254254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8" name="等腰三角形 77"/>
            <p:cNvSpPr/>
            <p:nvPr/>
          </p:nvSpPr>
          <p:spPr>
            <a:xfrm rot="16200000" flipH="1">
              <a:off x="-254254" y="-43815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9" name="等腰三角形 78"/>
            <p:cNvSpPr/>
            <p:nvPr/>
          </p:nvSpPr>
          <p:spPr>
            <a:xfrm rot="16200000" flipH="1">
              <a:off x="622046" y="254254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0" name="等腰三角形 79"/>
            <p:cNvSpPr/>
            <p:nvPr/>
          </p:nvSpPr>
          <p:spPr>
            <a:xfrm rot="16200000" flipH="1">
              <a:off x="622046" y="1639062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1" name="等腰三角形 80"/>
            <p:cNvSpPr/>
            <p:nvPr/>
          </p:nvSpPr>
          <p:spPr>
            <a:xfrm rot="5400000">
              <a:off x="622046" y="946657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2" name="等腰三角形 81"/>
            <p:cNvSpPr/>
            <p:nvPr/>
          </p:nvSpPr>
          <p:spPr>
            <a:xfrm rot="5400000">
              <a:off x="622046" y="-43815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3" name="等腰三角形 82"/>
            <p:cNvSpPr/>
            <p:nvPr/>
          </p:nvSpPr>
          <p:spPr>
            <a:xfrm rot="5400000">
              <a:off x="1498346" y="254254"/>
              <a:ext cx="1384808" cy="876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4" name="等腰三角形 83"/>
            <p:cNvSpPr/>
            <p:nvPr/>
          </p:nvSpPr>
          <p:spPr>
            <a:xfrm rot="5400000">
              <a:off x="1498346" y="1639062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5" name="等腰三角形 84"/>
            <p:cNvSpPr/>
            <p:nvPr/>
          </p:nvSpPr>
          <p:spPr>
            <a:xfrm rot="16200000" flipH="1">
              <a:off x="1498346" y="946657"/>
              <a:ext cx="1384808" cy="876300"/>
            </a:xfrm>
            <a:prstGeom prst="triangle">
              <a:avLst/>
            </a:prstGeom>
            <a:solidFill>
              <a:srgbClr val="103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6" name="等腰三角形 85"/>
            <p:cNvSpPr/>
            <p:nvPr/>
          </p:nvSpPr>
          <p:spPr>
            <a:xfrm rot="16200000" flipH="1">
              <a:off x="1498346" y="-438152"/>
              <a:ext cx="1384808" cy="876300"/>
            </a:xfrm>
            <a:prstGeom prst="triangle">
              <a:avLst/>
            </a:prstGeom>
            <a:solidFill>
              <a:srgbClr val="EFE5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 rot="16200000" flipH="1">
              <a:off x="1498346" y="2331465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8" name="等腰三角形 87"/>
            <p:cNvSpPr/>
            <p:nvPr/>
          </p:nvSpPr>
          <p:spPr>
            <a:xfrm rot="16200000" flipH="1">
              <a:off x="2374645" y="254254"/>
              <a:ext cx="1384808" cy="876300"/>
            </a:xfrm>
            <a:prstGeom prst="triangle">
              <a:avLst/>
            </a:prstGeom>
            <a:solidFill>
              <a:srgbClr val="F9A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9" name="等腰三角形 88"/>
            <p:cNvSpPr/>
            <p:nvPr/>
          </p:nvSpPr>
          <p:spPr>
            <a:xfrm rot="16200000" flipH="1">
              <a:off x="2374645" y="1639062"/>
              <a:ext cx="1384808" cy="876300"/>
            </a:xfrm>
            <a:prstGeom prst="triangle">
              <a:avLst/>
            </a:prstGeom>
            <a:solidFill>
              <a:srgbClr val="4D8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0" name="等腰三角形 89"/>
            <p:cNvSpPr/>
            <p:nvPr/>
          </p:nvSpPr>
          <p:spPr>
            <a:xfrm rot="5400000">
              <a:off x="2374645" y="946657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1" name="等腰三角形 90"/>
            <p:cNvSpPr/>
            <p:nvPr/>
          </p:nvSpPr>
          <p:spPr>
            <a:xfrm rot="5400000">
              <a:off x="2374645" y="-438152"/>
              <a:ext cx="1384808" cy="876300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2" name="等腰三角形 91"/>
            <p:cNvSpPr/>
            <p:nvPr/>
          </p:nvSpPr>
          <p:spPr>
            <a:xfrm rot="5400000">
              <a:off x="3250945" y="254254"/>
              <a:ext cx="1384808" cy="876300"/>
            </a:xfrm>
            <a:prstGeom prst="triangle">
              <a:avLst/>
            </a:prstGeom>
            <a:solidFill>
              <a:srgbClr val="F7C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-1" y="1850658"/>
            <a:ext cx="12192000" cy="2946514"/>
          </a:xfrm>
          <a:prstGeom prst="rect">
            <a:avLst/>
          </a:prstGeom>
          <a:solidFill>
            <a:srgbClr val="113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9" name="Copyright Notice"/>
          <p:cNvSpPr/>
          <p:nvPr/>
        </p:nvSpPr>
        <p:spPr bwMode="auto">
          <a:xfrm>
            <a:off x="3283228" y="2745298"/>
            <a:ext cx="5622868" cy="988763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6000" b="1" cap="small" dirty="0">
                <a:solidFill>
                  <a:schemeClr val="bg1"/>
                </a:solidFill>
                <a:latin typeface="Arial" panose="020B0604020202020204" pitchFamily="34" charset="0"/>
                <a:ea typeface="阿里巴巴普惠体 M" panose="00020600040101010101" pitchFamily="18" charset="-122"/>
                <a:cs typeface="Arial" panose="020B0604020202020204" pitchFamily="34" charset="0"/>
              </a:rPr>
              <a:t>02</a:t>
            </a:r>
            <a:r>
              <a:rPr lang="en-US" altLang="zh-CN" sz="5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   </a:t>
            </a:r>
            <a:r>
              <a:rPr lang="zh-CN" altLang="en-US" sz="5400" cap="small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爱好特长介绍</a:t>
            </a:r>
            <a:endParaRPr lang="en-US" sz="5400" cap="small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pyright Notice"/>
          <p:cNvSpPr/>
          <p:nvPr/>
        </p:nvSpPr>
        <p:spPr bwMode="auto">
          <a:xfrm>
            <a:off x="878978" y="281967"/>
            <a:ext cx="2569147" cy="43476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cap="small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点击输入您的标题</a:t>
            </a:r>
            <a:endParaRPr lang="en-US" sz="2400" cap="small" dirty="0">
              <a:solidFill>
                <a:schemeClr val="bg1">
                  <a:lumMod val="6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4" name="等腰三角形 103"/>
          <p:cNvSpPr/>
          <p:nvPr/>
        </p:nvSpPr>
        <p:spPr>
          <a:xfrm flipV="1">
            <a:off x="-2" y="697"/>
            <a:ext cx="1036949" cy="6238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395198" y="1262198"/>
            <a:ext cx="3501402" cy="1094503"/>
            <a:chOff x="7395198" y="1262198"/>
            <a:chExt cx="3501402" cy="1094503"/>
          </a:xfrm>
        </p:grpSpPr>
        <p:sp>
          <p:nvSpPr>
            <p:cNvPr id="28" name="Rectangle 53"/>
            <p:cNvSpPr/>
            <p:nvPr/>
          </p:nvSpPr>
          <p:spPr bwMode="auto">
            <a:xfrm>
              <a:off x="7395198" y="1262198"/>
              <a:ext cx="3017430" cy="559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l">
                <a:lnSpc>
                  <a:spcPct val="150000"/>
                </a:lnSpc>
              </a:pPr>
              <a:r>
                <a:rPr lang="zh-CN" altLang="en-US" dirty="0">
                  <a:solidFill>
                    <a:srgbClr val="DF696A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rPr>
                <a:t>点击输入您的标题</a:t>
              </a:r>
              <a:endParaRPr lang="en-US" dirty="0">
                <a:solidFill>
                  <a:srgbClr val="DF696A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Bevan" charset="0"/>
              </a:endParaRPr>
            </a:p>
          </p:txBody>
        </p:sp>
        <p:sp>
          <p:nvSpPr>
            <p:cNvPr id="29" name="Rectangle 54"/>
            <p:cNvSpPr/>
            <p:nvPr/>
          </p:nvSpPr>
          <p:spPr bwMode="auto">
            <a:xfrm>
              <a:off x="7395198" y="1694832"/>
              <a:ext cx="3501402" cy="661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027614" y="2027282"/>
            <a:ext cx="5993917" cy="3715803"/>
            <a:chOff x="1027614" y="2027282"/>
            <a:chExt cx="5993917" cy="3715803"/>
          </a:xfrm>
        </p:grpSpPr>
        <p:sp>
          <p:nvSpPr>
            <p:cNvPr id="26" name="AutoShape 32"/>
            <p:cNvSpPr/>
            <p:nvPr/>
          </p:nvSpPr>
          <p:spPr bwMode="auto">
            <a:xfrm rot="16200000">
              <a:off x="-140777" y="3195673"/>
              <a:ext cx="3713760" cy="1376977"/>
            </a:xfrm>
            <a:prstGeom prst="rightArrow">
              <a:avLst>
                <a:gd name="adj1" fmla="val 51551"/>
                <a:gd name="adj2" fmla="val 72801"/>
              </a:avLst>
            </a:prstGeom>
            <a:solidFill>
              <a:srgbClr val="DF696A"/>
            </a:solidFill>
            <a:ln>
              <a:noFill/>
            </a:ln>
          </p:spPr>
          <p:txBody>
            <a:bodyPr lIns="0" tIns="0" rIns="0" bIns="0"/>
            <a:lstStyle/>
            <a:p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40"/>
            <p:cNvSpPr/>
            <p:nvPr/>
          </p:nvSpPr>
          <p:spPr bwMode="auto">
            <a:xfrm>
              <a:off x="1371503" y="2568018"/>
              <a:ext cx="834341" cy="464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/>
            <a:p>
              <a:pPr>
                <a:lnSpc>
                  <a:spcPct val="150000"/>
                </a:lnSpc>
              </a:pPr>
              <a:r>
                <a: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Bevan" charset="0"/>
                </a:rPr>
                <a:t>91%</a:t>
              </a:r>
              <a:endPara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Bevan" charset="0"/>
              </a:endParaRPr>
            </a:p>
          </p:txBody>
        </p:sp>
        <p:sp>
          <p:nvSpPr>
            <p:cNvPr id="30" name="AutoShape 32"/>
            <p:cNvSpPr/>
            <p:nvPr/>
          </p:nvSpPr>
          <p:spPr bwMode="auto">
            <a:xfrm rot="16200000">
              <a:off x="1862575" y="3667260"/>
              <a:ext cx="2774673" cy="1376977"/>
            </a:xfrm>
            <a:prstGeom prst="rightArrow">
              <a:avLst>
                <a:gd name="adj1" fmla="val 51551"/>
                <a:gd name="adj2" fmla="val 72801"/>
              </a:avLst>
            </a:prstGeom>
            <a:solidFill>
              <a:srgbClr val="F9AD3D"/>
            </a:solidFill>
            <a:ln>
              <a:noFill/>
            </a:ln>
          </p:spPr>
          <p:txBody>
            <a:bodyPr lIns="0" tIns="0" rIns="0" bIns="0"/>
            <a:lstStyle/>
            <a:p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40"/>
            <p:cNvSpPr/>
            <p:nvPr/>
          </p:nvSpPr>
          <p:spPr bwMode="auto">
            <a:xfrm>
              <a:off x="2905311" y="3609568"/>
              <a:ext cx="834341" cy="346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/>
            <a:p>
              <a:pPr>
                <a:lnSpc>
                  <a:spcPct val="150000"/>
                </a:lnSpc>
              </a:pPr>
              <a:r>
                <a: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Bevan" charset="0"/>
                </a:rPr>
                <a:t>51%</a:t>
              </a:r>
              <a:endPara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Bevan" charset="0"/>
              </a:endParaRPr>
            </a:p>
          </p:txBody>
        </p:sp>
        <p:sp>
          <p:nvSpPr>
            <p:cNvPr id="32" name="AutoShape 32"/>
            <p:cNvSpPr/>
            <p:nvPr/>
          </p:nvSpPr>
          <p:spPr bwMode="auto">
            <a:xfrm rot="16200000">
              <a:off x="3124591" y="3402835"/>
              <a:ext cx="3299438" cy="1376977"/>
            </a:xfrm>
            <a:prstGeom prst="rightArrow">
              <a:avLst>
                <a:gd name="adj1" fmla="val 51551"/>
                <a:gd name="adj2" fmla="val 72801"/>
              </a:avLst>
            </a:prstGeom>
            <a:solidFill>
              <a:srgbClr val="113857"/>
            </a:solidFill>
            <a:ln>
              <a:noFill/>
            </a:ln>
          </p:spPr>
          <p:txBody>
            <a:bodyPr lIns="0" tIns="0" rIns="0" bIns="0"/>
            <a:lstStyle/>
            <a:p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48"/>
            <p:cNvSpPr/>
            <p:nvPr/>
          </p:nvSpPr>
          <p:spPr bwMode="auto">
            <a:xfrm>
              <a:off x="4429709" y="3095776"/>
              <a:ext cx="834341" cy="346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/>
            <a:p>
              <a:pPr>
                <a:lnSpc>
                  <a:spcPct val="150000"/>
                </a:lnSpc>
              </a:pPr>
              <a:r>
                <a: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Bevan" charset="0"/>
                </a:rPr>
                <a:t>80%</a:t>
              </a:r>
              <a:endPara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Bevan" charset="0"/>
              </a:endParaRPr>
            </a:p>
          </p:txBody>
        </p:sp>
        <p:sp>
          <p:nvSpPr>
            <p:cNvPr id="40" name="AutoShape 32"/>
            <p:cNvSpPr/>
            <p:nvPr/>
          </p:nvSpPr>
          <p:spPr bwMode="auto">
            <a:xfrm rot="16200000">
              <a:off x="5267306" y="3986816"/>
              <a:ext cx="2131474" cy="1376977"/>
            </a:xfrm>
            <a:prstGeom prst="rightArrow">
              <a:avLst>
                <a:gd name="adj1" fmla="val 51551"/>
                <a:gd name="adj2" fmla="val 72801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tIns="0" rIns="0" bIns="0"/>
            <a:lstStyle/>
            <a:p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50"/>
            <p:cNvSpPr/>
            <p:nvPr/>
          </p:nvSpPr>
          <p:spPr bwMode="auto">
            <a:xfrm>
              <a:off x="5988442" y="4256517"/>
              <a:ext cx="834341" cy="346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/>
            <a:p>
              <a:pPr>
                <a:lnSpc>
                  <a:spcPct val="150000"/>
                </a:lnSpc>
              </a:pPr>
              <a:r>
                <a: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Bevan" charset="0"/>
                </a:rPr>
                <a:t>28%</a:t>
              </a:r>
              <a:endPara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Bevan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395198" y="2356701"/>
            <a:ext cx="3501402" cy="1094503"/>
            <a:chOff x="7395198" y="1262198"/>
            <a:chExt cx="3501402" cy="1094503"/>
          </a:xfrm>
        </p:grpSpPr>
        <p:sp>
          <p:nvSpPr>
            <p:cNvPr id="55" name="Rectangle 53"/>
            <p:cNvSpPr/>
            <p:nvPr/>
          </p:nvSpPr>
          <p:spPr bwMode="auto">
            <a:xfrm>
              <a:off x="7395198" y="1262198"/>
              <a:ext cx="3017430" cy="559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l">
                <a:lnSpc>
                  <a:spcPct val="150000"/>
                </a:lnSpc>
              </a:pPr>
              <a:r>
                <a:rPr lang="zh-CN" altLang="en-US" dirty="0">
                  <a:solidFill>
                    <a:srgbClr val="DF696A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rPr>
                <a:t>点击输入您的标题</a:t>
              </a:r>
              <a:endParaRPr lang="en-US" dirty="0">
                <a:solidFill>
                  <a:srgbClr val="DF696A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Bevan" charset="0"/>
              </a:endParaRPr>
            </a:p>
          </p:txBody>
        </p:sp>
        <p:sp>
          <p:nvSpPr>
            <p:cNvPr id="56" name="Rectangle 54"/>
            <p:cNvSpPr/>
            <p:nvPr/>
          </p:nvSpPr>
          <p:spPr bwMode="auto">
            <a:xfrm>
              <a:off x="7395198" y="1694832"/>
              <a:ext cx="3501402" cy="661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395198" y="3461463"/>
            <a:ext cx="3501402" cy="1094503"/>
            <a:chOff x="7395198" y="1262198"/>
            <a:chExt cx="3501402" cy="1094503"/>
          </a:xfrm>
        </p:grpSpPr>
        <p:sp>
          <p:nvSpPr>
            <p:cNvPr id="58" name="Rectangle 53"/>
            <p:cNvSpPr/>
            <p:nvPr/>
          </p:nvSpPr>
          <p:spPr bwMode="auto">
            <a:xfrm>
              <a:off x="7395198" y="1262198"/>
              <a:ext cx="3017430" cy="559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l">
                <a:lnSpc>
                  <a:spcPct val="150000"/>
                </a:lnSpc>
              </a:pPr>
              <a:r>
                <a:rPr lang="zh-CN" altLang="en-US" dirty="0">
                  <a:solidFill>
                    <a:srgbClr val="DF696A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rPr>
                <a:t>点击输入您的标题</a:t>
              </a:r>
              <a:endParaRPr lang="en-US" dirty="0">
                <a:solidFill>
                  <a:srgbClr val="DF696A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Bevan" charset="0"/>
              </a:endParaRPr>
            </a:p>
          </p:txBody>
        </p:sp>
        <p:sp>
          <p:nvSpPr>
            <p:cNvPr id="59" name="Rectangle 54"/>
            <p:cNvSpPr/>
            <p:nvPr/>
          </p:nvSpPr>
          <p:spPr bwMode="auto">
            <a:xfrm>
              <a:off x="7395198" y="1694832"/>
              <a:ext cx="3501402" cy="661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384238" y="4555966"/>
            <a:ext cx="3501402" cy="1094503"/>
            <a:chOff x="7395198" y="1262198"/>
            <a:chExt cx="3501402" cy="1094503"/>
          </a:xfrm>
        </p:grpSpPr>
        <p:sp>
          <p:nvSpPr>
            <p:cNvPr id="61" name="Rectangle 53"/>
            <p:cNvSpPr/>
            <p:nvPr/>
          </p:nvSpPr>
          <p:spPr bwMode="auto">
            <a:xfrm>
              <a:off x="7395198" y="1262198"/>
              <a:ext cx="3017430" cy="559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l">
                <a:lnSpc>
                  <a:spcPct val="150000"/>
                </a:lnSpc>
              </a:pPr>
              <a:r>
                <a:rPr lang="zh-CN" altLang="en-US" dirty="0">
                  <a:solidFill>
                    <a:srgbClr val="DF696A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Bevan" charset="0"/>
                </a:rPr>
                <a:t>点击输入您的标题</a:t>
              </a:r>
              <a:endParaRPr lang="en-US" dirty="0">
                <a:solidFill>
                  <a:srgbClr val="DF696A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Bevan" charset="0"/>
              </a:endParaRPr>
            </a:p>
          </p:txBody>
        </p:sp>
        <p:sp>
          <p:nvSpPr>
            <p:cNvPr id="62" name="Rectangle 54"/>
            <p:cNvSpPr/>
            <p:nvPr/>
          </p:nvSpPr>
          <p:spPr bwMode="auto">
            <a:xfrm>
              <a:off x="7395198" y="1694832"/>
              <a:ext cx="3501402" cy="661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r>
                <a:rPr lang="zh-CN" altLang="en-US" sz="1400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点击输入您的具体内容，点击输入您的具体内容。点击输入您的具体内容。</a:t>
              </a:r>
              <a:endParaRPr lang="en-US" altLang="zh-CN" sz="14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</p:bldLst>
  </p:timing>
</p:sld>
</file>

<file path=ppt/theme/theme1.xml><?xml version="1.0" encoding="utf-8"?>
<a:theme xmlns:a="http://schemas.openxmlformats.org/drawingml/2006/main" name="办公资源网：www.bangongziyuan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2774</Words>
  <Application>WPS 演示</Application>
  <PresentationFormat>宽屏</PresentationFormat>
  <Paragraphs>224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5" baseType="lpstr">
      <vt:lpstr>Arial</vt:lpstr>
      <vt:lpstr>宋体</vt:lpstr>
      <vt:lpstr>Wingdings</vt:lpstr>
      <vt:lpstr>阿里巴巴普惠体 R</vt:lpstr>
      <vt:lpstr>阿里巴巴普惠体 L</vt:lpstr>
      <vt:lpstr>阿里巴巴普惠体 M</vt:lpstr>
      <vt:lpstr>阿里巴巴普惠体 B</vt:lpstr>
      <vt:lpstr>Bevan</vt:lpstr>
      <vt:lpstr>ヒラギノ角ゴ ProN W3</vt:lpstr>
      <vt:lpstr>Gill Sans</vt:lpstr>
      <vt:lpstr>微软雅黑</vt:lpstr>
      <vt:lpstr>Arial Unicode MS</vt:lpstr>
      <vt:lpstr>Calibri</vt:lpstr>
      <vt:lpstr>Meiryo</vt:lpstr>
      <vt:lpstr>Yu Gothic UI</vt:lpstr>
      <vt:lpstr>等线</vt:lpstr>
      <vt:lpstr>Segoe Print</vt:lpstr>
      <vt:lpstr>办公资源网：www.bangongziyuan.com​​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办公资源网:www.bangongziyuan.com</Company>
  <LinksUpToDate>false</LinksUpToDate>
  <SharedDoc>false</SharedDoc>
  <HyperlinksChanged>false</HyperlinksChanged>
  <AppVersion>14.0000</AppVersion>
  <Manager>办公资源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xiaoke</cp:lastModifiedBy>
  <cp:revision>64</cp:revision>
  <dcterms:created xsi:type="dcterms:W3CDTF">2019-06-21T09:12:00Z</dcterms:created>
  <dcterms:modified xsi:type="dcterms:W3CDTF">2020-07-25T04:12:29Z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