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429" r:id="rId2"/>
    <p:sldId id="431" r:id="rId3"/>
    <p:sldId id="433" r:id="rId4"/>
    <p:sldId id="432" r:id="rId5"/>
    <p:sldId id="434" r:id="rId6"/>
    <p:sldId id="442" r:id="rId7"/>
    <p:sldId id="437" r:id="rId8"/>
    <p:sldId id="443" r:id="rId9"/>
    <p:sldId id="436" r:id="rId10"/>
    <p:sldId id="435" r:id="rId11"/>
    <p:sldId id="441" r:id="rId12"/>
    <p:sldId id="438" r:id="rId13"/>
    <p:sldId id="444" r:id="rId14"/>
    <p:sldId id="439" r:id="rId15"/>
    <p:sldId id="440" r:id="rId16"/>
    <p:sldId id="445" r:id="rId17"/>
    <p:sldId id="430"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3E1"/>
    <a:srgbClr val="F25F46"/>
    <a:srgbClr val="457BF4"/>
    <a:srgbClr val="DFB77B"/>
    <a:srgbClr val="F7882D"/>
    <a:srgbClr val="2F964E"/>
    <a:srgbClr val="B45F11"/>
    <a:srgbClr val="D0CECE"/>
    <a:srgbClr val="8ADAC1"/>
    <a:srgbClr val="CCEA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6" autoAdjust="0"/>
    <p:restoredTop sz="94660"/>
  </p:normalViewPr>
  <p:slideViewPr>
    <p:cSldViewPr snapToGrid="0" showGuides="1">
      <p:cViewPr varScale="1">
        <p:scale>
          <a:sx n="114" d="100"/>
          <a:sy n="114" d="100"/>
        </p:scale>
        <p:origin x="480"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9344130" y="6416640"/>
            <a:ext cx="2743200" cy="365125"/>
          </a:xfrm>
        </p:spPr>
        <p:txBody>
          <a:bodyPr/>
          <a:lstStyle>
            <a:lvl1pPr>
              <a:defRPr>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r>
              <a:rPr lang="zh-CN" altLang="en-US" dirty="0">
                <a:latin typeface="宋体" panose="02010600030101010101" pitchFamily="2" charset="-122"/>
                <a:ea typeface="宋体" panose="02010600030101010101" pitchFamily="2" charset="-122"/>
              </a:rPr>
              <a:t>第</a:t>
            </a:r>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页</a:t>
            </a:r>
          </a:p>
        </p:txBody>
      </p:sp>
      <p:sp>
        <p:nvSpPr>
          <p:cNvPr id="7" name="矩形: 圆角 6"/>
          <p:cNvSpPr/>
          <p:nvPr userDrawn="1"/>
        </p:nvSpPr>
        <p:spPr>
          <a:xfrm>
            <a:off x="-1527349" y="-355896"/>
            <a:ext cx="8289890" cy="119575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文本框 7"/>
          <p:cNvSpPr txBox="1"/>
          <p:nvPr userDrawn="1"/>
        </p:nvSpPr>
        <p:spPr>
          <a:xfrm>
            <a:off x="100484" y="106381"/>
            <a:ext cx="6863024"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32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标题内容标题内容标题内容标题内容</a:t>
            </a:r>
          </a:p>
          <a:p>
            <a:endParaRPr lang="zh-CN" altLang="en-US" sz="32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F7F6FB"/>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632" y="0"/>
            <a:ext cx="7516368" cy="6263640"/>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6241" y="1491219"/>
            <a:ext cx="6183190" cy="5366781"/>
          </a:xfrm>
          <a:prstGeom prst="rect">
            <a:avLst/>
          </a:prstGeom>
        </p:spPr>
      </p:pic>
      <p:grpSp>
        <p:nvGrpSpPr>
          <p:cNvPr id="6" name="组合 5"/>
          <p:cNvGrpSpPr/>
          <p:nvPr/>
        </p:nvGrpSpPr>
        <p:grpSpPr>
          <a:xfrm>
            <a:off x="663392" y="2255454"/>
            <a:ext cx="4539709" cy="1849747"/>
            <a:chOff x="3826146" y="2024037"/>
            <a:chExt cx="4539709" cy="1849747"/>
          </a:xfrm>
        </p:grpSpPr>
        <p:sp>
          <p:nvSpPr>
            <p:cNvPr id="7" name="文本框 6"/>
            <p:cNvSpPr txBox="1"/>
            <p:nvPr/>
          </p:nvSpPr>
          <p:spPr>
            <a:xfrm>
              <a:off x="3826146" y="2024037"/>
              <a:ext cx="4539709" cy="1200329"/>
            </a:xfrm>
            <a:prstGeom prst="rect">
              <a:avLst/>
            </a:prstGeom>
            <a:noFill/>
          </p:spPr>
          <p:txBody>
            <a:bodyPr wrap="square" rtlCol="0" anchor="ctr" anchorCtr="0">
              <a:spAutoFit/>
            </a:bodyPr>
            <a:lstStyle/>
            <a:p>
              <a:r>
                <a:rPr lang="zh-CN" altLang="en-US" sz="7200" b="1"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自我介绍</a:t>
              </a:r>
            </a:p>
          </p:txBody>
        </p:sp>
        <p:sp>
          <p:nvSpPr>
            <p:cNvPr id="8" name="文本框 7"/>
            <p:cNvSpPr txBox="1"/>
            <p:nvPr/>
          </p:nvSpPr>
          <p:spPr>
            <a:xfrm>
              <a:off x="3826146" y="3413409"/>
              <a:ext cx="3036153" cy="460375"/>
            </a:xfrm>
            <a:prstGeom prst="rect">
              <a:avLst/>
            </a:prstGeom>
            <a:noFill/>
          </p:spPr>
          <p:txBody>
            <a:bodyPr wrap="square" rtlCol="0" anchor="ctr" anchorCtr="0">
              <a:spAutoFit/>
            </a:bodyPr>
            <a:lstStyle/>
            <a:p>
              <a:r>
                <a:rPr lang="zh-CN" altLang="en-US" sz="240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求职人：</a:t>
              </a:r>
              <a:r>
                <a:rPr lang="en-US" altLang="zh-CN" sz="240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xiazaii</a:t>
              </a:r>
              <a:endParaRPr lang="zh-CN" altLang="en-US" sz="24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p:txBody>
        </p:sp>
      </p:grpSp>
      <p:grpSp>
        <p:nvGrpSpPr>
          <p:cNvPr id="12" name="组合 11"/>
          <p:cNvGrpSpPr/>
          <p:nvPr/>
        </p:nvGrpSpPr>
        <p:grpSpPr>
          <a:xfrm>
            <a:off x="663392" y="4477187"/>
            <a:ext cx="3629638" cy="889233"/>
            <a:chOff x="389072" y="4711983"/>
            <a:chExt cx="3629638" cy="889233"/>
          </a:xfrm>
        </p:grpSpPr>
        <p:sp>
          <p:nvSpPr>
            <p:cNvPr id="9" name="矩形: 圆角 8"/>
            <p:cNvSpPr/>
            <p:nvPr/>
          </p:nvSpPr>
          <p:spPr>
            <a:xfrm>
              <a:off x="389072" y="4711983"/>
              <a:ext cx="3629638" cy="889233"/>
            </a:xfrm>
            <a:prstGeom prst="roundRect">
              <a:avLst>
                <a:gd name="adj" fmla="val 50000"/>
              </a:avLst>
            </a:pr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文本框 10"/>
            <p:cNvSpPr txBox="1"/>
            <p:nvPr/>
          </p:nvSpPr>
          <p:spPr>
            <a:xfrm>
              <a:off x="630208" y="4925766"/>
              <a:ext cx="3255800" cy="461665"/>
            </a:xfrm>
            <a:prstGeom prst="rect">
              <a:avLst/>
            </a:prstGeom>
            <a:noFill/>
          </p:spPr>
          <p:txBody>
            <a:bodyPr wrap="square" rtlCol="0" anchor="ctr" anchorCtr="0">
              <a:spAutoFit/>
            </a:bodyPr>
            <a:lstStyle/>
            <a:p>
              <a:r>
                <a:rPr lang="zh-CN" altLang="en-US" sz="24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联系方式：</a:t>
              </a:r>
              <a:r>
                <a:rPr lang="en-US" altLang="zh-CN" sz="24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XXXXXXXX</a:t>
              </a:r>
              <a:endParaRPr lang="zh-CN" altLang="en-US" sz="24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1402" y="303089"/>
            <a:ext cx="4601771" cy="646331"/>
            <a:chOff x="419002" y="303089"/>
            <a:chExt cx="4601771" cy="646331"/>
          </a:xfrm>
        </p:grpSpPr>
        <p:sp>
          <p:nvSpPr>
            <p:cNvPr id="3" name="文本框 2"/>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4" name="图形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grpSp>
        <p:nvGrpSpPr>
          <p:cNvPr id="41" name="组合 40"/>
          <p:cNvGrpSpPr/>
          <p:nvPr/>
        </p:nvGrpSpPr>
        <p:grpSpPr>
          <a:xfrm>
            <a:off x="895301" y="1618617"/>
            <a:ext cx="4398432" cy="4448491"/>
            <a:chOff x="742901" y="1644017"/>
            <a:chExt cx="4398432" cy="4448491"/>
          </a:xfrm>
        </p:grpSpPr>
        <p:sp>
          <p:nvSpPr>
            <p:cNvPr id="6" name="Freeform 8"/>
            <p:cNvSpPr/>
            <p:nvPr/>
          </p:nvSpPr>
          <p:spPr bwMode="auto">
            <a:xfrm>
              <a:off x="753482" y="1648253"/>
              <a:ext cx="3270251" cy="1846303"/>
            </a:xfrm>
            <a:custGeom>
              <a:avLst/>
              <a:gdLst>
                <a:gd name="T0" fmla="*/ 840 w 840"/>
                <a:gd name="T1" fmla="*/ 474 h 474"/>
                <a:gd name="T2" fmla="*/ 819 w 840"/>
                <a:gd name="T3" fmla="*/ 357 h 474"/>
                <a:gd name="T4" fmla="*/ 803 w 840"/>
                <a:gd name="T5" fmla="*/ 386 h 474"/>
                <a:gd name="T6" fmla="*/ 486 w 840"/>
                <a:gd name="T7" fmla="*/ 181 h 474"/>
                <a:gd name="T8" fmla="*/ 417 w 840"/>
                <a:gd name="T9" fmla="*/ 188 h 474"/>
                <a:gd name="T10" fmla="*/ 209 w 840"/>
                <a:gd name="T11" fmla="*/ 0 h 474"/>
                <a:gd name="T12" fmla="*/ 0 w 840"/>
                <a:gd name="T13" fmla="*/ 209 h 474"/>
                <a:gd name="T14" fmla="*/ 160 w 840"/>
                <a:gd name="T15" fmla="*/ 412 h 474"/>
                <a:gd name="T16" fmla="*/ 174 w 840"/>
                <a:gd name="T17" fmla="*/ 415 h 474"/>
                <a:gd name="T18" fmla="*/ 179 w 840"/>
                <a:gd name="T19" fmla="*/ 405 h 474"/>
                <a:gd name="T20" fmla="*/ 183 w 840"/>
                <a:gd name="T21" fmla="*/ 398 h 474"/>
                <a:gd name="T22" fmla="*/ 186 w 840"/>
                <a:gd name="T23" fmla="*/ 393 h 474"/>
                <a:gd name="T24" fmla="*/ 192 w 840"/>
                <a:gd name="T25" fmla="*/ 383 h 474"/>
                <a:gd name="T26" fmla="*/ 195 w 840"/>
                <a:gd name="T27" fmla="*/ 378 h 474"/>
                <a:gd name="T28" fmla="*/ 199 w 840"/>
                <a:gd name="T29" fmla="*/ 371 h 474"/>
                <a:gd name="T30" fmla="*/ 205 w 840"/>
                <a:gd name="T31" fmla="*/ 363 h 474"/>
                <a:gd name="T32" fmla="*/ 209 w 840"/>
                <a:gd name="T33" fmla="*/ 357 h 474"/>
                <a:gd name="T34" fmla="*/ 213 w 840"/>
                <a:gd name="T35" fmla="*/ 352 h 474"/>
                <a:gd name="T36" fmla="*/ 221 w 840"/>
                <a:gd name="T37" fmla="*/ 343 h 474"/>
                <a:gd name="T38" fmla="*/ 224 w 840"/>
                <a:gd name="T39" fmla="*/ 338 h 474"/>
                <a:gd name="T40" fmla="*/ 229 w 840"/>
                <a:gd name="T41" fmla="*/ 332 h 474"/>
                <a:gd name="T42" fmla="*/ 233 w 840"/>
                <a:gd name="T43" fmla="*/ 328 h 474"/>
                <a:gd name="T44" fmla="*/ 242 w 840"/>
                <a:gd name="T45" fmla="*/ 319 h 474"/>
                <a:gd name="T46" fmla="*/ 245 w 840"/>
                <a:gd name="T47" fmla="*/ 316 h 474"/>
                <a:gd name="T48" fmla="*/ 255 w 840"/>
                <a:gd name="T49" fmla="*/ 306 h 474"/>
                <a:gd name="T50" fmla="*/ 258 w 840"/>
                <a:gd name="T51" fmla="*/ 303 h 474"/>
                <a:gd name="T52" fmla="*/ 265 w 840"/>
                <a:gd name="T53" fmla="*/ 298 h 474"/>
                <a:gd name="T54" fmla="*/ 268 w 840"/>
                <a:gd name="T55" fmla="*/ 296 h 474"/>
                <a:gd name="T56" fmla="*/ 279 w 840"/>
                <a:gd name="T57" fmla="*/ 286 h 474"/>
                <a:gd name="T58" fmla="*/ 282 w 840"/>
                <a:gd name="T59" fmla="*/ 284 h 474"/>
                <a:gd name="T60" fmla="*/ 305 w 840"/>
                <a:gd name="T61" fmla="*/ 268 h 474"/>
                <a:gd name="T62" fmla="*/ 307 w 840"/>
                <a:gd name="T63" fmla="*/ 267 h 474"/>
                <a:gd name="T64" fmla="*/ 322 w 840"/>
                <a:gd name="T65" fmla="*/ 259 h 474"/>
                <a:gd name="T66" fmla="*/ 324 w 840"/>
                <a:gd name="T67" fmla="*/ 258 h 474"/>
                <a:gd name="T68" fmla="*/ 350 w 840"/>
                <a:gd name="T69" fmla="*/ 245 h 474"/>
                <a:gd name="T70" fmla="*/ 351 w 840"/>
                <a:gd name="T71" fmla="*/ 244 h 474"/>
                <a:gd name="T72" fmla="*/ 368 w 840"/>
                <a:gd name="T73" fmla="*/ 237 h 474"/>
                <a:gd name="T74" fmla="*/ 369 w 840"/>
                <a:gd name="T75" fmla="*/ 237 h 474"/>
                <a:gd name="T76" fmla="*/ 397 w 840"/>
                <a:gd name="T77" fmla="*/ 228 h 474"/>
                <a:gd name="T78" fmla="*/ 399 w 840"/>
                <a:gd name="T79" fmla="*/ 227 h 474"/>
                <a:gd name="T80" fmla="*/ 418 w 840"/>
                <a:gd name="T81" fmla="*/ 223 h 474"/>
                <a:gd name="T82" fmla="*/ 492 w 840"/>
                <a:gd name="T83" fmla="*/ 215 h 474"/>
                <a:gd name="T84" fmla="*/ 796 w 840"/>
                <a:gd name="T85" fmla="*/ 389 h 474"/>
                <a:gd name="T86" fmla="*/ 757 w 840"/>
                <a:gd name="T87" fmla="*/ 389 h 474"/>
                <a:gd name="T88" fmla="*/ 840 w 840"/>
                <a:gd name="T89" fmla="*/ 474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40" h="474">
                  <a:moveTo>
                    <a:pt x="840" y="474"/>
                  </a:moveTo>
                  <a:cubicBezTo>
                    <a:pt x="819" y="357"/>
                    <a:pt x="819" y="357"/>
                    <a:pt x="819" y="357"/>
                  </a:cubicBezTo>
                  <a:cubicBezTo>
                    <a:pt x="803" y="386"/>
                    <a:pt x="803" y="386"/>
                    <a:pt x="803" y="386"/>
                  </a:cubicBezTo>
                  <a:cubicBezTo>
                    <a:pt x="748" y="265"/>
                    <a:pt x="627" y="181"/>
                    <a:pt x="486" y="181"/>
                  </a:cubicBezTo>
                  <a:cubicBezTo>
                    <a:pt x="463" y="181"/>
                    <a:pt x="440" y="183"/>
                    <a:pt x="417" y="188"/>
                  </a:cubicBezTo>
                  <a:cubicBezTo>
                    <a:pt x="407" y="82"/>
                    <a:pt x="318" y="0"/>
                    <a:pt x="209" y="0"/>
                  </a:cubicBezTo>
                  <a:cubicBezTo>
                    <a:pt x="94" y="0"/>
                    <a:pt x="0" y="93"/>
                    <a:pt x="0" y="209"/>
                  </a:cubicBezTo>
                  <a:cubicBezTo>
                    <a:pt x="0" y="307"/>
                    <a:pt x="68" y="389"/>
                    <a:pt x="160" y="412"/>
                  </a:cubicBezTo>
                  <a:cubicBezTo>
                    <a:pt x="164" y="413"/>
                    <a:pt x="169" y="414"/>
                    <a:pt x="174" y="415"/>
                  </a:cubicBezTo>
                  <a:cubicBezTo>
                    <a:pt x="176" y="411"/>
                    <a:pt x="177" y="408"/>
                    <a:pt x="179" y="405"/>
                  </a:cubicBezTo>
                  <a:cubicBezTo>
                    <a:pt x="180" y="403"/>
                    <a:pt x="181" y="401"/>
                    <a:pt x="183" y="398"/>
                  </a:cubicBezTo>
                  <a:cubicBezTo>
                    <a:pt x="184" y="397"/>
                    <a:pt x="185" y="395"/>
                    <a:pt x="186" y="393"/>
                  </a:cubicBezTo>
                  <a:cubicBezTo>
                    <a:pt x="188" y="390"/>
                    <a:pt x="190" y="386"/>
                    <a:pt x="192" y="383"/>
                  </a:cubicBezTo>
                  <a:cubicBezTo>
                    <a:pt x="193" y="381"/>
                    <a:pt x="194" y="380"/>
                    <a:pt x="195" y="378"/>
                  </a:cubicBezTo>
                  <a:cubicBezTo>
                    <a:pt x="196" y="376"/>
                    <a:pt x="198" y="374"/>
                    <a:pt x="199" y="371"/>
                  </a:cubicBezTo>
                  <a:cubicBezTo>
                    <a:pt x="201" y="369"/>
                    <a:pt x="203" y="366"/>
                    <a:pt x="205" y="363"/>
                  </a:cubicBezTo>
                  <a:cubicBezTo>
                    <a:pt x="206" y="361"/>
                    <a:pt x="208" y="359"/>
                    <a:pt x="209" y="357"/>
                  </a:cubicBezTo>
                  <a:cubicBezTo>
                    <a:pt x="211" y="355"/>
                    <a:pt x="212" y="354"/>
                    <a:pt x="213" y="352"/>
                  </a:cubicBezTo>
                  <a:cubicBezTo>
                    <a:pt x="215" y="349"/>
                    <a:pt x="218" y="346"/>
                    <a:pt x="221" y="343"/>
                  </a:cubicBezTo>
                  <a:cubicBezTo>
                    <a:pt x="222" y="341"/>
                    <a:pt x="223" y="340"/>
                    <a:pt x="224" y="338"/>
                  </a:cubicBezTo>
                  <a:cubicBezTo>
                    <a:pt x="226" y="336"/>
                    <a:pt x="228" y="334"/>
                    <a:pt x="229" y="332"/>
                  </a:cubicBezTo>
                  <a:cubicBezTo>
                    <a:pt x="231" y="331"/>
                    <a:pt x="232" y="330"/>
                    <a:pt x="233" y="328"/>
                  </a:cubicBezTo>
                  <a:cubicBezTo>
                    <a:pt x="236" y="325"/>
                    <a:pt x="239" y="322"/>
                    <a:pt x="242" y="319"/>
                  </a:cubicBezTo>
                  <a:cubicBezTo>
                    <a:pt x="243" y="318"/>
                    <a:pt x="244" y="317"/>
                    <a:pt x="245" y="316"/>
                  </a:cubicBezTo>
                  <a:cubicBezTo>
                    <a:pt x="249" y="312"/>
                    <a:pt x="252" y="309"/>
                    <a:pt x="255" y="306"/>
                  </a:cubicBezTo>
                  <a:cubicBezTo>
                    <a:pt x="256" y="305"/>
                    <a:pt x="257" y="304"/>
                    <a:pt x="258" y="303"/>
                  </a:cubicBezTo>
                  <a:cubicBezTo>
                    <a:pt x="261" y="301"/>
                    <a:pt x="263" y="300"/>
                    <a:pt x="265" y="298"/>
                  </a:cubicBezTo>
                  <a:cubicBezTo>
                    <a:pt x="266" y="297"/>
                    <a:pt x="267" y="296"/>
                    <a:pt x="268" y="296"/>
                  </a:cubicBezTo>
                  <a:cubicBezTo>
                    <a:pt x="271" y="292"/>
                    <a:pt x="275" y="289"/>
                    <a:pt x="279" y="286"/>
                  </a:cubicBezTo>
                  <a:cubicBezTo>
                    <a:pt x="280" y="285"/>
                    <a:pt x="281" y="285"/>
                    <a:pt x="282" y="284"/>
                  </a:cubicBezTo>
                  <a:cubicBezTo>
                    <a:pt x="290" y="279"/>
                    <a:pt x="297" y="273"/>
                    <a:pt x="305" y="268"/>
                  </a:cubicBezTo>
                  <a:cubicBezTo>
                    <a:pt x="306" y="268"/>
                    <a:pt x="306" y="268"/>
                    <a:pt x="307" y="267"/>
                  </a:cubicBezTo>
                  <a:cubicBezTo>
                    <a:pt x="312" y="264"/>
                    <a:pt x="317" y="261"/>
                    <a:pt x="322" y="259"/>
                  </a:cubicBezTo>
                  <a:cubicBezTo>
                    <a:pt x="322" y="258"/>
                    <a:pt x="323" y="258"/>
                    <a:pt x="324" y="258"/>
                  </a:cubicBezTo>
                  <a:cubicBezTo>
                    <a:pt x="332" y="253"/>
                    <a:pt x="341" y="249"/>
                    <a:pt x="350" y="245"/>
                  </a:cubicBezTo>
                  <a:cubicBezTo>
                    <a:pt x="350" y="245"/>
                    <a:pt x="350" y="244"/>
                    <a:pt x="351" y="244"/>
                  </a:cubicBezTo>
                  <a:cubicBezTo>
                    <a:pt x="357" y="242"/>
                    <a:pt x="362" y="239"/>
                    <a:pt x="368" y="237"/>
                  </a:cubicBezTo>
                  <a:cubicBezTo>
                    <a:pt x="368" y="237"/>
                    <a:pt x="369" y="237"/>
                    <a:pt x="369" y="237"/>
                  </a:cubicBezTo>
                  <a:cubicBezTo>
                    <a:pt x="378" y="234"/>
                    <a:pt x="388" y="230"/>
                    <a:pt x="397" y="228"/>
                  </a:cubicBezTo>
                  <a:cubicBezTo>
                    <a:pt x="398" y="228"/>
                    <a:pt x="398" y="228"/>
                    <a:pt x="399" y="227"/>
                  </a:cubicBezTo>
                  <a:cubicBezTo>
                    <a:pt x="405" y="226"/>
                    <a:pt x="411" y="224"/>
                    <a:pt x="418" y="223"/>
                  </a:cubicBezTo>
                  <a:cubicBezTo>
                    <a:pt x="442" y="218"/>
                    <a:pt x="466" y="215"/>
                    <a:pt x="492" y="215"/>
                  </a:cubicBezTo>
                  <a:cubicBezTo>
                    <a:pt x="621" y="215"/>
                    <a:pt x="735" y="285"/>
                    <a:pt x="796" y="389"/>
                  </a:cubicBezTo>
                  <a:cubicBezTo>
                    <a:pt x="757" y="389"/>
                    <a:pt x="757" y="389"/>
                    <a:pt x="757" y="389"/>
                  </a:cubicBezTo>
                  <a:lnTo>
                    <a:pt x="840" y="474"/>
                  </a:lnTo>
                  <a:close/>
                </a:path>
              </a:pathLst>
            </a:custGeom>
            <a:solidFill>
              <a:srgbClr val="F25F46"/>
            </a:solidFill>
            <a:ln>
              <a:noFill/>
            </a:ln>
          </p:spPr>
          <p:txBody>
            <a:bodyPr/>
            <a:lstStyle/>
            <a:p>
              <a:endParaRPr lang="zh-CN" altLang="en-US" sz="2400" dirty="0">
                <a:solidFill>
                  <a:prstClr val="black"/>
                </a:solidFill>
                <a:latin typeface="宋体" panose="02010600030101010101" pitchFamily="2" charset="-122"/>
                <a:ea typeface="宋体" panose="02010600030101010101" pitchFamily="2" charset="-122"/>
                <a:cs typeface="+mn-ea"/>
                <a:sym typeface="+mn-lt"/>
              </a:endParaRPr>
            </a:p>
          </p:txBody>
        </p:sp>
        <p:sp>
          <p:nvSpPr>
            <p:cNvPr id="7" name="Freeform 9"/>
            <p:cNvSpPr/>
            <p:nvPr/>
          </p:nvSpPr>
          <p:spPr bwMode="auto">
            <a:xfrm>
              <a:off x="3268082" y="1644017"/>
              <a:ext cx="1862667" cy="3269143"/>
            </a:xfrm>
            <a:custGeom>
              <a:avLst/>
              <a:gdLst>
                <a:gd name="T0" fmla="*/ 0 w 478"/>
                <a:gd name="T1" fmla="*/ 839 h 839"/>
                <a:gd name="T2" fmla="*/ 117 w 478"/>
                <a:gd name="T3" fmla="*/ 818 h 839"/>
                <a:gd name="T4" fmla="*/ 88 w 478"/>
                <a:gd name="T5" fmla="*/ 802 h 839"/>
                <a:gd name="T6" fmla="*/ 295 w 478"/>
                <a:gd name="T7" fmla="*/ 487 h 839"/>
                <a:gd name="T8" fmla="*/ 288 w 478"/>
                <a:gd name="T9" fmla="*/ 418 h 839"/>
                <a:gd name="T10" fmla="*/ 477 w 478"/>
                <a:gd name="T11" fmla="*/ 211 h 839"/>
                <a:gd name="T12" fmla="*/ 269 w 478"/>
                <a:gd name="T13" fmla="*/ 1 h 839"/>
                <a:gd name="T14" fmla="*/ 66 w 478"/>
                <a:gd name="T15" fmla="*/ 159 h 839"/>
                <a:gd name="T16" fmla="*/ 62 w 478"/>
                <a:gd name="T17" fmla="*/ 174 h 839"/>
                <a:gd name="T18" fmla="*/ 72 w 478"/>
                <a:gd name="T19" fmla="*/ 178 h 839"/>
                <a:gd name="T20" fmla="*/ 79 w 478"/>
                <a:gd name="T21" fmla="*/ 182 h 839"/>
                <a:gd name="T22" fmla="*/ 84 w 478"/>
                <a:gd name="T23" fmla="*/ 185 h 839"/>
                <a:gd name="T24" fmla="*/ 94 w 478"/>
                <a:gd name="T25" fmla="*/ 191 h 839"/>
                <a:gd name="T26" fmla="*/ 99 w 478"/>
                <a:gd name="T27" fmla="*/ 194 h 839"/>
                <a:gd name="T28" fmla="*/ 106 w 478"/>
                <a:gd name="T29" fmla="*/ 198 h 839"/>
                <a:gd name="T30" fmla="*/ 114 w 478"/>
                <a:gd name="T31" fmla="*/ 204 h 839"/>
                <a:gd name="T32" fmla="*/ 120 w 478"/>
                <a:gd name="T33" fmla="*/ 209 h 839"/>
                <a:gd name="T34" fmla="*/ 125 w 478"/>
                <a:gd name="T35" fmla="*/ 212 h 839"/>
                <a:gd name="T36" fmla="*/ 134 w 478"/>
                <a:gd name="T37" fmla="*/ 220 h 839"/>
                <a:gd name="T38" fmla="*/ 139 w 478"/>
                <a:gd name="T39" fmla="*/ 224 h 839"/>
                <a:gd name="T40" fmla="*/ 145 w 478"/>
                <a:gd name="T41" fmla="*/ 229 h 839"/>
                <a:gd name="T42" fmla="*/ 148 w 478"/>
                <a:gd name="T43" fmla="*/ 233 h 839"/>
                <a:gd name="T44" fmla="*/ 158 w 478"/>
                <a:gd name="T45" fmla="*/ 242 h 839"/>
                <a:gd name="T46" fmla="*/ 161 w 478"/>
                <a:gd name="T47" fmla="*/ 245 h 839"/>
                <a:gd name="T48" fmla="*/ 171 w 478"/>
                <a:gd name="T49" fmla="*/ 255 h 839"/>
                <a:gd name="T50" fmla="*/ 173 w 478"/>
                <a:gd name="T51" fmla="*/ 258 h 839"/>
                <a:gd name="T52" fmla="*/ 179 w 478"/>
                <a:gd name="T53" fmla="*/ 265 h 839"/>
                <a:gd name="T54" fmla="*/ 181 w 478"/>
                <a:gd name="T55" fmla="*/ 267 h 839"/>
                <a:gd name="T56" fmla="*/ 190 w 478"/>
                <a:gd name="T57" fmla="*/ 279 h 839"/>
                <a:gd name="T58" fmla="*/ 193 w 478"/>
                <a:gd name="T59" fmla="*/ 282 h 839"/>
                <a:gd name="T60" fmla="*/ 208 w 478"/>
                <a:gd name="T61" fmla="*/ 305 h 839"/>
                <a:gd name="T62" fmla="*/ 209 w 478"/>
                <a:gd name="T63" fmla="*/ 307 h 839"/>
                <a:gd name="T64" fmla="*/ 218 w 478"/>
                <a:gd name="T65" fmla="*/ 322 h 839"/>
                <a:gd name="T66" fmla="*/ 219 w 478"/>
                <a:gd name="T67" fmla="*/ 324 h 839"/>
                <a:gd name="T68" fmla="*/ 231 w 478"/>
                <a:gd name="T69" fmla="*/ 350 h 839"/>
                <a:gd name="T70" fmla="*/ 232 w 478"/>
                <a:gd name="T71" fmla="*/ 351 h 839"/>
                <a:gd name="T72" fmla="*/ 239 w 478"/>
                <a:gd name="T73" fmla="*/ 368 h 839"/>
                <a:gd name="T74" fmla="*/ 239 w 478"/>
                <a:gd name="T75" fmla="*/ 369 h 839"/>
                <a:gd name="T76" fmla="*/ 248 w 478"/>
                <a:gd name="T77" fmla="*/ 397 h 839"/>
                <a:gd name="T78" fmla="*/ 249 w 478"/>
                <a:gd name="T79" fmla="*/ 399 h 839"/>
                <a:gd name="T80" fmla="*/ 253 w 478"/>
                <a:gd name="T81" fmla="*/ 418 h 839"/>
                <a:gd name="T82" fmla="*/ 261 w 478"/>
                <a:gd name="T83" fmla="*/ 492 h 839"/>
                <a:gd name="T84" fmla="*/ 85 w 478"/>
                <a:gd name="T85" fmla="*/ 795 h 839"/>
                <a:gd name="T86" fmla="*/ 85 w 478"/>
                <a:gd name="T87" fmla="*/ 757 h 839"/>
                <a:gd name="T88" fmla="*/ 0 w 478"/>
                <a:gd name="T89" fmla="*/ 839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78" h="839">
                  <a:moveTo>
                    <a:pt x="0" y="839"/>
                  </a:moveTo>
                  <a:cubicBezTo>
                    <a:pt x="117" y="818"/>
                    <a:pt x="117" y="818"/>
                    <a:pt x="117" y="818"/>
                  </a:cubicBezTo>
                  <a:cubicBezTo>
                    <a:pt x="88" y="802"/>
                    <a:pt x="88" y="802"/>
                    <a:pt x="88" y="802"/>
                  </a:cubicBezTo>
                  <a:cubicBezTo>
                    <a:pt x="210" y="748"/>
                    <a:pt x="294" y="628"/>
                    <a:pt x="295" y="487"/>
                  </a:cubicBezTo>
                  <a:cubicBezTo>
                    <a:pt x="295" y="463"/>
                    <a:pt x="293" y="440"/>
                    <a:pt x="288" y="418"/>
                  </a:cubicBezTo>
                  <a:cubicBezTo>
                    <a:pt x="394" y="408"/>
                    <a:pt x="477" y="319"/>
                    <a:pt x="477" y="211"/>
                  </a:cubicBezTo>
                  <a:cubicBezTo>
                    <a:pt x="478" y="95"/>
                    <a:pt x="385" y="1"/>
                    <a:pt x="269" y="1"/>
                  </a:cubicBezTo>
                  <a:cubicBezTo>
                    <a:pt x="171" y="0"/>
                    <a:pt x="88" y="68"/>
                    <a:pt x="66" y="159"/>
                  </a:cubicBezTo>
                  <a:cubicBezTo>
                    <a:pt x="64" y="164"/>
                    <a:pt x="63" y="169"/>
                    <a:pt x="62" y="174"/>
                  </a:cubicBezTo>
                  <a:cubicBezTo>
                    <a:pt x="66" y="175"/>
                    <a:pt x="69" y="177"/>
                    <a:pt x="72" y="178"/>
                  </a:cubicBezTo>
                  <a:cubicBezTo>
                    <a:pt x="74" y="180"/>
                    <a:pt x="76" y="181"/>
                    <a:pt x="79" y="182"/>
                  </a:cubicBezTo>
                  <a:cubicBezTo>
                    <a:pt x="80" y="183"/>
                    <a:pt x="82" y="184"/>
                    <a:pt x="84" y="185"/>
                  </a:cubicBezTo>
                  <a:cubicBezTo>
                    <a:pt x="87" y="187"/>
                    <a:pt x="91" y="189"/>
                    <a:pt x="94" y="191"/>
                  </a:cubicBezTo>
                  <a:cubicBezTo>
                    <a:pt x="96" y="192"/>
                    <a:pt x="97" y="193"/>
                    <a:pt x="99" y="194"/>
                  </a:cubicBezTo>
                  <a:cubicBezTo>
                    <a:pt x="101" y="196"/>
                    <a:pt x="103" y="197"/>
                    <a:pt x="106" y="198"/>
                  </a:cubicBezTo>
                  <a:cubicBezTo>
                    <a:pt x="108" y="200"/>
                    <a:pt x="111" y="202"/>
                    <a:pt x="114" y="204"/>
                  </a:cubicBezTo>
                  <a:cubicBezTo>
                    <a:pt x="116" y="206"/>
                    <a:pt x="118" y="207"/>
                    <a:pt x="120" y="209"/>
                  </a:cubicBezTo>
                  <a:cubicBezTo>
                    <a:pt x="122" y="210"/>
                    <a:pt x="123" y="211"/>
                    <a:pt x="125" y="212"/>
                  </a:cubicBezTo>
                  <a:cubicBezTo>
                    <a:pt x="128" y="215"/>
                    <a:pt x="131" y="218"/>
                    <a:pt x="134" y="220"/>
                  </a:cubicBezTo>
                  <a:cubicBezTo>
                    <a:pt x="136" y="221"/>
                    <a:pt x="137" y="223"/>
                    <a:pt x="139" y="224"/>
                  </a:cubicBezTo>
                  <a:cubicBezTo>
                    <a:pt x="141" y="226"/>
                    <a:pt x="143" y="227"/>
                    <a:pt x="145" y="229"/>
                  </a:cubicBezTo>
                  <a:cubicBezTo>
                    <a:pt x="146" y="230"/>
                    <a:pt x="147" y="231"/>
                    <a:pt x="148" y="233"/>
                  </a:cubicBezTo>
                  <a:cubicBezTo>
                    <a:pt x="152" y="236"/>
                    <a:pt x="155" y="239"/>
                    <a:pt x="158" y="242"/>
                  </a:cubicBezTo>
                  <a:cubicBezTo>
                    <a:pt x="159" y="243"/>
                    <a:pt x="160" y="244"/>
                    <a:pt x="161" y="245"/>
                  </a:cubicBezTo>
                  <a:cubicBezTo>
                    <a:pt x="164" y="248"/>
                    <a:pt x="168" y="252"/>
                    <a:pt x="171" y="255"/>
                  </a:cubicBezTo>
                  <a:cubicBezTo>
                    <a:pt x="172" y="256"/>
                    <a:pt x="172" y="257"/>
                    <a:pt x="173" y="258"/>
                  </a:cubicBezTo>
                  <a:cubicBezTo>
                    <a:pt x="175" y="260"/>
                    <a:pt x="177" y="263"/>
                    <a:pt x="179" y="265"/>
                  </a:cubicBezTo>
                  <a:cubicBezTo>
                    <a:pt x="180" y="266"/>
                    <a:pt x="180" y="267"/>
                    <a:pt x="181" y="267"/>
                  </a:cubicBezTo>
                  <a:cubicBezTo>
                    <a:pt x="184" y="271"/>
                    <a:pt x="187" y="275"/>
                    <a:pt x="190" y="279"/>
                  </a:cubicBezTo>
                  <a:cubicBezTo>
                    <a:pt x="191" y="280"/>
                    <a:pt x="192" y="281"/>
                    <a:pt x="193" y="282"/>
                  </a:cubicBezTo>
                  <a:cubicBezTo>
                    <a:pt x="198" y="290"/>
                    <a:pt x="203" y="297"/>
                    <a:pt x="208" y="305"/>
                  </a:cubicBezTo>
                  <a:cubicBezTo>
                    <a:pt x="208" y="306"/>
                    <a:pt x="209" y="306"/>
                    <a:pt x="209" y="307"/>
                  </a:cubicBezTo>
                  <a:cubicBezTo>
                    <a:pt x="212" y="312"/>
                    <a:pt x="215" y="317"/>
                    <a:pt x="218" y="322"/>
                  </a:cubicBezTo>
                  <a:cubicBezTo>
                    <a:pt x="218" y="322"/>
                    <a:pt x="218" y="323"/>
                    <a:pt x="219" y="324"/>
                  </a:cubicBezTo>
                  <a:cubicBezTo>
                    <a:pt x="223" y="332"/>
                    <a:pt x="228" y="341"/>
                    <a:pt x="231" y="350"/>
                  </a:cubicBezTo>
                  <a:cubicBezTo>
                    <a:pt x="232" y="350"/>
                    <a:pt x="232" y="351"/>
                    <a:pt x="232" y="351"/>
                  </a:cubicBezTo>
                  <a:cubicBezTo>
                    <a:pt x="234" y="357"/>
                    <a:pt x="237" y="362"/>
                    <a:pt x="239" y="368"/>
                  </a:cubicBezTo>
                  <a:cubicBezTo>
                    <a:pt x="239" y="369"/>
                    <a:pt x="239" y="369"/>
                    <a:pt x="239" y="369"/>
                  </a:cubicBezTo>
                  <a:cubicBezTo>
                    <a:pt x="243" y="378"/>
                    <a:pt x="246" y="388"/>
                    <a:pt x="248" y="397"/>
                  </a:cubicBezTo>
                  <a:cubicBezTo>
                    <a:pt x="248" y="398"/>
                    <a:pt x="249" y="398"/>
                    <a:pt x="249" y="399"/>
                  </a:cubicBezTo>
                  <a:cubicBezTo>
                    <a:pt x="250" y="405"/>
                    <a:pt x="252" y="412"/>
                    <a:pt x="253" y="418"/>
                  </a:cubicBezTo>
                  <a:cubicBezTo>
                    <a:pt x="258" y="442"/>
                    <a:pt x="261" y="467"/>
                    <a:pt x="261" y="492"/>
                  </a:cubicBezTo>
                  <a:cubicBezTo>
                    <a:pt x="260" y="622"/>
                    <a:pt x="190" y="734"/>
                    <a:pt x="85" y="795"/>
                  </a:cubicBezTo>
                  <a:cubicBezTo>
                    <a:pt x="85" y="757"/>
                    <a:pt x="85" y="757"/>
                    <a:pt x="85" y="757"/>
                  </a:cubicBezTo>
                  <a:lnTo>
                    <a:pt x="0" y="839"/>
                  </a:lnTo>
                  <a:close/>
                </a:path>
              </a:pathLst>
            </a:custGeom>
            <a:solidFill>
              <a:srgbClr val="457BF4"/>
            </a:solidFill>
            <a:ln>
              <a:noFill/>
            </a:ln>
          </p:spPr>
          <p:txBody>
            <a:bodyPr/>
            <a:lstStyle/>
            <a:p>
              <a:endParaRPr lang="zh-CN" altLang="en-US" sz="2400" dirty="0">
                <a:solidFill>
                  <a:prstClr val="black"/>
                </a:solidFill>
                <a:latin typeface="宋体" panose="02010600030101010101" pitchFamily="2" charset="-122"/>
                <a:ea typeface="宋体" panose="02010600030101010101" pitchFamily="2" charset="-122"/>
                <a:cs typeface="+mn-ea"/>
                <a:sym typeface="+mn-lt"/>
              </a:endParaRPr>
            </a:p>
          </p:txBody>
        </p:sp>
        <p:sp>
          <p:nvSpPr>
            <p:cNvPr id="8" name="Freeform 10"/>
            <p:cNvSpPr/>
            <p:nvPr/>
          </p:nvSpPr>
          <p:spPr bwMode="auto">
            <a:xfrm>
              <a:off x="1824516" y="4320312"/>
              <a:ext cx="3316817" cy="1772196"/>
            </a:xfrm>
            <a:custGeom>
              <a:avLst/>
              <a:gdLst>
                <a:gd name="T0" fmla="*/ 0 w 852"/>
                <a:gd name="T1" fmla="*/ 0 h 455"/>
                <a:gd name="T2" fmla="*/ 25 w 852"/>
                <a:gd name="T3" fmla="*/ 115 h 455"/>
                <a:gd name="T4" fmla="*/ 40 w 852"/>
                <a:gd name="T5" fmla="*/ 87 h 455"/>
                <a:gd name="T6" fmla="*/ 364 w 852"/>
                <a:gd name="T7" fmla="*/ 280 h 455"/>
                <a:gd name="T8" fmla="*/ 432 w 852"/>
                <a:gd name="T9" fmla="*/ 271 h 455"/>
                <a:gd name="T10" fmla="*/ 647 w 852"/>
                <a:gd name="T11" fmla="*/ 451 h 455"/>
                <a:gd name="T12" fmla="*/ 848 w 852"/>
                <a:gd name="T13" fmla="*/ 235 h 455"/>
                <a:gd name="T14" fmla="*/ 682 w 852"/>
                <a:gd name="T15" fmla="*/ 38 h 455"/>
                <a:gd name="T16" fmla="*/ 667 w 852"/>
                <a:gd name="T17" fmla="*/ 35 h 455"/>
                <a:gd name="T18" fmla="*/ 662 w 852"/>
                <a:gd name="T19" fmla="*/ 45 h 455"/>
                <a:gd name="T20" fmla="*/ 659 w 852"/>
                <a:gd name="T21" fmla="*/ 52 h 455"/>
                <a:gd name="T22" fmla="*/ 656 w 852"/>
                <a:gd name="T23" fmla="*/ 57 h 455"/>
                <a:gd name="T24" fmla="*/ 651 w 852"/>
                <a:gd name="T25" fmla="*/ 67 h 455"/>
                <a:gd name="T26" fmla="*/ 648 w 852"/>
                <a:gd name="T27" fmla="*/ 73 h 455"/>
                <a:gd name="T28" fmla="*/ 644 w 852"/>
                <a:gd name="T29" fmla="*/ 79 h 455"/>
                <a:gd name="T30" fmla="*/ 638 w 852"/>
                <a:gd name="T31" fmla="*/ 88 h 455"/>
                <a:gd name="T32" fmla="*/ 634 w 852"/>
                <a:gd name="T33" fmla="*/ 94 h 455"/>
                <a:gd name="T34" fmla="*/ 631 w 852"/>
                <a:gd name="T35" fmla="*/ 99 h 455"/>
                <a:gd name="T36" fmla="*/ 623 w 852"/>
                <a:gd name="T37" fmla="*/ 109 h 455"/>
                <a:gd name="T38" fmla="*/ 620 w 852"/>
                <a:gd name="T39" fmla="*/ 113 h 455"/>
                <a:gd name="T40" fmla="*/ 615 w 852"/>
                <a:gd name="T41" fmla="*/ 119 h 455"/>
                <a:gd name="T42" fmla="*/ 611 w 852"/>
                <a:gd name="T43" fmla="*/ 123 h 455"/>
                <a:gd name="T44" fmla="*/ 603 w 852"/>
                <a:gd name="T45" fmla="*/ 133 h 455"/>
                <a:gd name="T46" fmla="*/ 600 w 852"/>
                <a:gd name="T47" fmla="*/ 137 h 455"/>
                <a:gd name="T48" fmla="*/ 590 w 852"/>
                <a:gd name="T49" fmla="*/ 147 h 455"/>
                <a:gd name="T50" fmla="*/ 587 w 852"/>
                <a:gd name="T51" fmla="*/ 149 h 455"/>
                <a:gd name="T52" fmla="*/ 581 w 852"/>
                <a:gd name="T53" fmla="*/ 155 h 455"/>
                <a:gd name="T54" fmla="*/ 578 w 852"/>
                <a:gd name="T55" fmla="*/ 157 h 455"/>
                <a:gd name="T56" fmla="*/ 566 w 852"/>
                <a:gd name="T57" fmla="*/ 167 h 455"/>
                <a:gd name="T58" fmla="*/ 564 w 852"/>
                <a:gd name="T59" fmla="*/ 170 h 455"/>
                <a:gd name="T60" fmla="*/ 541 w 852"/>
                <a:gd name="T61" fmla="*/ 186 h 455"/>
                <a:gd name="T62" fmla="*/ 540 w 852"/>
                <a:gd name="T63" fmla="*/ 187 h 455"/>
                <a:gd name="T64" fmla="*/ 525 w 852"/>
                <a:gd name="T65" fmla="*/ 196 h 455"/>
                <a:gd name="T66" fmla="*/ 523 w 852"/>
                <a:gd name="T67" fmla="*/ 197 h 455"/>
                <a:gd name="T68" fmla="*/ 498 w 852"/>
                <a:gd name="T69" fmla="*/ 211 h 455"/>
                <a:gd name="T70" fmla="*/ 497 w 852"/>
                <a:gd name="T71" fmla="*/ 212 h 455"/>
                <a:gd name="T72" fmla="*/ 480 w 852"/>
                <a:gd name="T73" fmla="*/ 219 h 455"/>
                <a:gd name="T74" fmla="*/ 479 w 852"/>
                <a:gd name="T75" fmla="*/ 220 h 455"/>
                <a:gd name="T76" fmla="*/ 451 w 852"/>
                <a:gd name="T77" fmla="*/ 230 h 455"/>
                <a:gd name="T78" fmla="*/ 449 w 852"/>
                <a:gd name="T79" fmla="*/ 230 h 455"/>
                <a:gd name="T80" fmla="*/ 430 w 852"/>
                <a:gd name="T81" fmla="*/ 236 h 455"/>
                <a:gd name="T82" fmla="*/ 357 w 852"/>
                <a:gd name="T83" fmla="*/ 246 h 455"/>
                <a:gd name="T84" fmla="*/ 47 w 852"/>
                <a:gd name="T85" fmla="*/ 83 h 455"/>
                <a:gd name="T86" fmla="*/ 85 w 852"/>
                <a:gd name="T87" fmla="*/ 82 h 455"/>
                <a:gd name="T88" fmla="*/ 0 w 852"/>
                <a:gd name="T89"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52" h="455">
                  <a:moveTo>
                    <a:pt x="0" y="0"/>
                  </a:moveTo>
                  <a:cubicBezTo>
                    <a:pt x="25" y="115"/>
                    <a:pt x="25" y="115"/>
                    <a:pt x="25" y="115"/>
                  </a:cubicBezTo>
                  <a:cubicBezTo>
                    <a:pt x="40" y="87"/>
                    <a:pt x="40" y="87"/>
                    <a:pt x="40" y="87"/>
                  </a:cubicBezTo>
                  <a:cubicBezTo>
                    <a:pt x="98" y="205"/>
                    <a:pt x="223" y="285"/>
                    <a:pt x="364" y="280"/>
                  </a:cubicBezTo>
                  <a:cubicBezTo>
                    <a:pt x="387" y="279"/>
                    <a:pt x="410" y="276"/>
                    <a:pt x="432" y="271"/>
                  </a:cubicBezTo>
                  <a:cubicBezTo>
                    <a:pt x="447" y="376"/>
                    <a:pt x="539" y="455"/>
                    <a:pt x="647" y="451"/>
                  </a:cubicBezTo>
                  <a:cubicBezTo>
                    <a:pt x="762" y="447"/>
                    <a:pt x="852" y="350"/>
                    <a:pt x="848" y="235"/>
                  </a:cubicBezTo>
                  <a:cubicBezTo>
                    <a:pt x="845" y="137"/>
                    <a:pt x="774" y="57"/>
                    <a:pt x="682" y="38"/>
                  </a:cubicBezTo>
                  <a:cubicBezTo>
                    <a:pt x="677" y="37"/>
                    <a:pt x="672" y="36"/>
                    <a:pt x="667" y="35"/>
                  </a:cubicBezTo>
                  <a:cubicBezTo>
                    <a:pt x="665" y="38"/>
                    <a:pt x="664" y="42"/>
                    <a:pt x="662" y="45"/>
                  </a:cubicBezTo>
                  <a:cubicBezTo>
                    <a:pt x="661" y="47"/>
                    <a:pt x="660" y="49"/>
                    <a:pt x="659" y="52"/>
                  </a:cubicBezTo>
                  <a:cubicBezTo>
                    <a:pt x="658" y="53"/>
                    <a:pt x="657" y="55"/>
                    <a:pt x="656" y="57"/>
                  </a:cubicBezTo>
                  <a:cubicBezTo>
                    <a:pt x="655" y="61"/>
                    <a:pt x="653" y="64"/>
                    <a:pt x="651" y="67"/>
                  </a:cubicBezTo>
                  <a:cubicBezTo>
                    <a:pt x="650" y="69"/>
                    <a:pt x="649" y="71"/>
                    <a:pt x="648" y="73"/>
                  </a:cubicBezTo>
                  <a:cubicBezTo>
                    <a:pt x="646" y="75"/>
                    <a:pt x="645" y="77"/>
                    <a:pt x="644" y="79"/>
                  </a:cubicBezTo>
                  <a:cubicBezTo>
                    <a:pt x="642" y="82"/>
                    <a:pt x="640" y="85"/>
                    <a:pt x="638" y="88"/>
                  </a:cubicBezTo>
                  <a:cubicBezTo>
                    <a:pt x="637" y="90"/>
                    <a:pt x="635" y="92"/>
                    <a:pt x="634" y="94"/>
                  </a:cubicBezTo>
                  <a:cubicBezTo>
                    <a:pt x="633" y="96"/>
                    <a:pt x="632" y="97"/>
                    <a:pt x="631" y="99"/>
                  </a:cubicBezTo>
                  <a:cubicBezTo>
                    <a:pt x="628" y="102"/>
                    <a:pt x="626" y="106"/>
                    <a:pt x="623" y="109"/>
                  </a:cubicBezTo>
                  <a:cubicBezTo>
                    <a:pt x="622" y="110"/>
                    <a:pt x="621" y="112"/>
                    <a:pt x="620" y="113"/>
                  </a:cubicBezTo>
                  <a:cubicBezTo>
                    <a:pt x="618" y="115"/>
                    <a:pt x="617" y="117"/>
                    <a:pt x="615" y="119"/>
                  </a:cubicBezTo>
                  <a:cubicBezTo>
                    <a:pt x="614" y="121"/>
                    <a:pt x="613" y="122"/>
                    <a:pt x="611" y="123"/>
                  </a:cubicBezTo>
                  <a:cubicBezTo>
                    <a:pt x="609" y="127"/>
                    <a:pt x="606" y="130"/>
                    <a:pt x="603" y="133"/>
                  </a:cubicBezTo>
                  <a:cubicBezTo>
                    <a:pt x="602" y="134"/>
                    <a:pt x="601" y="135"/>
                    <a:pt x="600" y="137"/>
                  </a:cubicBezTo>
                  <a:cubicBezTo>
                    <a:pt x="596" y="140"/>
                    <a:pt x="593" y="143"/>
                    <a:pt x="590" y="147"/>
                  </a:cubicBezTo>
                  <a:cubicBezTo>
                    <a:pt x="589" y="147"/>
                    <a:pt x="588" y="148"/>
                    <a:pt x="587" y="149"/>
                  </a:cubicBezTo>
                  <a:cubicBezTo>
                    <a:pt x="585" y="151"/>
                    <a:pt x="583" y="153"/>
                    <a:pt x="581" y="155"/>
                  </a:cubicBezTo>
                  <a:cubicBezTo>
                    <a:pt x="580" y="156"/>
                    <a:pt x="579" y="157"/>
                    <a:pt x="578" y="157"/>
                  </a:cubicBezTo>
                  <a:cubicBezTo>
                    <a:pt x="574" y="161"/>
                    <a:pt x="570" y="164"/>
                    <a:pt x="566" y="167"/>
                  </a:cubicBezTo>
                  <a:cubicBezTo>
                    <a:pt x="566" y="168"/>
                    <a:pt x="565" y="169"/>
                    <a:pt x="564" y="170"/>
                  </a:cubicBezTo>
                  <a:cubicBezTo>
                    <a:pt x="556" y="175"/>
                    <a:pt x="549" y="181"/>
                    <a:pt x="541" y="186"/>
                  </a:cubicBezTo>
                  <a:cubicBezTo>
                    <a:pt x="541" y="186"/>
                    <a:pt x="540" y="187"/>
                    <a:pt x="540" y="187"/>
                  </a:cubicBezTo>
                  <a:cubicBezTo>
                    <a:pt x="535" y="190"/>
                    <a:pt x="530" y="193"/>
                    <a:pt x="525" y="196"/>
                  </a:cubicBezTo>
                  <a:cubicBezTo>
                    <a:pt x="525" y="197"/>
                    <a:pt x="524" y="197"/>
                    <a:pt x="523" y="197"/>
                  </a:cubicBezTo>
                  <a:cubicBezTo>
                    <a:pt x="515" y="202"/>
                    <a:pt x="507" y="207"/>
                    <a:pt x="498" y="211"/>
                  </a:cubicBezTo>
                  <a:cubicBezTo>
                    <a:pt x="497" y="211"/>
                    <a:pt x="497" y="212"/>
                    <a:pt x="497" y="212"/>
                  </a:cubicBezTo>
                  <a:cubicBezTo>
                    <a:pt x="491" y="214"/>
                    <a:pt x="485" y="217"/>
                    <a:pt x="480" y="219"/>
                  </a:cubicBezTo>
                  <a:cubicBezTo>
                    <a:pt x="479" y="219"/>
                    <a:pt x="479" y="220"/>
                    <a:pt x="479" y="220"/>
                  </a:cubicBezTo>
                  <a:cubicBezTo>
                    <a:pt x="470" y="223"/>
                    <a:pt x="460" y="227"/>
                    <a:pt x="451" y="230"/>
                  </a:cubicBezTo>
                  <a:cubicBezTo>
                    <a:pt x="450" y="230"/>
                    <a:pt x="450" y="230"/>
                    <a:pt x="449" y="230"/>
                  </a:cubicBezTo>
                  <a:cubicBezTo>
                    <a:pt x="443" y="232"/>
                    <a:pt x="437" y="234"/>
                    <a:pt x="430" y="236"/>
                  </a:cubicBezTo>
                  <a:cubicBezTo>
                    <a:pt x="407" y="242"/>
                    <a:pt x="382" y="245"/>
                    <a:pt x="357" y="246"/>
                  </a:cubicBezTo>
                  <a:cubicBezTo>
                    <a:pt x="227" y="251"/>
                    <a:pt x="112" y="185"/>
                    <a:pt x="47" y="83"/>
                  </a:cubicBezTo>
                  <a:cubicBezTo>
                    <a:pt x="85" y="82"/>
                    <a:pt x="85" y="82"/>
                    <a:pt x="85" y="82"/>
                  </a:cubicBezTo>
                  <a:lnTo>
                    <a:pt x="0" y="0"/>
                  </a:lnTo>
                  <a:close/>
                </a:path>
              </a:pathLst>
            </a:custGeom>
            <a:solidFill>
              <a:srgbClr val="F25F46"/>
            </a:solidFill>
            <a:ln>
              <a:noFill/>
            </a:ln>
          </p:spPr>
          <p:txBody>
            <a:bodyPr/>
            <a:lstStyle/>
            <a:p>
              <a:endParaRPr lang="zh-CN" altLang="en-US" sz="2400" dirty="0">
                <a:solidFill>
                  <a:prstClr val="black"/>
                </a:solidFill>
                <a:latin typeface="宋体" panose="02010600030101010101" pitchFamily="2" charset="-122"/>
                <a:ea typeface="宋体" panose="02010600030101010101" pitchFamily="2" charset="-122"/>
                <a:cs typeface="+mn-ea"/>
                <a:sym typeface="+mn-lt"/>
              </a:endParaRPr>
            </a:p>
          </p:txBody>
        </p:sp>
        <p:sp>
          <p:nvSpPr>
            <p:cNvPr id="9" name="Freeform 11"/>
            <p:cNvSpPr/>
            <p:nvPr/>
          </p:nvSpPr>
          <p:spPr bwMode="auto">
            <a:xfrm>
              <a:off x="742901" y="2778902"/>
              <a:ext cx="1782233" cy="3313606"/>
            </a:xfrm>
            <a:custGeom>
              <a:avLst/>
              <a:gdLst>
                <a:gd name="T0" fmla="*/ 458 w 458"/>
                <a:gd name="T1" fmla="*/ 0 h 851"/>
                <a:gd name="T2" fmla="*/ 342 w 458"/>
                <a:gd name="T3" fmla="*/ 25 h 851"/>
                <a:gd name="T4" fmla="*/ 371 w 458"/>
                <a:gd name="T5" fmla="*/ 40 h 851"/>
                <a:gd name="T6" fmla="*/ 176 w 458"/>
                <a:gd name="T7" fmla="*/ 362 h 851"/>
                <a:gd name="T8" fmla="*/ 185 w 458"/>
                <a:gd name="T9" fmla="*/ 431 h 851"/>
                <a:gd name="T10" fmla="*/ 4 w 458"/>
                <a:gd name="T11" fmla="*/ 645 h 851"/>
                <a:gd name="T12" fmla="*/ 219 w 458"/>
                <a:gd name="T13" fmla="*/ 847 h 851"/>
                <a:gd name="T14" fmla="*/ 417 w 458"/>
                <a:gd name="T15" fmla="*/ 682 h 851"/>
                <a:gd name="T16" fmla="*/ 420 w 458"/>
                <a:gd name="T17" fmla="*/ 667 h 851"/>
                <a:gd name="T18" fmla="*/ 410 w 458"/>
                <a:gd name="T19" fmla="*/ 662 h 851"/>
                <a:gd name="T20" fmla="*/ 403 w 458"/>
                <a:gd name="T21" fmla="*/ 659 h 851"/>
                <a:gd name="T22" fmla="*/ 398 w 458"/>
                <a:gd name="T23" fmla="*/ 656 h 851"/>
                <a:gd name="T24" fmla="*/ 387 w 458"/>
                <a:gd name="T25" fmla="*/ 651 h 851"/>
                <a:gd name="T26" fmla="*/ 382 w 458"/>
                <a:gd name="T27" fmla="*/ 647 h 851"/>
                <a:gd name="T28" fmla="*/ 376 w 458"/>
                <a:gd name="T29" fmla="*/ 644 h 851"/>
                <a:gd name="T30" fmla="*/ 367 w 458"/>
                <a:gd name="T31" fmla="*/ 638 h 851"/>
                <a:gd name="T32" fmla="*/ 361 w 458"/>
                <a:gd name="T33" fmla="*/ 634 h 851"/>
                <a:gd name="T34" fmla="*/ 356 w 458"/>
                <a:gd name="T35" fmla="*/ 630 h 851"/>
                <a:gd name="T36" fmla="*/ 346 w 458"/>
                <a:gd name="T37" fmla="*/ 623 h 851"/>
                <a:gd name="T38" fmla="*/ 342 w 458"/>
                <a:gd name="T39" fmla="*/ 619 h 851"/>
                <a:gd name="T40" fmla="*/ 336 w 458"/>
                <a:gd name="T41" fmla="*/ 614 h 851"/>
                <a:gd name="T42" fmla="*/ 332 w 458"/>
                <a:gd name="T43" fmla="*/ 611 h 851"/>
                <a:gd name="T44" fmla="*/ 322 w 458"/>
                <a:gd name="T45" fmla="*/ 602 h 851"/>
                <a:gd name="T46" fmla="*/ 318 w 458"/>
                <a:gd name="T47" fmla="*/ 599 h 851"/>
                <a:gd name="T48" fmla="*/ 309 w 458"/>
                <a:gd name="T49" fmla="*/ 589 h 851"/>
                <a:gd name="T50" fmla="*/ 306 w 458"/>
                <a:gd name="T51" fmla="*/ 586 h 851"/>
                <a:gd name="T52" fmla="*/ 300 w 458"/>
                <a:gd name="T53" fmla="*/ 580 h 851"/>
                <a:gd name="T54" fmla="*/ 298 w 458"/>
                <a:gd name="T55" fmla="*/ 577 h 851"/>
                <a:gd name="T56" fmla="*/ 288 w 458"/>
                <a:gd name="T57" fmla="*/ 566 h 851"/>
                <a:gd name="T58" fmla="*/ 286 w 458"/>
                <a:gd name="T59" fmla="*/ 563 h 851"/>
                <a:gd name="T60" fmla="*/ 269 w 458"/>
                <a:gd name="T61" fmla="*/ 541 h 851"/>
                <a:gd name="T62" fmla="*/ 268 w 458"/>
                <a:gd name="T63" fmla="*/ 539 h 851"/>
                <a:gd name="T64" fmla="*/ 259 w 458"/>
                <a:gd name="T65" fmla="*/ 524 h 851"/>
                <a:gd name="T66" fmla="*/ 258 w 458"/>
                <a:gd name="T67" fmla="*/ 522 h 851"/>
                <a:gd name="T68" fmla="*/ 244 w 458"/>
                <a:gd name="T69" fmla="*/ 497 h 851"/>
                <a:gd name="T70" fmla="*/ 244 w 458"/>
                <a:gd name="T71" fmla="*/ 496 h 851"/>
                <a:gd name="T72" fmla="*/ 236 w 458"/>
                <a:gd name="T73" fmla="*/ 479 h 851"/>
                <a:gd name="T74" fmla="*/ 236 w 458"/>
                <a:gd name="T75" fmla="*/ 478 h 851"/>
                <a:gd name="T76" fmla="*/ 226 w 458"/>
                <a:gd name="T77" fmla="*/ 450 h 851"/>
                <a:gd name="T78" fmla="*/ 225 w 458"/>
                <a:gd name="T79" fmla="*/ 448 h 851"/>
                <a:gd name="T80" fmla="*/ 220 w 458"/>
                <a:gd name="T81" fmla="*/ 429 h 851"/>
                <a:gd name="T82" fmla="*/ 210 w 458"/>
                <a:gd name="T83" fmla="*/ 356 h 851"/>
                <a:gd name="T84" fmla="*/ 375 w 458"/>
                <a:gd name="T85" fmla="*/ 47 h 851"/>
                <a:gd name="T86" fmla="*/ 376 w 458"/>
                <a:gd name="T87" fmla="*/ 85 h 851"/>
                <a:gd name="T88" fmla="*/ 458 w 458"/>
                <a:gd name="T89" fmla="*/ 0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8" h="851">
                  <a:moveTo>
                    <a:pt x="458" y="0"/>
                  </a:moveTo>
                  <a:cubicBezTo>
                    <a:pt x="342" y="25"/>
                    <a:pt x="342" y="25"/>
                    <a:pt x="342" y="25"/>
                  </a:cubicBezTo>
                  <a:cubicBezTo>
                    <a:pt x="371" y="40"/>
                    <a:pt x="371" y="40"/>
                    <a:pt x="371" y="40"/>
                  </a:cubicBezTo>
                  <a:cubicBezTo>
                    <a:pt x="252" y="98"/>
                    <a:pt x="172" y="221"/>
                    <a:pt x="176" y="362"/>
                  </a:cubicBezTo>
                  <a:cubicBezTo>
                    <a:pt x="177" y="386"/>
                    <a:pt x="180" y="409"/>
                    <a:pt x="185" y="431"/>
                  </a:cubicBezTo>
                  <a:cubicBezTo>
                    <a:pt x="80" y="445"/>
                    <a:pt x="0" y="537"/>
                    <a:pt x="4" y="645"/>
                  </a:cubicBezTo>
                  <a:cubicBezTo>
                    <a:pt x="7" y="760"/>
                    <a:pt x="104" y="851"/>
                    <a:pt x="219" y="847"/>
                  </a:cubicBezTo>
                  <a:cubicBezTo>
                    <a:pt x="317" y="844"/>
                    <a:pt x="397" y="774"/>
                    <a:pt x="417" y="682"/>
                  </a:cubicBezTo>
                  <a:cubicBezTo>
                    <a:pt x="418" y="677"/>
                    <a:pt x="419" y="672"/>
                    <a:pt x="420" y="667"/>
                  </a:cubicBezTo>
                  <a:cubicBezTo>
                    <a:pt x="416" y="665"/>
                    <a:pt x="413" y="664"/>
                    <a:pt x="410" y="662"/>
                  </a:cubicBezTo>
                  <a:cubicBezTo>
                    <a:pt x="408" y="661"/>
                    <a:pt x="405" y="660"/>
                    <a:pt x="403" y="659"/>
                  </a:cubicBezTo>
                  <a:cubicBezTo>
                    <a:pt x="401" y="658"/>
                    <a:pt x="399" y="657"/>
                    <a:pt x="398" y="656"/>
                  </a:cubicBezTo>
                  <a:cubicBezTo>
                    <a:pt x="394" y="654"/>
                    <a:pt x="391" y="652"/>
                    <a:pt x="387" y="651"/>
                  </a:cubicBezTo>
                  <a:cubicBezTo>
                    <a:pt x="386" y="650"/>
                    <a:pt x="384" y="649"/>
                    <a:pt x="382" y="647"/>
                  </a:cubicBezTo>
                  <a:cubicBezTo>
                    <a:pt x="380" y="646"/>
                    <a:pt x="378" y="645"/>
                    <a:pt x="376" y="644"/>
                  </a:cubicBezTo>
                  <a:cubicBezTo>
                    <a:pt x="373" y="642"/>
                    <a:pt x="370" y="640"/>
                    <a:pt x="367" y="638"/>
                  </a:cubicBezTo>
                  <a:cubicBezTo>
                    <a:pt x="365" y="636"/>
                    <a:pt x="363" y="635"/>
                    <a:pt x="361" y="634"/>
                  </a:cubicBezTo>
                  <a:cubicBezTo>
                    <a:pt x="359" y="632"/>
                    <a:pt x="357" y="631"/>
                    <a:pt x="356" y="630"/>
                  </a:cubicBezTo>
                  <a:cubicBezTo>
                    <a:pt x="353" y="628"/>
                    <a:pt x="349" y="625"/>
                    <a:pt x="346" y="623"/>
                  </a:cubicBezTo>
                  <a:cubicBezTo>
                    <a:pt x="345" y="622"/>
                    <a:pt x="343" y="621"/>
                    <a:pt x="342" y="619"/>
                  </a:cubicBezTo>
                  <a:cubicBezTo>
                    <a:pt x="340" y="618"/>
                    <a:pt x="338" y="616"/>
                    <a:pt x="336" y="614"/>
                  </a:cubicBezTo>
                  <a:cubicBezTo>
                    <a:pt x="334" y="613"/>
                    <a:pt x="333" y="612"/>
                    <a:pt x="332" y="611"/>
                  </a:cubicBezTo>
                  <a:cubicBezTo>
                    <a:pt x="328" y="608"/>
                    <a:pt x="325" y="605"/>
                    <a:pt x="322" y="602"/>
                  </a:cubicBezTo>
                  <a:cubicBezTo>
                    <a:pt x="321" y="601"/>
                    <a:pt x="320" y="600"/>
                    <a:pt x="318" y="599"/>
                  </a:cubicBezTo>
                  <a:cubicBezTo>
                    <a:pt x="315" y="596"/>
                    <a:pt x="312" y="593"/>
                    <a:pt x="309" y="589"/>
                  </a:cubicBezTo>
                  <a:cubicBezTo>
                    <a:pt x="308" y="588"/>
                    <a:pt x="307" y="587"/>
                    <a:pt x="306" y="586"/>
                  </a:cubicBezTo>
                  <a:cubicBezTo>
                    <a:pt x="304" y="584"/>
                    <a:pt x="302" y="582"/>
                    <a:pt x="300" y="580"/>
                  </a:cubicBezTo>
                  <a:cubicBezTo>
                    <a:pt x="299" y="579"/>
                    <a:pt x="298" y="578"/>
                    <a:pt x="298" y="577"/>
                  </a:cubicBezTo>
                  <a:cubicBezTo>
                    <a:pt x="294" y="574"/>
                    <a:pt x="291" y="570"/>
                    <a:pt x="288" y="566"/>
                  </a:cubicBezTo>
                  <a:cubicBezTo>
                    <a:pt x="287" y="565"/>
                    <a:pt x="286" y="564"/>
                    <a:pt x="286" y="563"/>
                  </a:cubicBezTo>
                  <a:cubicBezTo>
                    <a:pt x="280" y="556"/>
                    <a:pt x="274" y="548"/>
                    <a:pt x="269" y="541"/>
                  </a:cubicBezTo>
                  <a:cubicBezTo>
                    <a:pt x="269" y="540"/>
                    <a:pt x="268" y="539"/>
                    <a:pt x="268" y="539"/>
                  </a:cubicBezTo>
                  <a:cubicBezTo>
                    <a:pt x="265" y="534"/>
                    <a:pt x="262" y="529"/>
                    <a:pt x="259" y="524"/>
                  </a:cubicBezTo>
                  <a:cubicBezTo>
                    <a:pt x="259" y="524"/>
                    <a:pt x="258" y="523"/>
                    <a:pt x="258" y="522"/>
                  </a:cubicBezTo>
                  <a:cubicBezTo>
                    <a:pt x="253" y="514"/>
                    <a:pt x="249" y="506"/>
                    <a:pt x="244" y="497"/>
                  </a:cubicBezTo>
                  <a:cubicBezTo>
                    <a:pt x="244" y="497"/>
                    <a:pt x="244" y="496"/>
                    <a:pt x="244" y="496"/>
                  </a:cubicBezTo>
                  <a:cubicBezTo>
                    <a:pt x="241" y="490"/>
                    <a:pt x="239" y="484"/>
                    <a:pt x="236" y="479"/>
                  </a:cubicBezTo>
                  <a:cubicBezTo>
                    <a:pt x="236" y="478"/>
                    <a:pt x="236" y="478"/>
                    <a:pt x="236" y="478"/>
                  </a:cubicBezTo>
                  <a:cubicBezTo>
                    <a:pt x="232" y="469"/>
                    <a:pt x="229" y="459"/>
                    <a:pt x="226" y="450"/>
                  </a:cubicBezTo>
                  <a:cubicBezTo>
                    <a:pt x="226" y="449"/>
                    <a:pt x="226" y="449"/>
                    <a:pt x="225" y="448"/>
                  </a:cubicBezTo>
                  <a:cubicBezTo>
                    <a:pt x="223" y="442"/>
                    <a:pt x="222" y="436"/>
                    <a:pt x="220" y="429"/>
                  </a:cubicBezTo>
                  <a:cubicBezTo>
                    <a:pt x="214" y="406"/>
                    <a:pt x="211" y="381"/>
                    <a:pt x="210" y="356"/>
                  </a:cubicBezTo>
                  <a:cubicBezTo>
                    <a:pt x="206" y="226"/>
                    <a:pt x="272" y="111"/>
                    <a:pt x="375" y="47"/>
                  </a:cubicBezTo>
                  <a:cubicBezTo>
                    <a:pt x="376" y="85"/>
                    <a:pt x="376" y="85"/>
                    <a:pt x="376" y="85"/>
                  </a:cubicBezTo>
                  <a:lnTo>
                    <a:pt x="458" y="0"/>
                  </a:lnTo>
                  <a:close/>
                </a:path>
              </a:pathLst>
            </a:custGeom>
            <a:solidFill>
              <a:srgbClr val="457BF4"/>
            </a:solidFill>
            <a:ln>
              <a:noFill/>
            </a:ln>
          </p:spPr>
          <p:txBody>
            <a:bodyPr/>
            <a:lstStyle/>
            <a:p>
              <a:endParaRPr lang="zh-CN" altLang="en-US" sz="2400" dirty="0">
                <a:solidFill>
                  <a:prstClr val="black"/>
                </a:solidFill>
                <a:latin typeface="宋体" panose="02010600030101010101" pitchFamily="2" charset="-122"/>
                <a:ea typeface="宋体" panose="02010600030101010101" pitchFamily="2" charset="-122"/>
                <a:cs typeface="+mn-ea"/>
                <a:sym typeface="+mn-lt"/>
              </a:endParaRPr>
            </a:p>
          </p:txBody>
        </p:sp>
        <p:sp>
          <p:nvSpPr>
            <p:cNvPr id="10" name="Oval 12"/>
            <p:cNvSpPr>
              <a:spLocks noChangeArrowheads="1"/>
            </p:cNvSpPr>
            <p:nvPr/>
          </p:nvSpPr>
          <p:spPr bwMode="auto">
            <a:xfrm>
              <a:off x="2167416" y="3147316"/>
              <a:ext cx="1432984" cy="1433425"/>
            </a:xfrm>
            <a:prstGeom prst="ellipse">
              <a:avLst/>
            </a:prstGeom>
            <a:solidFill>
              <a:srgbClr val="DFB77B"/>
            </a:solidFill>
            <a:ln>
              <a:noFill/>
            </a:ln>
          </p:spPr>
          <p:txBody>
            <a:bodyPr/>
            <a:lstStyle/>
            <a:p>
              <a:endParaRPr lang="zh-CN" altLang="en-US" sz="2400" b="1" dirty="0">
                <a:solidFill>
                  <a:srgbClr val="F8F8F8"/>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11" name="Freeform 13"/>
            <p:cNvSpPr>
              <a:spLocks noEditPoints="1"/>
            </p:cNvSpPr>
            <p:nvPr/>
          </p:nvSpPr>
          <p:spPr bwMode="auto">
            <a:xfrm>
              <a:off x="4190949" y="5008439"/>
              <a:ext cx="355600" cy="400175"/>
            </a:xfrm>
            <a:custGeom>
              <a:avLst/>
              <a:gdLst>
                <a:gd name="T0" fmla="*/ 85 w 91"/>
                <a:gd name="T1" fmla="*/ 0 h 103"/>
                <a:gd name="T2" fmla="*/ 7 w 91"/>
                <a:gd name="T3" fmla="*/ 0 h 103"/>
                <a:gd name="T4" fmla="*/ 0 w 91"/>
                <a:gd name="T5" fmla="*/ 6 h 103"/>
                <a:gd name="T6" fmla="*/ 0 w 91"/>
                <a:gd name="T7" fmla="*/ 97 h 103"/>
                <a:gd name="T8" fmla="*/ 7 w 91"/>
                <a:gd name="T9" fmla="*/ 103 h 103"/>
                <a:gd name="T10" fmla="*/ 85 w 91"/>
                <a:gd name="T11" fmla="*/ 103 h 103"/>
                <a:gd name="T12" fmla="*/ 91 w 91"/>
                <a:gd name="T13" fmla="*/ 97 h 103"/>
                <a:gd name="T14" fmla="*/ 91 w 91"/>
                <a:gd name="T15" fmla="*/ 6 h 103"/>
                <a:gd name="T16" fmla="*/ 85 w 91"/>
                <a:gd name="T17" fmla="*/ 0 h 103"/>
                <a:gd name="T18" fmla="*/ 13 w 91"/>
                <a:gd name="T19" fmla="*/ 6 h 103"/>
                <a:gd name="T20" fmla="*/ 20 w 91"/>
                <a:gd name="T21" fmla="*/ 13 h 103"/>
                <a:gd name="T22" fmla="*/ 13 w 91"/>
                <a:gd name="T23" fmla="*/ 19 h 103"/>
                <a:gd name="T24" fmla="*/ 7 w 91"/>
                <a:gd name="T25" fmla="*/ 13 h 103"/>
                <a:gd name="T26" fmla="*/ 13 w 91"/>
                <a:gd name="T27" fmla="*/ 6 h 103"/>
                <a:gd name="T28" fmla="*/ 85 w 91"/>
                <a:gd name="T29" fmla="*/ 97 h 103"/>
                <a:gd name="T30" fmla="*/ 7 w 91"/>
                <a:gd name="T31" fmla="*/ 97 h 103"/>
                <a:gd name="T32" fmla="*/ 7 w 91"/>
                <a:gd name="T33" fmla="*/ 26 h 103"/>
                <a:gd name="T34" fmla="*/ 85 w 91"/>
                <a:gd name="T35" fmla="*/ 26 h 103"/>
                <a:gd name="T36" fmla="*/ 85 w 91"/>
                <a:gd name="T37" fmla="*/ 97 h 103"/>
                <a:gd name="T38" fmla="*/ 78 w 91"/>
                <a:gd name="T39" fmla="*/ 19 h 103"/>
                <a:gd name="T40" fmla="*/ 72 w 91"/>
                <a:gd name="T41" fmla="*/ 13 h 103"/>
                <a:gd name="T42" fmla="*/ 78 w 91"/>
                <a:gd name="T43" fmla="*/ 6 h 103"/>
                <a:gd name="T44" fmla="*/ 85 w 91"/>
                <a:gd name="T45" fmla="*/ 13 h 103"/>
                <a:gd name="T46" fmla="*/ 78 w 91"/>
                <a:gd name="T47" fmla="*/ 19 h 103"/>
                <a:gd name="T48" fmla="*/ 13 w 91"/>
                <a:gd name="T49" fmla="*/ 42 h 103"/>
                <a:gd name="T50" fmla="*/ 17 w 91"/>
                <a:gd name="T51" fmla="*/ 39 h 103"/>
                <a:gd name="T52" fmla="*/ 75 w 91"/>
                <a:gd name="T53" fmla="*/ 39 h 103"/>
                <a:gd name="T54" fmla="*/ 78 w 91"/>
                <a:gd name="T55" fmla="*/ 42 h 103"/>
                <a:gd name="T56" fmla="*/ 75 w 91"/>
                <a:gd name="T57" fmla="*/ 45 h 103"/>
                <a:gd name="T58" fmla="*/ 17 w 91"/>
                <a:gd name="T59" fmla="*/ 45 h 103"/>
                <a:gd name="T60" fmla="*/ 13 w 91"/>
                <a:gd name="T61" fmla="*/ 42 h 103"/>
                <a:gd name="T62" fmla="*/ 13 w 91"/>
                <a:gd name="T63" fmla="*/ 61 h 103"/>
                <a:gd name="T64" fmla="*/ 17 w 91"/>
                <a:gd name="T65" fmla="*/ 58 h 103"/>
                <a:gd name="T66" fmla="*/ 75 w 91"/>
                <a:gd name="T67" fmla="*/ 58 h 103"/>
                <a:gd name="T68" fmla="*/ 78 w 91"/>
                <a:gd name="T69" fmla="*/ 61 h 103"/>
                <a:gd name="T70" fmla="*/ 75 w 91"/>
                <a:gd name="T71" fmla="*/ 65 h 103"/>
                <a:gd name="T72" fmla="*/ 17 w 91"/>
                <a:gd name="T73" fmla="*/ 65 h 103"/>
                <a:gd name="T74" fmla="*/ 13 w 91"/>
                <a:gd name="T75" fmla="*/ 61 h 103"/>
                <a:gd name="T76" fmla="*/ 13 w 91"/>
                <a:gd name="T77" fmla="*/ 81 h 103"/>
                <a:gd name="T78" fmla="*/ 17 w 91"/>
                <a:gd name="T79" fmla="*/ 77 h 103"/>
                <a:gd name="T80" fmla="*/ 75 w 91"/>
                <a:gd name="T81" fmla="*/ 77 h 103"/>
                <a:gd name="T82" fmla="*/ 78 w 91"/>
                <a:gd name="T83" fmla="*/ 81 h 103"/>
                <a:gd name="T84" fmla="*/ 75 w 91"/>
                <a:gd name="T85" fmla="*/ 84 h 103"/>
                <a:gd name="T86" fmla="*/ 17 w 91"/>
                <a:gd name="T87" fmla="*/ 84 h 103"/>
                <a:gd name="T88" fmla="*/ 13 w 91"/>
                <a:gd name="T89" fmla="*/ 8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1" h="103">
                  <a:moveTo>
                    <a:pt x="85" y="0"/>
                  </a:moveTo>
                  <a:cubicBezTo>
                    <a:pt x="7" y="0"/>
                    <a:pt x="7" y="0"/>
                    <a:pt x="7" y="0"/>
                  </a:cubicBezTo>
                  <a:cubicBezTo>
                    <a:pt x="3" y="0"/>
                    <a:pt x="0" y="3"/>
                    <a:pt x="0" y="6"/>
                  </a:cubicBezTo>
                  <a:cubicBezTo>
                    <a:pt x="0" y="97"/>
                    <a:pt x="0" y="97"/>
                    <a:pt x="0" y="97"/>
                  </a:cubicBezTo>
                  <a:cubicBezTo>
                    <a:pt x="0" y="100"/>
                    <a:pt x="3" y="103"/>
                    <a:pt x="7" y="103"/>
                  </a:cubicBezTo>
                  <a:cubicBezTo>
                    <a:pt x="85" y="103"/>
                    <a:pt x="85" y="103"/>
                    <a:pt x="85" y="103"/>
                  </a:cubicBezTo>
                  <a:cubicBezTo>
                    <a:pt x="88" y="103"/>
                    <a:pt x="91" y="100"/>
                    <a:pt x="91" y="97"/>
                  </a:cubicBezTo>
                  <a:cubicBezTo>
                    <a:pt x="91" y="6"/>
                    <a:pt x="91" y="6"/>
                    <a:pt x="91" y="6"/>
                  </a:cubicBezTo>
                  <a:cubicBezTo>
                    <a:pt x="91" y="3"/>
                    <a:pt x="88" y="0"/>
                    <a:pt x="85" y="0"/>
                  </a:cubicBezTo>
                  <a:close/>
                  <a:moveTo>
                    <a:pt x="13" y="6"/>
                  </a:moveTo>
                  <a:cubicBezTo>
                    <a:pt x="17" y="6"/>
                    <a:pt x="20" y="9"/>
                    <a:pt x="20" y="13"/>
                  </a:cubicBezTo>
                  <a:cubicBezTo>
                    <a:pt x="20" y="16"/>
                    <a:pt x="17" y="19"/>
                    <a:pt x="13" y="19"/>
                  </a:cubicBezTo>
                  <a:cubicBezTo>
                    <a:pt x="10" y="19"/>
                    <a:pt x="7" y="16"/>
                    <a:pt x="7" y="13"/>
                  </a:cubicBezTo>
                  <a:cubicBezTo>
                    <a:pt x="7" y="9"/>
                    <a:pt x="10" y="6"/>
                    <a:pt x="13" y="6"/>
                  </a:cubicBezTo>
                  <a:close/>
                  <a:moveTo>
                    <a:pt x="85" y="97"/>
                  </a:moveTo>
                  <a:cubicBezTo>
                    <a:pt x="7" y="97"/>
                    <a:pt x="7" y="97"/>
                    <a:pt x="7" y="97"/>
                  </a:cubicBezTo>
                  <a:cubicBezTo>
                    <a:pt x="7" y="26"/>
                    <a:pt x="7" y="26"/>
                    <a:pt x="7" y="26"/>
                  </a:cubicBezTo>
                  <a:cubicBezTo>
                    <a:pt x="85" y="26"/>
                    <a:pt x="85" y="26"/>
                    <a:pt x="85" y="26"/>
                  </a:cubicBezTo>
                  <a:lnTo>
                    <a:pt x="85" y="97"/>
                  </a:lnTo>
                  <a:close/>
                  <a:moveTo>
                    <a:pt x="78" y="19"/>
                  </a:moveTo>
                  <a:cubicBezTo>
                    <a:pt x="75" y="19"/>
                    <a:pt x="72" y="16"/>
                    <a:pt x="72" y="13"/>
                  </a:cubicBezTo>
                  <a:cubicBezTo>
                    <a:pt x="72" y="9"/>
                    <a:pt x="75" y="6"/>
                    <a:pt x="78" y="6"/>
                  </a:cubicBezTo>
                  <a:cubicBezTo>
                    <a:pt x="82" y="6"/>
                    <a:pt x="85" y="9"/>
                    <a:pt x="85" y="13"/>
                  </a:cubicBezTo>
                  <a:cubicBezTo>
                    <a:pt x="85" y="16"/>
                    <a:pt x="82" y="19"/>
                    <a:pt x="78" y="19"/>
                  </a:cubicBezTo>
                  <a:close/>
                  <a:moveTo>
                    <a:pt x="13" y="42"/>
                  </a:moveTo>
                  <a:cubicBezTo>
                    <a:pt x="13" y="40"/>
                    <a:pt x="15" y="39"/>
                    <a:pt x="17" y="39"/>
                  </a:cubicBezTo>
                  <a:cubicBezTo>
                    <a:pt x="75" y="39"/>
                    <a:pt x="75" y="39"/>
                    <a:pt x="75" y="39"/>
                  </a:cubicBezTo>
                  <a:cubicBezTo>
                    <a:pt x="77" y="39"/>
                    <a:pt x="78" y="40"/>
                    <a:pt x="78" y="42"/>
                  </a:cubicBezTo>
                  <a:cubicBezTo>
                    <a:pt x="78" y="44"/>
                    <a:pt x="77" y="45"/>
                    <a:pt x="75" y="45"/>
                  </a:cubicBezTo>
                  <a:cubicBezTo>
                    <a:pt x="17" y="45"/>
                    <a:pt x="17" y="45"/>
                    <a:pt x="17" y="45"/>
                  </a:cubicBezTo>
                  <a:cubicBezTo>
                    <a:pt x="15" y="45"/>
                    <a:pt x="13" y="44"/>
                    <a:pt x="13" y="42"/>
                  </a:cubicBezTo>
                  <a:close/>
                  <a:moveTo>
                    <a:pt x="13" y="61"/>
                  </a:moveTo>
                  <a:cubicBezTo>
                    <a:pt x="13" y="59"/>
                    <a:pt x="15" y="58"/>
                    <a:pt x="17" y="58"/>
                  </a:cubicBezTo>
                  <a:cubicBezTo>
                    <a:pt x="75" y="58"/>
                    <a:pt x="75" y="58"/>
                    <a:pt x="75" y="58"/>
                  </a:cubicBezTo>
                  <a:cubicBezTo>
                    <a:pt x="77" y="58"/>
                    <a:pt x="78" y="59"/>
                    <a:pt x="78" y="61"/>
                  </a:cubicBezTo>
                  <a:cubicBezTo>
                    <a:pt x="78" y="63"/>
                    <a:pt x="77" y="65"/>
                    <a:pt x="75" y="65"/>
                  </a:cubicBezTo>
                  <a:cubicBezTo>
                    <a:pt x="17" y="65"/>
                    <a:pt x="17" y="65"/>
                    <a:pt x="17" y="65"/>
                  </a:cubicBezTo>
                  <a:cubicBezTo>
                    <a:pt x="15" y="65"/>
                    <a:pt x="13" y="63"/>
                    <a:pt x="13" y="61"/>
                  </a:cubicBezTo>
                  <a:close/>
                  <a:moveTo>
                    <a:pt x="13" y="81"/>
                  </a:moveTo>
                  <a:cubicBezTo>
                    <a:pt x="13" y="79"/>
                    <a:pt x="15" y="77"/>
                    <a:pt x="17" y="77"/>
                  </a:cubicBezTo>
                  <a:cubicBezTo>
                    <a:pt x="75" y="77"/>
                    <a:pt x="75" y="77"/>
                    <a:pt x="75" y="77"/>
                  </a:cubicBezTo>
                  <a:cubicBezTo>
                    <a:pt x="77" y="77"/>
                    <a:pt x="78" y="79"/>
                    <a:pt x="78" y="81"/>
                  </a:cubicBezTo>
                  <a:cubicBezTo>
                    <a:pt x="78" y="82"/>
                    <a:pt x="77" y="84"/>
                    <a:pt x="75" y="84"/>
                  </a:cubicBezTo>
                  <a:cubicBezTo>
                    <a:pt x="17" y="84"/>
                    <a:pt x="17" y="84"/>
                    <a:pt x="17" y="84"/>
                  </a:cubicBezTo>
                  <a:cubicBezTo>
                    <a:pt x="15" y="84"/>
                    <a:pt x="13" y="82"/>
                    <a:pt x="13" y="81"/>
                  </a:cubicBezTo>
                  <a:close/>
                </a:path>
              </a:pathLst>
            </a:custGeom>
            <a:solidFill>
              <a:srgbClr val="F8F8F8"/>
            </a:solidFill>
            <a:ln>
              <a:noFill/>
            </a:ln>
          </p:spPr>
          <p:txBody>
            <a:bodyPr/>
            <a:lstStyle/>
            <a:p>
              <a:endParaRPr lang="zh-CN" altLang="en-US" sz="2400" dirty="0">
                <a:solidFill>
                  <a:prstClr val="black"/>
                </a:solidFill>
                <a:latin typeface="宋体" panose="02010600030101010101" pitchFamily="2" charset="-122"/>
                <a:ea typeface="宋体" panose="02010600030101010101" pitchFamily="2" charset="-122"/>
                <a:cs typeface="+mn-ea"/>
                <a:sym typeface="+mn-lt"/>
              </a:endParaRPr>
            </a:p>
          </p:txBody>
        </p:sp>
        <p:sp>
          <p:nvSpPr>
            <p:cNvPr id="12" name="Freeform 14"/>
            <p:cNvSpPr/>
            <p:nvPr/>
          </p:nvSpPr>
          <p:spPr bwMode="auto">
            <a:xfrm>
              <a:off x="4254450" y="1929856"/>
              <a:ext cx="359833" cy="389587"/>
            </a:xfrm>
            <a:custGeom>
              <a:avLst/>
              <a:gdLst>
                <a:gd name="T0" fmla="*/ 4 w 92"/>
                <a:gd name="T1" fmla="*/ 100 h 100"/>
                <a:gd name="T2" fmla="*/ 1 w 92"/>
                <a:gd name="T3" fmla="*/ 100 h 100"/>
                <a:gd name="T4" fmla="*/ 0 w 92"/>
                <a:gd name="T5" fmla="*/ 97 h 100"/>
                <a:gd name="T6" fmla="*/ 5 w 92"/>
                <a:gd name="T7" fmla="*/ 56 h 100"/>
                <a:gd name="T8" fmla="*/ 6 w 92"/>
                <a:gd name="T9" fmla="*/ 54 h 100"/>
                <a:gd name="T10" fmla="*/ 56 w 92"/>
                <a:gd name="T11" fmla="*/ 3 h 100"/>
                <a:gd name="T12" fmla="*/ 70 w 92"/>
                <a:gd name="T13" fmla="*/ 3 h 100"/>
                <a:gd name="T14" fmla="*/ 88 w 92"/>
                <a:gd name="T15" fmla="*/ 22 h 100"/>
                <a:gd name="T16" fmla="*/ 88 w 92"/>
                <a:gd name="T17" fmla="*/ 35 h 100"/>
                <a:gd name="T18" fmla="*/ 52 w 92"/>
                <a:gd name="T19" fmla="*/ 72 h 100"/>
                <a:gd name="T20" fmla="*/ 49 w 92"/>
                <a:gd name="T21" fmla="*/ 73 h 100"/>
                <a:gd name="T22" fmla="*/ 31 w 92"/>
                <a:gd name="T23" fmla="*/ 73 h 100"/>
                <a:gd name="T24" fmla="*/ 28 w 92"/>
                <a:gd name="T25" fmla="*/ 70 h 100"/>
                <a:gd name="T26" fmla="*/ 28 w 92"/>
                <a:gd name="T27" fmla="*/ 51 h 100"/>
                <a:gd name="T28" fmla="*/ 29 w 92"/>
                <a:gd name="T29" fmla="*/ 49 h 100"/>
                <a:gd name="T30" fmla="*/ 56 w 92"/>
                <a:gd name="T31" fmla="*/ 22 h 100"/>
                <a:gd name="T32" fmla="*/ 61 w 92"/>
                <a:gd name="T33" fmla="*/ 22 h 100"/>
                <a:gd name="T34" fmla="*/ 61 w 92"/>
                <a:gd name="T35" fmla="*/ 26 h 100"/>
                <a:gd name="T36" fmla="*/ 34 w 92"/>
                <a:gd name="T37" fmla="*/ 53 h 100"/>
                <a:gd name="T38" fmla="*/ 34 w 92"/>
                <a:gd name="T39" fmla="*/ 67 h 100"/>
                <a:gd name="T40" fmla="*/ 48 w 92"/>
                <a:gd name="T41" fmla="*/ 67 h 100"/>
                <a:gd name="T42" fmla="*/ 84 w 92"/>
                <a:gd name="T43" fmla="*/ 31 h 100"/>
                <a:gd name="T44" fmla="*/ 84 w 92"/>
                <a:gd name="T45" fmla="*/ 26 h 100"/>
                <a:gd name="T46" fmla="*/ 65 w 92"/>
                <a:gd name="T47" fmla="*/ 8 h 100"/>
                <a:gd name="T48" fmla="*/ 61 w 92"/>
                <a:gd name="T49" fmla="*/ 8 h 100"/>
                <a:gd name="T50" fmla="*/ 11 w 92"/>
                <a:gd name="T51" fmla="*/ 58 h 100"/>
                <a:gd name="T52" fmla="*/ 7 w 92"/>
                <a:gd name="T53" fmla="*/ 94 h 100"/>
                <a:gd name="T54" fmla="*/ 43 w 92"/>
                <a:gd name="T55" fmla="*/ 90 h 100"/>
                <a:gd name="T56" fmla="*/ 84 w 92"/>
                <a:gd name="T57" fmla="*/ 49 h 100"/>
                <a:gd name="T58" fmla="*/ 88 w 92"/>
                <a:gd name="T59" fmla="*/ 49 h 100"/>
                <a:gd name="T60" fmla="*/ 88 w 92"/>
                <a:gd name="T61" fmla="*/ 54 h 100"/>
                <a:gd name="T62" fmla="*/ 47 w 92"/>
                <a:gd name="T63" fmla="*/ 95 h 100"/>
                <a:gd name="T64" fmla="*/ 45 w 92"/>
                <a:gd name="T65" fmla="*/ 96 h 100"/>
                <a:gd name="T66" fmla="*/ 4 w 92"/>
                <a:gd name="T67" fmla="*/ 100 h 100"/>
                <a:gd name="T68" fmla="*/ 4 w 92"/>
                <a:gd name="T69"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2" h="100">
                  <a:moveTo>
                    <a:pt x="4" y="100"/>
                  </a:moveTo>
                  <a:cubicBezTo>
                    <a:pt x="3" y="100"/>
                    <a:pt x="2" y="100"/>
                    <a:pt x="1" y="100"/>
                  </a:cubicBezTo>
                  <a:cubicBezTo>
                    <a:pt x="1" y="99"/>
                    <a:pt x="0" y="98"/>
                    <a:pt x="0" y="97"/>
                  </a:cubicBezTo>
                  <a:cubicBezTo>
                    <a:pt x="5" y="56"/>
                    <a:pt x="5" y="56"/>
                    <a:pt x="5" y="56"/>
                  </a:cubicBezTo>
                  <a:cubicBezTo>
                    <a:pt x="5" y="55"/>
                    <a:pt x="5" y="54"/>
                    <a:pt x="6" y="54"/>
                  </a:cubicBezTo>
                  <a:cubicBezTo>
                    <a:pt x="56" y="3"/>
                    <a:pt x="56" y="3"/>
                    <a:pt x="56" y="3"/>
                  </a:cubicBezTo>
                  <a:cubicBezTo>
                    <a:pt x="60" y="0"/>
                    <a:pt x="66" y="0"/>
                    <a:pt x="70" y="3"/>
                  </a:cubicBezTo>
                  <a:cubicBezTo>
                    <a:pt x="88" y="22"/>
                    <a:pt x="88" y="22"/>
                    <a:pt x="88" y="22"/>
                  </a:cubicBezTo>
                  <a:cubicBezTo>
                    <a:pt x="92" y="25"/>
                    <a:pt x="92" y="32"/>
                    <a:pt x="88" y="35"/>
                  </a:cubicBezTo>
                  <a:cubicBezTo>
                    <a:pt x="52" y="72"/>
                    <a:pt x="52" y="72"/>
                    <a:pt x="52" y="72"/>
                  </a:cubicBezTo>
                  <a:cubicBezTo>
                    <a:pt x="51" y="73"/>
                    <a:pt x="50" y="73"/>
                    <a:pt x="49" y="73"/>
                  </a:cubicBezTo>
                  <a:cubicBezTo>
                    <a:pt x="31" y="73"/>
                    <a:pt x="31" y="73"/>
                    <a:pt x="31" y="73"/>
                  </a:cubicBezTo>
                  <a:cubicBezTo>
                    <a:pt x="29" y="73"/>
                    <a:pt x="28" y="72"/>
                    <a:pt x="28" y="70"/>
                  </a:cubicBezTo>
                  <a:cubicBezTo>
                    <a:pt x="28" y="51"/>
                    <a:pt x="28" y="51"/>
                    <a:pt x="28" y="51"/>
                  </a:cubicBezTo>
                  <a:cubicBezTo>
                    <a:pt x="28" y="51"/>
                    <a:pt x="28" y="50"/>
                    <a:pt x="29" y="49"/>
                  </a:cubicBezTo>
                  <a:cubicBezTo>
                    <a:pt x="56" y="22"/>
                    <a:pt x="56" y="22"/>
                    <a:pt x="56" y="22"/>
                  </a:cubicBezTo>
                  <a:cubicBezTo>
                    <a:pt x="58" y="20"/>
                    <a:pt x="60" y="20"/>
                    <a:pt x="61" y="22"/>
                  </a:cubicBezTo>
                  <a:cubicBezTo>
                    <a:pt x="62" y="23"/>
                    <a:pt x="62" y="25"/>
                    <a:pt x="61" y="26"/>
                  </a:cubicBezTo>
                  <a:cubicBezTo>
                    <a:pt x="34" y="53"/>
                    <a:pt x="34" y="53"/>
                    <a:pt x="34" y="53"/>
                  </a:cubicBezTo>
                  <a:cubicBezTo>
                    <a:pt x="34" y="67"/>
                    <a:pt x="34" y="67"/>
                    <a:pt x="34" y="67"/>
                  </a:cubicBezTo>
                  <a:cubicBezTo>
                    <a:pt x="48" y="67"/>
                    <a:pt x="48" y="67"/>
                    <a:pt x="48" y="67"/>
                  </a:cubicBezTo>
                  <a:cubicBezTo>
                    <a:pt x="84" y="31"/>
                    <a:pt x="84" y="31"/>
                    <a:pt x="84" y="31"/>
                  </a:cubicBezTo>
                  <a:cubicBezTo>
                    <a:pt x="85" y="30"/>
                    <a:pt x="85" y="28"/>
                    <a:pt x="84" y="26"/>
                  </a:cubicBezTo>
                  <a:cubicBezTo>
                    <a:pt x="65" y="8"/>
                    <a:pt x="65" y="8"/>
                    <a:pt x="65" y="8"/>
                  </a:cubicBezTo>
                  <a:cubicBezTo>
                    <a:pt x="64" y="7"/>
                    <a:pt x="62" y="7"/>
                    <a:pt x="61" y="8"/>
                  </a:cubicBezTo>
                  <a:cubicBezTo>
                    <a:pt x="11" y="58"/>
                    <a:pt x="11" y="58"/>
                    <a:pt x="11" y="58"/>
                  </a:cubicBezTo>
                  <a:cubicBezTo>
                    <a:pt x="7" y="94"/>
                    <a:pt x="7" y="94"/>
                    <a:pt x="7" y="94"/>
                  </a:cubicBezTo>
                  <a:cubicBezTo>
                    <a:pt x="43" y="90"/>
                    <a:pt x="43" y="90"/>
                    <a:pt x="43" y="90"/>
                  </a:cubicBezTo>
                  <a:cubicBezTo>
                    <a:pt x="84" y="49"/>
                    <a:pt x="84" y="49"/>
                    <a:pt x="84" y="49"/>
                  </a:cubicBezTo>
                  <a:cubicBezTo>
                    <a:pt x="85" y="48"/>
                    <a:pt x="87" y="48"/>
                    <a:pt x="88" y="49"/>
                  </a:cubicBezTo>
                  <a:cubicBezTo>
                    <a:pt x="90" y="50"/>
                    <a:pt x="90" y="52"/>
                    <a:pt x="88" y="54"/>
                  </a:cubicBezTo>
                  <a:cubicBezTo>
                    <a:pt x="47" y="95"/>
                    <a:pt x="47" y="95"/>
                    <a:pt x="47" y="95"/>
                  </a:cubicBezTo>
                  <a:cubicBezTo>
                    <a:pt x="47" y="95"/>
                    <a:pt x="46" y="96"/>
                    <a:pt x="45" y="96"/>
                  </a:cubicBezTo>
                  <a:cubicBezTo>
                    <a:pt x="4" y="100"/>
                    <a:pt x="4" y="100"/>
                    <a:pt x="4" y="100"/>
                  </a:cubicBezTo>
                  <a:cubicBezTo>
                    <a:pt x="4" y="100"/>
                    <a:pt x="4" y="100"/>
                    <a:pt x="4" y="100"/>
                  </a:cubicBezTo>
                  <a:close/>
                </a:path>
              </a:pathLst>
            </a:custGeom>
            <a:solidFill>
              <a:srgbClr val="F8F8F8"/>
            </a:solidFill>
            <a:ln>
              <a:noFill/>
            </a:ln>
          </p:spPr>
          <p:txBody>
            <a:bodyPr/>
            <a:lstStyle/>
            <a:p>
              <a:endParaRPr lang="zh-CN" altLang="en-US" sz="2400" dirty="0">
                <a:solidFill>
                  <a:prstClr val="black"/>
                </a:solidFill>
                <a:latin typeface="宋体" panose="02010600030101010101" pitchFamily="2" charset="-122"/>
                <a:ea typeface="宋体" panose="02010600030101010101" pitchFamily="2" charset="-122"/>
                <a:cs typeface="+mn-ea"/>
                <a:sym typeface="+mn-lt"/>
              </a:endParaRPr>
            </a:p>
          </p:txBody>
        </p:sp>
        <p:sp>
          <p:nvSpPr>
            <p:cNvPr id="13" name="Freeform 15"/>
            <p:cNvSpPr>
              <a:spLocks noEditPoints="1"/>
            </p:cNvSpPr>
            <p:nvPr/>
          </p:nvSpPr>
          <p:spPr bwMode="auto">
            <a:xfrm>
              <a:off x="1291116" y="4972445"/>
              <a:ext cx="408517" cy="404408"/>
            </a:xfrm>
            <a:custGeom>
              <a:avLst/>
              <a:gdLst>
                <a:gd name="T0" fmla="*/ 101 w 105"/>
                <a:gd name="T1" fmla="*/ 4 h 104"/>
                <a:gd name="T2" fmla="*/ 101 w 105"/>
                <a:gd name="T3" fmla="*/ 17 h 104"/>
                <a:gd name="T4" fmla="*/ 96 w 105"/>
                <a:gd name="T5" fmla="*/ 22 h 104"/>
                <a:gd name="T6" fmla="*/ 82 w 105"/>
                <a:gd name="T7" fmla="*/ 8 h 104"/>
                <a:gd name="T8" fmla="*/ 87 w 105"/>
                <a:gd name="T9" fmla="*/ 4 h 104"/>
                <a:gd name="T10" fmla="*/ 101 w 105"/>
                <a:gd name="T11" fmla="*/ 4 h 104"/>
                <a:gd name="T12" fmla="*/ 32 w 105"/>
                <a:gd name="T13" fmla="*/ 59 h 104"/>
                <a:gd name="T14" fmla="*/ 28 w 105"/>
                <a:gd name="T15" fmla="*/ 77 h 104"/>
                <a:gd name="T16" fmla="*/ 46 w 105"/>
                <a:gd name="T17" fmla="*/ 72 h 104"/>
                <a:gd name="T18" fmla="*/ 92 w 105"/>
                <a:gd name="T19" fmla="*/ 26 h 104"/>
                <a:gd name="T20" fmla="*/ 78 w 105"/>
                <a:gd name="T21" fmla="*/ 13 h 104"/>
                <a:gd name="T22" fmla="*/ 32 w 105"/>
                <a:gd name="T23" fmla="*/ 59 h 104"/>
                <a:gd name="T24" fmla="*/ 78 w 105"/>
                <a:gd name="T25" fmla="*/ 50 h 104"/>
                <a:gd name="T26" fmla="*/ 78 w 105"/>
                <a:gd name="T27" fmla="*/ 91 h 104"/>
                <a:gd name="T28" fmla="*/ 13 w 105"/>
                <a:gd name="T29" fmla="*/ 91 h 104"/>
                <a:gd name="T30" fmla="*/ 13 w 105"/>
                <a:gd name="T31" fmla="*/ 27 h 104"/>
                <a:gd name="T32" fmla="*/ 55 w 105"/>
                <a:gd name="T33" fmla="*/ 27 h 104"/>
                <a:gd name="T34" fmla="*/ 68 w 105"/>
                <a:gd name="T35" fmla="*/ 14 h 104"/>
                <a:gd name="T36" fmla="*/ 0 w 105"/>
                <a:gd name="T37" fmla="*/ 14 h 104"/>
                <a:gd name="T38" fmla="*/ 0 w 105"/>
                <a:gd name="T39" fmla="*/ 104 h 104"/>
                <a:gd name="T40" fmla="*/ 91 w 105"/>
                <a:gd name="T41" fmla="*/ 104 h 104"/>
                <a:gd name="T42" fmla="*/ 91 w 105"/>
                <a:gd name="T43" fmla="*/ 37 h 104"/>
                <a:gd name="T44" fmla="*/ 78 w 105"/>
                <a:gd name="T45" fmla="*/ 5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 h="104">
                  <a:moveTo>
                    <a:pt x="101" y="4"/>
                  </a:moveTo>
                  <a:cubicBezTo>
                    <a:pt x="105" y="7"/>
                    <a:pt x="105" y="14"/>
                    <a:pt x="101" y="17"/>
                  </a:cubicBezTo>
                  <a:cubicBezTo>
                    <a:pt x="96" y="22"/>
                    <a:pt x="96" y="22"/>
                    <a:pt x="96" y="22"/>
                  </a:cubicBezTo>
                  <a:cubicBezTo>
                    <a:pt x="82" y="8"/>
                    <a:pt x="82" y="8"/>
                    <a:pt x="82" y="8"/>
                  </a:cubicBezTo>
                  <a:cubicBezTo>
                    <a:pt x="87" y="4"/>
                    <a:pt x="87" y="4"/>
                    <a:pt x="87" y="4"/>
                  </a:cubicBezTo>
                  <a:cubicBezTo>
                    <a:pt x="91" y="0"/>
                    <a:pt x="97" y="0"/>
                    <a:pt x="101" y="4"/>
                  </a:cubicBezTo>
                  <a:close/>
                  <a:moveTo>
                    <a:pt x="32" y="59"/>
                  </a:moveTo>
                  <a:cubicBezTo>
                    <a:pt x="28" y="77"/>
                    <a:pt x="28" y="77"/>
                    <a:pt x="28" y="77"/>
                  </a:cubicBezTo>
                  <a:cubicBezTo>
                    <a:pt x="46" y="72"/>
                    <a:pt x="46" y="72"/>
                    <a:pt x="46" y="72"/>
                  </a:cubicBezTo>
                  <a:cubicBezTo>
                    <a:pt x="92" y="26"/>
                    <a:pt x="92" y="26"/>
                    <a:pt x="92" y="26"/>
                  </a:cubicBezTo>
                  <a:cubicBezTo>
                    <a:pt x="78" y="13"/>
                    <a:pt x="78" y="13"/>
                    <a:pt x="78" y="13"/>
                  </a:cubicBezTo>
                  <a:lnTo>
                    <a:pt x="32" y="59"/>
                  </a:lnTo>
                  <a:close/>
                  <a:moveTo>
                    <a:pt x="78" y="50"/>
                  </a:moveTo>
                  <a:cubicBezTo>
                    <a:pt x="78" y="91"/>
                    <a:pt x="78" y="91"/>
                    <a:pt x="78" y="91"/>
                  </a:cubicBezTo>
                  <a:cubicBezTo>
                    <a:pt x="13" y="91"/>
                    <a:pt x="13" y="91"/>
                    <a:pt x="13" y="91"/>
                  </a:cubicBezTo>
                  <a:cubicBezTo>
                    <a:pt x="13" y="27"/>
                    <a:pt x="13" y="27"/>
                    <a:pt x="13" y="27"/>
                  </a:cubicBezTo>
                  <a:cubicBezTo>
                    <a:pt x="55" y="27"/>
                    <a:pt x="55" y="27"/>
                    <a:pt x="55" y="27"/>
                  </a:cubicBezTo>
                  <a:cubicBezTo>
                    <a:pt x="68" y="14"/>
                    <a:pt x="68" y="14"/>
                    <a:pt x="68" y="14"/>
                  </a:cubicBezTo>
                  <a:cubicBezTo>
                    <a:pt x="0" y="14"/>
                    <a:pt x="0" y="14"/>
                    <a:pt x="0" y="14"/>
                  </a:cubicBezTo>
                  <a:cubicBezTo>
                    <a:pt x="0" y="104"/>
                    <a:pt x="0" y="104"/>
                    <a:pt x="0" y="104"/>
                  </a:cubicBezTo>
                  <a:cubicBezTo>
                    <a:pt x="91" y="104"/>
                    <a:pt x="91" y="104"/>
                    <a:pt x="91" y="104"/>
                  </a:cubicBezTo>
                  <a:cubicBezTo>
                    <a:pt x="91" y="37"/>
                    <a:pt x="91" y="37"/>
                    <a:pt x="91" y="37"/>
                  </a:cubicBezTo>
                  <a:lnTo>
                    <a:pt x="78" y="50"/>
                  </a:lnTo>
                  <a:close/>
                </a:path>
              </a:pathLst>
            </a:custGeom>
            <a:solidFill>
              <a:srgbClr val="F8F8F8"/>
            </a:solidFill>
            <a:ln>
              <a:noFill/>
            </a:ln>
          </p:spPr>
          <p:txBody>
            <a:bodyPr/>
            <a:lstStyle/>
            <a:p>
              <a:endParaRPr lang="zh-CN" altLang="en-US" sz="2400" dirty="0">
                <a:solidFill>
                  <a:prstClr val="black"/>
                </a:solidFill>
                <a:latin typeface="宋体" panose="02010600030101010101" pitchFamily="2" charset="-122"/>
                <a:ea typeface="宋体" panose="02010600030101010101" pitchFamily="2" charset="-122"/>
                <a:cs typeface="+mn-ea"/>
                <a:sym typeface="+mn-lt"/>
              </a:endParaRPr>
            </a:p>
          </p:txBody>
        </p:sp>
        <p:sp>
          <p:nvSpPr>
            <p:cNvPr id="14" name="Freeform 16"/>
            <p:cNvSpPr>
              <a:spLocks noEditPoints="1"/>
            </p:cNvSpPr>
            <p:nvPr/>
          </p:nvSpPr>
          <p:spPr bwMode="auto">
            <a:xfrm>
              <a:off x="1341917" y="1925621"/>
              <a:ext cx="302684" cy="400175"/>
            </a:xfrm>
            <a:custGeom>
              <a:avLst/>
              <a:gdLst>
                <a:gd name="T0" fmla="*/ 71 w 78"/>
                <a:gd name="T1" fmla="*/ 6 h 103"/>
                <a:gd name="T2" fmla="*/ 78 w 78"/>
                <a:gd name="T3" fmla="*/ 6 h 103"/>
                <a:gd name="T4" fmla="*/ 78 w 78"/>
                <a:gd name="T5" fmla="*/ 0 h 103"/>
                <a:gd name="T6" fmla="*/ 0 w 78"/>
                <a:gd name="T7" fmla="*/ 0 h 103"/>
                <a:gd name="T8" fmla="*/ 0 w 78"/>
                <a:gd name="T9" fmla="*/ 6 h 103"/>
                <a:gd name="T10" fmla="*/ 6 w 78"/>
                <a:gd name="T11" fmla="*/ 6 h 103"/>
                <a:gd name="T12" fmla="*/ 6 w 78"/>
                <a:gd name="T13" fmla="*/ 13 h 103"/>
                <a:gd name="T14" fmla="*/ 10 w 78"/>
                <a:gd name="T15" fmla="*/ 13 h 103"/>
                <a:gd name="T16" fmla="*/ 20 w 78"/>
                <a:gd name="T17" fmla="*/ 48 h 103"/>
                <a:gd name="T18" fmla="*/ 25 w 78"/>
                <a:gd name="T19" fmla="*/ 52 h 103"/>
                <a:gd name="T20" fmla="*/ 20 w 78"/>
                <a:gd name="T21" fmla="*/ 55 h 103"/>
                <a:gd name="T22" fmla="*/ 10 w 78"/>
                <a:gd name="T23" fmla="*/ 90 h 103"/>
                <a:gd name="T24" fmla="*/ 6 w 78"/>
                <a:gd name="T25" fmla="*/ 90 h 103"/>
                <a:gd name="T26" fmla="*/ 6 w 78"/>
                <a:gd name="T27" fmla="*/ 97 h 103"/>
                <a:gd name="T28" fmla="*/ 0 w 78"/>
                <a:gd name="T29" fmla="*/ 97 h 103"/>
                <a:gd name="T30" fmla="*/ 0 w 78"/>
                <a:gd name="T31" fmla="*/ 103 h 103"/>
                <a:gd name="T32" fmla="*/ 78 w 78"/>
                <a:gd name="T33" fmla="*/ 103 h 103"/>
                <a:gd name="T34" fmla="*/ 78 w 78"/>
                <a:gd name="T35" fmla="*/ 97 h 103"/>
                <a:gd name="T36" fmla="*/ 71 w 78"/>
                <a:gd name="T37" fmla="*/ 97 h 103"/>
                <a:gd name="T38" fmla="*/ 71 w 78"/>
                <a:gd name="T39" fmla="*/ 90 h 103"/>
                <a:gd name="T40" fmla="*/ 68 w 78"/>
                <a:gd name="T41" fmla="*/ 90 h 103"/>
                <a:gd name="T42" fmla="*/ 58 w 78"/>
                <a:gd name="T43" fmla="*/ 55 h 103"/>
                <a:gd name="T44" fmla="*/ 53 w 78"/>
                <a:gd name="T45" fmla="*/ 52 h 103"/>
                <a:gd name="T46" fmla="*/ 58 w 78"/>
                <a:gd name="T47" fmla="*/ 48 h 103"/>
                <a:gd name="T48" fmla="*/ 68 w 78"/>
                <a:gd name="T49" fmla="*/ 13 h 103"/>
                <a:gd name="T50" fmla="*/ 71 w 78"/>
                <a:gd name="T51" fmla="*/ 13 h 103"/>
                <a:gd name="T52" fmla="*/ 71 w 78"/>
                <a:gd name="T53" fmla="*/ 6 h 103"/>
                <a:gd name="T54" fmla="*/ 62 w 78"/>
                <a:gd name="T55" fmla="*/ 14 h 103"/>
                <a:gd name="T56" fmla="*/ 54 w 78"/>
                <a:gd name="T57" fmla="*/ 43 h 103"/>
                <a:gd name="T58" fmla="*/ 45 w 78"/>
                <a:gd name="T59" fmla="*/ 47 h 103"/>
                <a:gd name="T60" fmla="*/ 45 w 78"/>
                <a:gd name="T61" fmla="*/ 56 h 103"/>
                <a:gd name="T62" fmla="*/ 54 w 78"/>
                <a:gd name="T63" fmla="*/ 60 h 103"/>
                <a:gd name="T64" fmla="*/ 62 w 78"/>
                <a:gd name="T65" fmla="*/ 89 h 103"/>
                <a:gd name="T66" fmla="*/ 61 w 78"/>
                <a:gd name="T67" fmla="*/ 90 h 103"/>
                <a:gd name="T68" fmla="*/ 55 w 78"/>
                <a:gd name="T69" fmla="*/ 90 h 103"/>
                <a:gd name="T70" fmla="*/ 50 w 78"/>
                <a:gd name="T71" fmla="*/ 75 h 103"/>
                <a:gd name="T72" fmla="*/ 42 w 78"/>
                <a:gd name="T73" fmla="*/ 71 h 103"/>
                <a:gd name="T74" fmla="*/ 42 w 78"/>
                <a:gd name="T75" fmla="*/ 45 h 103"/>
                <a:gd name="T76" fmla="*/ 53 w 78"/>
                <a:gd name="T77" fmla="*/ 40 h 103"/>
                <a:gd name="T78" fmla="*/ 59 w 78"/>
                <a:gd name="T79" fmla="*/ 32 h 103"/>
                <a:gd name="T80" fmla="*/ 19 w 78"/>
                <a:gd name="T81" fmla="*/ 32 h 103"/>
                <a:gd name="T82" fmla="*/ 25 w 78"/>
                <a:gd name="T83" fmla="*/ 40 h 103"/>
                <a:gd name="T84" fmla="*/ 36 w 78"/>
                <a:gd name="T85" fmla="*/ 45 h 103"/>
                <a:gd name="T86" fmla="*/ 36 w 78"/>
                <a:gd name="T87" fmla="*/ 71 h 103"/>
                <a:gd name="T88" fmla="*/ 28 w 78"/>
                <a:gd name="T89" fmla="*/ 75 h 103"/>
                <a:gd name="T90" fmla="*/ 23 w 78"/>
                <a:gd name="T91" fmla="*/ 90 h 103"/>
                <a:gd name="T92" fmla="*/ 16 w 78"/>
                <a:gd name="T93" fmla="*/ 90 h 103"/>
                <a:gd name="T94" fmla="*/ 16 w 78"/>
                <a:gd name="T95" fmla="*/ 89 h 103"/>
                <a:gd name="T96" fmla="*/ 24 w 78"/>
                <a:gd name="T97" fmla="*/ 60 h 103"/>
                <a:gd name="T98" fmla="*/ 32 w 78"/>
                <a:gd name="T99" fmla="*/ 56 h 103"/>
                <a:gd name="T100" fmla="*/ 32 w 78"/>
                <a:gd name="T101" fmla="*/ 47 h 103"/>
                <a:gd name="T102" fmla="*/ 24 w 78"/>
                <a:gd name="T103" fmla="*/ 43 h 103"/>
                <a:gd name="T104" fmla="*/ 16 w 78"/>
                <a:gd name="T105" fmla="*/ 14 h 103"/>
                <a:gd name="T106" fmla="*/ 16 w 78"/>
                <a:gd name="T107" fmla="*/ 13 h 103"/>
                <a:gd name="T108" fmla="*/ 61 w 78"/>
                <a:gd name="T109" fmla="*/ 13 h 103"/>
                <a:gd name="T110" fmla="*/ 62 w 78"/>
                <a:gd name="T111" fmla="*/ 1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 h="103">
                  <a:moveTo>
                    <a:pt x="71" y="6"/>
                  </a:moveTo>
                  <a:cubicBezTo>
                    <a:pt x="78" y="6"/>
                    <a:pt x="78" y="6"/>
                    <a:pt x="78" y="6"/>
                  </a:cubicBezTo>
                  <a:cubicBezTo>
                    <a:pt x="78" y="0"/>
                    <a:pt x="78" y="0"/>
                    <a:pt x="78" y="0"/>
                  </a:cubicBezTo>
                  <a:cubicBezTo>
                    <a:pt x="0" y="0"/>
                    <a:pt x="0" y="0"/>
                    <a:pt x="0" y="0"/>
                  </a:cubicBezTo>
                  <a:cubicBezTo>
                    <a:pt x="0" y="6"/>
                    <a:pt x="0" y="6"/>
                    <a:pt x="0" y="6"/>
                  </a:cubicBezTo>
                  <a:cubicBezTo>
                    <a:pt x="6" y="6"/>
                    <a:pt x="6" y="6"/>
                    <a:pt x="6" y="6"/>
                  </a:cubicBezTo>
                  <a:cubicBezTo>
                    <a:pt x="6" y="13"/>
                    <a:pt x="6" y="13"/>
                    <a:pt x="6" y="13"/>
                  </a:cubicBezTo>
                  <a:cubicBezTo>
                    <a:pt x="10" y="13"/>
                    <a:pt x="10" y="13"/>
                    <a:pt x="10" y="13"/>
                  </a:cubicBezTo>
                  <a:cubicBezTo>
                    <a:pt x="5" y="25"/>
                    <a:pt x="9" y="40"/>
                    <a:pt x="20" y="48"/>
                  </a:cubicBezTo>
                  <a:cubicBezTo>
                    <a:pt x="21" y="50"/>
                    <a:pt x="23" y="51"/>
                    <a:pt x="25" y="52"/>
                  </a:cubicBezTo>
                  <a:cubicBezTo>
                    <a:pt x="23" y="52"/>
                    <a:pt x="21" y="53"/>
                    <a:pt x="20" y="55"/>
                  </a:cubicBezTo>
                  <a:cubicBezTo>
                    <a:pt x="9" y="63"/>
                    <a:pt x="5" y="78"/>
                    <a:pt x="10" y="90"/>
                  </a:cubicBezTo>
                  <a:cubicBezTo>
                    <a:pt x="6" y="90"/>
                    <a:pt x="6" y="90"/>
                    <a:pt x="6" y="90"/>
                  </a:cubicBezTo>
                  <a:cubicBezTo>
                    <a:pt x="6" y="97"/>
                    <a:pt x="6" y="97"/>
                    <a:pt x="6" y="97"/>
                  </a:cubicBezTo>
                  <a:cubicBezTo>
                    <a:pt x="0" y="97"/>
                    <a:pt x="0" y="97"/>
                    <a:pt x="0" y="97"/>
                  </a:cubicBezTo>
                  <a:cubicBezTo>
                    <a:pt x="0" y="103"/>
                    <a:pt x="0" y="103"/>
                    <a:pt x="0" y="103"/>
                  </a:cubicBezTo>
                  <a:cubicBezTo>
                    <a:pt x="78" y="103"/>
                    <a:pt x="78" y="103"/>
                    <a:pt x="78" y="103"/>
                  </a:cubicBezTo>
                  <a:cubicBezTo>
                    <a:pt x="78" y="97"/>
                    <a:pt x="78" y="97"/>
                    <a:pt x="78" y="97"/>
                  </a:cubicBezTo>
                  <a:cubicBezTo>
                    <a:pt x="71" y="97"/>
                    <a:pt x="71" y="97"/>
                    <a:pt x="71" y="97"/>
                  </a:cubicBezTo>
                  <a:cubicBezTo>
                    <a:pt x="71" y="90"/>
                    <a:pt x="71" y="90"/>
                    <a:pt x="71" y="90"/>
                  </a:cubicBezTo>
                  <a:cubicBezTo>
                    <a:pt x="68" y="90"/>
                    <a:pt x="68" y="90"/>
                    <a:pt x="68" y="90"/>
                  </a:cubicBezTo>
                  <a:cubicBezTo>
                    <a:pt x="73" y="78"/>
                    <a:pt x="69" y="63"/>
                    <a:pt x="58" y="55"/>
                  </a:cubicBezTo>
                  <a:cubicBezTo>
                    <a:pt x="56" y="53"/>
                    <a:pt x="54" y="52"/>
                    <a:pt x="53" y="52"/>
                  </a:cubicBezTo>
                  <a:cubicBezTo>
                    <a:pt x="54" y="51"/>
                    <a:pt x="56" y="50"/>
                    <a:pt x="58" y="48"/>
                  </a:cubicBezTo>
                  <a:cubicBezTo>
                    <a:pt x="69" y="40"/>
                    <a:pt x="73" y="25"/>
                    <a:pt x="68" y="13"/>
                  </a:cubicBezTo>
                  <a:cubicBezTo>
                    <a:pt x="71" y="13"/>
                    <a:pt x="71" y="13"/>
                    <a:pt x="71" y="13"/>
                  </a:cubicBezTo>
                  <a:lnTo>
                    <a:pt x="71" y="6"/>
                  </a:lnTo>
                  <a:close/>
                  <a:moveTo>
                    <a:pt x="62" y="14"/>
                  </a:moveTo>
                  <a:cubicBezTo>
                    <a:pt x="66" y="24"/>
                    <a:pt x="63" y="36"/>
                    <a:pt x="54" y="43"/>
                  </a:cubicBezTo>
                  <a:cubicBezTo>
                    <a:pt x="51" y="45"/>
                    <a:pt x="48" y="47"/>
                    <a:pt x="45" y="47"/>
                  </a:cubicBezTo>
                  <a:cubicBezTo>
                    <a:pt x="45" y="56"/>
                    <a:pt x="45" y="56"/>
                    <a:pt x="45" y="56"/>
                  </a:cubicBezTo>
                  <a:cubicBezTo>
                    <a:pt x="48" y="57"/>
                    <a:pt x="51" y="58"/>
                    <a:pt x="54" y="60"/>
                  </a:cubicBezTo>
                  <a:cubicBezTo>
                    <a:pt x="63" y="67"/>
                    <a:pt x="66" y="79"/>
                    <a:pt x="62" y="89"/>
                  </a:cubicBezTo>
                  <a:cubicBezTo>
                    <a:pt x="61" y="90"/>
                    <a:pt x="61" y="90"/>
                    <a:pt x="61" y="90"/>
                  </a:cubicBezTo>
                  <a:cubicBezTo>
                    <a:pt x="55" y="90"/>
                    <a:pt x="55" y="90"/>
                    <a:pt x="55" y="90"/>
                  </a:cubicBezTo>
                  <a:cubicBezTo>
                    <a:pt x="56" y="85"/>
                    <a:pt x="54" y="79"/>
                    <a:pt x="50" y="75"/>
                  </a:cubicBezTo>
                  <a:cubicBezTo>
                    <a:pt x="47" y="73"/>
                    <a:pt x="45" y="72"/>
                    <a:pt x="42" y="71"/>
                  </a:cubicBezTo>
                  <a:cubicBezTo>
                    <a:pt x="42" y="45"/>
                    <a:pt x="42" y="45"/>
                    <a:pt x="42" y="45"/>
                  </a:cubicBezTo>
                  <a:cubicBezTo>
                    <a:pt x="46" y="44"/>
                    <a:pt x="50" y="43"/>
                    <a:pt x="53" y="40"/>
                  </a:cubicBezTo>
                  <a:cubicBezTo>
                    <a:pt x="55" y="38"/>
                    <a:pt x="57" y="35"/>
                    <a:pt x="59" y="32"/>
                  </a:cubicBezTo>
                  <a:cubicBezTo>
                    <a:pt x="19" y="32"/>
                    <a:pt x="19" y="32"/>
                    <a:pt x="19" y="32"/>
                  </a:cubicBezTo>
                  <a:cubicBezTo>
                    <a:pt x="20" y="35"/>
                    <a:pt x="22" y="38"/>
                    <a:pt x="25" y="40"/>
                  </a:cubicBezTo>
                  <a:cubicBezTo>
                    <a:pt x="28" y="43"/>
                    <a:pt x="32" y="44"/>
                    <a:pt x="36" y="45"/>
                  </a:cubicBezTo>
                  <a:cubicBezTo>
                    <a:pt x="36" y="71"/>
                    <a:pt x="36" y="71"/>
                    <a:pt x="36" y="71"/>
                  </a:cubicBezTo>
                  <a:cubicBezTo>
                    <a:pt x="33" y="72"/>
                    <a:pt x="30" y="73"/>
                    <a:pt x="28" y="75"/>
                  </a:cubicBezTo>
                  <a:cubicBezTo>
                    <a:pt x="24" y="79"/>
                    <a:pt x="22" y="85"/>
                    <a:pt x="23" y="90"/>
                  </a:cubicBezTo>
                  <a:cubicBezTo>
                    <a:pt x="16" y="90"/>
                    <a:pt x="16" y="90"/>
                    <a:pt x="16" y="90"/>
                  </a:cubicBezTo>
                  <a:cubicBezTo>
                    <a:pt x="16" y="89"/>
                    <a:pt x="16" y="89"/>
                    <a:pt x="16" y="89"/>
                  </a:cubicBezTo>
                  <a:cubicBezTo>
                    <a:pt x="12" y="79"/>
                    <a:pt x="15" y="67"/>
                    <a:pt x="24" y="60"/>
                  </a:cubicBezTo>
                  <a:cubicBezTo>
                    <a:pt x="26" y="58"/>
                    <a:pt x="29" y="57"/>
                    <a:pt x="32" y="56"/>
                  </a:cubicBezTo>
                  <a:cubicBezTo>
                    <a:pt x="32" y="47"/>
                    <a:pt x="32" y="47"/>
                    <a:pt x="32" y="47"/>
                  </a:cubicBezTo>
                  <a:cubicBezTo>
                    <a:pt x="29" y="47"/>
                    <a:pt x="26" y="45"/>
                    <a:pt x="24" y="43"/>
                  </a:cubicBezTo>
                  <a:cubicBezTo>
                    <a:pt x="15" y="36"/>
                    <a:pt x="12" y="24"/>
                    <a:pt x="16" y="14"/>
                  </a:cubicBezTo>
                  <a:cubicBezTo>
                    <a:pt x="16" y="13"/>
                    <a:pt x="16" y="13"/>
                    <a:pt x="16" y="13"/>
                  </a:cubicBezTo>
                  <a:cubicBezTo>
                    <a:pt x="61" y="13"/>
                    <a:pt x="61" y="13"/>
                    <a:pt x="61" y="13"/>
                  </a:cubicBezTo>
                  <a:lnTo>
                    <a:pt x="62" y="14"/>
                  </a:lnTo>
                  <a:close/>
                </a:path>
              </a:pathLst>
            </a:custGeom>
            <a:solidFill>
              <a:srgbClr val="F8F8F8"/>
            </a:solidFill>
            <a:ln>
              <a:noFill/>
            </a:ln>
          </p:spPr>
          <p:txBody>
            <a:bodyPr/>
            <a:lstStyle/>
            <a:p>
              <a:endParaRPr lang="zh-CN" altLang="en-US" sz="2400" dirty="0">
                <a:solidFill>
                  <a:prstClr val="black"/>
                </a:solidFill>
                <a:latin typeface="宋体" panose="02010600030101010101" pitchFamily="2" charset="-122"/>
                <a:ea typeface="宋体" panose="02010600030101010101" pitchFamily="2" charset="-122"/>
                <a:cs typeface="+mn-ea"/>
                <a:sym typeface="+mn-lt"/>
              </a:endParaRPr>
            </a:p>
          </p:txBody>
        </p:sp>
        <p:sp>
          <p:nvSpPr>
            <p:cNvPr id="15" name="Rectangle 17"/>
            <p:cNvSpPr>
              <a:spLocks noChangeArrowheads="1"/>
            </p:cNvSpPr>
            <p:nvPr/>
          </p:nvSpPr>
          <p:spPr bwMode="auto">
            <a:xfrm>
              <a:off x="1070984" y="2412605"/>
              <a:ext cx="8614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2000" b="1" dirty="0">
                  <a:solidFill>
                    <a:srgbClr val="F8F8F8"/>
                  </a:solidFill>
                  <a:latin typeface="宋体" panose="02010600030101010101" pitchFamily="2" charset="-122"/>
                  <a:ea typeface="宋体" panose="02010600030101010101" pitchFamily="2" charset="-122"/>
                  <a:cs typeface="阿里巴巴普惠体 R" panose="00020600040101010101" pitchFamily="18" charset="-122"/>
                  <a:sym typeface="+mn-lt"/>
                </a:rPr>
                <a:t>01</a:t>
              </a:r>
              <a:endParaRPr lang="zh-CN" altLang="en-US" sz="2000" b="1" dirty="0">
                <a:solidFill>
                  <a:srgbClr val="F8F8F8"/>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16" name="Rectangle 18"/>
            <p:cNvSpPr>
              <a:spLocks noChangeArrowheads="1"/>
            </p:cNvSpPr>
            <p:nvPr/>
          </p:nvSpPr>
          <p:spPr bwMode="auto">
            <a:xfrm>
              <a:off x="3987750" y="2412605"/>
              <a:ext cx="8614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2000" b="1" dirty="0">
                  <a:solidFill>
                    <a:srgbClr val="F8F8F8"/>
                  </a:solidFill>
                  <a:latin typeface="宋体" panose="02010600030101010101" pitchFamily="2" charset="-122"/>
                  <a:ea typeface="宋体" panose="02010600030101010101" pitchFamily="2" charset="-122"/>
                  <a:cs typeface="阿里巴巴普惠体 R" panose="00020600040101010101" pitchFamily="18" charset="-122"/>
                  <a:sym typeface="+mn-lt"/>
                </a:rPr>
                <a:t>02</a:t>
              </a:r>
              <a:endParaRPr lang="zh-CN" altLang="en-US" sz="2000" b="1" dirty="0">
                <a:solidFill>
                  <a:srgbClr val="F8F8F8"/>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17" name="Rectangle 19"/>
            <p:cNvSpPr>
              <a:spLocks noChangeArrowheads="1"/>
            </p:cNvSpPr>
            <p:nvPr/>
          </p:nvSpPr>
          <p:spPr bwMode="auto">
            <a:xfrm>
              <a:off x="1134484" y="5542004"/>
              <a:ext cx="8614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2000" b="1" dirty="0">
                  <a:solidFill>
                    <a:srgbClr val="F8F8F8"/>
                  </a:solidFill>
                  <a:latin typeface="宋体" panose="02010600030101010101" pitchFamily="2" charset="-122"/>
                  <a:ea typeface="宋体" panose="02010600030101010101" pitchFamily="2" charset="-122"/>
                  <a:cs typeface="阿里巴巴普惠体 R" panose="00020600040101010101" pitchFamily="18" charset="-122"/>
                  <a:sym typeface="+mn-lt"/>
                </a:rPr>
                <a:t>03</a:t>
              </a:r>
              <a:endParaRPr lang="zh-CN" altLang="en-US" sz="2000" b="1" dirty="0">
                <a:solidFill>
                  <a:srgbClr val="F8F8F8"/>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18" name="Rectangle 20"/>
            <p:cNvSpPr>
              <a:spLocks noChangeArrowheads="1"/>
            </p:cNvSpPr>
            <p:nvPr/>
          </p:nvSpPr>
          <p:spPr bwMode="auto">
            <a:xfrm>
              <a:off x="3892500" y="5542004"/>
              <a:ext cx="8614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en-US" altLang="zh-CN" sz="2000" b="1" dirty="0">
                  <a:solidFill>
                    <a:srgbClr val="F8F8F8"/>
                  </a:solidFill>
                  <a:latin typeface="宋体" panose="02010600030101010101" pitchFamily="2" charset="-122"/>
                  <a:ea typeface="宋体" panose="02010600030101010101" pitchFamily="2" charset="-122"/>
                  <a:cs typeface="阿里巴巴普惠体 R" panose="00020600040101010101" pitchFamily="18" charset="-122"/>
                  <a:sym typeface="+mn-lt"/>
                </a:rPr>
                <a:t>04</a:t>
              </a:r>
              <a:endParaRPr lang="zh-CN" altLang="en-US" sz="2000" b="1" dirty="0">
                <a:solidFill>
                  <a:srgbClr val="F8F8F8"/>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37" name="Rectangle 18"/>
            <p:cNvSpPr>
              <a:spLocks noChangeArrowheads="1"/>
            </p:cNvSpPr>
            <p:nvPr/>
          </p:nvSpPr>
          <p:spPr bwMode="auto">
            <a:xfrm>
              <a:off x="2465866" y="3691468"/>
              <a:ext cx="8614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zh-CN" altLang="en-US" sz="2400" b="1" dirty="0">
                  <a:solidFill>
                    <a:srgbClr val="F8F8F8"/>
                  </a:solidFill>
                  <a:latin typeface="宋体" panose="02010600030101010101" pitchFamily="2" charset="-122"/>
                  <a:ea typeface="宋体" panose="02010600030101010101" pitchFamily="2" charset="-122"/>
                  <a:cs typeface="阿里巴巴普惠体 R" panose="00020600040101010101" pitchFamily="18" charset="-122"/>
                  <a:sym typeface="+mn-lt"/>
                </a:rPr>
                <a:t>标题</a:t>
              </a:r>
            </a:p>
          </p:txBody>
        </p:sp>
      </p:grpSp>
      <p:grpSp>
        <p:nvGrpSpPr>
          <p:cNvPr id="42" name="组合 41"/>
          <p:cNvGrpSpPr/>
          <p:nvPr/>
        </p:nvGrpSpPr>
        <p:grpSpPr>
          <a:xfrm>
            <a:off x="6516183" y="1864189"/>
            <a:ext cx="4894816" cy="929367"/>
            <a:chOff x="6992384" y="1554441"/>
            <a:chExt cx="4894816" cy="929367"/>
          </a:xfrm>
        </p:grpSpPr>
        <p:sp>
          <p:nvSpPr>
            <p:cNvPr id="43" name="文本框 4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44" name="文本框 4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45" name="组合 44"/>
          <p:cNvGrpSpPr/>
          <p:nvPr/>
        </p:nvGrpSpPr>
        <p:grpSpPr>
          <a:xfrm>
            <a:off x="6375348" y="3531554"/>
            <a:ext cx="2168503" cy="929367"/>
            <a:chOff x="8350687" y="1554441"/>
            <a:chExt cx="2168503" cy="929367"/>
          </a:xfrm>
        </p:grpSpPr>
        <p:sp>
          <p:nvSpPr>
            <p:cNvPr id="46" name="文本框 45"/>
            <p:cNvSpPr txBox="1"/>
            <p:nvPr/>
          </p:nvSpPr>
          <p:spPr>
            <a:xfrm>
              <a:off x="8599526" y="1554441"/>
              <a:ext cx="1670825"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47" name="文本框 46"/>
            <p:cNvSpPr txBox="1"/>
            <p:nvPr/>
          </p:nvSpPr>
          <p:spPr>
            <a:xfrm>
              <a:off x="8350687" y="2114476"/>
              <a:ext cx="2168503"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a:t>
              </a:r>
            </a:p>
          </p:txBody>
        </p:sp>
      </p:grpSp>
      <p:grpSp>
        <p:nvGrpSpPr>
          <p:cNvPr id="48" name="组合 47"/>
          <p:cNvGrpSpPr/>
          <p:nvPr/>
        </p:nvGrpSpPr>
        <p:grpSpPr>
          <a:xfrm>
            <a:off x="9094792" y="3531554"/>
            <a:ext cx="2168503" cy="929367"/>
            <a:chOff x="8350687" y="1554441"/>
            <a:chExt cx="2168503" cy="929367"/>
          </a:xfrm>
        </p:grpSpPr>
        <p:sp>
          <p:nvSpPr>
            <p:cNvPr id="49" name="文本框 48"/>
            <p:cNvSpPr txBox="1"/>
            <p:nvPr/>
          </p:nvSpPr>
          <p:spPr>
            <a:xfrm>
              <a:off x="8599526" y="1554441"/>
              <a:ext cx="1670825"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50" name="文本框 49"/>
            <p:cNvSpPr txBox="1"/>
            <p:nvPr/>
          </p:nvSpPr>
          <p:spPr>
            <a:xfrm>
              <a:off x="8350687" y="2114476"/>
              <a:ext cx="2168503"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a:t>
              </a:r>
            </a:p>
          </p:txBody>
        </p:sp>
      </p:grpSp>
      <p:grpSp>
        <p:nvGrpSpPr>
          <p:cNvPr id="51" name="组合 50"/>
          <p:cNvGrpSpPr/>
          <p:nvPr/>
        </p:nvGrpSpPr>
        <p:grpSpPr>
          <a:xfrm>
            <a:off x="6375348" y="4892169"/>
            <a:ext cx="2168503" cy="929367"/>
            <a:chOff x="8350687" y="1554441"/>
            <a:chExt cx="2168503" cy="929367"/>
          </a:xfrm>
        </p:grpSpPr>
        <p:sp>
          <p:nvSpPr>
            <p:cNvPr id="52" name="文本框 51"/>
            <p:cNvSpPr txBox="1"/>
            <p:nvPr/>
          </p:nvSpPr>
          <p:spPr>
            <a:xfrm>
              <a:off x="8599526" y="1554441"/>
              <a:ext cx="1670825"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53" name="文本框 52"/>
            <p:cNvSpPr txBox="1"/>
            <p:nvPr/>
          </p:nvSpPr>
          <p:spPr>
            <a:xfrm>
              <a:off x="8350687" y="2114476"/>
              <a:ext cx="2168503"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a:t>
              </a:r>
            </a:p>
          </p:txBody>
        </p:sp>
      </p:grpSp>
      <p:grpSp>
        <p:nvGrpSpPr>
          <p:cNvPr id="54" name="组合 53"/>
          <p:cNvGrpSpPr/>
          <p:nvPr/>
        </p:nvGrpSpPr>
        <p:grpSpPr>
          <a:xfrm>
            <a:off x="9094792" y="4892169"/>
            <a:ext cx="2168503" cy="929367"/>
            <a:chOff x="8350687" y="1554441"/>
            <a:chExt cx="2168503" cy="929367"/>
          </a:xfrm>
        </p:grpSpPr>
        <p:sp>
          <p:nvSpPr>
            <p:cNvPr id="55" name="文本框 54"/>
            <p:cNvSpPr txBox="1"/>
            <p:nvPr/>
          </p:nvSpPr>
          <p:spPr>
            <a:xfrm>
              <a:off x="8599526" y="1554441"/>
              <a:ext cx="1670825"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56" name="文本框 55"/>
            <p:cNvSpPr txBox="1"/>
            <p:nvPr/>
          </p:nvSpPr>
          <p:spPr>
            <a:xfrm>
              <a:off x="8350687" y="2114476"/>
              <a:ext cx="2168503"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a:t>
              </a:r>
            </a:p>
          </p:txBody>
        </p:sp>
      </p:grpSp>
      <p:cxnSp>
        <p:nvCxnSpPr>
          <p:cNvPr id="58" name="直接连接符 57"/>
          <p:cNvCxnSpPr/>
          <p:nvPr/>
        </p:nvCxnSpPr>
        <p:spPr>
          <a:xfrm>
            <a:off x="6516183" y="3113159"/>
            <a:ext cx="4597400" cy="0"/>
          </a:xfrm>
          <a:prstGeom prst="line">
            <a:avLst/>
          </a:prstGeom>
          <a:ln w="44450">
            <a:solidFill>
              <a:srgbClr val="F25F4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5" presetClass="entr" presetSubtype="0" fill="hold" nodeType="after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1000"/>
                                        <p:tgtEl>
                                          <p:spTgt spid="41"/>
                                        </p:tgtEl>
                                      </p:cBhvr>
                                    </p:animEffect>
                                    <p:anim calcmode="lin" valueType="num">
                                      <p:cBhvr>
                                        <p:cTn id="13" dur="1000" fill="hold"/>
                                        <p:tgtEl>
                                          <p:spTgt spid="41"/>
                                        </p:tgtEl>
                                        <p:attrNameLst>
                                          <p:attrName>ppt_w</p:attrName>
                                        </p:attrNameLst>
                                      </p:cBhvr>
                                      <p:tavLst>
                                        <p:tav tm="0" fmla="#ppt_w*sin(2.5*pi*$)">
                                          <p:val>
                                            <p:fltVal val="0"/>
                                          </p:val>
                                        </p:tav>
                                        <p:tav tm="100000">
                                          <p:val>
                                            <p:fltVal val="1"/>
                                          </p:val>
                                        </p:tav>
                                      </p:tavLst>
                                    </p:anim>
                                    <p:anim calcmode="lin" valueType="num">
                                      <p:cBhvr>
                                        <p:cTn id="14" dur="1000" fill="hold"/>
                                        <p:tgtEl>
                                          <p:spTgt spid="41"/>
                                        </p:tgtEl>
                                        <p:attrNameLst>
                                          <p:attrName>ppt_h</p:attrName>
                                        </p:attrNameLst>
                                      </p:cBhvr>
                                      <p:tavLst>
                                        <p:tav tm="0">
                                          <p:val>
                                            <p:strVal val="#ppt_h"/>
                                          </p:val>
                                        </p:tav>
                                        <p:tav tm="100000">
                                          <p:val>
                                            <p:strVal val="#ppt_h"/>
                                          </p:val>
                                        </p:tav>
                                      </p:tavLst>
                                    </p:anim>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ipe(left)">
                                      <p:cBhvr>
                                        <p:cTn id="18" dur="500"/>
                                        <p:tgtEl>
                                          <p:spTgt spid="42"/>
                                        </p:tgtEl>
                                      </p:cBhvr>
                                    </p:animEffect>
                                  </p:childTnLst>
                                </p:cTn>
                              </p:par>
                            </p:childTnLst>
                          </p:cTn>
                        </p:par>
                        <p:par>
                          <p:cTn id="19" fill="hold">
                            <p:stCondLst>
                              <p:cond delay="2000"/>
                            </p:stCondLst>
                            <p:childTnLst>
                              <p:par>
                                <p:cTn id="20" presetID="22" presetClass="entr" presetSubtype="8" fill="hold" nodeType="after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wipe(left)">
                                      <p:cBhvr>
                                        <p:cTn id="22" dur="500"/>
                                        <p:tgtEl>
                                          <p:spTgt spid="58"/>
                                        </p:tgtEl>
                                      </p:cBhvr>
                                    </p:animEffect>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p:cTn id="26" dur="500" fill="hold"/>
                                        <p:tgtEl>
                                          <p:spTgt spid="45"/>
                                        </p:tgtEl>
                                        <p:attrNameLst>
                                          <p:attrName>ppt_w</p:attrName>
                                        </p:attrNameLst>
                                      </p:cBhvr>
                                      <p:tavLst>
                                        <p:tav tm="0">
                                          <p:val>
                                            <p:fltVal val="0"/>
                                          </p:val>
                                        </p:tav>
                                        <p:tav tm="100000">
                                          <p:val>
                                            <p:strVal val="#ppt_w"/>
                                          </p:val>
                                        </p:tav>
                                      </p:tavLst>
                                    </p:anim>
                                    <p:anim calcmode="lin" valueType="num">
                                      <p:cBhvr>
                                        <p:cTn id="27" dur="500" fill="hold"/>
                                        <p:tgtEl>
                                          <p:spTgt spid="45"/>
                                        </p:tgtEl>
                                        <p:attrNameLst>
                                          <p:attrName>ppt_h</p:attrName>
                                        </p:attrNameLst>
                                      </p:cBhvr>
                                      <p:tavLst>
                                        <p:tav tm="0">
                                          <p:val>
                                            <p:fltVal val="0"/>
                                          </p:val>
                                        </p:tav>
                                        <p:tav tm="100000">
                                          <p:val>
                                            <p:strVal val="#ppt_h"/>
                                          </p:val>
                                        </p:tav>
                                      </p:tavLst>
                                    </p:anim>
                                    <p:animEffect transition="in" filter="fade">
                                      <p:cBhvr>
                                        <p:cTn id="28" dur="500"/>
                                        <p:tgtEl>
                                          <p:spTgt spid="45"/>
                                        </p:tgtEl>
                                      </p:cBhvr>
                                    </p:animEffect>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 calcmode="lin" valueType="num">
                                      <p:cBhvr>
                                        <p:cTn id="32" dur="500" fill="hold"/>
                                        <p:tgtEl>
                                          <p:spTgt spid="48"/>
                                        </p:tgtEl>
                                        <p:attrNameLst>
                                          <p:attrName>ppt_w</p:attrName>
                                        </p:attrNameLst>
                                      </p:cBhvr>
                                      <p:tavLst>
                                        <p:tav tm="0">
                                          <p:val>
                                            <p:fltVal val="0"/>
                                          </p:val>
                                        </p:tav>
                                        <p:tav tm="100000">
                                          <p:val>
                                            <p:strVal val="#ppt_w"/>
                                          </p:val>
                                        </p:tav>
                                      </p:tavLst>
                                    </p:anim>
                                    <p:anim calcmode="lin" valueType="num">
                                      <p:cBhvr>
                                        <p:cTn id="33" dur="500" fill="hold"/>
                                        <p:tgtEl>
                                          <p:spTgt spid="48"/>
                                        </p:tgtEl>
                                        <p:attrNameLst>
                                          <p:attrName>ppt_h</p:attrName>
                                        </p:attrNameLst>
                                      </p:cBhvr>
                                      <p:tavLst>
                                        <p:tav tm="0">
                                          <p:val>
                                            <p:fltVal val="0"/>
                                          </p:val>
                                        </p:tav>
                                        <p:tav tm="100000">
                                          <p:val>
                                            <p:strVal val="#ppt_h"/>
                                          </p:val>
                                        </p:tav>
                                      </p:tavLst>
                                    </p:anim>
                                    <p:animEffect transition="in" filter="fade">
                                      <p:cBhvr>
                                        <p:cTn id="34" dur="500"/>
                                        <p:tgtEl>
                                          <p:spTgt spid="48"/>
                                        </p:tgtEl>
                                      </p:cBhvr>
                                    </p:animEffect>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51"/>
                                        </p:tgtEl>
                                        <p:attrNameLst>
                                          <p:attrName>style.visibility</p:attrName>
                                        </p:attrNameLst>
                                      </p:cBhvr>
                                      <p:to>
                                        <p:strVal val="visible"/>
                                      </p:to>
                                    </p:set>
                                    <p:anim calcmode="lin" valueType="num">
                                      <p:cBhvr>
                                        <p:cTn id="38" dur="500" fill="hold"/>
                                        <p:tgtEl>
                                          <p:spTgt spid="51"/>
                                        </p:tgtEl>
                                        <p:attrNameLst>
                                          <p:attrName>ppt_w</p:attrName>
                                        </p:attrNameLst>
                                      </p:cBhvr>
                                      <p:tavLst>
                                        <p:tav tm="0">
                                          <p:val>
                                            <p:fltVal val="0"/>
                                          </p:val>
                                        </p:tav>
                                        <p:tav tm="100000">
                                          <p:val>
                                            <p:strVal val="#ppt_w"/>
                                          </p:val>
                                        </p:tav>
                                      </p:tavLst>
                                    </p:anim>
                                    <p:anim calcmode="lin" valueType="num">
                                      <p:cBhvr>
                                        <p:cTn id="39" dur="500" fill="hold"/>
                                        <p:tgtEl>
                                          <p:spTgt spid="51"/>
                                        </p:tgtEl>
                                        <p:attrNameLst>
                                          <p:attrName>ppt_h</p:attrName>
                                        </p:attrNameLst>
                                      </p:cBhvr>
                                      <p:tavLst>
                                        <p:tav tm="0">
                                          <p:val>
                                            <p:fltVal val="0"/>
                                          </p:val>
                                        </p:tav>
                                        <p:tav tm="100000">
                                          <p:val>
                                            <p:strVal val="#ppt_h"/>
                                          </p:val>
                                        </p:tav>
                                      </p:tavLst>
                                    </p:anim>
                                    <p:animEffect transition="in" filter="fade">
                                      <p:cBhvr>
                                        <p:cTn id="40" dur="500"/>
                                        <p:tgtEl>
                                          <p:spTgt spid="51"/>
                                        </p:tgtEl>
                                      </p:cBhvr>
                                    </p:animEffect>
                                  </p:childTnLst>
                                </p:cTn>
                              </p:par>
                            </p:childTnLst>
                          </p:cTn>
                        </p:par>
                        <p:par>
                          <p:cTn id="41" fill="hold">
                            <p:stCondLst>
                              <p:cond delay="4000"/>
                            </p:stCondLst>
                            <p:childTnLst>
                              <p:par>
                                <p:cTn id="42" presetID="53" presetClass="entr" presetSubtype="16" fill="hold" nodeType="after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p:cTn id="44" dur="500" fill="hold"/>
                                        <p:tgtEl>
                                          <p:spTgt spid="54"/>
                                        </p:tgtEl>
                                        <p:attrNameLst>
                                          <p:attrName>ppt_w</p:attrName>
                                        </p:attrNameLst>
                                      </p:cBhvr>
                                      <p:tavLst>
                                        <p:tav tm="0">
                                          <p:val>
                                            <p:fltVal val="0"/>
                                          </p:val>
                                        </p:tav>
                                        <p:tav tm="100000">
                                          <p:val>
                                            <p:strVal val="#ppt_w"/>
                                          </p:val>
                                        </p:tav>
                                      </p:tavLst>
                                    </p:anim>
                                    <p:anim calcmode="lin" valueType="num">
                                      <p:cBhvr>
                                        <p:cTn id="45" dur="500" fill="hold"/>
                                        <p:tgtEl>
                                          <p:spTgt spid="54"/>
                                        </p:tgtEl>
                                        <p:attrNameLst>
                                          <p:attrName>ppt_h</p:attrName>
                                        </p:attrNameLst>
                                      </p:cBhvr>
                                      <p:tavLst>
                                        <p:tav tm="0">
                                          <p:val>
                                            <p:fltVal val="0"/>
                                          </p:val>
                                        </p:tav>
                                        <p:tav tm="100000">
                                          <p:val>
                                            <p:strVal val="#ppt_h"/>
                                          </p:val>
                                        </p:tav>
                                      </p:tavLst>
                                    </p:anim>
                                    <p:animEffect transition="in" filter="fade">
                                      <p:cBhvr>
                                        <p:cTn id="46"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1402" y="303089"/>
            <a:ext cx="4601771" cy="646331"/>
            <a:chOff x="419002" y="303089"/>
            <a:chExt cx="4601771" cy="646331"/>
          </a:xfrm>
        </p:grpSpPr>
        <p:sp>
          <p:nvSpPr>
            <p:cNvPr id="3" name="文本框 2"/>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4" name="图形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grpSp>
        <p:nvGrpSpPr>
          <p:cNvPr id="77" name="组合 76"/>
          <p:cNvGrpSpPr/>
          <p:nvPr/>
        </p:nvGrpSpPr>
        <p:grpSpPr>
          <a:xfrm>
            <a:off x="675589" y="2122160"/>
            <a:ext cx="5108225" cy="1096208"/>
            <a:chOff x="789889" y="1741160"/>
            <a:chExt cx="5108225" cy="1096208"/>
          </a:xfrm>
        </p:grpSpPr>
        <p:grpSp>
          <p:nvGrpSpPr>
            <p:cNvPr id="57" name="组合 56"/>
            <p:cNvGrpSpPr/>
            <p:nvPr/>
          </p:nvGrpSpPr>
          <p:grpSpPr>
            <a:xfrm>
              <a:off x="789889" y="1741160"/>
              <a:ext cx="955112" cy="1096208"/>
              <a:chOff x="1468966" y="1741160"/>
              <a:chExt cx="955112" cy="1096208"/>
            </a:xfrm>
          </p:grpSpPr>
          <p:grpSp>
            <p:nvGrpSpPr>
              <p:cNvPr id="7" name="Group 5"/>
              <p:cNvGrpSpPr/>
              <p:nvPr/>
            </p:nvGrpSpPr>
            <p:grpSpPr>
              <a:xfrm>
                <a:off x="1468966" y="1741160"/>
                <a:ext cx="955112" cy="1096208"/>
                <a:chOff x="914400" y="1257300"/>
                <a:chExt cx="838200" cy="962025"/>
              </a:xfrm>
              <a:solidFill>
                <a:srgbClr val="F25F46"/>
              </a:solidFill>
            </p:grpSpPr>
            <p:sp>
              <p:nvSpPr>
                <p:cNvPr id="55" name="Oval 3"/>
                <p:cNvSpPr/>
                <p:nvPr/>
              </p:nvSpPr>
              <p:spPr>
                <a:xfrm>
                  <a:off x="914400" y="1257300"/>
                  <a:ext cx="838200" cy="838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sp>
              <p:nvSpPr>
                <p:cNvPr id="56" name="Isosceles Triangle 4"/>
                <p:cNvSpPr/>
                <p:nvPr/>
              </p:nvSpPr>
              <p:spPr>
                <a:xfrm flipV="1">
                  <a:off x="1166885" y="1971675"/>
                  <a:ext cx="287274" cy="2476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grpSp>
          <p:sp>
            <p:nvSpPr>
              <p:cNvPr id="8" name="Text Box 10"/>
              <p:cNvSpPr txBox="1">
                <a:spLocks noChangeArrowheads="1"/>
              </p:cNvSpPr>
              <p:nvPr/>
            </p:nvSpPr>
            <p:spPr bwMode="auto">
              <a:xfrm>
                <a:off x="1555794" y="2283837"/>
                <a:ext cx="772773" cy="261610"/>
              </a:xfrm>
              <a:prstGeom prst="rect">
                <a:avLst/>
              </a:prstGeom>
              <a:noFill/>
              <a:ln w="9525">
                <a:noFill/>
                <a:miter lim="800000"/>
              </a:ln>
            </p:spPr>
            <p:txBody>
              <a:bodyPr wrap="square" lIns="45720" tIns="22860" rIns="45720" bIns="22860">
                <a:spAutoFit/>
              </a:bodyPr>
              <a:lstStyle/>
              <a:p>
                <a:pPr algn="ctr" defTabSz="1088390"/>
                <a:r>
                  <a:rPr lang="en-US" sz="1400" b="1"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45%</a:t>
                </a:r>
                <a:endParaRPr lang="en-US" sz="105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grpSp>
            <p:nvGrpSpPr>
              <p:cNvPr id="22" name="Group 53"/>
              <p:cNvGrpSpPr/>
              <p:nvPr/>
            </p:nvGrpSpPr>
            <p:grpSpPr>
              <a:xfrm>
                <a:off x="1709056" y="1961070"/>
                <a:ext cx="474931" cy="295764"/>
                <a:chOff x="2942785" y="3296116"/>
                <a:chExt cx="416796" cy="259561"/>
              </a:xfrm>
              <a:solidFill>
                <a:schemeClr val="bg1"/>
              </a:solidFill>
            </p:grpSpPr>
            <p:sp>
              <p:nvSpPr>
                <p:cNvPr id="27" name="Freeform 95"/>
                <p:cNvSpPr>
                  <a:spLocks noEditPoints="1"/>
                </p:cNvSpPr>
                <p:nvPr/>
              </p:nvSpPr>
              <p:spPr bwMode="auto">
                <a:xfrm>
                  <a:off x="2942785" y="3296116"/>
                  <a:ext cx="416796" cy="259561"/>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5 h 78"/>
                    <a:gd name="T16" fmla="*/ 113 w 125"/>
                    <a:gd name="T17" fmla="*/ 18 h 78"/>
                    <a:gd name="T18" fmla="*/ 104 w 125"/>
                    <a:gd name="T19" fmla="*/ 68 h 78"/>
                    <a:gd name="T20" fmla="*/ 10 w 125"/>
                    <a:gd name="T21" fmla="*/ 68 h 78"/>
                    <a:gd name="T22" fmla="*/ 10 w 125"/>
                    <a:gd name="T23" fmla="*/ 9 h 78"/>
                    <a:gd name="T24" fmla="*/ 104 w 125"/>
                    <a:gd name="T25" fmla="*/ 9 h 78"/>
                    <a:gd name="T26" fmla="*/ 104 w 125"/>
                    <a:gd name="T27"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5"/>
                        <a:pt x="125" y="25"/>
                        <a:pt x="125" y="25"/>
                      </a:cubicBezTo>
                      <a:cubicBezTo>
                        <a:pt x="125" y="17"/>
                        <a:pt x="116" y="18"/>
                        <a:pt x="113" y="18"/>
                      </a:cubicBezTo>
                      <a:close/>
                      <a:moveTo>
                        <a:pt x="104" y="68"/>
                      </a:moveTo>
                      <a:cubicBezTo>
                        <a:pt x="10" y="68"/>
                        <a:pt x="10" y="68"/>
                        <a:pt x="10" y="68"/>
                      </a:cubicBezTo>
                      <a:cubicBezTo>
                        <a:pt x="10" y="9"/>
                        <a:pt x="10" y="9"/>
                        <a:pt x="10" y="9"/>
                      </a:cubicBezTo>
                      <a:cubicBezTo>
                        <a:pt x="104" y="9"/>
                        <a:pt x="104" y="9"/>
                        <a:pt x="104" y="9"/>
                      </a:cubicBezTo>
                      <a:lnTo>
                        <a:pt x="104" y="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28" name="Rectangle 96"/>
                <p:cNvSpPr>
                  <a:spLocks noChangeArrowheads="1"/>
                </p:cNvSpPr>
                <p:nvPr/>
              </p:nvSpPr>
              <p:spPr bwMode="auto">
                <a:xfrm>
                  <a:off x="3000187" y="3351023"/>
                  <a:ext cx="79865" cy="14475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29" name="Rectangle 97"/>
                <p:cNvSpPr>
                  <a:spLocks noChangeArrowheads="1"/>
                </p:cNvSpPr>
                <p:nvPr/>
              </p:nvSpPr>
              <p:spPr bwMode="auto">
                <a:xfrm>
                  <a:off x="3092532" y="3351023"/>
                  <a:ext cx="77370" cy="14475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grpSp>
        </p:grpSp>
        <p:grpSp>
          <p:nvGrpSpPr>
            <p:cNvPr id="58" name="组合 57"/>
            <p:cNvGrpSpPr/>
            <p:nvPr/>
          </p:nvGrpSpPr>
          <p:grpSpPr>
            <a:xfrm>
              <a:off x="1994432" y="1824581"/>
              <a:ext cx="3903682" cy="929367"/>
              <a:chOff x="6992384" y="1554441"/>
              <a:chExt cx="3903682" cy="929367"/>
            </a:xfrm>
          </p:grpSpPr>
          <p:sp>
            <p:nvSpPr>
              <p:cNvPr id="59" name="文本框 5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60" name="文本框 59"/>
              <p:cNvSpPr txBox="1"/>
              <p:nvPr/>
            </p:nvSpPr>
            <p:spPr>
              <a:xfrm>
                <a:off x="6992384" y="2114476"/>
                <a:ext cx="3903682"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grpSp>
        <p:nvGrpSpPr>
          <p:cNvPr id="76" name="组合 75"/>
          <p:cNvGrpSpPr/>
          <p:nvPr/>
        </p:nvGrpSpPr>
        <p:grpSpPr>
          <a:xfrm>
            <a:off x="6561679" y="2122160"/>
            <a:ext cx="5087541" cy="1151288"/>
            <a:chOff x="6675979" y="1741160"/>
            <a:chExt cx="5087541" cy="1151288"/>
          </a:xfrm>
        </p:grpSpPr>
        <p:grpSp>
          <p:nvGrpSpPr>
            <p:cNvPr id="64" name="组合 63"/>
            <p:cNvGrpSpPr/>
            <p:nvPr/>
          </p:nvGrpSpPr>
          <p:grpSpPr>
            <a:xfrm>
              <a:off x="6675979" y="1741160"/>
              <a:ext cx="955112" cy="1096208"/>
              <a:chOff x="7015559" y="1955514"/>
              <a:chExt cx="955112" cy="1096208"/>
            </a:xfrm>
          </p:grpSpPr>
          <p:grpSp>
            <p:nvGrpSpPr>
              <p:cNvPr id="9" name="Group 10"/>
              <p:cNvGrpSpPr/>
              <p:nvPr/>
            </p:nvGrpSpPr>
            <p:grpSpPr>
              <a:xfrm>
                <a:off x="7015559" y="1955514"/>
                <a:ext cx="955112" cy="1096208"/>
                <a:chOff x="914400" y="1257300"/>
                <a:chExt cx="838200" cy="962025"/>
              </a:xfrm>
              <a:solidFill>
                <a:srgbClr val="457BF4"/>
              </a:solidFill>
            </p:grpSpPr>
            <p:sp>
              <p:nvSpPr>
                <p:cNvPr id="53" name="Oval 11"/>
                <p:cNvSpPr/>
                <p:nvPr/>
              </p:nvSpPr>
              <p:spPr>
                <a:xfrm>
                  <a:off x="914400" y="1257300"/>
                  <a:ext cx="838200" cy="838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sp>
              <p:nvSpPr>
                <p:cNvPr id="54" name="Isosceles Triangle 12"/>
                <p:cNvSpPr/>
                <p:nvPr/>
              </p:nvSpPr>
              <p:spPr>
                <a:xfrm flipV="1">
                  <a:off x="1166885" y="1971675"/>
                  <a:ext cx="287274" cy="2476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grpSp>
          <p:sp>
            <p:nvSpPr>
              <p:cNvPr id="10" name="Text Box 10"/>
              <p:cNvSpPr txBox="1">
                <a:spLocks noChangeArrowheads="1"/>
              </p:cNvSpPr>
              <p:nvPr/>
            </p:nvSpPr>
            <p:spPr bwMode="auto">
              <a:xfrm>
                <a:off x="7102387" y="2531254"/>
                <a:ext cx="772773" cy="261610"/>
              </a:xfrm>
              <a:prstGeom prst="rect">
                <a:avLst/>
              </a:prstGeom>
              <a:noFill/>
              <a:ln w="9525">
                <a:noFill/>
                <a:miter lim="800000"/>
              </a:ln>
            </p:spPr>
            <p:txBody>
              <a:bodyPr wrap="square" lIns="45720" tIns="22860" rIns="45720" bIns="22860">
                <a:spAutoFit/>
              </a:bodyPr>
              <a:lstStyle/>
              <a:p>
                <a:pPr algn="ctr" defTabSz="1088390"/>
                <a:r>
                  <a:rPr lang="en-US" sz="1400" b="1"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30%</a:t>
                </a:r>
                <a:endParaRPr lang="en-US" sz="105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grpSp>
            <p:nvGrpSpPr>
              <p:cNvPr id="19" name="Group 28"/>
              <p:cNvGrpSpPr/>
              <p:nvPr/>
            </p:nvGrpSpPr>
            <p:grpSpPr>
              <a:xfrm>
                <a:off x="7237166" y="2107221"/>
                <a:ext cx="487299" cy="396528"/>
                <a:chOff x="1550139" y="1314466"/>
                <a:chExt cx="509139" cy="414300"/>
              </a:xfrm>
              <a:solidFill>
                <a:schemeClr val="bg1"/>
              </a:solidFill>
            </p:grpSpPr>
            <p:sp>
              <p:nvSpPr>
                <p:cNvPr id="44"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45" name="Freeform 6"/>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46" name="Oval 7"/>
                <p:cNvSpPr>
                  <a:spLocks noChangeArrowheads="1"/>
                </p:cNvSpPr>
                <p:nvPr/>
              </p:nvSpPr>
              <p:spPr bwMode="auto">
                <a:xfrm>
                  <a:off x="1777255" y="1484179"/>
                  <a:ext cx="52412" cy="549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grpSp>
        </p:grpSp>
        <p:grpSp>
          <p:nvGrpSpPr>
            <p:cNvPr id="61" name="组合 60"/>
            <p:cNvGrpSpPr/>
            <p:nvPr/>
          </p:nvGrpSpPr>
          <p:grpSpPr>
            <a:xfrm>
              <a:off x="7925058" y="1824581"/>
              <a:ext cx="3838462" cy="1067867"/>
              <a:chOff x="6992384" y="1554441"/>
              <a:chExt cx="3838462" cy="1067867"/>
            </a:xfrm>
          </p:grpSpPr>
          <p:sp>
            <p:nvSpPr>
              <p:cNvPr id="62" name="文本框 6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63" name="文本框 62"/>
              <p:cNvSpPr txBox="1"/>
              <p:nvPr/>
            </p:nvSpPr>
            <p:spPr>
              <a:xfrm>
                <a:off x="6992384" y="1975977"/>
                <a:ext cx="3838462" cy="646331"/>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grpSp>
        <p:nvGrpSpPr>
          <p:cNvPr id="78" name="组合 77"/>
          <p:cNvGrpSpPr/>
          <p:nvPr/>
        </p:nvGrpSpPr>
        <p:grpSpPr>
          <a:xfrm>
            <a:off x="675589" y="4372947"/>
            <a:ext cx="5043005" cy="1151288"/>
            <a:chOff x="789889" y="3991947"/>
            <a:chExt cx="5043005" cy="1151288"/>
          </a:xfrm>
        </p:grpSpPr>
        <p:grpSp>
          <p:nvGrpSpPr>
            <p:cNvPr id="67" name="组合 66"/>
            <p:cNvGrpSpPr/>
            <p:nvPr/>
          </p:nvGrpSpPr>
          <p:grpSpPr>
            <a:xfrm>
              <a:off x="789889" y="3991947"/>
              <a:ext cx="955112" cy="1096208"/>
              <a:chOff x="7309526" y="4677248"/>
              <a:chExt cx="955112" cy="1096208"/>
            </a:xfrm>
          </p:grpSpPr>
          <p:grpSp>
            <p:nvGrpSpPr>
              <p:cNvPr id="13" name="Group 18"/>
              <p:cNvGrpSpPr/>
              <p:nvPr/>
            </p:nvGrpSpPr>
            <p:grpSpPr>
              <a:xfrm>
                <a:off x="7309526" y="4677248"/>
                <a:ext cx="955112" cy="1096208"/>
                <a:chOff x="914400" y="1257300"/>
                <a:chExt cx="838200" cy="962025"/>
              </a:xfrm>
              <a:solidFill>
                <a:srgbClr val="457BF4"/>
              </a:solidFill>
            </p:grpSpPr>
            <p:sp>
              <p:nvSpPr>
                <p:cNvPr id="49" name="Oval 19"/>
                <p:cNvSpPr/>
                <p:nvPr/>
              </p:nvSpPr>
              <p:spPr>
                <a:xfrm>
                  <a:off x="914400" y="1257300"/>
                  <a:ext cx="838200" cy="838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sp>
              <p:nvSpPr>
                <p:cNvPr id="50" name="Isosceles Triangle 20"/>
                <p:cNvSpPr/>
                <p:nvPr/>
              </p:nvSpPr>
              <p:spPr>
                <a:xfrm flipV="1">
                  <a:off x="1189863" y="1971675"/>
                  <a:ext cx="287274" cy="2476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grpSp>
          <p:sp>
            <p:nvSpPr>
              <p:cNvPr id="14" name="Text Box 10"/>
              <p:cNvSpPr txBox="1">
                <a:spLocks noChangeArrowheads="1"/>
              </p:cNvSpPr>
              <p:nvPr/>
            </p:nvSpPr>
            <p:spPr bwMode="auto">
              <a:xfrm>
                <a:off x="7396354" y="5219925"/>
                <a:ext cx="772773" cy="261610"/>
              </a:xfrm>
              <a:prstGeom prst="rect">
                <a:avLst/>
              </a:prstGeom>
              <a:noFill/>
              <a:ln w="9525">
                <a:noFill/>
                <a:miter lim="800000"/>
              </a:ln>
            </p:spPr>
            <p:txBody>
              <a:bodyPr wrap="square" lIns="45720" tIns="22860" rIns="45720" bIns="22860">
                <a:spAutoFit/>
              </a:bodyPr>
              <a:lstStyle/>
              <a:p>
                <a:pPr algn="ctr" defTabSz="1088390"/>
                <a:r>
                  <a:rPr lang="en-US" sz="1400" b="1"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50%</a:t>
                </a:r>
                <a:endParaRPr lang="en-US" sz="105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grpSp>
            <p:nvGrpSpPr>
              <p:cNvPr id="23" name="Group 57"/>
              <p:cNvGrpSpPr/>
              <p:nvPr/>
            </p:nvGrpSpPr>
            <p:grpSpPr>
              <a:xfrm>
                <a:off x="7594314" y="4796186"/>
                <a:ext cx="356440" cy="402032"/>
                <a:chOff x="5513440" y="1766202"/>
                <a:chExt cx="429274" cy="484183"/>
              </a:xfrm>
              <a:solidFill>
                <a:schemeClr val="bg1"/>
              </a:solidFill>
            </p:grpSpPr>
            <p:sp>
              <p:nvSpPr>
                <p:cNvPr id="24" name="Freeform 147"/>
                <p:cNvSpPr/>
                <p:nvPr/>
              </p:nvSpPr>
              <p:spPr bwMode="auto">
                <a:xfrm>
                  <a:off x="5513440" y="1766202"/>
                  <a:ext cx="429274" cy="87353"/>
                </a:xfrm>
                <a:custGeom>
                  <a:avLst/>
                  <a:gdLst>
                    <a:gd name="T0" fmla="*/ 68 w 129"/>
                    <a:gd name="T1" fmla="*/ 8 h 26"/>
                    <a:gd name="T2" fmla="*/ 68 w 129"/>
                    <a:gd name="T3" fmla="*/ 4 h 26"/>
                    <a:gd name="T4" fmla="*/ 64 w 129"/>
                    <a:gd name="T5" fmla="*/ 0 h 26"/>
                    <a:gd name="T6" fmla="*/ 61 w 129"/>
                    <a:gd name="T7" fmla="*/ 4 h 26"/>
                    <a:gd name="T8" fmla="*/ 61 w 129"/>
                    <a:gd name="T9" fmla="*/ 8 h 26"/>
                    <a:gd name="T10" fmla="*/ 0 w 129"/>
                    <a:gd name="T11" fmla="*/ 8 h 26"/>
                    <a:gd name="T12" fmla="*/ 0 w 129"/>
                    <a:gd name="T13" fmla="*/ 26 h 26"/>
                    <a:gd name="T14" fmla="*/ 129 w 129"/>
                    <a:gd name="T15" fmla="*/ 26 h 26"/>
                    <a:gd name="T16" fmla="*/ 129 w 129"/>
                    <a:gd name="T17" fmla="*/ 8 h 26"/>
                    <a:gd name="T18" fmla="*/ 68 w 129"/>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26">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25" name="Freeform 148"/>
                <p:cNvSpPr>
                  <a:spLocks noEditPoints="1"/>
                </p:cNvSpPr>
                <p:nvPr/>
              </p:nvSpPr>
              <p:spPr bwMode="auto">
                <a:xfrm>
                  <a:off x="5550876" y="1873521"/>
                  <a:ext cx="356897" cy="376864"/>
                </a:xfrm>
                <a:custGeom>
                  <a:avLst/>
                  <a:gdLst>
                    <a:gd name="T0" fmla="*/ 143 w 143"/>
                    <a:gd name="T1" fmla="*/ 95 h 151"/>
                    <a:gd name="T2" fmla="*/ 143 w 143"/>
                    <a:gd name="T3" fmla="*/ 0 h 151"/>
                    <a:gd name="T4" fmla="*/ 0 w 143"/>
                    <a:gd name="T5" fmla="*/ 0 h 151"/>
                    <a:gd name="T6" fmla="*/ 0 w 143"/>
                    <a:gd name="T7" fmla="*/ 95 h 151"/>
                    <a:gd name="T8" fmla="*/ 63 w 143"/>
                    <a:gd name="T9" fmla="*/ 95 h 151"/>
                    <a:gd name="T10" fmla="*/ 63 w 143"/>
                    <a:gd name="T11" fmla="*/ 125 h 151"/>
                    <a:gd name="T12" fmla="*/ 45 w 143"/>
                    <a:gd name="T13" fmla="*/ 125 h 151"/>
                    <a:gd name="T14" fmla="*/ 45 w 143"/>
                    <a:gd name="T15" fmla="*/ 121 h 151"/>
                    <a:gd name="T16" fmla="*/ 37 w 143"/>
                    <a:gd name="T17" fmla="*/ 121 h 151"/>
                    <a:gd name="T18" fmla="*/ 25 w 143"/>
                    <a:gd name="T19" fmla="*/ 151 h 151"/>
                    <a:gd name="T20" fmla="*/ 33 w 143"/>
                    <a:gd name="T21" fmla="*/ 151 h 151"/>
                    <a:gd name="T22" fmla="*/ 40 w 143"/>
                    <a:gd name="T23" fmla="*/ 137 h 151"/>
                    <a:gd name="T24" fmla="*/ 104 w 143"/>
                    <a:gd name="T25" fmla="*/ 137 h 151"/>
                    <a:gd name="T26" fmla="*/ 109 w 143"/>
                    <a:gd name="T27" fmla="*/ 151 h 151"/>
                    <a:gd name="T28" fmla="*/ 119 w 143"/>
                    <a:gd name="T29" fmla="*/ 151 h 151"/>
                    <a:gd name="T30" fmla="*/ 107 w 143"/>
                    <a:gd name="T31" fmla="*/ 121 h 151"/>
                    <a:gd name="T32" fmla="*/ 97 w 143"/>
                    <a:gd name="T33" fmla="*/ 121 h 151"/>
                    <a:gd name="T34" fmla="*/ 97 w 143"/>
                    <a:gd name="T35" fmla="*/ 125 h 151"/>
                    <a:gd name="T36" fmla="*/ 80 w 143"/>
                    <a:gd name="T37" fmla="*/ 125 h 151"/>
                    <a:gd name="T38" fmla="*/ 80 w 143"/>
                    <a:gd name="T39" fmla="*/ 95 h 151"/>
                    <a:gd name="T40" fmla="*/ 143 w 143"/>
                    <a:gd name="T41" fmla="*/ 95 h 151"/>
                    <a:gd name="T42" fmla="*/ 92 w 143"/>
                    <a:gd name="T43" fmla="*/ 28 h 151"/>
                    <a:gd name="T44" fmla="*/ 133 w 143"/>
                    <a:gd name="T45" fmla="*/ 28 h 151"/>
                    <a:gd name="T46" fmla="*/ 133 w 143"/>
                    <a:gd name="T47" fmla="*/ 37 h 151"/>
                    <a:gd name="T48" fmla="*/ 92 w 143"/>
                    <a:gd name="T49" fmla="*/ 37 h 151"/>
                    <a:gd name="T50" fmla="*/ 92 w 143"/>
                    <a:gd name="T51" fmla="*/ 28 h 151"/>
                    <a:gd name="T52" fmla="*/ 92 w 143"/>
                    <a:gd name="T53" fmla="*/ 46 h 151"/>
                    <a:gd name="T54" fmla="*/ 133 w 143"/>
                    <a:gd name="T55" fmla="*/ 46 h 151"/>
                    <a:gd name="T56" fmla="*/ 133 w 143"/>
                    <a:gd name="T57" fmla="*/ 56 h 151"/>
                    <a:gd name="T58" fmla="*/ 92 w 143"/>
                    <a:gd name="T59" fmla="*/ 56 h 151"/>
                    <a:gd name="T60" fmla="*/ 92 w 143"/>
                    <a:gd name="T61" fmla="*/ 46 h 151"/>
                    <a:gd name="T62" fmla="*/ 92 w 143"/>
                    <a:gd name="T63" fmla="*/ 63 h 151"/>
                    <a:gd name="T64" fmla="*/ 133 w 143"/>
                    <a:gd name="T65" fmla="*/ 63 h 151"/>
                    <a:gd name="T66" fmla="*/ 133 w 143"/>
                    <a:gd name="T67" fmla="*/ 74 h 151"/>
                    <a:gd name="T68" fmla="*/ 92 w 143"/>
                    <a:gd name="T69" fmla="*/ 74 h 151"/>
                    <a:gd name="T70" fmla="*/ 92 w 143"/>
                    <a:gd name="T71" fmla="*/ 63 h 151"/>
                    <a:gd name="T72" fmla="*/ 8 w 143"/>
                    <a:gd name="T73" fmla="*/ 75 h 151"/>
                    <a:gd name="T74" fmla="*/ 8 w 143"/>
                    <a:gd name="T75" fmla="*/ 24 h 151"/>
                    <a:gd name="T76" fmla="*/ 83 w 143"/>
                    <a:gd name="T77" fmla="*/ 24 h 151"/>
                    <a:gd name="T78" fmla="*/ 83 w 143"/>
                    <a:gd name="T79" fmla="*/ 75 h 151"/>
                    <a:gd name="T80" fmla="*/ 8 w 143"/>
                    <a:gd name="T81" fmla="*/ 7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3" h="151">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26" name="Freeform 149"/>
                <p:cNvSpPr/>
                <p:nvPr/>
              </p:nvSpPr>
              <p:spPr bwMode="auto">
                <a:xfrm>
                  <a:off x="5578330" y="1945898"/>
                  <a:ext cx="174705" cy="102328"/>
                </a:xfrm>
                <a:custGeom>
                  <a:avLst/>
                  <a:gdLst>
                    <a:gd name="T0" fmla="*/ 58 w 70"/>
                    <a:gd name="T1" fmla="*/ 12 h 41"/>
                    <a:gd name="T2" fmla="*/ 54 w 70"/>
                    <a:gd name="T3" fmla="*/ 20 h 41"/>
                    <a:gd name="T4" fmla="*/ 48 w 70"/>
                    <a:gd name="T5" fmla="*/ 16 h 41"/>
                    <a:gd name="T6" fmla="*/ 48 w 70"/>
                    <a:gd name="T7" fmla="*/ 16 h 41"/>
                    <a:gd name="T8" fmla="*/ 34 w 70"/>
                    <a:gd name="T9" fmla="*/ 8 h 41"/>
                    <a:gd name="T10" fmla="*/ 32 w 70"/>
                    <a:gd name="T11" fmla="*/ 12 h 41"/>
                    <a:gd name="T12" fmla="*/ 28 w 70"/>
                    <a:gd name="T13" fmla="*/ 20 h 41"/>
                    <a:gd name="T14" fmla="*/ 16 w 70"/>
                    <a:gd name="T15" fmla="*/ 12 h 41"/>
                    <a:gd name="T16" fmla="*/ 12 w 70"/>
                    <a:gd name="T17" fmla="*/ 17 h 41"/>
                    <a:gd name="T18" fmla="*/ 12 w 70"/>
                    <a:gd name="T19" fmla="*/ 17 h 41"/>
                    <a:gd name="T20" fmla="*/ 0 w 70"/>
                    <a:gd name="T21" fmla="*/ 37 h 41"/>
                    <a:gd name="T22" fmla="*/ 5 w 70"/>
                    <a:gd name="T23" fmla="*/ 41 h 41"/>
                    <a:gd name="T24" fmla="*/ 17 w 70"/>
                    <a:gd name="T25" fmla="*/ 21 h 41"/>
                    <a:gd name="T26" fmla="*/ 24 w 70"/>
                    <a:gd name="T27" fmla="*/ 25 h 41"/>
                    <a:gd name="T28" fmla="*/ 24 w 70"/>
                    <a:gd name="T29" fmla="*/ 25 h 41"/>
                    <a:gd name="T30" fmla="*/ 30 w 70"/>
                    <a:gd name="T31" fmla="*/ 29 h 41"/>
                    <a:gd name="T32" fmla="*/ 37 w 70"/>
                    <a:gd name="T33" fmla="*/ 17 h 41"/>
                    <a:gd name="T34" fmla="*/ 42 w 70"/>
                    <a:gd name="T35" fmla="*/ 21 h 41"/>
                    <a:gd name="T36" fmla="*/ 42 w 70"/>
                    <a:gd name="T37" fmla="*/ 21 h 41"/>
                    <a:gd name="T38" fmla="*/ 56 w 70"/>
                    <a:gd name="T39" fmla="*/ 28 h 41"/>
                    <a:gd name="T40" fmla="*/ 57 w 70"/>
                    <a:gd name="T41" fmla="*/ 28 h 41"/>
                    <a:gd name="T42" fmla="*/ 57 w 70"/>
                    <a:gd name="T43" fmla="*/ 28 h 41"/>
                    <a:gd name="T44" fmla="*/ 64 w 70"/>
                    <a:gd name="T45" fmla="*/ 17 h 41"/>
                    <a:gd name="T46" fmla="*/ 64 w 70"/>
                    <a:gd name="T47" fmla="*/ 17 h 41"/>
                    <a:gd name="T48" fmla="*/ 70 w 70"/>
                    <a:gd name="T49" fmla="*/ 4 h 41"/>
                    <a:gd name="T50" fmla="*/ 65 w 70"/>
                    <a:gd name="T51" fmla="*/ 0 h 41"/>
                    <a:gd name="T52" fmla="*/ 58 w 70"/>
                    <a:gd name="T53"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 h="41">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grpSp>
        </p:grpSp>
        <p:grpSp>
          <p:nvGrpSpPr>
            <p:cNvPr id="69" name="组合 68"/>
            <p:cNvGrpSpPr/>
            <p:nvPr/>
          </p:nvGrpSpPr>
          <p:grpSpPr>
            <a:xfrm>
              <a:off x="1994432" y="4075368"/>
              <a:ext cx="3838462" cy="1067867"/>
              <a:chOff x="6992384" y="1554441"/>
              <a:chExt cx="3838462" cy="1067867"/>
            </a:xfrm>
          </p:grpSpPr>
          <p:sp>
            <p:nvSpPr>
              <p:cNvPr id="70" name="文本框 6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71" name="文本框 70"/>
              <p:cNvSpPr txBox="1"/>
              <p:nvPr/>
            </p:nvSpPr>
            <p:spPr>
              <a:xfrm>
                <a:off x="6992384" y="1975977"/>
                <a:ext cx="3838462" cy="646331"/>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grpSp>
        <p:nvGrpSpPr>
          <p:cNvPr id="75" name="组合 74"/>
          <p:cNvGrpSpPr/>
          <p:nvPr/>
        </p:nvGrpSpPr>
        <p:grpSpPr>
          <a:xfrm>
            <a:off x="6561679" y="4372947"/>
            <a:ext cx="5152761" cy="1096208"/>
            <a:chOff x="6675979" y="4257710"/>
            <a:chExt cx="5152761" cy="1096208"/>
          </a:xfrm>
        </p:grpSpPr>
        <p:grpSp>
          <p:nvGrpSpPr>
            <p:cNvPr id="68" name="组合 67"/>
            <p:cNvGrpSpPr/>
            <p:nvPr/>
          </p:nvGrpSpPr>
          <p:grpSpPr>
            <a:xfrm>
              <a:off x="6675979" y="4257710"/>
              <a:ext cx="955112" cy="1096208"/>
              <a:chOff x="9132922" y="4764076"/>
              <a:chExt cx="955112" cy="1096208"/>
            </a:xfrm>
          </p:grpSpPr>
          <p:grpSp>
            <p:nvGrpSpPr>
              <p:cNvPr id="15" name="Group 22"/>
              <p:cNvGrpSpPr/>
              <p:nvPr/>
            </p:nvGrpSpPr>
            <p:grpSpPr>
              <a:xfrm>
                <a:off x="9132922" y="4764076"/>
                <a:ext cx="955112" cy="1096208"/>
                <a:chOff x="914400" y="1257300"/>
                <a:chExt cx="838200" cy="962025"/>
              </a:xfrm>
              <a:solidFill>
                <a:srgbClr val="F25F46"/>
              </a:solidFill>
            </p:grpSpPr>
            <p:sp>
              <p:nvSpPr>
                <p:cNvPr id="47" name="Oval 23"/>
                <p:cNvSpPr/>
                <p:nvPr/>
              </p:nvSpPr>
              <p:spPr>
                <a:xfrm>
                  <a:off x="914400" y="1257300"/>
                  <a:ext cx="838200" cy="838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sp>
              <p:nvSpPr>
                <p:cNvPr id="48" name="Isosceles Triangle 24"/>
                <p:cNvSpPr/>
                <p:nvPr/>
              </p:nvSpPr>
              <p:spPr>
                <a:xfrm flipV="1">
                  <a:off x="1189863" y="1971675"/>
                  <a:ext cx="287274" cy="2476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grpSp>
          <p:sp>
            <p:nvSpPr>
              <p:cNvPr id="16" name="Text Box 10"/>
              <p:cNvSpPr txBox="1">
                <a:spLocks noChangeArrowheads="1"/>
              </p:cNvSpPr>
              <p:nvPr/>
            </p:nvSpPr>
            <p:spPr bwMode="auto">
              <a:xfrm>
                <a:off x="9219750" y="5334261"/>
                <a:ext cx="772773" cy="261610"/>
              </a:xfrm>
              <a:prstGeom prst="rect">
                <a:avLst/>
              </a:prstGeom>
              <a:noFill/>
              <a:ln w="9525">
                <a:noFill/>
                <a:miter lim="800000"/>
              </a:ln>
            </p:spPr>
            <p:txBody>
              <a:bodyPr wrap="square" lIns="45720" tIns="22860" rIns="45720" bIns="22860">
                <a:spAutoFit/>
              </a:bodyPr>
              <a:lstStyle/>
              <a:p>
                <a:pPr algn="ctr" defTabSz="1088390"/>
                <a:r>
                  <a:rPr lang="en-US" sz="1400" b="1"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48%</a:t>
                </a:r>
                <a:endParaRPr lang="en-US" sz="105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grpSp>
            <p:nvGrpSpPr>
              <p:cNvPr id="20" name="Group 32"/>
              <p:cNvGrpSpPr/>
              <p:nvPr/>
            </p:nvGrpSpPr>
            <p:grpSpPr>
              <a:xfrm>
                <a:off x="9425095" y="4955348"/>
                <a:ext cx="370767" cy="358128"/>
                <a:chOff x="5099140" y="1309474"/>
                <a:chExt cx="439257" cy="424283"/>
              </a:xfrm>
              <a:solidFill>
                <a:schemeClr val="bg1"/>
              </a:solidFill>
            </p:grpSpPr>
            <p:sp>
              <p:nvSpPr>
                <p:cNvPr id="30" name="Rectangle 18"/>
                <p:cNvSpPr>
                  <a:spLocks noChangeArrowheads="1"/>
                </p:cNvSpPr>
                <p:nvPr/>
              </p:nvSpPr>
              <p:spPr bwMode="auto">
                <a:xfrm>
                  <a:off x="5256374" y="1479187"/>
                  <a:ext cx="47421"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31" name="Rectangle 19"/>
                <p:cNvSpPr>
                  <a:spLocks noChangeArrowheads="1"/>
                </p:cNvSpPr>
                <p:nvPr/>
              </p:nvSpPr>
              <p:spPr bwMode="auto">
                <a:xfrm>
                  <a:off x="5331247" y="1479187"/>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32" name="Rectangle 20"/>
                <p:cNvSpPr>
                  <a:spLocks noChangeArrowheads="1"/>
                </p:cNvSpPr>
                <p:nvPr/>
              </p:nvSpPr>
              <p:spPr bwMode="auto">
                <a:xfrm>
                  <a:off x="5408617" y="1479187"/>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33" name="Rectangle 21"/>
                <p:cNvSpPr>
                  <a:spLocks noChangeArrowheads="1"/>
                </p:cNvSpPr>
                <p:nvPr/>
              </p:nvSpPr>
              <p:spPr bwMode="auto">
                <a:xfrm>
                  <a:off x="5256374" y="1546573"/>
                  <a:ext cx="47421"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34" name="Rectangle 22"/>
                <p:cNvSpPr>
                  <a:spLocks noChangeArrowheads="1"/>
                </p:cNvSpPr>
                <p:nvPr/>
              </p:nvSpPr>
              <p:spPr bwMode="auto">
                <a:xfrm>
                  <a:off x="5331247"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35" name="Rectangle 23"/>
                <p:cNvSpPr>
                  <a:spLocks noChangeArrowheads="1"/>
                </p:cNvSpPr>
                <p:nvPr/>
              </p:nvSpPr>
              <p:spPr bwMode="auto">
                <a:xfrm>
                  <a:off x="5408617"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36" name="Rectangle 24"/>
                <p:cNvSpPr>
                  <a:spLocks noChangeArrowheads="1"/>
                </p:cNvSpPr>
                <p:nvPr/>
              </p:nvSpPr>
              <p:spPr bwMode="auto">
                <a:xfrm>
                  <a:off x="5256374" y="1618951"/>
                  <a:ext cx="47421"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37" name="Rectangle 25"/>
                <p:cNvSpPr>
                  <a:spLocks noChangeArrowheads="1"/>
                </p:cNvSpPr>
                <p:nvPr/>
              </p:nvSpPr>
              <p:spPr bwMode="auto">
                <a:xfrm>
                  <a:off x="5179005"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38" name="Rectangle 26"/>
                <p:cNvSpPr>
                  <a:spLocks noChangeArrowheads="1"/>
                </p:cNvSpPr>
                <p:nvPr/>
              </p:nvSpPr>
              <p:spPr bwMode="auto">
                <a:xfrm>
                  <a:off x="5179005"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39" name="Rectangle 27"/>
                <p:cNvSpPr>
                  <a:spLocks noChangeArrowheads="1"/>
                </p:cNvSpPr>
                <p:nvPr/>
              </p:nvSpPr>
              <p:spPr bwMode="auto">
                <a:xfrm>
                  <a:off x="5331247"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40" name="Rectangle 28"/>
                <p:cNvSpPr>
                  <a:spLocks noChangeArrowheads="1"/>
                </p:cNvSpPr>
                <p:nvPr/>
              </p:nvSpPr>
              <p:spPr bwMode="auto">
                <a:xfrm>
                  <a:off x="5408617"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41" name="Freeform 29"/>
                <p:cNvSpPr>
                  <a:spLocks noEditPoints="1"/>
                </p:cNvSpPr>
                <p:nvPr/>
              </p:nvSpPr>
              <p:spPr bwMode="auto">
                <a:xfrm>
                  <a:off x="5099140" y="1339424"/>
                  <a:ext cx="439257" cy="394333"/>
                </a:xfrm>
                <a:custGeom>
                  <a:avLst/>
                  <a:gdLst>
                    <a:gd name="T0" fmla="*/ 174 w 176"/>
                    <a:gd name="T1" fmla="*/ 0 h 158"/>
                    <a:gd name="T2" fmla="*/ 150 w 176"/>
                    <a:gd name="T3" fmla="*/ 0 h 158"/>
                    <a:gd name="T4" fmla="*/ 150 w 176"/>
                    <a:gd name="T5" fmla="*/ 16 h 158"/>
                    <a:gd name="T6" fmla="*/ 126 w 176"/>
                    <a:gd name="T7" fmla="*/ 16 h 158"/>
                    <a:gd name="T8" fmla="*/ 126 w 176"/>
                    <a:gd name="T9" fmla="*/ 0 h 158"/>
                    <a:gd name="T10" fmla="*/ 52 w 176"/>
                    <a:gd name="T11" fmla="*/ 0 h 158"/>
                    <a:gd name="T12" fmla="*/ 52 w 176"/>
                    <a:gd name="T13" fmla="*/ 16 h 158"/>
                    <a:gd name="T14" fmla="*/ 28 w 176"/>
                    <a:gd name="T15" fmla="*/ 16 h 158"/>
                    <a:gd name="T16" fmla="*/ 28 w 176"/>
                    <a:gd name="T17" fmla="*/ 0 h 158"/>
                    <a:gd name="T18" fmla="*/ 0 w 176"/>
                    <a:gd name="T19" fmla="*/ 0 h 158"/>
                    <a:gd name="T20" fmla="*/ 0 w 176"/>
                    <a:gd name="T21" fmla="*/ 158 h 158"/>
                    <a:gd name="T22" fmla="*/ 13 w 176"/>
                    <a:gd name="T23" fmla="*/ 158 h 158"/>
                    <a:gd name="T24" fmla="*/ 162 w 176"/>
                    <a:gd name="T25" fmla="*/ 158 h 158"/>
                    <a:gd name="T26" fmla="*/ 176 w 176"/>
                    <a:gd name="T27" fmla="*/ 158 h 158"/>
                    <a:gd name="T28" fmla="*/ 174 w 176"/>
                    <a:gd name="T29" fmla="*/ 0 h 158"/>
                    <a:gd name="T30" fmla="*/ 162 w 176"/>
                    <a:gd name="T31" fmla="*/ 144 h 158"/>
                    <a:gd name="T32" fmla="*/ 13 w 176"/>
                    <a:gd name="T33" fmla="*/ 144 h 158"/>
                    <a:gd name="T34" fmla="*/ 13 w 176"/>
                    <a:gd name="T35" fmla="*/ 44 h 158"/>
                    <a:gd name="T36" fmla="*/ 162 w 176"/>
                    <a:gd name="T37" fmla="*/ 44 h 158"/>
                    <a:gd name="T38" fmla="*/ 162 w 176"/>
                    <a:gd name="T39" fmla="*/ 14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6" h="158">
                      <a:moveTo>
                        <a:pt x="174" y="0"/>
                      </a:moveTo>
                      <a:lnTo>
                        <a:pt x="150" y="0"/>
                      </a:lnTo>
                      <a:lnTo>
                        <a:pt x="150" y="16"/>
                      </a:lnTo>
                      <a:lnTo>
                        <a:pt x="126" y="16"/>
                      </a:lnTo>
                      <a:lnTo>
                        <a:pt x="126" y="0"/>
                      </a:lnTo>
                      <a:lnTo>
                        <a:pt x="52" y="0"/>
                      </a:lnTo>
                      <a:lnTo>
                        <a:pt x="52" y="16"/>
                      </a:lnTo>
                      <a:lnTo>
                        <a:pt x="28" y="16"/>
                      </a:lnTo>
                      <a:lnTo>
                        <a:pt x="28" y="0"/>
                      </a:lnTo>
                      <a:lnTo>
                        <a:pt x="0" y="0"/>
                      </a:lnTo>
                      <a:lnTo>
                        <a:pt x="0" y="158"/>
                      </a:lnTo>
                      <a:lnTo>
                        <a:pt x="13" y="158"/>
                      </a:lnTo>
                      <a:lnTo>
                        <a:pt x="162" y="158"/>
                      </a:lnTo>
                      <a:lnTo>
                        <a:pt x="176" y="158"/>
                      </a:lnTo>
                      <a:lnTo>
                        <a:pt x="174" y="0"/>
                      </a:lnTo>
                      <a:close/>
                      <a:moveTo>
                        <a:pt x="162" y="144"/>
                      </a:moveTo>
                      <a:lnTo>
                        <a:pt x="13" y="144"/>
                      </a:lnTo>
                      <a:lnTo>
                        <a:pt x="13" y="44"/>
                      </a:lnTo>
                      <a:lnTo>
                        <a:pt x="162" y="44"/>
                      </a:lnTo>
                      <a:lnTo>
                        <a:pt x="162" y="1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42" name="Rectangle 30"/>
                <p:cNvSpPr>
                  <a:spLocks noChangeArrowheads="1"/>
                </p:cNvSpPr>
                <p:nvPr/>
              </p:nvSpPr>
              <p:spPr bwMode="auto">
                <a:xfrm>
                  <a:off x="5181500" y="1309474"/>
                  <a:ext cx="37438" cy="59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sp>
              <p:nvSpPr>
                <p:cNvPr id="43" name="Rectangle 31"/>
                <p:cNvSpPr>
                  <a:spLocks noChangeArrowheads="1"/>
                </p:cNvSpPr>
                <p:nvPr/>
              </p:nvSpPr>
              <p:spPr bwMode="auto">
                <a:xfrm>
                  <a:off x="5428583" y="1309474"/>
                  <a:ext cx="34941" cy="59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宋体" panose="02010600030101010101" pitchFamily="2" charset="-122"/>
                    <a:cs typeface="+mn-ea"/>
                    <a:sym typeface="+mn-lt"/>
                  </a:endParaRPr>
                </a:p>
              </p:txBody>
            </p:sp>
          </p:grpSp>
        </p:grpSp>
        <p:grpSp>
          <p:nvGrpSpPr>
            <p:cNvPr id="72" name="组合 71"/>
            <p:cNvGrpSpPr/>
            <p:nvPr/>
          </p:nvGrpSpPr>
          <p:grpSpPr>
            <a:xfrm>
              <a:off x="7925058" y="4341131"/>
              <a:ext cx="3903682" cy="929367"/>
              <a:chOff x="6992384" y="1554441"/>
              <a:chExt cx="3903682" cy="929367"/>
            </a:xfrm>
          </p:grpSpPr>
          <p:sp>
            <p:nvSpPr>
              <p:cNvPr id="73" name="文本框 7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74" name="文本框 73"/>
              <p:cNvSpPr txBox="1"/>
              <p:nvPr/>
            </p:nvSpPr>
            <p:spPr>
              <a:xfrm>
                <a:off x="6992384" y="2114476"/>
                <a:ext cx="3903682"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randombar(horizontal)">
                                      <p:cBhvr>
                                        <p:cTn id="12" dur="500"/>
                                        <p:tgtEl>
                                          <p:spTgt spid="77"/>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76"/>
                                        </p:tgtEl>
                                        <p:attrNameLst>
                                          <p:attrName>style.visibility</p:attrName>
                                        </p:attrNameLst>
                                      </p:cBhvr>
                                      <p:to>
                                        <p:strVal val="visible"/>
                                      </p:to>
                                    </p:set>
                                    <p:animEffect transition="in" filter="randombar(horizontal)">
                                      <p:cBhvr>
                                        <p:cTn id="16" dur="500"/>
                                        <p:tgtEl>
                                          <p:spTgt spid="76"/>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randombar(horizontal)">
                                      <p:cBhvr>
                                        <p:cTn id="20" dur="500"/>
                                        <p:tgtEl>
                                          <p:spTgt spid="78"/>
                                        </p:tgtEl>
                                      </p:cBhvr>
                                    </p:animEffect>
                                  </p:childTnLst>
                                </p:cTn>
                              </p:par>
                            </p:childTnLst>
                          </p:cTn>
                        </p:par>
                        <p:par>
                          <p:cTn id="21" fill="hold">
                            <p:stCondLst>
                              <p:cond delay="2000"/>
                            </p:stCondLst>
                            <p:childTnLst>
                              <p:par>
                                <p:cTn id="22" presetID="14" presetClass="entr" presetSubtype="10" fill="hold" nodeType="afterEffect">
                                  <p:stCondLst>
                                    <p:cond delay="0"/>
                                  </p:stCondLst>
                                  <p:childTnLst>
                                    <p:set>
                                      <p:cBhvr>
                                        <p:cTn id="23" dur="1" fill="hold">
                                          <p:stCondLst>
                                            <p:cond delay="0"/>
                                          </p:stCondLst>
                                        </p:cTn>
                                        <p:tgtEl>
                                          <p:spTgt spid="75"/>
                                        </p:tgtEl>
                                        <p:attrNameLst>
                                          <p:attrName>style.visibility</p:attrName>
                                        </p:attrNameLst>
                                      </p:cBhvr>
                                      <p:to>
                                        <p:strVal val="visible"/>
                                      </p:to>
                                    </p:set>
                                    <p:animEffect transition="in" filter="randombar(horizontal)">
                                      <p:cBhvr>
                                        <p:cTn id="24"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1402" y="303089"/>
            <a:ext cx="4601771" cy="646331"/>
            <a:chOff x="419002" y="303089"/>
            <a:chExt cx="4601771" cy="646331"/>
          </a:xfrm>
        </p:grpSpPr>
        <p:sp>
          <p:nvSpPr>
            <p:cNvPr id="3" name="文本框 2"/>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4" name="图形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grpSp>
        <p:nvGrpSpPr>
          <p:cNvPr id="43" name="组合 42"/>
          <p:cNvGrpSpPr/>
          <p:nvPr/>
        </p:nvGrpSpPr>
        <p:grpSpPr>
          <a:xfrm>
            <a:off x="4132638" y="1707039"/>
            <a:ext cx="3926727" cy="4107292"/>
            <a:chOff x="4132638" y="1707039"/>
            <a:chExt cx="3926727" cy="4107292"/>
          </a:xfrm>
        </p:grpSpPr>
        <p:sp>
          <p:nvSpPr>
            <p:cNvPr id="6" name="3"/>
            <p:cNvSpPr/>
            <p:nvPr/>
          </p:nvSpPr>
          <p:spPr>
            <a:xfrm rot="10800000">
              <a:off x="5216954" y="3148746"/>
              <a:ext cx="1757605" cy="2665585"/>
            </a:xfrm>
            <a:custGeom>
              <a:avLst/>
              <a:gdLst>
                <a:gd name="connsiteX0" fmla="*/ 320923 w 1297989"/>
                <a:gd name="connsiteY0" fmla="*/ 1430869 h 1968275"/>
                <a:gd name="connsiteX1" fmla="*/ 305551 w 1297989"/>
                <a:gd name="connsiteY1" fmla="*/ 1354608 h 1968275"/>
                <a:gd name="connsiteX2" fmla="*/ 278731 w 1297989"/>
                <a:gd name="connsiteY2" fmla="*/ 1179709 h 1968275"/>
                <a:gd name="connsiteX3" fmla="*/ 250257 w 1297989"/>
                <a:gd name="connsiteY3" fmla="*/ 871159 h 1968275"/>
                <a:gd name="connsiteX4" fmla="*/ 186221 w 1297989"/>
                <a:gd name="connsiteY4" fmla="*/ 657852 h 1968275"/>
                <a:gd name="connsiteX5" fmla="*/ 161836 w 1297989"/>
                <a:gd name="connsiteY5" fmla="*/ 610560 h 1968275"/>
                <a:gd name="connsiteX6" fmla="*/ 189581 w 1297989"/>
                <a:gd name="connsiteY6" fmla="*/ 553240 h 1968275"/>
                <a:gd name="connsiteX7" fmla="*/ 421829 w 1297989"/>
                <a:gd name="connsiteY7" fmla="*/ 265316 h 1968275"/>
                <a:gd name="connsiteX8" fmla="*/ 841399 w 1297989"/>
                <a:gd name="connsiteY8" fmla="*/ 67872 h 1968275"/>
                <a:gd name="connsiteX9" fmla="*/ 1174586 w 1297989"/>
                <a:gd name="connsiteY9" fmla="*/ 12341 h 1968275"/>
                <a:gd name="connsiteX10" fmla="*/ 1297989 w 1297989"/>
                <a:gd name="connsiteY10" fmla="*/ 0 h 1968275"/>
                <a:gd name="connsiteX11" fmla="*/ 1291819 w 1297989"/>
                <a:gd name="connsiteY11" fmla="*/ 86382 h 1968275"/>
                <a:gd name="connsiteX12" fmla="*/ 1279479 w 1297989"/>
                <a:gd name="connsiteY12" fmla="*/ 357868 h 1968275"/>
                <a:gd name="connsiteX13" fmla="*/ 1199267 w 1297989"/>
                <a:gd name="connsiteY13" fmla="*/ 629355 h 1968275"/>
                <a:gd name="connsiteX14" fmla="*/ 1007993 w 1297989"/>
                <a:gd name="connsiteY14" fmla="*/ 851480 h 1968275"/>
                <a:gd name="connsiteX15" fmla="*/ 755017 w 1297989"/>
                <a:gd name="connsiteY15" fmla="*/ 1030414 h 1968275"/>
                <a:gd name="connsiteX16" fmla="*/ 483531 w 1297989"/>
                <a:gd name="connsiteY16" fmla="*/ 1258709 h 1968275"/>
                <a:gd name="connsiteX17" fmla="*/ 370926 w 1297989"/>
                <a:gd name="connsiteY17" fmla="*/ 1372471 h 1968275"/>
                <a:gd name="connsiteX18" fmla="*/ 2260 w 1297989"/>
                <a:gd name="connsiteY18" fmla="*/ 1968275 h 1968275"/>
                <a:gd name="connsiteX19" fmla="*/ 0 w 1297989"/>
                <a:gd name="connsiteY19" fmla="*/ 1863560 h 1968275"/>
                <a:gd name="connsiteX20" fmla="*/ 36254 w 1297989"/>
                <a:gd name="connsiteY20" fmla="*/ 1890574 h 19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7989" h="1968275">
                  <a:moveTo>
                    <a:pt x="320923" y="1430869"/>
                  </a:moveTo>
                  <a:lnTo>
                    <a:pt x="305551" y="1354608"/>
                  </a:lnTo>
                  <a:cubicBezTo>
                    <a:pt x="295216" y="1294612"/>
                    <a:pt x="286267" y="1234527"/>
                    <a:pt x="278731" y="1179709"/>
                  </a:cubicBezTo>
                  <a:cubicBezTo>
                    <a:pt x="263657" y="1070074"/>
                    <a:pt x="271124" y="968702"/>
                    <a:pt x="250257" y="871159"/>
                  </a:cubicBezTo>
                  <a:cubicBezTo>
                    <a:pt x="234607" y="798001"/>
                    <a:pt x="215373" y="724110"/>
                    <a:pt x="186221" y="657852"/>
                  </a:cubicBezTo>
                  <a:lnTo>
                    <a:pt x="161836" y="610560"/>
                  </a:lnTo>
                  <a:lnTo>
                    <a:pt x="189581" y="553240"/>
                  </a:lnTo>
                  <a:cubicBezTo>
                    <a:pt x="253115" y="439044"/>
                    <a:pt x="333134" y="340900"/>
                    <a:pt x="421829" y="265316"/>
                  </a:cubicBezTo>
                  <a:cubicBezTo>
                    <a:pt x="540090" y="164537"/>
                    <a:pt x="682003" y="113119"/>
                    <a:pt x="841399" y="67872"/>
                  </a:cubicBezTo>
                  <a:lnTo>
                    <a:pt x="1174586" y="12341"/>
                  </a:lnTo>
                  <a:cubicBezTo>
                    <a:pt x="1250685" y="1029"/>
                    <a:pt x="1274337" y="514"/>
                    <a:pt x="1297989" y="0"/>
                  </a:cubicBezTo>
                  <a:cubicBezTo>
                    <a:pt x="1295932" y="28794"/>
                    <a:pt x="1294904" y="26738"/>
                    <a:pt x="1291819" y="86382"/>
                  </a:cubicBezTo>
                  <a:cubicBezTo>
                    <a:pt x="1288734" y="146027"/>
                    <a:pt x="1294904" y="267373"/>
                    <a:pt x="1279479" y="357868"/>
                  </a:cubicBezTo>
                  <a:cubicBezTo>
                    <a:pt x="1264053" y="448364"/>
                    <a:pt x="1244515" y="547086"/>
                    <a:pt x="1199267" y="629355"/>
                  </a:cubicBezTo>
                  <a:cubicBezTo>
                    <a:pt x="1154019" y="711623"/>
                    <a:pt x="1082034" y="784636"/>
                    <a:pt x="1007993" y="851480"/>
                  </a:cubicBezTo>
                  <a:cubicBezTo>
                    <a:pt x="933951" y="918323"/>
                    <a:pt x="842427" y="962542"/>
                    <a:pt x="755017" y="1030414"/>
                  </a:cubicBezTo>
                  <a:cubicBezTo>
                    <a:pt x="667606" y="1098285"/>
                    <a:pt x="564771" y="1181582"/>
                    <a:pt x="483531" y="1258709"/>
                  </a:cubicBezTo>
                  <a:cubicBezTo>
                    <a:pt x="442910" y="1297272"/>
                    <a:pt x="406147" y="1334293"/>
                    <a:pt x="370926" y="1372471"/>
                  </a:cubicBezTo>
                  <a:close/>
                  <a:moveTo>
                    <a:pt x="2260" y="1968275"/>
                  </a:moveTo>
                  <a:lnTo>
                    <a:pt x="0" y="1863560"/>
                  </a:lnTo>
                  <a:lnTo>
                    <a:pt x="36254" y="1890574"/>
                  </a:lnTo>
                  <a:close/>
                </a:path>
              </a:pathLst>
            </a:custGeom>
            <a:solidFill>
              <a:srgbClr val="F25F46"/>
            </a:solidFill>
            <a:ln w="38100" cap="flat" cmpd="sng" algn="ctr">
              <a:solidFill>
                <a:schemeClr val="bg1"/>
              </a:solidFill>
              <a:prstDash val="solid"/>
            </a:ln>
            <a:effectLst/>
          </p:spPr>
          <p:txBody>
            <a:bodyPr wrap="square" lIns="121908" tIns="0" rIns="121908" bIns="911909" rtlCol="0" anchor="ctr">
              <a:noAutofit/>
            </a:bodyPr>
            <a:lstStyle/>
            <a:p>
              <a:pPr algn="ctr" defTabSz="1219200" fontAlgn="base">
                <a:spcBef>
                  <a:spcPct val="0"/>
                </a:spcBef>
                <a:spcAft>
                  <a:spcPct val="0"/>
                </a:spcAft>
                <a:defRPr/>
              </a:pPr>
              <a:r>
                <a:rPr lang="en-US" altLang="zh-CN"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5</a:t>
              </a:r>
              <a:endParaRPr lang="zh-CN" altLang="en-US"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7" name="4"/>
            <p:cNvSpPr/>
            <p:nvPr/>
          </p:nvSpPr>
          <p:spPr>
            <a:xfrm rot="7200000">
              <a:off x="5844265" y="2791051"/>
              <a:ext cx="1757833" cy="2665238"/>
            </a:xfrm>
            <a:custGeom>
              <a:avLst/>
              <a:gdLst>
                <a:gd name="connsiteX0" fmla="*/ 320923 w 1297989"/>
                <a:gd name="connsiteY0" fmla="*/ 1430869 h 1968275"/>
                <a:gd name="connsiteX1" fmla="*/ 305551 w 1297989"/>
                <a:gd name="connsiteY1" fmla="*/ 1354609 h 1968275"/>
                <a:gd name="connsiteX2" fmla="*/ 278731 w 1297989"/>
                <a:gd name="connsiteY2" fmla="*/ 1179710 h 1968275"/>
                <a:gd name="connsiteX3" fmla="*/ 250257 w 1297989"/>
                <a:gd name="connsiteY3" fmla="*/ 871159 h 1968275"/>
                <a:gd name="connsiteX4" fmla="*/ 186220 w 1297989"/>
                <a:gd name="connsiteY4" fmla="*/ 657852 h 1968275"/>
                <a:gd name="connsiteX5" fmla="*/ 161836 w 1297989"/>
                <a:gd name="connsiteY5" fmla="*/ 610560 h 1968275"/>
                <a:gd name="connsiteX6" fmla="*/ 189581 w 1297989"/>
                <a:gd name="connsiteY6" fmla="*/ 553240 h 1968275"/>
                <a:gd name="connsiteX7" fmla="*/ 421829 w 1297989"/>
                <a:gd name="connsiteY7" fmla="*/ 265316 h 1968275"/>
                <a:gd name="connsiteX8" fmla="*/ 841398 w 1297989"/>
                <a:gd name="connsiteY8" fmla="*/ 67871 h 1968275"/>
                <a:gd name="connsiteX9" fmla="*/ 1174586 w 1297989"/>
                <a:gd name="connsiteY9" fmla="*/ 12340 h 1968275"/>
                <a:gd name="connsiteX10" fmla="*/ 1297989 w 1297989"/>
                <a:gd name="connsiteY10" fmla="*/ 0 h 1968275"/>
                <a:gd name="connsiteX11" fmla="*/ 1291819 w 1297989"/>
                <a:gd name="connsiteY11" fmla="*/ 86382 h 1968275"/>
                <a:gd name="connsiteX12" fmla="*/ 1279478 w 1297989"/>
                <a:gd name="connsiteY12" fmla="*/ 357868 h 1968275"/>
                <a:gd name="connsiteX13" fmla="*/ 1199267 w 1297989"/>
                <a:gd name="connsiteY13" fmla="*/ 629354 h 1968275"/>
                <a:gd name="connsiteX14" fmla="*/ 1007992 w 1297989"/>
                <a:gd name="connsiteY14" fmla="*/ 851480 h 1968275"/>
                <a:gd name="connsiteX15" fmla="*/ 755017 w 1297989"/>
                <a:gd name="connsiteY15" fmla="*/ 1030413 h 1968275"/>
                <a:gd name="connsiteX16" fmla="*/ 483530 w 1297989"/>
                <a:gd name="connsiteY16" fmla="*/ 1258709 h 1968275"/>
                <a:gd name="connsiteX17" fmla="*/ 370925 w 1297989"/>
                <a:gd name="connsiteY17" fmla="*/ 1372471 h 1968275"/>
                <a:gd name="connsiteX18" fmla="*/ 2259 w 1297989"/>
                <a:gd name="connsiteY18" fmla="*/ 1968275 h 1968275"/>
                <a:gd name="connsiteX19" fmla="*/ 0 w 1297989"/>
                <a:gd name="connsiteY19" fmla="*/ 1863561 h 1968275"/>
                <a:gd name="connsiteX20" fmla="*/ 36253 w 1297989"/>
                <a:gd name="connsiteY20" fmla="*/ 1890575 h 19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7989" h="1968275">
                  <a:moveTo>
                    <a:pt x="320923" y="1430869"/>
                  </a:moveTo>
                  <a:lnTo>
                    <a:pt x="305551" y="1354609"/>
                  </a:lnTo>
                  <a:cubicBezTo>
                    <a:pt x="295216" y="1294613"/>
                    <a:pt x="286267" y="1234527"/>
                    <a:pt x="278731" y="1179710"/>
                  </a:cubicBezTo>
                  <a:cubicBezTo>
                    <a:pt x="263657" y="1070075"/>
                    <a:pt x="271124" y="968703"/>
                    <a:pt x="250257" y="871159"/>
                  </a:cubicBezTo>
                  <a:cubicBezTo>
                    <a:pt x="234607" y="798002"/>
                    <a:pt x="215372" y="724111"/>
                    <a:pt x="186220" y="657852"/>
                  </a:cubicBezTo>
                  <a:lnTo>
                    <a:pt x="161836" y="610560"/>
                  </a:lnTo>
                  <a:lnTo>
                    <a:pt x="189581" y="553240"/>
                  </a:lnTo>
                  <a:cubicBezTo>
                    <a:pt x="253114" y="439044"/>
                    <a:pt x="333133" y="340900"/>
                    <a:pt x="421829" y="265316"/>
                  </a:cubicBezTo>
                  <a:cubicBezTo>
                    <a:pt x="540090" y="164537"/>
                    <a:pt x="682003" y="113119"/>
                    <a:pt x="841398" y="67871"/>
                  </a:cubicBezTo>
                  <a:lnTo>
                    <a:pt x="1174586" y="12340"/>
                  </a:lnTo>
                  <a:cubicBezTo>
                    <a:pt x="1250685" y="1028"/>
                    <a:pt x="1274337" y="514"/>
                    <a:pt x="1297989" y="0"/>
                  </a:cubicBezTo>
                  <a:cubicBezTo>
                    <a:pt x="1295932" y="28794"/>
                    <a:pt x="1294904" y="26737"/>
                    <a:pt x="1291819" y="86382"/>
                  </a:cubicBezTo>
                  <a:cubicBezTo>
                    <a:pt x="1288734" y="146027"/>
                    <a:pt x="1294904" y="267373"/>
                    <a:pt x="1279478" y="357868"/>
                  </a:cubicBezTo>
                  <a:cubicBezTo>
                    <a:pt x="1264054" y="448364"/>
                    <a:pt x="1244515" y="547086"/>
                    <a:pt x="1199267" y="629354"/>
                  </a:cubicBezTo>
                  <a:cubicBezTo>
                    <a:pt x="1154019" y="711623"/>
                    <a:pt x="1082034" y="784636"/>
                    <a:pt x="1007992" y="851480"/>
                  </a:cubicBezTo>
                  <a:cubicBezTo>
                    <a:pt x="933951" y="918323"/>
                    <a:pt x="842427" y="962542"/>
                    <a:pt x="755017" y="1030413"/>
                  </a:cubicBezTo>
                  <a:cubicBezTo>
                    <a:pt x="667606" y="1098285"/>
                    <a:pt x="564770" y="1181582"/>
                    <a:pt x="483530" y="1258709"/>
                  </a:cubicBezTo>
                  <a:cubicBezTo>
                    <a:pt x="442910" y="1297272"/>
                    <a:pt x="406147" y="1334293"/>
                    <a:pt x="370925" y="1372471"/>
                  </a:cubicBezTo>
                  <a:close/>
                  <a:moveTo>
                    <a:pt x="2259" y="1968275"/>
                  </a:moveTo>
                  <a:lnTo>
                    <a:pt x="0" y="1863561"/>
                  </a:lnTo>
                  <a:lnTo>
                    <a:pt x="36253" y="1890575"/>
                  </a:lnTo>
                  <a:close/>
                </a:path>
              </a:pathLst>
            </a:custGeom>
            <a:solidFill>
              <a:srgbClr val="457BF4"/>
            </a:solidFill>
            <a:ln w="38100" cap="flat" cmpd="sng" algn="ctr">
              <a:solidFill>
                <a:schemeClr val="bg1"/>
              </a:solidFill>
              <a:prstDash val="solid"/>
            </a:ln>
            <a:effectLst/>
          </p:spPr>
          <p:txBody>
            <a:bodyPr wrap="square" lIns="121908" tIns="0" rIns="121908" bIns="911909" rtlCol="0" anchor="ctr">
              <a:noAutofit/>
            </a:bodyPr>
            <a:lstStyle/>
            <a:p>
              <a:pPr algn="ctr" defTabSz="1219200" fontAlgn="base">
                <a:spcBef>
                  <a:spcPct val="0"/>
                </a:spcBef>
                <a:spcAft>
                  <a:spcPct val="0"/>
                </a:spcAft>
                <a:defRPr/>
              </a:pPr>
              <a:r>
                <a:rPr lang="en-US" altLang="zh-CN"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4</a:t>
              </a:r>
              <a:endParaRPr lang="zh-CN" altLang="en-US"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8" name="5"/>
            <p:cNvSpPr/>
            <p:nvPr/>
          </p:nvSpPr>
          <p:spPr>
            <a:xfrm rot="3600000">
              <a:off x="5847302" y="2068225"/>
              <a:ext cx="1758887" cy="2665238"/>
            </a:xfrm>
            <a:custGeom>
              <a:avLst/>
              <a:gdLst>
                <a:gd name="connsiteX0" fmla="*/ 0 w 1298767"/>
                <a:gd name="connsiteY0" fmla="*/ 1862981 h 1968275"/>
                <a:gd name="connsiteX1" fmla="*/ 37031 w 1298767"/>
                <a:gd name="connsiteY1" fmla="*/ 1890575 h 1968275"/>
                <a:gd name="connsiteX2" fmla="*/ 3037 w 1298767"/>
                <a:gd name="connsiteY2" fmla="*/ 1968275 h 1968275"/>
                <a:gd name="connsiteX3" fmla="*/ 190359 w 1298767"/>
                <a:gd name="connsiteY3" fmla="*/ 553240 h 1968275"/>
                <a:gd name="connsiteX4" fmla="*/ 422607 w 1298767"/>
                <a:gd name="connsiteY4" fmla="*/ 265316 h 1968275"/>
                <a:gd name="connsiteX5" fmla="*/ 842177 w 1298767"/>
                <a:gd name="connsiteY5" fmla="*/ 67871 h 1968275"/>
                <a:gd name="connsiteX6" fmla="*/ 1175364 w 1298767"/>
                <a:gd name="connsiteY6" fmla="*/ 12340 h 1968275"/>
                <a:gd name="connsiteX7" fmla="*/ 1298767 w 1298767"/>
                <a:gd name="connsiteY7" fmla="*/ 0 h 1968275"/>
                <a:gd name="connsiteX8" fmla="*/ 1292597 w 1298767"/>
                <a:gd name="connsiteY8" fmla="*/ 86382 h 1968275"/>
                <a:gd name="connsiteX9" fmla="*/ 1280257 w 1298767"/>
                <a:gd name="connsiteY9" fmla="*/ 357868 h 1968275"/>
                <a:gd name="connsiteX10" fmla="*/ 1200045 w 1298767"/>
                <a:gd name="connsiteY10" fmla="*/ 629354 h 1968275"/>
                <a:gd name="connsiteX11" fmla="*/ 1008770 w 1298767"/>
                <a:gd name="connsiteY11" fmla="*/ 851479 h 1968275"/>
                <a:gd name="connsiteX12" fmla="*/ 755795 w 1298767"/>
                <a:gd name="connsiteY12" fmla="*/ 1030414 h 1968275"/>
                <a:gd name="connsiteX13" fmla="*/ 484308 w 1298767"/>
                <a:gd name="connsiteY13" fmla="*/ 1258709 h 1968275"/>
                <a:gd name="connsiteX14" fmla="*/ 371703 w 1298767"/>
                <a:gd name="connsiteY14" fmla="*/ 1372471 h 1968275"/>
                <a:gd name="connsiteX15" fmla="*/ 321700 w 1298767"/>
                <a:gd name="connsiteY15" fmla="*/ 1430870 h 1968275"/>
                <a:gd name="connsiteX16" fmla="*/ 306328 w 1298767"/>
                <a:gd name="connsiteY16" fmla="*/ 1354609 h 1968275"/>
                <a:gd name="connsiteX17" fmla="*/ 279508 w 1298767"/>
                <a:gd name="connsiteY17" fmla="*/ 1179710 h 1968275"/>
                <a:gd name="connsiteX18" fmla="*/ 251034 w 1298767"/>
                <a:gd name="connsiteY18" fmla="*/ 871159 h 1968275"/>
                <a:gd name="connsiteX19" fmla="*/ 186998 w 1298767"/>
                <a:gd name="connsiteY19" fmla="*/ 657852 h 1968275"/>
                <a:gd name="connsiteX20" fmla="*/ 162614 w 1298767"/>
                <a:gd name="connsiteY20" fmla="*/ 610560 h 19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8767" h="1968275">
                  <a:moveTo>
                    <a:pt x="0" y="1862981"/>
                  </a:moveTo>
                  <a:lnTo>
                    <a:pt x="37031" y="1890575"/>
                  </a:lnTo>
                  <a:lnTo>
                    <a:pt x="3037" y="1968275"/>
                  </a:lnTo>
                  <a:close/>
                  <a:moveTo>
                    <a:pt x="190359" y="553240"/>
                  </a:moveTo>
                  <a:cubicBezTo>
                    <a:pt x="253892" y="439044"/>
                    <a:pt x="333911" y="340900"/>
                    <a:pt x="422607" y="265316"/>
                  </a:cubicBezTo>
                  <a:cubicBezTo>
                    <a:pt x="540868" y="164537"/>
                    <a:pt x="682781" y="113119"/>
                    <a:pt x="842177" y="67871"/>
                  </a:cubicBezTo>
                  <a:lnTo>
                    <a:pt x="1175364" y="12340"/>
                  </a:lnTo>
                  <a:cubicBezTo>
                    <a:pt x="1251463" y="1028"/>
                    <a:pt x="1275115" y="514"/>
                    <a:pt x="1298767" y="0"/>
                  </a:cubicBezTo>
                  <a:cubicBezTo>
                    <a:pt x="1296710" y="28794"/>
                    <a:pt x="1295682" y="26737"/>
                    <a:pt x="1292597" y="86382"/>
                  </a:cubicBezTo>
                  <a:cubicBezTo>
                    <a:pt x="1289512" y="146027"/>
                    <a:pt x="1295682" y="267373"/>
                    <a:pt x="1280257" y="357868"/>
                  </a:cubicBezTo>
                  <a:cubicBezTo>
                    <a:pt x="1264831" y="448363"/>
                    <a:pt x="1245293" y="547086"/>
                    <a:pt x="1200045" y="629354"/>
                  </a:cubicBezTo>
                  <a:cubicBezTo>
                    <a:pt x="1154797" y="711623"/>
                    <a:pt x="1082812" y="784636"/>
                    <a:pt x="1008770" y="851479"/>
                  </a:cubicBezTo>
                  <a:cubicBezTo>
                    <a:pt x="934729" y="918323"/>
                    <a:pt x="843205" y="962542"/>
                    <a:pt x="755795" y="1030414"/>
                  </a:cubicBezTo>
                  <a:cubicBezTo>
                    <a:pt x="668384" y="1098285"/>
                    <a:pt x="565549" y="1181582"/>
                    <a:pt x="484308" y="1258709"/>
                  </a:cubicBezTo>
                  <a:cubicBezTo>
                    <a:pt x="443688" y="1297272"/>
                    <a:pt x="406924" y="1334293"/>
                    <a:pt x="371703" y="1372471"/>
                  </a:cubicBezTo>
                  <a:lnTo>
                    <a:pt x="321700" y="1430870"/>
                  </a:lnTo>
                  <a:lnTo>
                    <a:pt x="306328" y="1354609"/>
                  </a:lnTo>
                  <a:cubicBezTo>
                    <a:pt x="295993" y="1294613"/>
                    <a:pt x="287044" y="1234527"/>
                    <a:pt x="279508" y="1179710"/>
                  </a:cubicBezTo>
                  <a:cubicBezTo>
                    <a:pt x="264434" y="1070074"/>
                    <a:pt x="271901" y="968703"/>
                    <a:pt x="251034" y="871159"/>
                  </a:cubicBezTo>
                  <a:cubicBezTo>
                    <a:pt x="235384" y="798001"/>
                    <a:pt x="216149" y="724110"/>
                    <a:pt x="186998" y="657852"/>
                  </a:cubicBezTo>
                  <a:lnTo>
                    <a:pt x="162614" y="610560"/>
                  </a:lnTo>
                  <a:close/>
                </a:path>
              </a:pathLst>
            </a:custGeom>
            <a:solidFill>
              <a:srgbClr val="F25F46"/>
            </a:solidFill>
            <a:ln w="38100" cap="flat" cmpd="sng" algn="ctr">
              <a:solidFill>
                <a:schemeClr val="bg1"/>
              </a:solidFill>
              <a:prstDash val="solid"/>
            </a:ln>
            <a:effectLst/>
          </p:spPr>
          <p:txBody>
            <a:bodyPr wrap="square" lIns="121908" tIns="0" rIns="121908" bIns="911909" rtlCol="0" anchor="ctr">
              <a:noAutofit/>
            </a:bodyPr>
            <a:lstStyle/>
            <a:p>
              <a:pPr algn="ctr" defTabSz="1219200" fontAlgn="base">
                <a:spcBef>
                  <a:spcPct val="0"/>
                </a:spcBef>
                <a:spcAft>
                  <a:spcPct val="0"/>
                </a:spcAft>
                <a:defRPr/>
              </a:pPr>
              <a:r>
                <a:rPr lang="en-US" altLang="zh-CN"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3</a:t>
              </a:r>
              <a:endParaRPr lang="zh-CN" altLang="en-US"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15" name="12"/>
            <p:cNvSpPr/>
            <p:nvPr/>
          </p:nvSpPr>
          <p:spPr>
            <a:xfrm>
              <a:off x="5429532" y="1707039"/>
              <a:ext cx="1538463" cy="1937789"/>
            </a:xfrm>
            <a:custGeom>
              <a:avLst/>
              <a:gdLst>
                <a:gd name="connsiteX0" fmla="*/ 1136153 w 1136153"/>
                <a:gd name="connsiteY0" fmla="*/ 0 h 1430869"/>
                <a:gd name="connsiteX1" fmla="*/ 1129983 w 1136153"/>
                <a:gd name="connsiteY1" fmla="*/ 86382 h 1430869"/>
                <a:gd name="connsiteX2" fmla="*/ 1117643 w 1136153"/>
                <a:gd name="connsiteY2" fmla="*/ 357868 h 1430869"/>
                <a:gd name="connsiteX3" fmla="*/ 1037431 w 1136153"/>
                <a:gd name="connsiteY3" fmla="*/ 629355 h 1430869"/>
                <a:gd name="connsiteX4" fmla="*/ 846157 w 1136153"/>
                <a:gd name="connsiteY4" fmla="*/ 851480 h 1430869"/>
                <a:gd name="connsiteX5" fmla="*/ 593181 w 1136153"/>
                <a:gd name="connsiteY5" fmla="*/ 1030414 h 1430869"/>
                <a:gd name="connsiteX6" fmla="*/ 321695 w 1136153"/>
                <a:gd name="connsiteY6" fmla="*/ 1258709 h 1430869"/>
                <a:gd name="connsiteX7" fmla="*/ 209090 w 1136153"/>
                <a:gd name="connsiteY7" fmla="*/ 1372471 h 1430869"/>
                <a:gd name="connsiteX8" fmla="*/ 159087 w 1136153"/>
                <a:gd name="connsiteY8" fmla="*/ 1430869 h 1430869"/>
                <a:gd name="connsiteX9" fmla="*/ 143715 w 1136153"/>
                <a:gd name="connsiteY9" fmla="*/ 1354609 h 1430869"/>
                <a:gd name="connsiteX10" fmla="*/ 116895 w 1136153"/>
                <a:gd name="connsiteY10" fmla="*/ 1179710 h 1430869"/>
                <a:gd name="connsiteX11" fmla="*/ 88421 w 1136153"/>
                <a:gd name="connsiteY11" fmla="*/ 871159 h 1430869"/>
                <a:gd name="connsiteX12" fmla="*/ 24385 w 1136153"/>
                <a:gd name="connsiteY12" fmla="*/ 657852 h 1430869"/>
                <a:gd name="connsiteX13" fmla="*/ 0 w 1136153"/>
                <a:gd name="connsiteY13" fmla="*/ 610560 h 1430869"/>
                <a:gd name="connsiteX14" fmla="*/ 27745 w 1136153"/>
                <a:gd name="connsiteY14" fmla="*/ 553240 h 1430869"/>
                <a:gd name="connsiteX15" fmla="*/ 259993 w 1136153"/>
                <a:gd name="connsiteY15" fmla="*/ 265316 h 1430869"/>
                <a:gd name="connsiteX16" fmla="*/ 679563 w 1136153"/>
                <a:gd name="connsiteY16" fmla="*/ 67872 h 1430869"/>
                <a:gd name="connsiteX17" fmla="*/ 1012750 w 1136153"/>
                <a:gd name="connsiteY17" fmla="*/ 12340 h 1430869"/>
                <a:gd name="connsiteX18" fmla="*/ 1136153 w 1136153"/>
                <a:gd name="connsiteY18" fmla="*/ 0 h 143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36153" h="1430869">
                  <a:moveTo>
                    <a:pt x="1136153" y="0"/>
                  </a:moveTo>
                  <a:cubicBezTo>
                    <a:pt x="1134096" y="28794"/>
                    <a:pt x="1133068" y="26737"/>
                    <a:pt x="1129983" y="86382"/>
                  </a:cubicBezTo>
                  <a:cubicBezTo>
                    <a:pt x="1126898" y="146027"/>
                    <a:pt x="1133068" y="267373"/>
                    <a:pt x="1117643" y="357868"/>
                  </a:cubicBezTo>
                  <a:cubicBezTo>
                    <a:pt x="1102217" y="448364"/>
                    <a:pt x="1082679" y="547086"/>
                    <a:pt x="1037431" y="629355"/>
                  </a:cubicBezTo>
                  <a:cubicBezTo>
                    <a:pt x="992183" y="711623"/>
                    <a:pt x="920198" y="784636"/>
                    <a:pt x="846157" y="851480"/>
                  </a:cubicBezTo>
                  <a:cubicBezTo>
                    <a:pt x="772115" y="918323"/>
                    <a:pt x="680591" y="962542"/>
                    <a:pt x="593181" y="1030414"/>
                  </a:cubicBezTo>
                  <a:cubicBezTo>
                    <a:pt x="505770" y="1098285"/>
                    <a:pt x="402935" y="1181582"/>
                    <a:pt x="321695" y="1258709"/>
                  </a:cubicBezTo>
                  <a:cubicBezTo>
                    <a:pt x="281075" y="1297272"/>
                    <a:pt x="244311" y="1334293"/>
                    <a:pt x="209090" y="1372471"/>
                  </a:cubicBezTo>
                  <a:lnTo>
                    <a:pt x="159087" y="1430869"/>
                  </a:lnTo>
                  <a:lnTo>
                    <a:pt x="143715" y="1354609"/>
                  </a:lnTo>
                  <a:cubicBezTo>
                    <a:pt x="133380" y="1294613"/>
                    <a:pt x="124432" y="1234528"/>
                    <a:pt x="116895" y="1179710"/>
                  </a:cubicBezTo>
                  <a:cubicBezTo>
                    <a:pt x="101821" y="1070075"/>
                    <a:pt x="109288" y="968703"/>
                    <a:pt x="88421" y="871159"/>
                  </a:cubicBezTo>
                  <a:cubicBezTo>
                    <a:pt x="72771" y="798002"/>
                    <a:pt x="53536" y="724111"/>
                    <a:pt x="24385" y="657852"/>
                  </a:cubicBezTo>
                  <a:lnTo>
                    <a:pt x="0" y="610560"/>
                  </a:lnTo>
                  <a:lnTo>
                    <a:pt x="27745" y="553240"/>
                  </a:lnTo>
                  <a:cubicBezTo>
                    <a:pt x="91278" y="439044"/>
                    <a:pt x="171298" y="340900"/>
                    <a:pt x="259993" y="265316"/>
                  </a:cubicBezTo>
                  <a:cubicBezTo>
                    <a:pt x="378254" y="164537"/>
                    <a:pt x="520167" y="113119"/>
                    <a:pt x="679563" y="67872"/>
                  </a:cubicBezTo>
                  <a:lnTo>
                    <a:pt x="1012750" y="12340"/>
                  </a:lnTo>
                  <a:cubicBezTo>
                    <a:pt x="1088849" y="1028"/>
                    <a:pt x="1112501" y="514"/>
                    <a:pt x="1136153" y="0"/>
                  </a:cubicBezTo>
                  <a:close/>
                </a:path>
              </a:pathLst>
            </a:custGeom>
            <a:solidFill>
              <a:srgbClr val="457BF4"/>
            </a:solidFill>
            <a:ln w="38100" cap="flat" cmpd="sng" algn="ctr">
              <a:solidFill>
                <a:schemeClr val="bg1"/>
              </a:solidFill>
              <a:prstDash val="solid"/>
            </a:ln>
            <a:effectLst/>
          </p:spPr>
          <p:txBody>
            <a:bodyPr wrap="square" lIns="121908" tIns="0" rIns="121908" bIns="335966" rtlCol="0" anchor="ctr">
              <a:noAutofit/>
            </a:bodyPr>
            <a:lstStyle/>
            <a:p>
              <a:pPr algn="ctr" defTabSz="1219200" fontAlgn="base">
                <a:spcBef>
                  <a:spcPct val="0"/>
                </a:spcBef>
                <a:spcAft>
                  <a:spcPct val="0"/>
                </a:spcAft>
                <a:defRPr/>
              </a:pPr>
              <a:r>
                <a:rPr lang="en-US" altLang="zh-CN"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2</a:t>
              </a:r>
              <a:endParaRPr lang="zh-CN" altLang="en-US"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16" name="13"/>
            <p:cNvSpPr/>
            <p:nvPr/>
          </p:nvSpPr>
          <p:spPr>
            <a:xfrm rot="18000000">
              <a:off x="4479278" y="2179977"/>
              <a:ext cx="1538663" cy="1937538"/>
            </a:xfrm>
            <a:custGeom>
              <a:avLst/>
              <a:gdLst>
                <a:gd name="connsiteX0" fmla="*/ 1136153 w 1136153"/>
                <a:gd name="connsiteY0" fmla="*/ 0 h 1430869"/>
                <a:gd name="connsiteX1" fmla="*/ 1129983 w 1136153"/>
                <a:gd name="connsiteY1" fmla="*/ 86382 h 1430869"/>
                <a:gd name="connsiteX2" fmla="*/ 1117643 w 1136153"/>
                <a:gd name="connsiteY2" fmla="*/ 357868 h 1430869"/>
                <a:gd name="connsiteX3" fmla="*/ 1037431 w 1136153"/>
                <a:gd name="connsiteY3" fmla="*/ 629354 h 1430869"/>
                <a:gd name="connsiteX4" fmla="*/ 846157 w 1136153"/>
                <a:gd name="connsiteY4" fmla="*/ 851479 h 1430869"/>
                <a:gd name="connsiteX5" fmla="*/ 593181 w 1136153"/>
                <a:gd name="connsiteY5" fmla="*/ 1030413 h 1430869"/>
                <a:gd name="connsiteX6" fmla="*/ 321694 w 1136153"/>
                <a:gd name="connsiteY6" fmla="*/ 1258709 h 1430869"/>
                <a:gd name="connsiteX7" fmla="*/ 209089 w 1136153"/>
                <a:gd name="connsiteY7" fmla="*/ 1372471 h 1430869"/>
                <a:gd name="connsiteX8" fmla="*/ 159087 w 1136153"/>
                <a:gd name="connsiteY8" fmla="*/ 1430869 h 1430869"/>
                <a:gd name="connsiteX9" fmla="*/ 143715 w 1136153"/>
                <a:gd name="connsiteY9" fmla="*/ 1354609 h 1430869"/>
                <a:gd name="connsiteX10" fmla="*/ 116895 w 1136153"/>
                <a:gd name="connsiteY10" fmla="*/ 1179710 h 1430869"/>
                <a:gd name="connsiteX11" fmla="*/ 88421 w 1136153"/>
                <a:gd name="connsiteY11" fmla="*/ 871159 h 1430869"/>
                <a:gd name="connsiteX12" fmla="*/ 24384 w 1136153"/>
                <a:gd name="connsiteY12" fmla="*/ 657852 h 1430869"/>
                <a:gd name="connsiteX13" fmla="*/ 0 w 1136153"/>
                <a:gd name="connsiteY13" fmla="*/ 610560 h 1430869"/>
                <a:gd name="connsiteX14" fmla="*/ 27745 w 1136153"/>
                <a:gd name="connsiteY14" fmla="*/ 553240 h 1430869"/>
                <a:gd name="connsiteX15" fmla="*/ 259993 w 1136153"/>
                <a:gd name="connsiteY15" fmla="*/ 265316 h 1430869"/>
                <a:gd name="connsiteX16" fmla="*/ 679563 w 1136153"/>
                <a:gd name="connsiteY16" fmla="*/ 67872 h 1430869"/>
                <a:gd name="connsiteX17" fmla="*/ 1012750 w 1136153"/>
                <a:gd name="connsiteY17" fmla="*/ 12340 h 1430869"/>
                <a:gd name="connsiteX18" fmla="*/ 1136153 w 1136153"/>
                <a:gd name="connsiteY18" fmla="*/ 0 h 143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36153" h="1430869">
                  <a:moveTo>
                    <a:pt x="1136153" y="0"/>
                  </a:moveTo>
                  <a:cubicBezTo>
                    <a:pt x="1134096" y="28794"/>
                    <a:pt x="1133068" y="26737"/>
                    <a:pt x="1129983" y="86382"/>
                  </a:cubicBezTo>
                  <a:cubicBezTo>
                    <a:pt x="1126898" y="146027"/>
                    <a:pt x="1133068" y="267373"/>
                    <a:pt x="1117643" y="357868"/>
                  </a:cubicBezTo>
                  <a:cubicBezTo>
                    <a:pt x="1102217" y="448364"/>
                    <a:pt x="1082679" y="547086"/>
                    <a:pt x="1037431" y="629354"/>
                  </a:cubicBezTo>
                  <a:cubicBezTo>
                    <a:pt x="992183" y="711623"/>
                    <a:pt x="920198" y="784636"/>
                    <a:pt x="846157" y="851479"/>
                  </a:cubicBezTo>
                  <a:cubicBezTo>
                    <a:pt x="772115" y="918323"/>
                    <a:pt x="680591" y="962542"/>
                    <a:pt x="593181" y="1030413"/>
                  </a:cubicBezTo>
                  <a:cubicBezTo>
                    <a:pt x="505770" y="1098285"/>
                    <a:pt x="402934" y="1181582"/>
                    <a:pt x="321694" y="1258709"/>
                  </a:cubicBezTo>
                  <a:cubicBezTo>
                    <a:pt x="281075" y="1297272"/>
                    <a:pt x="244311" y="1334293"/>
                    <a:pt x="209089" y="1372471"/>
                  </a:cubicBezTo>
                  <a:lnTo>
                    <a:pt x="159087" y="1430869"/>
                  </a:lnTo>
                  <a:lnTo>
                    <a:pt x="143715" y="1354609"/>
                  </a:lnTo>
                  <a:cubicBezTo>
                    <a:pt x="133380" y="1294613"/>
                    <a:pt x="124431" y="1234527"/>
                    <a:pt x="116895" y="1179710"/>
                  </a:cubicBezTo>
                  <a:cubicBezTo>
                    <a:pt x="101821" y="1070075"/>
                    <a:pt x="109288" y="968703"/>
                    <a:pt x="88421" y="871159"/>
                  </a:cubicBezTo>
                  <a:cubicBezTo>
                    <a:pt x="72771" y="798002"/>
                    <a:pt x="53536" y="724111"/>
                    <a:pt x="24384" y="657852"/>
                  </a:cubicBezTo>
                  <a:lnTo>
                    <a:pt x="0" y="610560"/>
                  </a:lnTo>
                  <a:lnTo>
                    <a:pt x="27745" y="553240"/>
                  </a:lnTo>
                  <a:cubicBezTo>
                    <a:pt x="91278" y="439044"/>
                    <a:pt x="171297" y="340900"/>
                    <a:pt x="259993" y="265316"/>
                  </a:cubicBezTo>
                  <a:cubicBezTo>
                    <a:pt x="378254" y="164537"/>
                    <a:pt x="520167" y="113119"/>
                    <a:pt x="679563" y="67872"/>
                  </a:cubicBezTo>
                  <a:lnTo>
                    <a:pt x="1012750" y="12340"/>
                  </a:lnTo>
                  <a:cubicBezTo>
                    <a:pt x="1088849" y="1028"/>
                    <a:pt x="1112501" y="514"/>
                    <a:pt x="1136153" y="0"/>
                  </a:cubicBezTo>
                  <a:close/>
                </a:path>
              </a:pathLst>
            </a:custGeom>
            <a:solidFill>
              <a:srgbClr val="F25F46"/>
            </a:solidFill>
            <a:ln w="38100" cap="flat" cmpd="sng" algn="ctr">
              <a:solidFill>
                <a:schemeClr val="bg1"/>
              </a:solidFill>
              <a:prstDash val="solid"/>
            </a:ln>
            <a:effectLst/>
          </p:spPr>
          <p:txBody>
            <a:bodyPr wrap="square" lIns="121908" tIns="0" rIns="121908" bIns="335966" rtlCol="0" anchor="ctr">
              <a:noAutofit/>
            </a:bodyPr>
            <a:lstStyle/>
            <a:p>
              <a:pPr algn="ctr" defTabSz="1219200" fontAlgn="base">
                <a:spcBef>
                  <a:spcPct val="0"/>
                </a:spcBef>
                <a:spcAft>
                  <a:spcPct val="0"/>
                </a:spcAft>
                <a:defRPr/>
              </a:pPr>
              <a:r>
                <a:rPr lang="en-US" altLang="zh-CN"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1</a:t>
              </a:r>
              <a:endParaRPr lang="zh-CN" altLang="en-US"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17" name="14"/>
            <p:cNvSpPr/>
            <p:nvPr/>
          </p:nvSpPr>
          <p:spPr>
            <a:xfrm rot="14400000">
              <a:off x="4332076" y="3221553"/>
              <a:ext cx="1538663" cy="1937539"/>
            </a:xfrm>
            <a:custGeom>
              <a:avLst/>
              <a:gdLst>
                <a:gd name="connsiteX0" fmla="*/ 1037431 w 1136153"/>
                <a:gd name="connsiteY0" fmla="*/ 629354 h 1430870"/>
                <a:gd name="connsiteX1" fmla="*/ 846156 w 1136153"/>
                <a:gd name="connsiteY1" fmla="*/ 851479 h 1430870"/>
                <a:gd name="connsiteX2" fmla="*/ 593181 w 1136153"/>
                <a:gd name="connsiteY2" fmla="*/ 1030414 h 1430870"/>
                <a:gd name="connsiteX3" fmla="*/ 321694 w 1136153"/>
                <a:gd name="connsiteY3" fmla="*/ 1258709 h 1430870"/>
                <a:gd name="connsiteX4" fmla="*/ 209089 w 1136153"/>
                <a:gd name="connsiteY4" fmla="*/ 1372471 h 1430870"/>
                <a:gd name="connsiteX5" fmla="*/ 159087 w 1136153"/>
                <a:gd name="connsiteY5" fmla="*/ 1430870 h 1430870"/>
                <a:gd name="connsiteX6" fmla="*/ 143715 w 1136153"/>
                <a:gd name="connsiteY6" fmla="*/ 1354609 h 1430870"/>
                <a:gd name="connsiteX7" fmla="*/ 116894 w 1136153"/>
                <a:gd name="connsiteY7" fmla="*/ 1179710 h 1430870"/>
                <a:gd name="connsiteX8" fmla="*/ 88421 w 1136153"/>
                <a:gd name="connsiteY8" fmla="*/ 871159 h 1430870"/>
                <a:gd name="connsiteX9" fmla="*/ 24384 w 1136153"/>
                <a:gd name="connsiteY9" fmla="*/ 657852 h 1430870"/>
                <a:gd name="connsiteX10" fmla="*/ 0 w 1136153"/>
                <a:gd name="connsiteY10" fmla="*/ 610560 h 1430870"/>
                <a:gd name="connsiteX11" fmla="*/ 27745 w 1136153"/>
                <a:gd name="connsiteY11" fmla="*/ 553240 h 1430870"/>
                <a:gd name="connsiteX12" fmla="*/ 259993 w 1136153"/>
                <a:gd name="connsiteY12" fmla="*/ 265316 h 1430870"/>
                <a:gd name="connsiteX13" fmla="*/ 679563 w 1136153"/>
                <a:gd name="connsiteY13" fmla="*/ 67872 h 1430870"/>
                <a:gd name="connsiteX14" fmla="*/ 1012750 w 1136153"/>
                <a:gd name="connsiteY14" fmla="*/ 12340 h 1430870"/>
                <a:gd name="connsiteX15" fmla="*/ 1136153 w 1136153"/>
                <a:gd name="connsiteY15" fmla="*/ 0 h 1430870"/>
                <a:gd name="connsiteX16" fmla="*/ 1129983 w 1136153"/>
                <a:gd name="connsiteY16" fmla="*/ 86382 h 1430870"/>
                <a:gd name="connsiteX17" fmla="*/ 1117643 w 1136153"/>
                <a:gd name="connsiteY17" fmla="*/ 357868 h 1430870"/>
                <a:gd name="connsiteX18" fmla="*/ 1037431 w 1136153"/>
                <a:gd name="connsiteY18" fmla="*/ 629354 h 1430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36153" h="1430870">
                  <a:moveTo>
                    <a:pt x="1037431" y="629354"/>
                  </a:moveTo>
                  <a:cubicBezTo>
                    <a:pt x="992183" y="711623"/>
                    <a:pt x="920198" y="784636"/>
                    <a:pt x="846156" y="851479"/>
                  </a:cubicBezTo>
                  <a:cubicBezTo>
                    <a:pt x="772115" y="918323"/>
                    <a:pt x="680591" y="962542"/>
                    <a:pt x="593181" y="1030414"/>
                  </a:cubicBezTo>
                  <a:cubicBezTo>
                    <a:pt x="505770" y="1098285"/>
                    <a:pt x="402935" y="1181582"/>
                    <a:pt x="321694" y="1258709"/>
                  </a:cubicBezTo>
                  <a:cubicBezTo>
                    <a:pt x="281074" y="1297272"/>
                    <a:pt x="244310" y="1334293"/>
                    <a:pt x="209089" y="1372471"/>
                  </a:cubicBezTo>
                  <a:lnTo>
                    <a:pt x="159087" y="1430870"/>
                  </a:lnTo>
                  <a:lnTo>
                    <a:pt x="143715" y="1354609"/>
                  </a:lnTo>
                  <a:cubicBezTo>
                    <a:pt x="133379" y="1294613"/>
                    <a:pt x="124431" y="1234528"/>
                    <a:pt x="116894" y="1179710"/>
                  </a:cubicBezTo>
                  <a:cubicBezTo>
                    <a:pt x="101821" y="1070075"/>
                    <a:pt x="109288" y="968703"/>
                    <a:pt x="88421" y="871159"/>
                  </a:cubicBezTo>
                  <a:cubicBezTo>
                    <a:pt x="72771" y="798002"/>
                    <a:pt x="53536" y="724111"/>
                    <a:pt x="24384" y="657852"/>
                  </a:cubicBezTo>
                  <a:lnTo>
                    <a:pt x="0" y="610560"/>
                  </a:lnTo>
                  <a:lnTo>
                    <a:pt x="27745" y="553240"/>
                  </a:lnTo>
                  <a:cubicBezTo>
                    <a:pt x="91278" y="439044"/>
                    <a:pt x="171297" y="340900"/>
                    <a:pt x="259993" y="265316"/>
                  </a:cubicBezTo>
                  <a:cubicBezTo>
                    <a:pt x="378254" y="164537"/>
                    <a:pt x="520167" y="113119"/>
                    <a:pt x="679563" y="67872"/>
                  </a:cubicBezTo>
                  <a:lnTo>
                    <a:pt x="1012750" y="12340"/>
                  </a:lnTo>
                  <a:cubicBezTo>
                    <a:pt x="1088849" y="1028"/>
                    <a:pt x="1112501" y="514"/>
                    <a:pt x="1136153" y="0"/>
                  </a:cubicBezTo>
                  <a:cubicBezTo>
                    <a:pt x="1134096" y="28794"/>
                    <a:pt x="1133068" y="26737"/>
                    <a:pt x="1129983" y="86382"/>
                  </a:cubicBezTo>
                  <a:cubicBezTo>
                    <a:pt x="1126898" y="146027"/>
                    <a:pt x="1133068" y="267373"/>
                    <a:pt x="1117643" y="357868"/>
                  </a:cubicBezTo>
                  <a:cubicBezTo>
                    <a:pt x="1102217" y="448363"/>
                    <a:pt x="1082679" y="547086"/>
                    <a:pt x="1037431" y="629354"/>
                  </a:cubicBezTo>
                  <a:close/>
                </a:path>
              </a:pathLst>
            </a:custGeom>
            <a:solidFill>
              <a:srgbClr val="457BF4"/>
            </a:solidFill>
            <a:ln w="38100" cap="flat" cmpd="sng" algn="ctr">
              <a:solidFill>
                <a:schemeClr val="bg1"/>
              </a:solidFill>
              <a:prstDash val="solid"/>
            </a:ln>
            <a:effectLst/>
          </p:spPr>
          <p:txBody>
            <a:bodyPr wrap="square" lIns="121908" tIns="0" rIns="121908" bIns="335966" rtlCol="0" anchor="ctr">
              <a:noAutofit/>
            </a:bodyPr>
            <a:lstStyle/>
            <a:p>
              <a:pPr algn="ctr" defTabSz="1219200" fontAlgn="base">
                <a:spcBef>
                  <a:spcPct val="0"/>
                </a:spcBef>
                <a:spcAft>
                  <a:spcPct val="0"/>
                </a:spcAft>
                <a:defRPr/>
              </a:pPr>
              <a:r>
                <a:rPr lang="en-US" altLang="zh-CN"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6</a:t>
              </a:r>
              <a:endParaRPr lang="zh-CN" altLang="en-US" sz="28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grpSp>
      <p:grpSp>
        <p:nvGrpSpPr>
          <p:cNvPr id="19" name="组合 18"/>
          <p:cNvGrpSpPr/>
          <p:nvPr/>
        </p:nvGrpSpPr>
        <p:grpSpPr>
          <a:xfrm>
            <a:off x="7630379" y="1533416"/>
            <a:ext cx="4894816" cy="929367"/>
            <a:chOff x="6992384" y="1554441"/>
            <a:chExt cx="4894816" cy="929367"/>
          </a:xfrm>
        </p:grpSpPr>
        <p:sp>
          <p:nvSpPr>
            <p:cNvPr id="20" name="文本框 1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21" name="文本框 2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22" name="组合 21"/>
          <p:cNvGrpSpPr/>
          <p:nvPr/>
        </p:nvGrpSpPr>
        <p:grpSpPr>
          <a:xfrm>
            <a:off x="8342122" y="3180144"/>
            <a:ext cx="4894816" cy="929367"/>
            <a:chOff x="6992384" y="1554441"/>
            <a:chExt cx="4894816" cy="929367"/>
          </a:xfrm>
        </p:grpSpPr>
        <p:sp>
          <p:nvSpPr>
            <p:cNvPr id="23" name="文本框 2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24" name="文本框 2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25" name="组合 24"/>
          <p:cNvGrpSpPr/>
          <p:nvPr/>
        </p:nvGrpSpPr>
        <p:grpSpPr>
          <a:xfrm>
            <a:off x="7630379" y="5157538"/>
            <a:ext cx="4894816" cy="929367"/>
            <a:chOff x="6992384" y="1554441"/>
            <a:chExt cx="4894816" cy="929367"/>
          </a:xfrm>
        </p:grpSpPr>
        <p:sp>
          <p:nvSpPr>
            <p:cNvPr id="26" name="文本框 2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27" name="文本框 2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31" name="组合 30"/>
          <p:cNvGrpSpPr/>
          <p:nvPr/>
        </p:nvGrpSpPr>
        <p:grpSpPr>
          <a:xfrm>
            <a:off x="-489218" y="1533416"/>
            <a:ext cx="4894816" cy="929367"/>
            <a:chOff x="6992384" y="1554441"/>
            <a:chExt cx="4894816" cy="929367"/>
          </a:xfrm>
        </p:grpSpPr>
        <p:sp>
          <p:nvSpPr>
            <p:cNvPr id="32" name="文本框 31"/>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33" name="文本框 32"/>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34" name="组合 33"/>
          <p:cNvGrpSpPr/>
          <p:nvPr/>
        </p:nvGrpSpPr>
        <p:grpSpPr>
          <a:xfrm>
            <a:off x="-298718" y="5157538"/>
            <a:ext cx="4894816" cy="929367"/>
            <a:chOff x="6992384" y="1554441"/>
            <a:chExt cx="4894816" cy="929367"/>
          </a:xfrm>
        </p:grpSpPr>
        <p:sp>
          <p:nvSpPr>
            <p:cNvPr id="35" name="文本框 34"/>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36" name="文本框 35"/>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37" name="组合 36"/>
          <p:cNvGrpSpPr/>
          <p:nvPr/>
        </p:nvGrpSpPr>
        <p:grpSpPr>
          <a:xfrm>
            <a:off x="-1018146" y="3180144"/>
            <a:ext cx="4894816" cy="929367"/>
            <a:chOff x="6992384" y="1554441"/>
            <a:chExt cx="4894816" cy="929367"/>
          </a:xfrm>
        </p:grpSpPr>
        <p:sp>
          <p:nvSpPr>
            <p:cNvPr id="38" name="文本框 37"/>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39" name="文本框 38"/>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0-#ppt_w/2"/>
                                          </p:val>
                                        </p:tav>
                                        <p:tav tm="100000">
                                          <p:val>
                                            <p:strVal val="#ppt_x"/>
                                          </p:val>
                                        </p:tav>
                                      </p:tavLst>
                                    </p:anim>
                                    <p:anim calcmode="lin" valueType="num">
                                      <p:cBhvr additive="base">
                                        <p:cTn id="19" dur="500" fill="hold"/>
                                        <p:tgtEl>
                                          <p:spTgt spid="31"/>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1+#ppt_w/2"/>
                                          </p:val>
                                        </p:tav>
                                        <p:tav tm="100000">
                                          <p:val>
                                            <p:strVal val="#ppt_x"/>
                                          </p:val>
                                        </p:tav>
                                      </p:tavLst>
                                    </p:anim>
                                    <p:anim calcmode="lin" valueType="num">
                                      <p:cBhvr additive="base">
                                        <p:cTn id="24" dur="500" fill="hold"/>
                                        <p:tgtEl>
                                          <p:spTgt spid="1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8" fill="hold" nodeType="after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additive="base">
                                        <p:cTn id="28" dur="500" fill="hold"/>
                                        <p:tgtEl>
                                          <p:spTgt spid="37"/>
                                        </p:tgtEl>
                                        <p:attrNameLst>
                                          <p:attrName>ppt_x</p:attrName>
                                        </p:attrNameLst>
                                      </p:cBhvr>
                                      <p:tavLst>
                                        <p:tav tm="0">
                                          <p:val>
                                            <p:strVal val="0-#ppt_w/2"/>
                                          </p:val>
                                        </p:tav>
                                        <p:tav tm="100000">
                                          <p:val>
                                            <p:strVal val="#ppt_x"/>
                                          </p:val>
                                        </p:tav>
                                      </p:tavLst>
                                    </p:anim>
                                    <p:anim calcmode="lin" valueType="num">
                                      <p:cBhvr additive="base">
                                        <p:cTn id="29" dur="500" fill="hold"/>
                                        <p:tgtEl>
                                          <p:spTgt spid="37"/>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1+#ppt_w/2"/>
                                          </p:val>
                                        </p:tav>
                                        <p:tav tm="100000">
                                          <p:val>
                                            <p:strVal val="#ppt_x"/>
                                          </p:val>
                                        </p:tav>
                                      </p:tavLst>
                                    </p:anim>
                                    <p:anim calcmode="lin" valueType="num">
                                      <p:cBhvr additive="base">
                                        <p:cTn id="34" dur="500" fill="hold"/>
                                        <p:tgtEl>
                                          <p:spTgt spid="22"/>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4" fill="hold" nodeType="after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additive="base">
                                        <p:cTn id="38" dur="500" fill="hold"/>
                                        <p:tgtEl>
                                          <p:spTgt spid="34"/>
                                        </p:tgtEl>
                                        <p:attrNameLst>
                                          <p:attrName>ppt_x</p:attrName>
                                        </p:attrNameLst>
                                      </p:cBhvr>
                                      <p:tavLst>
                                        <p:tav tm="0">
                                          <p:val>
                                            <p:strVal val="#ppt_x"/>
                                          </p:val>
                                        </p:tav>
                                        <p:tav tm="100000">
                                          <p:val>
                                            <p:strVal val="#ppt_x"/>
                                          </p:val>
                                        </p:tav>
                                      </p:tavLst>
                                    </p:anim>
                                    <p:anim calcmode="lin" valueType="num">
                                      <p:cBhvr additive="base">
                                        <p:cTn id="39" dur="500" fill="hold"/>
                                        <p:tgtEl>
                                          <p:spTgt spid="34"/>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 presetClass="entr" presetSubtype="4"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p:cNvSpPr/>
          <p:nvPr/>
        </p:nvSpPr>
        <p:spPr>
          <a:xfrm>
            <a:off x="0" y="2608987"/>
            <a:ext cx="12192000" cy="2755900"/>
          </a:xfrm>
          <a:prstGeom prst="roundRect">
            <a:avLst>
              <a:gd name="adj" fmla="val 0"/>
            </a:avLst>
          </a:prstGeom>
          <a:solidFill>
            <a:srgbClr val="FFF3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文本框 11"/>
          <p:cNvSpPr txBox="1"/>
          <p:nvPr/>
        </p:nvSpPr>
        <p:spPr>
          <a:xfrm>
            <a:off x="4144159" y="4205422"/>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14" name="图形 1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83334" y="976426"/>
            <a:ext cx="2625333" cy="2715862"/>
          </a:xfrm>
          <a:prstGeom prst="rect">
            <a:avLst/>
          </a:prstGeom>
        </p:spPr>
      </p:pic>
      <p:sp>
        <p:nvSpPr>
          <p:cNvPr id="15" name="文本框 14"/>
          <p:cNvSpPr txBox="1"/>
          <p:nvPr/>
        </p:nvSpPr>
        <p:spPr>
          <a:xfrm>
            <a:off x="5731659" y="2025257"/>
            <a:ext cx="846941" cy="707886"/>
          </a:xfrm>
          <a:prstGeom prst="rect">
            <a:avLst/>
          </a:prstGeom>
          <a:noFill/>
        </p:spPr>
        <p:txBody>
          <a:bodyPr wrap="square" rtlCol="0" anchor="ctr" anchorCtr="0">
            <a:spAutoFit/>
          </a:bodyPr>
          <a:lstStyle/>
          <a:p>
            <a:r>
              <a:rPr lang="en-US" altLang="zh-CN" sz="40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03</a:t>
            </a:r>
            <a:endParaRPr lang="zh-CN" altLang="en-US" sz="40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100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1402" y="303089"/>
            <a:ext cx="4601771" cy="646331"/>
            <a:chOff x="419002" y="303089"/>
            <a:chExt cx="4601771" cy="646331"/>
          </a:xfrm>
        </p:grpSpPr>
        <p:sp>
          <p:nvSpPr>
            <p:cNvPr id="3" name="文本框 2"/>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4" name="图形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grpSp>
        <p:nvGrpSpPr>
          <p:cNvPr id="22" name="组合 21"/>
          <p:cNvGrpSpPr/>
          <p:nvPr/>
        </p:nvGrpSpPr>
        <p:grpSpPr>
          <a:xfrm>
            <a:off x="952568" y="1960563"/>
            <a:ext cx="3830637" cy="3803650"/>
            <a:chOff x="909638" y="1960563"/>
            <a:chExt cx="3830637" cy="3803650"/>
          </a:xfrm>
        </p:grpSpPr>
        <p:grpSp>
          <p:nvGrpSpPr>
            <p:cNvPr id="5" name="Group 9"/>
            <p:cNvGrpSpPr/>
            <p:nvPr/>
          </p:nvGrpSpPr>
          <p:grpSpPr bwMode="auto">
            <a:xfrm flipH="1">
              <a:off x="909638" y="1970088"/>
              <a:ext cx="1881187" cy="1854200"/>
              <a:chOff x="0" y="0"/>
              <a:chExt cx="1881184" cy="1854204"/>
            </a:xfrm>
            <a:solidFill>
              <a:srgbClr val="F25F46"/>
            </a:solidFill>
          </p:grpSpPr>
          <p:sp>
            <p:nvSpPr>
              <p:cNvPr id="6" name="Freeform 5"/>
              <p:cNvSpPr>
                <a:spLocks noEditPoints="1"/>
              </p:cNvSpPr>
              <p:nvPr/>
            </p:nvSpPr>
            <p:spPr bwMode="auto">
              <a:xfrm>
                <a:off x="0" y="0"/>
                <a:ext cx="1881184" cy="1854204"/>
              </a:xfrm>
              <a:custGeom>
                <a:avLst/>
                <a:gdLst>
                  <a:gd name="T0" fmla="*/ 467 w 972"/>
                  <a:gd name="T1" fmla="*/ 0 h 958"/>
                  <a:gd name="T2" fmla="*/ 493 w 972"/>
                  <a:gd name="T3" fmla="*/ 0 h 958"/>
                  <a:gd name="T4" fmla="*/ 633 w 972"/>
                  <a:gd name="T5" fmla="*/ 25 h 958"/>
                  <a:gd name="T6" fmla="*/ 897 w 972"/>
                  <a:gd name="T7" fmla="*/ 241 h 958"/>
                  <a:gd name="T8" fmla="*/ 953 w 972"/>
                  <a:gd name="T9" fmla="*/ 561 h 958"/>
                  <a:gd name="T10" fmla="*/ 774 w 972"/>
                  <a:gd name="T11" fmla="*/ 857 h 958"/>
                  <a:gd name="T12" fmla="*/ 482 w 972"/>
                  <a:gd name="T13" fmla="*/ 957 h 958"/>
                  <a:gd name="T14" fmla="*/ 2 w 972"/>
                  <a:gd name="T15" fmla="*/ 958 h 958"/>
                  <a:gd name="T16" fmla="*/ 2 w 972"/>
                  <a:gd name="T17" fmla="*/ 532 h 958"/>
                  <a:gd name="T18" fmla="*/ 6 w 972"/>
                  <a:gd name="T19" fmla="*/ 416 h 958"/>
                  <a:gd name="T20" fmla="*/ 169 w 972"/>
                  <a:gd name="T21" fmla="*/ 115 h 958"/>
                  <a:gd name="T22" fmla="*/ 467 w 972"/>
                  <a:gd name="T23" fmla="*/ 0 h 958"/>
                  <a:gd name="T24" fmla="*/ 459 w 972"/>
                  <a:gd name="T25" fmla="*/ 98 h 958"/>
                  <a:gd name="T26" fmla="*/ 264 w 972"/>
                  <a:gd name="T27" fmla="*/ 165 h 958"/>
                  <a:gd name="T28" fmla="*/ 117 w 972"/>
                  <a:gd name="T29" fmla="*/ 363 h 958"/>
                  <a:gd name="T30" fmla="*/ 131 w 972"/>
                  <a:gd name="T31" fmla="*/ 631 h 958"/>
                  <a:gd name="T32" fmla="*/ 323 w 972"/>
                  <a:gd name="T33" fmla="*/ 827 h 958"/>
                  <a:gd name="T34" fmla="*/ 606 w 972"/>
                  <a:gd name="T35" fmla="*/ 840 h 958"/>
                  <a:gd name="T36" fmla="*/ 817 w 972"/>
                  <a:gd name="T37" fmla="*/ 660 h 958"/>
                  <a:gd name="T38" fmla="*/ 857 w 972"/>
                  <a:gd name="T39" fmla="*/ 411 h 958"/>
                  <a:gd name="T40" fmla="*/ 707 w 972"/>
                  <a:gd name="T41" fmla="*/ 171 h 958"/>
                  <a:gd name="T42" fmla="*/ 459 w 972"/>
                  <a:gd name="T43" fmla="*/ 98 h 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2" h="958">
                    <a:moveTo>
                      <a:pt x="467" y="0"/>
                    </a:moveTo>
                    <a:cubicBezTo>
                      <a:pt x="493" y="0"/>
                      <a:pt x="493" y="0"/>
                      <a:pt x="493" y="0"/>
                    </a:cubicBezTo>
                    <a:cubicBezTo>
                      <a:pt x="540" y="2"/>
                      <a:pt x="588" y="10"/>
                      <a:pt x="633" y="25"/>
                    </a:cubicBezTo>
                    <a:cubicBezTo>
                      <a:pt x="744" y="62"/>
                      <a:pt x="839" y="140"/>
                      <a:pt x="897" y="241"/>
                    </a:cubicBezTo>
                    <a:cubicBezTo>
                      <a:pt x="952" y="337"/>
                      <a:pt x="972" y="452"/>
                      <a:pt x="953" y="561"/>
                    </a:cubicBezTo>
                    <a:cubicBezTo>
                      <a:pt x="933" y="677"/>
                      <a:pt x="868" y="785"/>
                      <a:pt x="774" y="857"/>
                    </a:cubicBezTo>
                    <a:cubicBezTo>
                      <a:pt x="692" y="922"/>
                      <a:pt x="587" y="958"/>
                      <a:pt x="482" y="957"/>
                    </a:cubicBezTo>
                    <a:cubicBezTo>
                      <a:pt x="322" y="958"/>
                      <a:pt x="162" y="958"/>
                      <a:pt x="2" y="958"/>
                    </a:cubicBezTo>
                    <a:cubicBezTo>
                      <a:pt x="2" y="816"/>
                      <a:pt x="2" y="674"/>
                      <a:pt x="2" y="532"/>
                    </a:cubicBezTo>
                    <a:cubicBezTo>
                      <a:pt x="2" y="493"/>
                      <a:pt x="0" y="454"/>
                      <a:pt x="6" y="416"/>
                    </a:cubicBezTo>
                    <a:cubicBezTo>
                      <a:pt x="21" y="300"/>
                      <a:pt x="80" y="191"/>
                      <a:pt x="169" y="115"/>
                    </a:cubicBezTo>
                    <a:cubicBezTo>
                      <a:pt x="251" y="44"/>
                      <a:pt x="359" y="3"/>
                      <a:pt x="467" y="0"/>
                    </a:cubicBezTo>
                    <a:close/>
                    <a:moveTo>
                      <a:pt x="459" y="98"/>
                    </a:moveTo>
                    <a:cubicBezTo>
                      <a:pt x="390" y="102"/>
                      <a:pt x="321" y="125"/>
                      <a:pt x="264" y="165"/>
                    </a:cubicBezTo>
                    <a:cubicBezTo>
                      <a:pt x="195" y="213"/>
                      <a:pt x="142" y="283"/>
                      <a:pt x="117" y="363"/>
                    </a:cubicBezTo>
                    <a:cubicBezTo>
                      <a:pt x="89" y="450"/>
                      <a:pt x="94" y="548"/>
                      <a:pt x="131" y="631"/>
                    </a:cubicBezTo>
                    <a:cubicBezTo>
                      <a:pt x="168" y="717"/>
                      <a:pt x="238" y="788"/>
                      <a:pt x="323" y="827"/>
                    </a:cubicBezTo>
                    <a:cubicBezTo>
                      <a:pt x="411" y="867"/>
                      <a:pt x="514" y="872"/>
                      <a:pt x="606" y="840"/>
                    </a:cubicBezTo>
                    <a:cubicBezTo>
                      <a:pt x="695" y="809"/>
                      <a:pt x="772" y="743"/>
                      <a:pt x="817" y="660"/>
                    </a:cubicBezTo>
                    <a:cubicBezTo>
                      <a:pt x="858" y="585"/>
                      <a:pt x="872" y="495"/>
                      <a:pt x="857" y="411"/>
                    </a:cubicBezTo>
                    <a:cubicBezTo>
                      <a:pt x="840" y="316"/>
                      <a:pt x="785" y="228"/>
                      <a:pt x="707" y="171"/>
                    </a:cubicBezTo>
                    <a:cubicBezTo>
                      <a:pt x="636" y="119"/>
                      <a:pt x="547" y="93"/>
                      <a:pt x="459" y="98"/>
                    </a:cubicBezTo>
                    <a:close/>
                  </a:path>
                </a:pathLst>
              </a:custGeom>
              <a:grpFill/>
              <a:ln w="25400" cap="flat" cmpd="sng">
                <a:noFill/>
                <a:round/>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mn-ea"/>
                  <a:sym typeface="+mn-lt"/>
                </a:endParaRPr>
              </a:p>
            </p:txBody>
          </p:sp>
          <p:sp>
            <p:nvSpPr>
              <p:cNvPr id="7" name="Freeform 12"/>
              <p:cNvSpPr>
                <a:spLocks noEditPoints="1"/>
              </p:cNvSpPr>
              <p:nvPr/>
            </p:nvSpPr>
            <p:spPr bwMode="auto">
              <a:xfrm>
                <a:off x="313939" y="310260"/>
                <a:ext cx="1238589" cy="1238589"/>
              </a:xfrm>
              <a:custGeom>
                <a:avLst/>
                <a:gdLst>
                  <a:gd name="T0" fmla="*/ 263 w 640"/>
                  <a:gd name="T1" fmla="*/ 0 h 640"/>
                  <a:gd name="T2" fmla="*/ 378 w 640"/>
                  <a:gd name="T3" fmla="*/ 0 h 640"/>
                  <a:gd name="T4" fmla="*/ 378 w 640"/>
                  <a:gd name="T5" fmla="*/ 57 h 640"/>
                  <a:gd name="T6" fmla="*/ 467 w 640"/>
                  <a:gd name="T7" fmla="*/ 94 h 640"/>
                  <a:gd name="T8" fmla="*/ 507 w 640"/>
                  <a:gd name="T9" fmla="*/ 55 h 640"/>
                  <a:gd name="T10" fmla="*/ 576 w 640"/>
                  <a:gd name="T11" fmla="*/ 124 h 640"/>
                  <a:gd name="T12" fmla="*/ 584 w 640"/>
                  <a:gd name="T13" fmla="*/ 136 h 640"/>
                  <a:gd name="T14" fmla="*/ 546 w 640"/>
                  <a:gd name="T15" fmla="*/ 175 h 640"/>
                  <a:gd name="T16" fmla="*/ 583 w 640"/>
                  <a:gd name="T17" fmla="*/ 263 h 640"/>
                  <a:gd name="T18" fmla="*/ 640 w 640"/>
                  <a:gd name="T19" fmla="*/ 263 h 640"/>
                  <a:gd name="T20" fmla="*/ 640 w 640"/>
                  <a:gd name="T21" fmla="*/ 375 h 640"/>
                  <a:gd name="T22" fmla="*/ 584 w 640"/>
                  <a:gd name="T23" fmla="*/ 375 h 640"/>
                  <a:gd name="T24" fmla="*/ 547 w 640"/>
                  <a:gd name="T25" fmla="*/ 467 h 640"/>
                  <a:gd name="T26" fmla="*/ 586 w 640"/>
                  <a:gd name="T27" fmla="*/ 507 h 640"/>
                  <a:gd name="T28" fmla="*/ 507 w 640"/>
                  <a:gd name="T29" fmla="*/ 586 h 640"/>
                  <a:gd name="T30" fmla="*/ 468 w 640"/>
                  <a:gd name="T31" fmla="*/ 547 h 640"/>
                  <a:gd name="T32" fmla="*/ 378 w 640"/>
                  <a:gd name="T33" fmla="*/ 585 h 640"/>
                  <a:gd name="T34" fmla="*/ 378 w 640"/>
                  <a:gd name="T35" fmla="*/ 640 h 640"/>
                  <a:gd name="T36" fmla="*/ 263 w 640"/>
                  <a:gd name="T37" fmla="*/ 640 h 640"/>
                  <a:gd name="T38" fmla="*/ 263 w 640"/>
                  <a:gd name="T39" fmla="*/ 587 h 640"/>
                  <a:gd name="T40" fmla="*/ 171 w 640"/>
                  <a:gd name="T41" fmla="*/ 550 h 640"/>
                  <a:gd name="T42" fmla="*/ 134 w 640"/>
                  <a:gd name="T43" fmla="*/ 586 h 640"/>
                  <a:gd name="T44" fmla="*/ 55 w 640"/>
                  <a:gd name="T45" fmla="*/ 507 h 640"/>
                  <a:gd name="T46" fmla="*/ 90 w 640"/>
                  <a:gd name="T47" fmla="*/ 471 h 640"/>
                  <a:gd name="T48" fmla="*/ 50 w 640"/>
                  <a:gd name="T49" fmla="*/ 377 h 640"/>
                  <a:gd name="T50" fmla="*/ 0 w 640"/>
                  <a:gd name="T51" fmla="*/ 375 h 640"/>
                  <a:gd name="T52" fmla="*/ 0 w 640"/>
                  <a:gd name="T53" fmla="*/ 263 h 640"/>
                  <a:gd name="T54" fmla="*/ 51 w 640"/>
                  <a:gd name="T55" fmla="*/ 263 h 640"/>
                  <a:gd name="T56" fmla="*/ 90 w 640"/>
                  <a:gd name="T57" fmla="*/ 171 h 640"/>
                  <a:gd name="T58" fmla="*/ 57 w 640"/>
                  <a:gd name="T59" fmla="*/ 133 h 640"/>
                  <a:gd name="T60" fmla="*/ 127 w 640"/>
                  <a:gd name="T61" fmla="*/ 62 h 640"/>
                  <a:gd name="T62" fmla="*/ 138 w 640"/>
                  <a:gd name="T63" fmla="*/ 58 h 640"/>
                  <a:gd name="T64" fmla="*/ 172 w 640"/>
                  <a:gd name="T65" fmla="*/ 92 h 640"/>
                  <a:gd name="T66" fmla="*/ 263 w 640"/>
                  <a:gd name="T67" fmla="*/ 55 h 640"/>
                  <a:gd name="T68" fmla="*/ 263 w 640"/>
                  <a:gd name="T69" fmla="*/ 0 h 640"/>
                  <a:gd name="T70" fmla="*/ 281 w 640"/>
                  <a:gd name="T71" fmla="*/ 82 h 640"/>
                  <a:gd name="T72" fmla="*/ 147 w 640"/>
                  <a:gd name="T73" fmla="*/ 151 h 640"/>
                  <a:gd name="T74" fmla="*/ 80 w 640"/>
                  <a:gd name="T75" fmla="*/ 300 h 640"/>
                  <a:gd name="T76" fmla="*/ 115 w 640"/>
                  <a:gd name="T77" fmla="*/ 445 h 640"/>
                  <a:gd name="T78" fmla="*/ 256 w 640"/>
                  <a:gd name="T79" fmla="*/ 551 h 640"/>
                  <a:gd name="T80" fmla="*/ 431 w 640"/>
                  <a:gd name="T81" fmla="*/ 531 h 640"/>
                  <a:gd name="T82" fmla="*/ 536 w 640"/>
                  <a:gd name="T83" fmla="*/ 420 h 640"/>
                  <a:gd name="T84" fmla="*/ 547 w 640"/>
                  <a:gd name="T85" fmla="*/ 244 h 640"/>
                  <a:gd name="T86" fmla="*/ 427 w 640"/>
                  <a:gd name="T87" fmla="*/ 105 h 640"/>
                  <a:gd name="T88" fmla="*/ 281 w 640"/>
                  <a:gd name="T89" fmla="*/ 82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40" h="640">
                    <a:moveTo>
                      <a:pt x="263" y="0"/>
                    </a:moveTo>
                    <a:cubicBezTo>
                      <a:pt x="302" y="0"/>
                      <a:pt x="340" y="0"/>
                      <a:pt x="378" y="0"/>
                    </a:cubicBezTo>
                    <a:cubicBezTo>
                      <a:pt x="378" y="19"/>
                      <a:pt x="378" y="38"/>
                      <a:pt x="378" y="57"/>
                    </a:cubicBezTo>
                    <a:cubicBezTo>
                      <a:pt x="410" y="64"/>
                      <a:pt x="439" y="78"/>
                      <a:pt x="467" y="94"/>
                    </a:cubicBezTo>
                    <a:cubicBezTo>
                      <a:pt x="480" y="81"/>
                      <a:pt x="493" y="67"/>
                      <a:pt x="507" y="55"/>
                    </a:cubicBezTo>
                    <a:cubicBezTo>
                      <a:pt x="530" y="78"/>
                      <a:pt x="553" y="101"/>
                      <a:pt x="576" y="124"/>
                    </a:cubicBezTo>
                    <a:cubicBezTo>
                      <a:pt x="579" y="128"/>
                      <a:pt x="585" y="130"/>
                      <a:pt x="584" y="136"/>
                    </a:cubicBezTo>
                    <a:cubicBezTo>
                      <a:pt x="572" y="150"/>
                      <a:pt x="558" y="161"/>
                      <a:pt x="546" y="175"/>
                    </a:cubicBezTo>
                    <a:cubicBezTo>
                      <a:pt x="564" y="202"/>
                      <a:pt x="576" y="232"/>
                      <a:pt x="583" y="263"/>
                    </a:cubicBezTo>
                    <a:cubicBezTo>
                      <a:pt x="602" y="263"/>
                      <a:pt x="621" y="263"/>
                      <a:pt x="640" y="263"/>
                    </a:cubicBezTo>
                    <a:cubicBezTo>
                      <a:pt x="640" y="301"/>
                      <a:pt x="640" y="338"/>
                      <a:pt x="640" y="375"/>
                    </a:cubicBezTo>
                    <a:cubicBezTo>
                      <a:pt x="621" y="375"/>
                      <a:pt x="602" y="375"/>
                      <a:pt x="584" y="375"/>
                    </a:cubicBezTo>
                    <a:cubicBezTo>
                      <a:pt x="577" y="408"/>
                      <a:pt x="564" y="439"/>
                      <a:pt x="547" y="467"/>
                    </a:cubicBezTo>
                    <a:cubicBezTo>
                      <a:pt x="560" y="480"/>
                      <a:pt x="573" y="493"/>
                      <a:pt x="586" y="507"/>
                    </a:cubicBezTo>
                    <a:cubicBezTo>
                      <a:pt x="559" y="533"/>
                      <a:pt x="533" y="559"/>
                      <a:pt x="507" y="586"/>
                    </a:cubicBezTo>
                    <a:cubicBezTo>
                      <a:pt x="494" y="573"/>
                      <a:pt x="481" y="560"/>
                      <a:pt x="468" y="547"/>
                    </a:cubicBezTo>
                    <a:cubicBezTo>
                      <a:pt x="440" y="565"/>
                      <a:pt x="410" y="578"/>
                      <a:pt x="378" y="585"/>
                    </a:cubicBezTo>
                    <a:cubicBezTo>
                      <a:pt x="378" y="604"/>
                      <a:pt x="378" y="622"/>
                      <a:pt x="378" y="640"/>
                    </a:cubicBezTo>
                    <a:cubicBezTo>
                      <a:pt x="340" y="640"/>
                      <a:pt x="302" y="640"/>
                      <a:pt x="263" y="640"/>
                    </a:cubicBezTo>
                    <a:cubicBezTo>
                      <a:pt x="263" y="622"/>
                      <a:pt x="263" y="605"/>
                      <a:pt x="263" y="587"/>
                    </a:cubicBezTo>
                    <a:cubicBezTo>
                      <a:pt x="231" y="579"/>
                      <a:pt x="199" y="568"/>
                      <a:pt x="171" y="550"/>
                    </a:cubicBezTo>
                    <a:cubicBezTo>
                      <a:pt x="158" y="562"/>
                      <a:pt x="147" y="574"/>
                      <a:pt x="134" y="586"/>
                    </a:cubicBezTo>
                    <a:cubicBezTo>
                      <a:pt x="108" y="559"/>
                      <a:pt x="82" y="533"/>
                      <a:pt x="55" y="507"/>
                    </a:cubicBezTo>
                    <a:cubicBezTo>
                      <a:pt x="66" y="494"/>
                      <a:pt x="78" y="483"/>
                      <a:pt x="90" y="471"/>
                    </a:cubicBezTo>
                    <a:cubicBezTo>
                      <a:pt x="71" y="442"/>
                      <a:pt x="58" y="410"/>
                      <a:pt x="50" y="377"/>
                    </a:cubicBezTo>
                    <a:cubicBezTo>
                      <a:pt x="34" y="374"/>
                      <a:pt x="17" y="376"/>
                      <a:pt x="0" y="375"/>
                    </a:cubicBezTo>
                    <a:cubicBezTo>
                      <a:pt x="0" y="338"/>
                      <a:pt x="0" y="301"/>
                      <a:pt x="0" y="263"/>
                    </a:cubicBezTo>
                    <a:cubicBezTo>
                      <a:pt x="17" y="263"/>
                      <a:pt x="34" y="263"/>
                      <a:pt x="51" y="263"/>
                    </a:cubicBezTo>
                    <a:cubicBezTo>
                      <a:pt x="58" y="230"/>
                      <a:pt x="72" y="199"/>
                      <a:pt x="90" y="171"/>
                    </a:cubicBezTo>
                    <a:cubicBezTo>
                      <a:pt x="82" y="157"/>
                      <a:pt x="63" y="148"/>
                      <a:pt x="57" y="133"/>
                    </a:cubicBezTo>
                    <a:cubicBezTo>
                      <a:pt x="79" y="109"/>
                      <a:pt x="103" y="86"/>
                      <a:pt x="127" y="62"/>
                    </a:cubicBezTo>
                    <a:cubicBezTo>
                      <a:pt x="130" y="60"/>
                      <a:pt x="134" y="53"/>
                      <a:pt x="138" y="58"/>
                    </a:cubicBezTo>
                    <a:cubicBezTo>
                      <a:pt x="149" y="69"/>
                      <a:pt x="160" y="81"/>
                      <a:pt x="172" y="92"/>
                    </a:cubicBezTo>
                    <a:cubicBezTo>
                      <a:pt x="200" y="74"/>
                      <a:pt x="231" y="62"/>
                      <a:pt x="263" y="55"/>
                    </a:cubicBezTo>
                    <a:cubicBezTo>
                      <a:pt x="263" y="37"/>
                      <a:pt x="263" y="18"/>
                      <a:pt x="263" y="0"/>
                    </a:cubicBezTo>
                    <a:close/>
                    <a:moveTo>
                      <a:pt x="281" y="82"/>
                    </a:moveTo>
                    <a:cubicBezTo>
                      <a:pt x="231" y="90"/>
                      <a:pt x="183" y="114"/>
                      <a:pt x="147" y="151"/>
                    </a:cubicBezTo>
                    <a:cubicBezTo>
                      <a:pt x="108" y="191"/>
                      <a:pt x="84" y="245"/>
                      <a:pt x="80" y="300"/>
                    </a:cubicBezTo>
                    <a:cubicBezTo>
                      <a:pt x="76" y="351"/>
                      <a:pt x="88" y="402"/>
                      <a:pt x="115" y="445"/>
                    </a:cubicBezTo>
                    <a:cubicBezTo>
                      <a:pt x="146" y="497"/>
                      <a:pt x="198" y="535"/>
                      <a:pt x="256" y="551"/>
                    </a:cubicBezTo>
                    <a:cubicBezTo>
                      <a:pt x="314" y="567"/>
                      <a:pt x="378" y="560"/>
                      <a:pt x="431" y="531"/>
                    </a:cubicBezTo>
                    <a:cubicBezTo>
                      <a:pt x="477" y="507"/>
                      <a:pt x="515" y="467"/>
                      <a:pt x="536" y="420"/>
                    </a:cubicBezTo>
                    <a:cubicBezTo>
                      <a:pt x="562" y="366"/>
                      <a:pt x="566" y="301"/>
                      <a:pt x="547" y="244"/>
                    </a:cubicBezTo>
                    <a:cubicBezTo>
                      <a:pt x="528" y="184"/>
                      <a:pt x="483" y="133"/>
                      <a:pt x="427" y="105"/>
                    </a:cubicBezTo>
                    <a:cubicBezTo>
                      <a:pt x="383" y="82"/>
                      <a:pt x="331" y="74"/>
                      <a:pt x="281" y="82"/>
                    </a:cubicBezTo>
                    <a:close/>
                  </a:path>
                </a:pathLst>
              </a:custGeom>
              <a:grpFill/>
              <a:ln w="9525">
                <a:noFill/>
                <a:round/>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mn-ea"/>
                  <a:sym typeface="+mn-lt"/>
                </a:endParaRPr>
              </a:p>
            </p:txBody>
          </p:sp>
          <p:sp>
            <p:nvSpPr>
              <p:cNvPr id="8" name="Freeform 14"/>
              <p:cNvSpPr>
                <a:spLocks noChangeArrowheads="1"/>
              </p:cNvSpPr>
              <p:nvPr/>
            </p:nvSpPr>
            <p:spPr bwMode="auto">
              <a:xfrm>
                <a:off x="505246" y="497888"/>
                <a:ext cx="857202" cy="853523"/>
              </a:xfrm>
              <a:custGeom>
                <a:avLst/>
                <a:gdLst>
                  <a:gd name="T0" fmla="*/ 352169 w 443"/>
                  <a:gd name="T1" fmla="*/ 17419 h 441"/>
                  <a:gd name="T2" fmla="*/ 640483 w 443"/>
                  <a:gd name="T3" fmla="*/ 69675 h 441"/>
                  <a:gd name="T4" fmla="*/ 835917 w 443"/>
                  <a:gd name="T5" fmla="*/ 354183 h 441"/>
                  <a:gd name="T6" fmla="*/ 762387 w 443"/>
                  <a:gd name="T7" fmla="*/ 673528 h 441"/>
                  <a:gd name="T8" fmla="*/ 474073 w 443"/>
                  <a:gd name="T9" fmla="*/ 841910 h 441"/>
                  <a:gd name="T10" fmla="*/ 179954 w 443"/>
                  <a:gd name="T11" fmla="*/ 764493 h 441"/>
                  <a:gd name="T12" fmla="*/ 11610 w 443"/>
                  <a:gd name="T13" fmla="*/ 470309 h 441"/>
                  <a:gd name="T14" fmla="*/ 81270 w 443"/>
                  <a:gd name="T15" fmla="*/ 193543 h 441"/>
                  <a:gd name="T16" fmla="*/ 352169 w 443"/>
                  <a:gd name="T17" fmla="*/ 17419 h 4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3"/>
                  <a:gd name="T28" fmla="*/ 0 h 441"/>
                  <a:gd name="T29" fmla="*/ 443 w 443"/>
                  <a:gd name="T30" fmla="*/ 441 h 4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3" h="441">
                    <a:moveTo>
                      <a:pt x="182" y="9"/>
                    </a:moveTo>
                    <a:cubicBezTo>
                      <a:pt x="233" y="0"/>
                      <a:pt x="287" y="9"/>
                      <a:pt x="331" y="36"/>
                    </a:cubicBezTo>
                    <a:cubicBezTo>
                      <a:pt x="384" y="68"/>
                      <a:pt x="422" y="122"/>
                      <a:pt x="432" y="183"/>
                    </a:cubicBezTo>
                    <a:cubicBezTo>
                      <a:pt x="443" y="240"/>
                      <a:pt x="429" y="301"/>
                      <a:pt x="394" y="348"/>
                    </a:cubicBezTo>
                    <a:cubicBezTo>
                      <a:pt x="359" y="396"/>
                      <a:pt x="304" y="428"/>
                      <a:pt x="245" y="435"/>
                    </a:cubicBezTo>
                    <a:cubicBezTo>
                      <a:pt x="192" y="441"/>
                      <a:pt x="136" y="427"/>
                      <a:pt x="93" y="395"/>
                    </a:cubicBezTo>
                    <a:cubicBezTo>
                      <a:pt x="44" y="359"/>
                      <a:pt x="12" y="303"/>
                      <a:pt x="6" y="243"/>
                    </a:cubicBezTo>
                    <a:cubicBezTo>
                      <a:pt x="0" y="193"/>
                      <a:pt x="13" y="141"/>
                      <a:pt x="42" y="100"/>
                    </a:cubicBezTo>
                    <a:cubicBezTo>
                      <a:pt x="74" y="52"/>
                      <a:pt x="126" y="19"/>
                      <a:pt x="182" y="9"/>
                    </a:cubicBezTo>
                    <a:close/>
                  </a:path>
                </a:pathLst>
              </a:cu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4400" b="0" i="0" u="none" strike="noStrike" kern="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阿里巴巴普惠体 R" panose="00020600040101010101" pitchFamily="18" charset="-122"/>
                    <a:sym typeface="+mn-lt"/>
                  </a:rPr>
                  <a:t>01</a:t>
                </a:r>
                <a:endParaRPr kumimoji="0" lang="zh-CN" altLang="en-US" sz="4400" b="0" i="0" u="none" strike="noStrike" kern="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阿里巴巴普惠体 R" panose="00020600040101010101" pitchFamily="18" charset="-122"/>
                  <a:sym typeface="+mn-lt"/>
                </a:endParaRPr>
              </a:p>
            </p:txBody>
          </p:sp>
        </p:grpSp>
        <p:grpSp>
          <p:nvGrpSpPr>
            <p:cNvPr id="9" name="Group 13"/>
            <p:cNvGrpSpPr/>
            <p:nvPr/>
          </p:nvGrpSpPr>
          <p:grpSpPr bwMode="auto">
            <a:xfrm flipH="1">
              <a:off x="2867025" y="1960563"/>
              <a:ext cx="1854200" cy="1874837"/>
              <a:chOff x="0" y="0"/>
              <a:chExt cx="1854205" cy="1875052"/>
            </a:xfrm>
            <a:solidFill>
              <a:srgbClr val="457BF4"/>
            </a:solidFill>
          </p:grpSpPr>
          <p:sp>
            <p:nvSpPr>
              <p:cNvPr id="10" name="Freeform 6"/>
              <p:cNvSpPr>
                <a:spLocks noEditPoints="1"/>
              </p:cNvSpPr>
              <p:nvPr/>
            </p:nvSpPr>
            <p:spPr bwMode="auto">
              <a:xfrm>
                <a:off x="0" y="0"/>
                <a:ext cx="1854205" cy="1875052"/>
              </a:xfrm>
              <a:custGeom>
                <a:avLst/>
                <a:gdLst>
                  <a:gd name="T0" fmla="*/ 227 w 958"/>
                  <a:gd name="T1" fmla="*/ 81 h 969"/>
                  <a:gd name="T2" fmla="*/ 536 w 958"/>
                  <a:gd name="T3" fmla="*/ 13 h 969"/>
                  <a:gd name="T4" fmla="*/ 842 w 958"/>
                  <a:gd name="T5" fmla="*/ 176 h 969"/>
                  <a:gd name="T6" fmla="*/ 958 w 958"/>
                  <a:gd name="T7" fmla="*/ 483 h 969"/>
                  <a:gd name="T8" fmla="*/ 958 w 958"/>
                  <a:gd name="T9" fmla="*/ 967 h 969"/>
                  <a:gd name="T10" fmla="*/ 544 w 958"/>
                  <a:gd name="T11" fmla="*/ 967 h 969"/>
                  <a:gd name="T12" fmla="*/ 402 w 958"/>
                  <a:gd name="T13" fmla="*/ 961 h 969"/>
                  <a:gd name="T14" fmla="*/ 104 w 958"/>
                  <a:gd name="T15" fmla="*/ 786 h 969"/>
                  <a:gd name="T16" fmla="*/ 0 w 958"/>
                  <a:gd name="T17" fmla="*/ 497 h 969"/>
                  <a:gd name="T18" fmla="*/ 0 w 958"/>
                  <a:gd name="T19" fmla="*/ 469 h 969"/>
                  <a:gd name="T20" fmla="*/ 20 w 958"/>
                  <a:gd name="T21" fmla="*/ 350 h 969"/>
                  <a:gd name="T22" fmla="*/ 227 w 958"/>
                  <a:gd name="T23" fmla="*/ 81 h 969"/>
                  <a:gd name="T24" fmla="*/ 453 w 958"/>
                  <a:gd name="T25" fmla="*/ 107 h 969"/>
                  <a:gd name="T26" fmla="*/ 285 w 958"/>
                  <a:gd name="T27" fmla="*/ 159 h 969"/>
                  <a:gd name="T28" fmla="*/ 122 w 958"/>
                  <a:gd name="T29" fmla="*/ 353 h 969"/>
                  <a:gd name="T30" fmla="*/ 125 w 958"/>
                  <a:gd name="T31" fmla="*/ 633 h 969"/>
                  <a:gd name="T32" fmla="*/ 311 w 958"/>
                  <a:gd name="T33" fmla="*/ 831 h 969"/>
                  <a:gd name="T34" fmla="*/ 600 w 958"/>
                  <a:gd name="T35" fmla="*/ 851 h 969"/>
                  <a:gd name="T36" fmla="*/ 815 w 958"/>
                  <a:gd name="T37" fmla="*/ 669 h 969"/>
                  <a:gd name="T38" fmla="*/ 848 w 958"/>
                  <a:gd name="T39" fmla="*/ 390 h 969"/>
                  <a:gd name="T40" fmla="*/ 691 w 958"/>
                  <a:gd name="T41" fmla="*/ 171 h 969"/>
                  <a:gd name="T42" fmla="*/ 453 w 958"/>
                  <a:gd name="T43" fmla="*/ 107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58" h="969">
                    <a:moveTo>
                      <a:pt x="227" y="81"/>
                    </a:moveTo>
                    <a:cubicBezTo>
                      <a:pt x="318" y="24"/>
                      <a:pt x="429" y="0"/>
                      <a:pt x="536" y="13"/>
                    </a:cubicBezTo>
                    <a:cubicBezTo>
                      <a:pt x="654" y="26"/>
                      <a:pt x="765" y="86"/>
                      <a:pt x="842" y="176"/>
                    </a:cubicBezTo>
                    <a:cubicBezTo>
                      <a:pt x="915" y="260"/>
                      <a:pt x="957" y="371"/>
                      <a:pt x="958" y="483"/>
                    </a:cubicBezTo>
                    <a:cubicBezTo>
                      <a:pt x="958" y="645"/>
                      <a:pt x="958" y="806"/>
                      <a:pt x="958" y="967"/>
                    </a:cubicBezTo>
                    <a:cubicBezTo>
                      <a:pt x="820" y="967"/>
                      <a:pt x="682" y="967"/>
                      <a:pt x="544" y="967"/>
                    </a:cubicBezTo>
                    <a:cubicBezTo>
                      <a:pt x="497" y="967"/>
                      <a:pt x="449" y="969"/>
                      <a:pt x="402" y="961"/>
                    </a:cubicBezTo>
                    <a:cubicBezTo>
                      <a:pt x="285" y="943"/>
                      <a:pt x="177" y="879"/>
                      <a:pt x="104" y="786"/>
                    </a:cubicBezTo>
                    <a:cubicBezTo>
                      <a:pt x="39" y="705"/>
                      <a:pt x="2" y="601"/>
                      <a:pt x="0" y="497"/>
                    </a:cubicBezTo>
                    <a:cubicBezTo>
                      <a:pt x="0" y="469"/>
                      <a:pt x="0" y="469"/>
                      <a:pt x="0" y="469"/>
                    </a:cubicBezTo>
                    <a:cubicBezTo>
                      <a:pt x="3" y="429"/>
                      <a:pt x="8" y="389"/>
                      <a:pt x="20" y="350"/>
                    </a:cubicBezTo>
                    <a:cubicBezTo>
                      <a:pt x="53" y="239"/>
                      <a:pt x="128" y="142"/>
                      <a:pt x="227" y="81"/>
                    </a:cubicBezTo>
                    <a:close/>
                    <a:moveTo>
                      <a:pt x="453" y="107"/>
                    </a:moveTo>
                    <a:cubicBezTo>
                      <a:pt x="394" y="111"/>
                      <a:pt x="336" y="129"/>
                      <a:pt x="285" y="159"/>
                    </a:cubicBezTo>
                    <a:cubicBezTo>
                      <a:pt x="211" y="203"/>
                      <a:pt x="152" y="272"/>
                      <a:pt x="122" y="353"/>
                    </a:cubicBezTo>
                    <a:cubicBezTo>
                      <a:pt x="88" y="442"/>
                      <a:pt x="89" y="544"/>
                      <a:pt x="125" y="633"/>
                    </a:cubicBezTo>
                    <a:cubicBezTo>
                      <a:pt x="160" y="719"/>
                      <a:pt x="228" y="791"/>
                      <a:pt x="311" y="831"/>
                    </a:cubicBezTo>
                    <a:cubicBezTo>
                      <a:pt x="400" y="875"/>
                      <a:pt x="506" y="882"/>
                      <a:pt x="600" y="851"/>
                    </a:cubicBezTo>
                    <a:cubicBezTo>
                      <a:pt x="691" y="820"/>
                      <a:pt x="770" y="754"/>
                      <a:pt x="815" y="669"/>
                    </a:cubicBezTo>
                    <a:cubicBezTo>
                      <a:pt x="861" y="585"/>
                      <a:pt x="873" y="483"/>
                      <a:pt x="848" y="390"/>
                    </a:cubicBezTo>
                    <a:cubicBezTo>
                      <a:pt x="825" y="301"/>
                      <a:pt x="767" y="222"/>
                      <a:pt x="691" y="171"/>
                    </a:cubicBezTo>
                    <a:cubicBezTo>
                      <a:pt x="622" y="124"/>
                      <a:pt x="536" y="102"/>
                      <a:pt x="453" y="107"/>
                    </a:cubicBezTo>
                    <a:close/>
                  </a:path>
                </a:pathLst>
              </a:custGeom>
              <a:grpFill/>
              <a:ln w="25400" cap="flat" cmpd="sng">
                <a:noFill/>
                <a:round/>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mn-ea"/>
                  <a:sym typeface="+mn-lt"/>
                </a:endParaRPr>
              </a:p>
            </p:txBody>
          </p:sp>
          <p:sp>
            <p:nvSpPr>
              <p:cNvPr id="11" name="Freeform 13"/>
              <p:cNvSpPr>
                <a:spLocks noEditPoints="1"/>
              </p:cNvSpPr>
              <p:nvPr/>
            </p:nvSpPr>
            <p:spPr bwMode="auto">
              <a:xfrm>
                <a:off x="310261" y="328655"/>
                <a:ext cx="1238589" cy="1238589"/>
              </a:xfrm>
              <a:custGeom>
                <a:avLst/>
                <a:gdLst>
                  <a:gd name="T0" fmla="*/ 263 w 640"/>
                  <a:gd name="T1" fmla="*/ 0 h 640"/>
                  <a:gd name="T2" fmla="*/ 375 w 640"/>
                  <a:gd name="T3" fmla="*/ 0 h 640"/>
                  <a:gd name="T4" fmla="*/ 375 w 640"/>
                  <a:gd name="T5" fmla="*/ 54 h 640"/>
                  <a:gd name="T6" fmla="*/ 468 w 640"/>
                  <a:gd name="T7" fmla="*/ 92 h 640"/>
                  <a:gd name="T8" fmla="*/ 507 w 640"/>
                  <a:gd name="T9" fmla="*/ 57 h 640"/>
                  <a:gd name="T10" fmla="*/ 586 w 640"/>
                  <a:gd name="T11" fmla="*/ 134 h 640"/>
                  <a:gd name="T12" fmla="*/ 549 w 640"/>
                  <a:gd name="T13" fmla="*/ 171 h 640"/>
                  <a:gd name="T14" fmla="*/ 588 w 640"/>
                  <a:gd name="T15" fmla="*/ 263 h 640"/>
                  <a:gd name="T16" fmla="*/ 640 w 640"/>
                  <a:gd name="T17" fmla="*/ 263 h 640"/>
                  <a:gd name="T18" fmla="*/ 640 w 640"/>
                  <a:gd name="T19" fmla="*/ 375 h 640"/>
                  <a:gd name="T20" fmla="*/ 590 w 640"/>
                  <a:gd name="T21" fmla="*/ 375 h 640"/>
                  <a:gd name="T22" fmla="*/ 550 w 640"/>
                  <a:gd name="T23" fmla="*/ 471 h 640"/>
                  <a:gd name="T24" fmla="*/ 586 w 640"/>
                  <a:gd name="T25" fmla="*/ 506 h 640"/>
                  <a:gd name="T26" fmla="*/ 507 w 640"/>
                  <a:gd name="T27" fmla="*/ 586 h 640"/>
                  <a:gd name="T28" fmla="*/ 472 w 640"/>
                  <a:gd name="T29" fmla="*/ 551 h 640"/>
                  <a:gd name="T30" fmla="*/ 375 w 640"/>
                  <a:gd name="T31" fmla="*/ 590 h 640"/>
                  <a:gd name="T32" fmla="*/ 375 w 640"/>
                  <a:gd name="T33" fmla="*/ 640 h 640"/>
                  <a:gd name="T34" fmla="*/ 263 w 640"/>
                  <a:gd name="T35" fmla="*/ 640 h 640"/>
                  <a:gd name="T36" fmla="*/ 263 w 640"/>
                  <a:gd name="T37" fmla="*/ 588 h 640"/>
                  <a:gd name="T38" fmla="*/ 172 w 640"/>
                  <a:gd name="T39" fmla="*/ 548 h 640"/>
                  <a:gd name="T40" fmla="*/ 134 w 640"/>
                  <a:gd name="T41" fmla="*/ 586 h 640"/>
                  <a:gd name="T42" fmla="*/ 55 w 640"/>
                  <a:gd name="T43" fmla="*/ 507 h 640"/>
                  <a:gd name="T44" fmla="*/ 94 w 640"/>
                  <a:gd name="T45" fmla="*/ 468 h 640"/>
                  <a:gd name="T46" fmla="*/ 57 w 640"/>
                  <a:gd name="T47" fmla="*/ 375 h 640"/>
                  <a:gd name="T48" fmla="*/ 0 w 640"/>
                  <a:gd name="T49" fmla="*/ 375 h 640"/>
                  <a:gd name="T50" fmla="*/ 0 w 640"/>
                  <a:gd name="T51" fmla="*/ 263 h 640"/>
                  <a:gd name="T52" fmla="*/ 59 w 640"/>
                  <a:gd name="T53" fmla="*/ 263 h 640"/>
                  <a:gd name="T54" fmla="*/ 95 w 640"/>
                  <a:gd name="T55" fmla="*/ 176 h 640"/>
                  <a:gd name="T56" fmla="*/ 55 w 640"/>
                  <a:gd name="T57" fmla="*/ 134 h 640"/>
                  <a:gd name="T58" fmla="*/ 133 w 640"/>
                  <a:gd name="T59" fmla="*/ 57 h 640"/>
                  <a:gd name="T60" fmla="*/ 174 w 640"/>
                  <a:gd name="T61" fmla="*/ 95 h 640"/>
                  <a:gd name="T62" fmla="*/ 263 w 640"/>
                  <a:gd name="T63" fmla="*/ 57 h 640"/>
                  <a:gd name="T64" fmla="*/ 263 w 640"/>
                  <a:gd name="T65" fmla="*/ 0 h 640"/>
                  <a:gd name="T66" fmla="*/ 281 w 640"/>
                  <a:gd name="T67" fmla="*/ 81 h 640"/>
                  <a:gd name="T68" fmla="*/ 149 w 640"/>
                  <a:gd name="T69" fmla="*/ 149 h 640"/>
                  <a:gd name="T70" fmla="*/ 81 w 640"/>
                  <a:gd name="T71" fmla="*/ 292 h 640"/>
                  <a:gd name="T72" fmla="*/ 109 w 640"/>
                  <a:gd name="T73" fmla="*/ 435 h 640"/>
                  <a:gd name="T74" fmla="*/ 240 w 640"/>
                  <a:gd name="T75" fmla="*/ 545 h 640"/>
                  <a:gd name="T76" fmla="*/ 412 w 640"/>
                  <a:gd name="T77" fmla="*/ 540 h 640"/>
                  <a:gd name="T78" fmla="*/ 535 w 640"/>
                  <a:gd name="T79" fmla="*/ 423 h 640"/>
                  <a:gd name="T80" fmla="*/ 547 w 640"/>
                  <a:gd name="T81" fmla="*/ 244 h 640"/>
                  <a:gd name="T82" fmla="*/ 425 w 640"/>
                  <a:gd name="T83" fmla="*/ 103 h 640"/>
                  <a:gd name="T84" fmla="*/ 281 w 640"/>
                  <a:gd name="T85" fmla="*/ 81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0" h="640">
                    <a:moveTo>
                      <a:pt x="263" y="0"/>
                    </a:moveTo>
                    <a:cubicBezTo>
                      <a:pt x="301" y="0"/>
                      <a:pt x="338" y="0"/>
                      <a:pt x="375" y="0"/>
                    </a:cubicBezTo>
                    <a:cubicBezTo>
                      <a:pt x="375" y="18"/>
                      <a:pt x="376" y="36"/>
                      <a:pt x="375" y="54"/>
                    </a:cubicBezTo>
                    <a:cubicBezTo>
                      <a:pt x="408" y="63"/>
                      <a:pt x="440" y="73"/>
                      <a:pt x="468" y="92"/>
                    </a:cubicBezTo>
                    <a:cubicBezTo>
                      <a:pt x="482" y="81"/>
                      <a:pt x="492" y="65"/>
                      <a:pt x="507" y="57"/>
                    </a:cubicBezTo>
                    <a:cubicBezTo>
                      <a:pt x="534" y="82"/>
                      <a:pt x="559" y="109"/>
                      <a:pt x="586" y="134"/>
                    </a:cubicBezTo>
                    <a:cubicBezTo>
                      <a:pt x="574" y="147"/>
                      <a:pt x="561" y="159"/>
                      <a:pt x="549" y="171"/>
                    </a:cubicBezTo>
                    <a:cubicBezTo>
                      <a:pt x="568" y="199"/>
                      <a:pt x="580" y="231"/>
                      <a:pt x="588" y="263"/>
                    </a:cubicBezTo>
                    <a:cubicBezTo>
                      <a:pt x="605" y="263"/>
                      <a:pt x="623" y="263"/>
                      <a:pt x="640" y="263"/>
                    </a:cubicBezTo>
                    <a:cubicBezTo>
                      <a:pt x="640" y="301"/>
                      <a:pt x="640" y="338"/>
                      <a:pt x="640" y="375"/>
                    </a:cubicBezTo>
                    <a:cubicBezTo>
                      <a:pt x="623" y="375"/>
                      <a:pt x="607" y="376"/>
                      <a:pt x="590" y="375"/>
                    </a:cubicBezTo>
                    <a:cubicBezTo>
                      <a:pt x="581" y="409"/>
                      <a:pt x="570" y="442"/>
                      <a:pt x="550" y="471"/>
                    </a:cubicBezTo>
                    <a:cubicBezTo>
                      <a:pt x="562" y="483"/>
                      <a:pt x="574" y="495"/>
                      <a:pt x="586" y="506"/>
                    </a:cubicBezTo>
                    <a:cubicBezTo>
                      <a:pt x="560" y="533"/>
                      <a:pt x="533" y="559"/>
                      <a:pt x="507" y="586"/>
                    </a:cubicBezTo>
                    <a:cubicBezTo>
                      <a:pt x="495" y="575"/>
                      <a:pt x="483" y="563"/>
                      <a:pt x="472" y="551"/>
                    </a:cubicBezTo>
                    <a:cubicBezTo>
                      <a:pt x="442" y="569"/>
                      <a:pt x="409" y="583"/>
                      <a:pt x="375" y="590"/>
                    </a:cubicBezTo>
                    <a:cubicBezTo>
                      <a:pt x="375" y="607"/>
                      <a:pt x="375" y="623"/>
                      <a:pt x="375" y="640"/>
                    </a:cubicBezTo>
                    <a:cubicBezTo>
                      <a:pt x="338" y="640"/>
                      <a:pt x="301" y="640"/>
                      <a:pt x="263" y="640"/>
                    </a:cubicBezTo>
                    <a:cubicBezTo>
                      <a:pt x="263" y="623"/>
                      <a:pt x="263" y="605"/>
                      <a:pt x="263" y="588"/>
                    </a:cubicBezTo>
                    <a:cubicBezTo>
                      <a:pt x="231" y="581"/>
                      <a:pt x="200" y="566"/>
                      <a:pt x="172" y="548"/>
                    </a:cubicBezTo>
                    <a:cubicBezTo>
                      <a:pt x="159" y="561"/>
                      <a:pt x="147" y="573"/>
                      <a:pt x="134" y="586"/>
                    </a:cubicBezTo>
                    <a:cubicBezTo>
                      <a:pt x="108" y="560"/>
                      <a:pt x="81" y="533"/>
                      <a:pt x="55" y="507"/>
                    </a:cubicBezTo>
                    <a:cubicBezTo>
                      <a:pt x="68" y="494"/>
                      <a:pt x="81" y="481"/>
                      <a:pt x="94" y="468"/>
                    </a:cubicBezTo>
                    <a:cubicBezTo>
                      <a:pt x="77" y="439"/>
                      <a:pt x="65" y="408"/>
                      <a:pt x="57" y="375"/>
                    </a:cubicBezTo>
                    <a:cubicBezTo>
                      <a:pt x="38" y="375"/>
                      <a:pt x="19" y="375"/>
                      <a:pt x="0" y="375"/>
                    </a:cubicBezTo>
                    <a:cubicBezTo>
                      <a:pt x="0" y="338"/>
                      <a:pt x="0" y="301"/>
                      <a:pt x="0" y="263"/>
                    </a:cubicBezTo>
                    <a:cubicBezTo>
                      <a:pt x="20" y="263"/>
                      <a:pt x="39" y="263"/>
                      <a:pt x="59" y="263"/>
                    </a:cubicBezTo>
                    <a:cubicBezTo>
                      <a:pt x="66" y="232"/>
                      <a:pt x="79" y="203"/>
                      <a:pt x="95" y="176"/>
                    </a:cubicBezTo>
                    <a:cubicBezTo>
                      <a:pt x="83" y="161"/>
                      <a:pt x="68" y="148"/>
                      <a:pt x="55" y="134"/>
                    </a:cubicBezTo>
                    <a:cubicBezTo>
                      <a:pt x="81" y="109"/>
                      <a:pt x="106" y="82"/>
                      <a:pt x="133" y="57"/>
                    </a:cubicBezTo>
                    <a:cubicBezTo>
                      <a:pt x="149" y="65"/>
                      <a:pt x="160" y="83"/>
                      <a:pt x="174" y="95"/>
                    </a:cubicBezTo>
                    <a:cubicBezTo>
                      <a:pt x="202" y="77"/>
                      <a:pt x="232" y="64"/>
                      <a:pt x="263" y="57"/>
                    </a:cubicBezTo>
                    <a:cubicBezTo>
                      <a:pt x="263" y="38"/>
                      <a:pt x="263" y="19"/>
                      <a:pt x="263" y="0"/>
                    </a:cubicBezTo>
                    <a:close/>
                    <a:moveTo>
                      <a:pt x="281" y="81"/>
                    </a:moveTo>
                    <a:cubicBezTo>
                      <a:pt x="231" y="89"/>
                      <a:pt x="185" y="113"/>
                      <a:pt x="149" y="149"/>
                    </a:cubicBezTo>
                    <a:cubicBezTo>
                      <a:pt x="111" y="187"/>
                      <a:pt x="86" y="238"/>
                      <a:pt x="81" y="292"/>
                    </a:cubicBezTo>
                    <a:cubicBezTo>
                      <a:pt x="75" y="341"/>
                      <a:pt x="85" y="392"/>
                      <a:pt x="109" y="435"/>
                    </a:cubicBezTo>
                    <a:cubicBezTo>
                      <a:pt x="137" y="486"/>
                      <a:pt x="185" y="526"/>
                      <a:pt x="240" y="545"/>
                    </a:cubicBezTo>
                    <a:cubicBezTo>
                      <a:pt x="295" y="564"/>
                      <a:pt x="357" y="562"/>
                      <a:pt x="412" y="540"/>
                    </a:cubicBezTo>
                    <a:cubicBezTo>
                      <a:pt x="465" y="517"/>
                      <a:pt x="510" y="475"/>
                      <a:pt x="535" y="423"/>
                    </a:cubicBezTo>
                    <a:cubicBezTo>
                      <a:pt x="562" y="368"/>
                      <a:pt x="566" y="302"/>
                      <a:pt x="547" y="244"/>
                    </a:cubicBezTo>
                    <a:cubicBezTo>
                      <a:pt x="528" y="183"/>
                      <a:pt x="482" y="131"/>
                      <a:pt x="425" y="103"/>
                    </a:cubicBezTo>
                    <a:cubicBezTo>
                      <a:pt x="381" y="81"/>
                      <a:pt x="330" y="74"/>
                      <a:pt x="281" y="81"/>
                    </a:cubicBezTo>
                    <a:close/>
                  </a:path>
                </a:pathLst>
              </a:custGeom>
              <a:grpFill/>
              <a:ln w="9525">
                <a:noFill/>
                <a:round/>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mn-ea"/>
                  <a:sym typeface="+mn-lt"/>
                </a:endParaRPr>
              </a:p>
            </p:txBody>
          </p:sp>
          <p:sp>
            <p:nvSpPr>
              <p:cNvPr id="12" name="Freeform 15"/>
              <p:cNvSpPr>
                <a:spLocks noChangeArrowheads="1"/>
              </p:cNvSpPr>
              <p:nvPr/>
            </p:nvSpPr>
            <p:spPr bwMode="auto">
              <a:xfrm>
                <a:off x="495436" y="512604"/>
                <a:ext cx="860881" cy="859655"/>
              </a:xfrm>
              <a:custGeom>
                <a:avLst/>
                <a:gdLst>
                  <a:gd name="T0" fmla="*/ 350156 w 445"/>
                  <a:gd name="T1" fmla="*/ 21298 h 444"/>
                  <a:gd name="T2" fmla="*/ 648079 w 445"/>
                  <a:gd name="T3" fmla="*/ 73574 h 444"/>
                  <a:gd name="T4" fmla="*/ 833797 w 445"/>
                  <a:gd name="T5" fmla="*/ 327211 h 444"/>
                  <a:gd name="T6" fmla="*/ 795106 w 445"/>
                  <a:gd name="T7" fmla="*/ 635060 h 444"/>
                  <a:gd name="T8" fmla="*/ 526201 w 445"/>
                  <a:gd name="T9" fmla="*/ 836421 h 444"/>
                  <a:gd name="T10" fmla="*/ 228279 w 445"/>
                  <a:gd name="T11" fmla="*/ 795762 h 444"/>
                  <a:gd name="T12" fmla="*/ 25149 w 445"/>
                  <a:gd name="T13" fmla="*/ 528572 h 444"/>
                  <a:gd name="T14" fmla="*/ 69644 w 445"/>
                  <a:gd name="T15" fmla="*/ 218786 h 444"/>
                  <a:gd name="T16" fmla="*/ 350156 w 445"/>
                  <a:gd name="T17" fmla="*/ 21298 h 4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5"/>
                  <a:gd name="T28" fmla="*/ 0 h 444"/>
                  <a:gd name="T29" fmla="*/ 445 w 445"/>
                  <a:gd name="T30" fmla="*/ 444 h 4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5" h="444">
                    <a:moveTo>
                      <a:pt x="181" y="11"/>
                    </a:moveTo>
                    <a:cubicBezTo>
                      <a:pt x="233" y="0"/>
                      <a:pt x="289" y="10"/>
                      <a:pt x="335" y="38"/>
                    </a:cubicBezTo>
                    <a:cubicBezTo>
                      <a:pt x="382" y="67"/>
                      <a:pt x="418" y="115"/>
                      <a:pt x="431" y="169"/>
                    </a:cubicBezTo>
                    <a:cubicBezTo>
                      <a:pt x="445" y="222"/>
                      <a:pt x="438" y="280"/>
                      <a:pt x="411" y="328"/>
                    </a:cubicBezTo>
                    <a:cubicBezTo>
                      <a:pt x="382" y="380"/>
                      <a:pt x="330" y="419"/>
                      <a:pt x="272" y="432"/>
                    </a:cubicBezTo>
                    <a:cubicBezTo>
                      <a:pt x="220" y="444"/>
                      <a:pt x="165" y="437"/>
                      <a:pt x="118" y="411"/>
                    </a:cubicBezTo>
                    <a:cubicBezTo>
                      <a:pt x="66" y="382"/>
                      <a:pt x="27" y="331"/>
                      <a:pt x="13" y="273"/>
                    </a:cubicBezTo>
                    <a:cubicBezTo>
                      <a:pt x="0" y="219"/>
                      <a:pt x="8" y="161"/>
                      <a:pt x="36" y="113"/>
                    </a:cubicBezTo>
                    <a:cubicBezTo>
                      <a:pt x="67" y="60"/>
                      <a:pt x="121" y="22"/>
                      <a:pt x="181" y="11"/>
                    </a:cubicBezTo>
                    <a:close/>
                  </a:path>
                </a:pathLst>
              </a:custGeom>
              <a:grpFill/>
              <a:ln w="9525">
                <a:noFill/>
                <a:miter lim="800000"/>
              </a:ln>
            </p:spPr>
            <p:txBody>
              <a:bodyPr anchor="ctr"/>
              <a:lstStyle/>
              <a:p>
                <a:pPr lvl="0" algn="ctr">
                  <a:defRPr/>
                </a:pPr>
                <a:r>
                  <a:rPr lang="en-US" altLang="zh-CN" sz="44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02</a:t>
                </a:r>
                <a:endParaRPr lang="zh-CN" altLang="en-US" sz="44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grpSp>
        <p:grpSp>
          <p:nvGrpSpPr>
            <p:cNvPr id="13" name="Group 17"/>
            <p:cNvGrpSpPr/>
            <p:nvPr/>
          </p:nvGrpSpPr>
          <p:grpSpPr bwMode="auto">
            <a:xfrm>
              <a:off x="923925" y="3892550"/>
              <a:ext cx="1854200" cy="1871663"/>
              <a:chOff x="0" y="0"/>
              <a:chExt cx="1854205" cy="1871373"/>
            </a:xfrm>
            <a:solidFill>
              <a:srgbClr val="457BF4"/>
            </a:solidFill>
          </p:grpSpPr>
          <p:sp>
            <p:nvSpPr>
              <p:cNvPr id="14" name="Freeform 7"/>
              <p:cNvSpPr>
                <a:spLocks noEditPoints="1"/>
              </p:cNvSpPr>
              <p:nvPr/>
            </p:nvSpPr>
            <p:spPr bwMode="auto">
              <a:xfrm>
                <a:off x="0" y="0"/>
                <a:ext cx="1854205" cy="1871373"/>
              </a:xfrm>
              <a:custGeom>
                <a:avLst/>
                <a:gdLst>
                  <a:gd name="T0" fmla="*/ 134 w 958"/>
                  <a:gd name="T1" fmla="*/ 147 h 967"/>
                  <a:gd name="T2" fmla="*/ 472 w 958"/>
                  <a:gd name="T3" fmla="*/ 0 h 967"/>
                  <a:gd name="T4" fmla="*/ 958 w 958"/>
                  <a:gd name="T5" fmla="*/ 0 h 967"/>
                  <a:gd name="T6" fmla="*/ 958 w 958"/>
                  <a:gd name="T7" fmla="*/ 474 h 967"/>
                  <a:gd name="T8" fmla="*/ 948 w 958"/>
                  <a:gd name="T9" fmla="*/ 578 h 967"/>
                  <a:gd name="T10" fmla="*/ 756 w 958"/>
                  <a:gd name="T11" fmla="*/ 870 h 967"/>
                  <a:gd name="T12" fmla="*/ 436 w 958"/>
                  <a:gd name="T13" fmla="*/ 956 h 967"/>
                  <a:gd name="T14" fmla="*/ 127 w 958"/>
                  <a:gd name="T15" fmla="*/ 804 h 967"/>
                  <a:gd name="T16" fmla="*/ 0 w 958"/>
                  <a:gd name="T17" fmla="*/ 500 h 967"/>
                  <a:gd name="T18" fmla="*/ 0 w 958"/>
                  <a:gd name="T19" fmla="*/ 464 h 967"/>
                  <a:gd name="T20" fmla="*/ 134 w 958"/>
                  <a:gd name="T21" fmla="*/ 147 h 967"/>
                  <a:gd name="T22" fmla="*/ 441 w 958"/>
                  <a:gd name="T23" fmla="*/ 99 h 967"/>
                  <a:gd name="T24" fmla="*/ 258 w 958"/>
                  <a:gd name="T25" fmla="*/ 168 h 967"/>
                  <a:gd name="T26" fmla="*/ 113 w 958"/>
                  <a:gd name="T27" fmla="*/ 371 h 967"/>
                  <a:gd name="T28" fmla="*/ 136 w 958"/>
                  <a:gd name="T29" fmla="*/ 646 h 967"/>
                  <a:gd name="T30" fmla="*/ 336 w 958"/>
                  <a:gd name="T31" fmla="*/ 833 h 967"/>
                  <a:gd name="T32" fmla="*/ 612 w 958"/>
                  <a:gd name="T33" fmla="*/ 837 h 967"/>
                  <a:gd name="T34" fmla="*/ 819 w 958"/>
                  <a:gd name="T35" fmla="*/ 653 h 967"/>
                  <a:gd name="T36" fmla="*/ 846 w 958"/>
                  <a:gd name="T37" fmla="*/ 374 h 967"/>
                  <a:gd name="T38" fmla="*/ 680 w 958"/>
                  <a:gd name="T39" fmla="*/ 154 h 967"/>
                  <a:gd name="T40" fmla="*/ 441 w 958"/>
                  <a:gd name="T41" fmla="*/ 99 h 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8" h="967">
                    <a:moveTo>
                      <a:pt x="134" y="147"/>
                    </a:moveTo>
                    <a:cubicBezTo>
                      <a:pt x="221" y="56"/>
                      <a:pt x="346" y="1"/>
                      <a:pt x="472" y="0"/>
                    </a:cubicBezTo>
                    <a:cubicBezTo>
                      <a:pt x="634" y="0"/>
                      <a:pt x="796" y="0"/>
                      <a:pt x="958" y="0"/>
                    </a:cubicBezTo>
                    <a:cubicBezTo>
                      <a:pt x="958" y="158"/>
                      <a:pt x="958" y="316"/>
                      <a:pt x="958" y="474"/>
                    </a:cubicBezTo>
                    <a:cubicBezTo>
                      <a:pt x="958" y="509"/>
                      <a:pt x="955" y="544"/>
                      <a:pt x="948" y="578"/>
                    </a:cubicBezTo>
                    <a:cubicBezTo>
                      <a:pt x="924" y="695"/>
                      <a:pt x="854" y="801"/>
                      <a:pt x="756" y="870"/>
                    </a:cubicBezTo>
                    <a:cubicBezTo>
                      <a:pt x="664" y="936"/>
                      <a:pt x="548" y="967"/>
                      <a:pt x="436" y="956"/>
                    </a:cubicBezTo>
                    <a:cubicBezTo>
                      <a:pt x="318" y="946"/>
                      <a:pt x="206" y="890"/>
                      <a:pt x="127" y="804"/>
                    </a:cubicBezTo>
                    <a:cubicBezTo>
                      <a:pt x="50" y="721"/>
                      <a:pt x="5" y="612"/>
                      <a:pt x="0" y="500"/>
                    </a:cubicBezTo>
                    <a:cubicBezTo>
                      <a:pt x="0" y="464"/>
                      <a:pt x="0" y="464"/>
                      <a:pt x="0" y="464"/>
                    </a:cubicBezTo>
                    <a:cubicBezTo>
                      <a:pt x="4" y="347"/>
                      <a:pt x="52" y="232"/>
                      <a:pt x="134" y="147"/>
                    </a:cubicBezTo>
                    <a:close/>
                    <a:moveTo>
                      <a:pt x="441" y="99"/>
                    </a:moveTo>
                    <a:cubicBezTo>
                      <a:pt x="375" y="106"/>
                      <a:pt x="311" y="129"/>
                      <a:pt x="258" y="168"/>
                    </a:cubicBezTo>
                    <a:cubicBezTo>
                      <a:pt x="189" y="217"/>
                      <a:pt x="137" y="289"/>
                      <a:pt x="113" y="371"/>
                    </a:cubicBezTo>
                    <a:cubicBezTo>
                      <a:pt x="86" y="461"/>
                      <a:pt x="94" y="562"/>
                      <a:pt x="136" y="646"/>
                    </a:cubicBezTo>
                    <a:cubicBezTo>
                      <a:pt x="176" y="731"/>
                      <a:pt x="249" y="799"/>
                      <a:pt x="336" y="833"/>
                    </a:cubicBezTo>
                    <a:cubicBezTo>
                      <a:pt x="423" y="869"/>
                      <a:pt x="524" y="870"/>
                      <a:pt x="612" y="837"/>
                    </a:cubicBezTo>
                    <a:cubicBezTo>
                      <a:pt x="701" y="804"/>
                      <a:pt x="776" y="737"/>
                      <a:pt x="819" y="653"/>
                    </a:cubicBezTo>
                    <a:cubicBezTo>
                      <a:pt x="863" y="568"/>
                      <a:pt x="872" y="466"/>
                      <a:pt x="846" y="374"/>
                    </a:cubicBezTo>
                    <a:cubicBezTo>
                      <a:pt x="820" y="284"/>
                      <a:pt x="760" y="204"/>
                      <a:pt x="680" y="154"/>
                    </a:cubicBezTo>
                    <a:cubicBezTo>
                      <a:pt x="609" y="110"/>
                      <a:pt x="524" y="91"/>
                      <a:pt x="441" y="99"/>
                    </a:cubicBezTo>
                    <a:close/>
                  </a:path>
                </a:pathLst>
              </a:custGeom>
              <a:grpFill/>
              <a:ln w="25400" cap="flat" cmpd="sng">
                <a:noFill/>
                <a:round/>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mn-ea"/>
                  <a:sym typeface="+mn-lt"/>
                </a:endParaRPr>
              </a:p>
            </p:txBody>
          </p:sp>
          <p:sp>
            <p:nvSpPr>
              <p:cNvPr id="15" name="Freeform 16"/>
              <p:cNvSpPr>
                <a:spLocks noEditPoints="1"/>
              </p:cNvSpPr>
              <p:nvPr/>
            </p:nvSpPr>
            <p:spPr bwMode="auto">
              <a:xfrm>
                <a:off x="310261" y="305356"/>
                <a:ext cx="1238589" cy="1238589"/>
              </a:xfrm>
              <a:custGeom>
                <a:avLst/>
                <a:gdLst>
                  <a:gd name="T0" fmla="*/ 263 w 640"/>
                  <a:gd name="T1" fmla="*/ 0 h 640"/>
                  <a:gd name="T2" fmla="*/ 375 w 640"/>
                  <a:gd name="T3" fmla="*/ 0 h 640"/>
                  <a:gd name="T4" fmla="*/ 375 w 640"/>
                  <a:gd name="T5" fmla="*/ 52 h 640"/>
                  <a:gd name="T6" fmla="*/ 472 w 640"/>
                  <a:gd name="T7" fmla="*/ 91 h 640"/>
                  <a:gd name="T8" fmla="*/ 507 w 640"/>
                  <a:gd name="T9" fmla="*/ 56 h 640"/>
                  <a:gd name="T10" fmla="*/ 586 w 640"/>
                  <a:gd name="T11" fmla="*/ 135 h 640"/>
                  <a:gd name="T12" fmla="*/ 550 w 640"/>
                  <a:gd name="T13" fmla="*/ 171 h 640"/>
                  <a:gd name="T14" fmla="*/ 589 w 640"/>
                  <a:gd name="T15" fmla="*/ 263 h 640"/>
                  <a:gd name="T16" fmla="*/ 640 w 640"/>
                  <a:gd name="T17" fmla="*/ 263 h 640"/>
                  <a:gd name="T18" fmla="*/ 640 w 640"/>
                  <a:gd name="T19" fmla="*/ 378 h 640"/>
                  <a:gd name="T20" fmla="*/ 588 w 640"/>
                  <a:gd name="T21" fmla="*/ 378 h 640"/>
                  <a:gd name="T22" fmla="*/ 548 w 640"/>
                  <a:gd name="T23" fmla="*/ 470 h 640"/>
                  <a:gd name="T24" fmla="*/ 586 w 640"/>
                  <a:gd name="T25" fmla="*/ 508 h 640"/>
                  <a:gd name="T26" fmla="*/ 507 w 640"/>
                  <a:gd name="T27" fmla="*/ 587 h 640"/>
                  <a:gd name="T28" fmla="*/ 468 w 640"/>
                  <a:gd name="T29" fmla="*/ 548 h 640"/>
                  <a:gd name="T30" fmla="*/ 377 w 640"/>
                  <a:gd name="T31" fmla="*/ 585 h 640"/>
                  <a:gd name="T32" fmla="*/ 375 w 640"/>
                  <a:gd name="T33" fmla="*/ 640 h 640"/>
                  <a:gd name="T34" fmla="*/ 263 w 640"/>
                  <a:gd name="T35" fmla="*/ 640 h 640"/>
                  <a:gd name="T36" fmla="*/ 263 w 640"/>
                  <a:gd name="T37" fmla="*/ 583 h 640"/>
                  <a:gd name="T38" fmla="*/ 175 w 640"/>
                  <a:gd name="T39" fmla="*/ 545 h 640"/>
                  <a:gd name="T40" fmla="*/ 134 w 640"/>
                  <a:gd name="T41" fmla="*/ 587 h 640"/>
                  <a:gd name="T42" fmla="*/ 54 w 640"/>
                  <a:gd name="T43" fmla="*/ 507 h 640"/>
                  <a:gd name="T44" fmla="*/ 96 w 640"/>
                  <a:gd name="T45" fmla="*/ 466 h 640"/>
                  <a:gd name="T46" fmla="*/ 59 w 640"/>
                  <a:gd name="T47" fmla="*/ 378 h 640"/>
                  <a:gd name="T48" fmla="*/ 0 w 640"/>
                  <a:gd name="T49" fmla="*/ 378 h 640"/>
                  <a:gd name="T50" fmla="*/ 0 w 640"/>
                  <a:gd name="T51" fmla="*/ 263 h 640"/>
                  <a:gd name="T52" fmla="*/ 58 w 640"/>
                  <a:gd name="T53" fmla="*/ 263 h 640"/>
                  <a:gd name="T54" fmla="*/ 94 w 640"/>
                  <a:gd name="T55" fmla="*/ 175 h 640"/>
                  <a:gd name="T56" fmla="*/ 55 w 640"/>
                  <a:gd name="T57" fmla="*/ 135 h 640"/>
                  <a:gd name="T58" fmla="*/ 134 w 640"/>
                  <a:gd name="T59" fmla="*/ 56 h 640"/>
                  <a:gd name="T60" fmla="*/ 172 w 640"/>
                  <a:gd name="T61" fmla="*/ 94 h 640"/>
                  <a:gd name="T62" fmla="*/ 263 w 640"/>
                  <a:gd name="T63" fmla="*/ 54 h 640"/>
                  <a:gd name="T64" fmla="*/ 263 w 640"/>
                  <a:gd name="T65" fmla="*/ 0 h 640"/>
                  <a:gd name="T66" fmla="*/ 290 w 640"/>
                  <a:gd name="T67" fmla="*/ 83 h 640"/>
                  <a:gd name="T68" fmla="*/ 92 w 640"/>
                  <a:gd name="T69" fmla="*/ 244 h 640"/>
                  <a:gd name="T70" fmla="*/ 102 w 640"/>
                  <a:gd name="T71" fmla="*/ 423 h 640"/>
                  <a:gd name="T72" fmla="*/ 228 w 640"/>
                  <a:gd name="T73" fmla="*/ 543 h 640"/>
                  <a:gd name="T74" fmla="*/ 408 w 640"/>
                  <a:gd name="T75" fmla="*/ 544 h 640"/>
                  <a:gd name="T76" fmla="*/ 532 w 640"/>
                  <a:gd name="T77" fmla="*/ 432 h 640"/>
                  <a:gd name="T78" fmla="*/ 555 w 640"/>
                  <a:gd name="T79" fmla="*/ 280 h 640"/>
                  <a:gd name="T80" fmla="*/ 451 w 640"/>
                  <a:gd name="T81" fmla="*/ 121 h 640"/>
                  <a:gd name="T82" fmla="*/ 290 w 640"/>
                  <a:gd name="T83" fmla="*/ 83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40" h="640">
                    <a:moveTo>
                      <a:pt x="263" y="0"/>
                    </a:moveTo>
                    <a:cubicBezTo>
                      <a:pt x="301" y="0"/>
                      <a:pt x="338" y="0"/>
                      <a:pt x="375" y="0"/>
                    </a:cubicBezTo>
                    <a:cubicBezTo>
                      <a:pt x="375" y="17"/>
                      <a:pt x="375" y="35"/>
                      <a:pt x="375" y="52"/>
                    </a:cubicBezTo>
                    <a:cubicBezTo>
                      <a:pt x="410" y="59"/>
                      <a:pt x="442" y="73"/>
                      <a:pt x="472" y="91"/>
                    </a:cubicBezTo>
                    <a:cubicBezTo>
                      <a:pt x="483" y="79"/>
                      <a:pt x="495" y="67"/>
                      <a:pt x="507" y="56"/>
                    </a:cubicBezTo>
                    <a:cubicBezTo>
                      <a:pt x="533" y="83"/>
                      <a:pt x="560" y="108"/>
                      <a:pt x="586" y="135"/>
                    </a:cubicBezTo>
                    <a:cubicBezTo>
                      <a:pt x="574" y="147"/>
                      <a:pt x="562" y="159"/>
                      <a:pt x="550" y="171"/>
                    </a:cubicBezTo>
                    <a:cubicBezTo>
                      <a:pt x="569" y="199"/>
                      <a:pt x="581" y="230"/>
                      <a:pt x="589" y="263"/>
                    </a:cubicBezTo>
                    <a:cubicBezTo>
                      <a:pt x="606" y="263"/>
                      <a:pt x="623" y="263"/>
                      <a:pt x="640" y="263"/>
                    </a:cubicBezTo>
                    <a:cubicBezTo>
                      <a:pt x="640" y="302"/>
                      <a:pt x="640" y="340"/>
                      <a:pt x="640" y="378"/>
                    </a:cubicBezTo>
                    <a:cubicBezTo>
                      <a:pt x="622" y="378"/>
                      <a:pt x="605" y="378"/>
                      <a:pt x="588" y="378"/>
                    </a:cubicBezTo>
                    <a:cubicBezTo>
                      <a:pt x="580" y="411"/>
                      <a:pt x="567" y="442"/>
                      <a:pt x="548" y="470"/>
                    </a:cubicBezTo>
                    <a:cubicBezTo>
                      <a:pt x="561" y="483"/>
                      <a:pt x="573" y="495"/>
                      <a:pt x="586" y="508"/>
                    </a:cubicBezTo>
                    <a:cubicBezTo>
                      <a:pt x="559" y="534"/>
                      <a:pt x="533" y="560"/>
                      <a:pt x="507" y="587"/>
                    </a:cubicBezTo>
                    <a:cubicBezTo>
                      <a:pt x="494" y="574"/>
                      <a:pt x="481" y="561"/>
                      <a:pt x="468" y="548"/>
                    </a:cubicBezTo>
                    <a:cubicBezTo>
                      <a:pt x="440" y="566"/>
                      <a:pt x="409" y="577"/>
                      <a:pt x="377" y="585"/>
                    </a:cubicBezTo>
                    <a:cubicBezTo>
                      <a:pt x="373" y="603"/>
                      <a:pt x="376" y="622"/>
                      <a:pt x="375" y="640"/>
                    </a:cubicBezTo>
                    <a:cubicBezTo>
                      <a:pt x="338" y="640"/>
                      <a:pt x="301" y="640"/>
                      <a:pt x="263" y="640"/>
                    </a:cubicBezTo>
                    <a:cubicBezTo>
                      <a:pt x="263" y="621"/>
                      <a:pt x="263" y="602"/>
                      <a:pt x="263" y="583"/>
                    </a:cubicBezTo>
                    <a:cubicBezTo>
                      <a:pt x="232" y="575"/>
                      <a:pt x="202" y="563"/>
                      <a:pt x="175" y="545"/>
                    </a:cubicBezTo>
                    <a:cubicBezTo>
                      <a:pt x="161" y="559"/>
                      <a:pt x="148" y="573"/>
                      <a:pt x="134" y="587"/>
                    </a:cubicBezTo>
                    <a:cubicBezTo>
                      <a:pt x="107" y="560"/>
                      <a:pt x="81" y="534"/>
                      <a:pt x="54" y="507"/>
                    </a:cubicBezTo>
                    <a:cubicBezTo>
                      <a:pt x="68" y="494"/>
                      <a:pt x="82" y="480"/>
                      <a:pt x="96" y="466"/>
                    </a:cubicBezTo>
                    <a:cubicBezTo>
                      <a:pt x="79" y="439"/>
                      <a:pt x="66" y="409"/>
                      <a:pt x="59" y="378"/>
                    </a:cubicBezTo>
                    <a:cubicBezTo>
                      <a:pt x="39" y="378"/>
                      <a:pt x="20" y="378"/>
                      <a:pt x="0" y="378"/>
                    </a:cubicBezTo>
                    <a:cubicBezTo>
                      <a:pt x="0" y="340"/>
                      <a:pt x="0" y="302"/>
                      <a:pt x="0" y="263"/>
                    </a:cubicBezTo>
                    <a:cubicBezTo>
                      <a:pt x="19" y="263"/>
                      <a:pt x="39" y="263"/>
                      <a:pt x="58" y="263"/>
                    </a:cubicBezTo>
                    <a:cubicBezTo>
                      <a:pt x="65" y="232"/>
                      <a:pt x="77" y="202"/>
                      <a:pt x="94" y="175"/>
                    </a:cubicBezTo>
                    <a:cubicBezTo>
                      <a:pt x="81" y="161"/>
                      <a:pt x="68" y="148"/>
                      <a:pt x="55" y="135"/>
                    </a:cubicBezTo>
                    <a:cubicBezTo>
                      <a:pt x="81" y="109"/>
                      <a:pt x="107" y="82"/>
                      <a:pt x="134" y="56"/>
                    </a:cubicBezTo>
                    <a:cubicBezTo>
                      <a:pt x="147" y="69"/>
                      <a:pt x="159" y="81"/>
                      <a:pt x="172" y="94"/>
                    </a:cubicBezTo>
                    <a:cubicBezTo>
                      <a:pt x="200" y="75"/>
                      <a:pt x="231" y="62"/>
                      <a:pt x="263" y="54"/>
                    </a:cubicBezTo>
                    <a:cubicBezTo>
                      <a:pt x="263" y="36"/>
                      <a:pt x="263" y="18"/>
                      <a:pt x="263" y="0"/>
                    </a:cubicBezTo>
                    <a:close/>
                    <a:moveTo>
                      <a:pt x="290" y="83"/>
                    </a:moveTo>
                    <a:cubicBezTo>
                      <a:pt x="200" y="93"/>
                      <a:pt x="120" y="158"/>
                      <a:pt x="92" y="244"/>
                    </a:cubicBezTo>
                    <a:cubicBezTo>
                      <a:pt x="72" y="302"/>
                      <a:pt x="75" y="367"/>
                      <a:pt x="102" y="423"/>
                    </a:cubicBezTo>
                    <a:cubicBezTo>
                      <a:pt x="127" y="477"/>
                      <a:pt x="173" y="521"/>
                      <a:pt x="228" y="543"/>
                    </a:cubicBezTo>
                    <a:cubicBezTo>
                      <a:pt x="285" y="567"/>
                      <a:pt x="351" y="567"/>
                      <a:pt x="408" y="544"/>
                    </a:cubicBezTo>
                    <a:cubicBezTo>
                      <a:pt x="461" y="523"/>
                      <a:pt x="505" y="482"/>
                      <a:pt x="532" y="432"/>
                    </a:cubicBezTo>
                    <a:cubicBezTo>
                      <a:pt x="556" y="386"/>
                      <a:pt x="564" y="331"/>
                      <a:pt x="555" y="280"/>
                    </a:cubicBezTo>
                    <a:cubicBezTo>
                      <a:pt x="544" y="215"/>
                      <a:pt x="506" y="157"/>
                      <a:pt x="451" y="121"/>
                    </a:cubicBezTo>
                    <a:cubicBezTo>
                      <a:pt x="404" y="89"/>
                      <a:pt x="346" y="76"/>
                      <a:pt x="290" y="83"/>
                    </a:cubicBezTo>
                    <a:close/>
                  </a:path>
                </a:pathLst>
              </a:custGeom>
              <a:grpFill/>
              <a:ln w="9525">
                <a:noFill/>
                <a:round/>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mn-ea"/>
                  <a:sym typeface="+mn-lt"/>
                </a:endParaRPr>
              </a:p>
            </p:txBody>
          </p:sp>
          <p:sp>
            <p:nvSpPr>
              <p:cNvPr id="16" name="Freeform 18"/>
              <p:cNvSpPr>
                <a:spLocks noChangeArrowheads="1"/>
              </p:cNvSpPr>
              <p:nvPr/>
            </p:nvSpPr>
            <p:spPr bwMode="auto">
              <a:xfrm>
                <a:off x="494210" y="499115"/>
                <a:ext cx="860881" cy="860881"/>
              </a:xfrm>
              <a:custGeom>
                <a:avLst/>
                <a:gdLst>
                  <a:gd name="T0" fmla="*/ 359829 w 445"/>
                  <a:gd name="T1" fmla="*/ 19346 h 445"/>
                  <a:gd name="T2" fmla="*/ 663555 w 445"/>
                  <a:gd name="T3" fmla="*/ 83186 h 445"/>
                  <a:gd name="T4" fmla="*/ 843470 w 445"/>
                  <a:gd name="T5" fmla="*/ 363698 h 445"/>
                  <a:gd name="T6" fmla="*/ 789302 w 445"/>
                  <a:gd name="T7" fmla="*/ 646144 h 445"/>
                  <a:gd name="T8" fmla="*/ 551351 w 445"/>
                  <a:gd name="T9" fmla="*/ 829928 h 445"/>
                  <a:gd name="T10" fmla="*/ 228279 w 445"/>
                  <a:gd name="T11" fmla="*/ 795106 h 445"/>
                  <a:gd name="T12" fmla="*/ 27084 w 445"/>
                  <a:gd name="T13" fmla="*/ 526201 h 445"/>
                  <a:gd name="T14" fmla="*/ 81252 w 445"/>
                  <a:gd name="T15" fmla="*/ 203129 h 445"/>
                  <a:gd name="T16" fmla="*/ 359829 w 445"/>
                  <a:gd name="T17" fmla="*/ 19346 h 4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5"/>
                  <a:gd name="T28" fmla="*/ 0 h 445"/>
                  <a:gd name="T29" fmla="*/ 445 w 445"/>
                  <a:gd name="T30" fmla="*/ 445 h 4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5" h="445">
                    <a:moveTo>
                      <a:pt x="186" y="10"/>
                    </a:moveTo>
                    <a:cubicBezTo>
                      <a:pt x="240" y="0"/>
                      <a:pt x="297" y="12"/>
                      <a:pt x="343" y="43"/>
                    </a:cubicBezTo>
                    <a:cubicBezTo>
                      <a:pt x="392" y="75"/>
                      <a:pt x="427" y="129"/>
                      <a:pt x="436" y="188"/>
                    </a:cubicBezTo>
                    <a:cubicBezTo>
                      <a:pt x="445" y="238"/>
                      <a:pt x="434" y="291"/>
                      <a:pt x="408" y="334"/>
                    </a:cubicBezTo>
                    <a:cubicBezTo>
                      <a:pt x="380" y="379"/>
                      <a:pt x="336" y="414"/>
                      <a:pt x="285" y="429"/>
                    </a:cubicBezTo>
                    <a:cubicBezTo>
                      <a:pt x="230" y="445"/>
                      <a:pt x="169" y="439"/>
                      <a:pt x="118" y="411"/>
                    </a:cubicBezTo>
                    <a:cubicBezTo>
                      <a:pt x="66" y="382"/>
                      <a:pt x="27" y="330"/>
                      <a:pt x="14" y="272"/>
                    </a:cubicBezTo>
                    <a:cubicBezTo>
                      <a:pt x="0" y="216"/>
                      <a:pt x="11" y="154"/>
                      <a:pt x="42" y="105"/>
                    </a:cubicBezTo>
                    <a:cubicBezTo>
                      <a:pt x="74" y="55"/>
                      <a:pt x="128" y="20"/>
                      <a:pt x="186" y="10"/>
                    </a:cubicBezTo>
                    <a:close/>
                  </a:path>
                </a:pathLst>
              </a:custGeom>
              <a:grpFill/>
              <a:ln w="9525">
                <a:noFill/>
                <a:miter lim="800000"/>
              </a:ln>
            </p:spPr>
            <p:txBody>
              <a:bodyPr anchor="ctr"/>
              <a:lstStyle/>
              <a:p>
                <a:pPr lvl="0" algn="ctr">
                  <a:defRPr/>
                </a:pPr>
                <a:r>
                  <a:rPr lang="en-US" altLang="zh-CN" sz="44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03</a:t>
                </a:r>
                <a:endParaRPr lang="zh-CN" altLang="en-US" sz="44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grpSp>
        <p:grpSp>
          <p:nvGrpSpPr>
            <p:cNvPr id="17" name="Group 21"/>
            <p:cNvGrpSpPr/>
            <p:nvPr/>
          </p:nvGrpSpPr>
          <p:grpSpPr bwMode="auto">
            <a:xfrm>
              <a:off x="2847975" y="3898900"/>
              <a:ext cx="1892300" cy="1858963"/>
              <a:chOff x="0" y="0"/>
              <a:chExt cx="1890994" cy="1857884"/>
            </a:xfrm>
            <a:solidFill>
              <a:srgbClr val="F25F46"/>
            </a:solidFill>
          </p:grpSpPr>
          <p:sp>
            <p:nvSpPr>
              <p:cNvPr id="18" name="Freeform 17"/>
              <p:cNvSpPr>
                <a:spLocks noEditPoints="1"/>
              </p:cNvSpPr>
              <p:nvPr/>
            </p:nvSpPr>
            <p:spPr bwMode="auto">
              <a:xfrm>
                <a:off x="310260" y="309034"/>
                <a:ext cx="1238589" cy="1239816"/>
              </a:xfrm>
              <a:custGeom>
                <a:avLst/>
                <a:gdLst>
                  <a:gd name="T0" fmla="*/ 263 w 640"/>
                  <a:gd name="T1" fmla="*/ 0 h 640"/>
                  <a:gd name="T2" fmla="*/ 378 w 640"/>
                  <a:gd name="T3" fmla="*/ 0 h 640"/>
                  <a:gd name="T4" fmla="*/ 378 w 640"/>
                  <a:gd name="T5" fmla="*/ 54 h 640"/>
                  <a:gd name="T6" fmla="*/ 469 w 640"/>
                  <a:gd name="T7" fmla="*/ 94 h 640"/>
                  <a:gd name="T8" fmla="*/ 507 w 640"/>
                  <a:gd name="T9" fmla="*/ 56 h 640"/>
                  <a:gd name="T10" fmla="*/ 586 w 640"/>
                  <a:gd name="T11" fmla="*/ 135 h 640"/>
                  <a:gd name="T12" fmla="*/ 547 w 640"/>
                  <a:gd name="T13" fmla="*/ 174 h 640"/>
                  <a:gd name="T14" fmla="*/ 584 w 640"/>
                  <a:gd name="T15" fmla="*/ 265 h 640"/>
                  <a:gd name="T16" fmla="*/ 640 w 640"/>
                  <a:gd name="T17" fmla="*/ 266 h 640"/>
                  <a:gd name="T18" fmla="*/ 640 w 640"/>
                  <a:gd name="T19" fmla="*/ 378 h 640"/>
                  <a:gd name="T20" fmla="*/ 583 w 640"/>
                  <a:gd name="T21" fmla="*/ 378 h 640"/>
                  <a:gd name="T22" fmla="*/ 546 w 640"/>
                  <a:gd name="T23" fmla="*/ 468 h 640"/>
                  <a:gd name="T24" fmla="*/ 586 w 640"/>
                  <a:gd name="T25" fmla="*/ 508 h 640"/>
                  <a:gd name="T26" fmla="*/ 507 w 640"/>
                  <a:gd name="T27" fmla="*/ 587 h 640"/>
                  <a:gd name="T28" fmla="*/ 468 w 640"/>
                  <a:gd name="T29" fmla="*/ 548 h 640"/>
                  <a:gd name="T30" fmla="*/ 378 w 640"/>
                  <a:gd name="T31" fmla="*/ 585 h 640"/>
                  <a:gd name="T32" fmla="*/ 378 w 640"/>
                  <a:gd name="T33" fmla="*/ 640 h 640"/>
                  <a:gd name="T34" fmla="*/ 263 w 640"/>
                  <a:gd name="T35" fmla="*/ 640 h 640"/>
                  <a:gd name="T36" fmla="*/ 263 w 640"/>
                  <a:gd name="T37" fmla="*/ 587 h 640"/>
                  <a:gd name="T38" fmla="*/ 172 w 640"/>
                  <a:gd name="T39" fmla="*/ 550 h 640"/>
                  <a:gd name="T40" fmla="*/ 135 w 640"/>
                  <a:gd name="T41" fmla="*/ 587 h 640"/>
                  <a:gd name="T42" fmla="*/ 55 w 640"/>
                  <a:gd name="T43" fmla="*/ 508 h 640"/>
                  <a:gd name="T44" fmla="*/ 91 w 640"/>
                  <a:gd name="T45" fmla="*/ 472 h 640"/>
                  <a:gd name="T46" fmla="*/ 51 w 640"/>
                  <a:gd name="T47" fmla="*/ 378 h 640"/>
                  <a:gd name="T48" fmla="*/ 0 w 640"/>
                  <a:gd name="T49" fmla="*/ 378 h 640"/>
                  <a:gd name="T50" fmla="*/ 0 w 640"/>
                  <a:gd name="T51" fmla="*/ 266 h 640"/>
                  <a:gd name="T52" fmla="*/ 50 w 640"/>
                  <a:gd name="T53" fmla="*/ 266 h 640"/>
                  <a:gd name="T54" fmla="*/ 90 w 640"/>
                  <a:gd name="T55" fmla="*/ 171 h 640"/>
                  <a:gd name="T56" fmla="*/ 55 w 640"/>
                  <a:gd name="T57" fmla="*/ 136 h 640"/>
                  <a:gd name="T58" fmla="*/ 135 w 640"/>
                  <a:gd name="T59" fmla="*/ 56 h 640"/>
                  <a:gd name="T60" fmla="*/ 169 w 640"/>
                  <a:gd name="T61" fmla="*/ 90 h 640"/>
                  <a:gd name="T62" fmla="*/ 183 w 640"/>
                  <a:gd name="T63" fmla="*/ 83 h 640"/>
                  <a:gd name="T64" fmla="*/ 263 w 640"/>
                  <a:gd name="T65" fmla="*/ 53 h 640"/>
                  <a:gd name="T66" fmla="*/ 263 w 640"/>
                  <a:gd name="T67" fmla="*/ 0 h 640"/>
                  <a:gd name="T68" fmla="*/ 293 w 640"/>
                  <a:gd name="T69" fmla="*/ 82 h 640"/>
                  <a:gd name="T70" fmla="*/ 90 w 640"/>
                  <a:gd name="T71" fmla="*/ 247 h 640"/>
                  <a:gd name="T72" fmla="*/ 107 w 640"/>
                  <a:gd name="T73" fmla="*/ 433 h 640"/>
                  <a:gd name="T74" fmla="*/ 232 w 640"/>
                  <a:gd name="T75" fmla="*/ 544 h 640"/>
                  <a:gd name="T76" fmla="*/ 408 w 640"/>
                  <a:gd name="T77" fmla="*/ 544 h 640"/>
                  <a:gd name="T78" fmla="*/ 532 w 640"/>
                  <a:gd name="T79" fmla="*/ 432 h 640"/>
                  <a:gd name="T80" fmla="*/ 551 w 640"/>
                  <a:gd name="T81" fmla="*/ 260 h 640"/>
                  <a:gd name="T82" fmla="*/ 449 w 640"/>
                  <a:gd name="T83" fmla="*/ 119 h 640"/>
                  <a:gd name="T84" fmla="*/ 293 w 640"/>
                  <a:gd name="T85" fmla="*/ 82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0" h="640">
                    <a:moveTo>
                      <a:pt x="263" y="0"/>
                    </a:moveTo>
                    <a:cubicBezTo>
                      <a:pt x="302" y="0"/>
                      <a:pt x="340" y="0"/>
                      <a:pt x="378" y="0"/>
                    </a:cubicBezTo>
                    <a:cubicBezTo>
                      <a:pt x="378" y="18"/>
                      <a:pt x="378" y="36"/>
                      <a:pt x="378" y="54"/>
                    </a:cubicBezTo>
                    <a:cubicBezTo>
                      <a:pt x="410" y="62"/>
                      <a:pt x="441" y="75"/>
                      <a:pt x="469" y="94"/>
                    </a:cubicBezTo>
                    <a:cubicBezTo>
                      <a:pt x="482" y="82"/>
                      <a:pt x="494" y="68"/>
                      <a:pt x="507" y="56"/>
                    </a:cubicBezTo>
                    <a:cubicBezTo>
                      <a:pt x="533" y="83"/>
                      <a:pt x="560" y="109"/>
                      <a:pt x="586" y="135"/>
                    </a:cubicBezTo>
                    <a:cubicBezTo>
                      <a:pt x="573" y="148"/>
                      <a:pt x="561" y="161"/>
                      <a:pt x="547" y="174"/>
                    </a:cubicBezTo>
                    <a:cubicBezTo>
                      <a:pt x="564" y="202"/>
                      <a:pt x="577" y="232"/>
                      <a:pt x="584" y="265"/>
                    </a:cubicBezTo>
                    <a:cubicBezTo>
                      <a:pt x="602" y="268"/>
                      <a:pt x="621" y="265"/>
                      <a:pt x="640" y="266"/>
                    </a:cubicBezTo>
                    <a:cubicBezTo>
                      <a:pt x="640" y="303"/>
                      <a:pt x="640" y="341"/>
                      <a:pt x="640" y="378"/>
                    </a:cubicBezTo>
                    <a:cubicBezTo>
                      <a:pt x="621" y="378"/>
                      <a:pt x="602" y="378"/>
                      <a:pt x="583" y="378"/>
                    </a:cubicBezTo>
                    <a:cubicBezTo>
                      <a:pt x="576" y="410"/>
                      <a:pt x="563" y="440"/>
                      <a:pt x="546" y="468"/>
                    </a:cubicBezTo>
                    <a:cubicBezTo>
                      <a:pt x="560" y="481"/>
                      <a:pt x="573" y="494"/>
                      <a:pt x="586" y="508"/>
                    </a:cubicBezTo>
                    <a:cubicBezTo>
                      <a:pt x="560" y="534"/>
                      <a:pt x="533" y="560"/>
                      <a:pt x="507" y="587"/>
                    </a:cubicBezTo>
                    <a:cubicBezTo>
                      <a:pt x="494" y="574"/>
                      <a:pt x="481" y="561"/>
                      <a:pt x="468" y="548"/>
                    </a:cubicBezTo>
                    <a:cubicBezTo>
                      <a:pt x="439" y="564"/>
                      <a:pt x="410" y="578"/>
                      <a:pt x="378" y="585"/>
                    </a:cubicBezTo>
                    <a:cubicBezTo>
                      <a:pt x="378" y="604"/>
                      <a:pt x="378" y="622"/>
                      <a:pt x="378" y="640"/>
                    </a:cubicBezTo>
                    <a:cubicBezTo>
                      <a:pt x="340" y="640"/>
                      <a:pt x="302" y="640"/>
                      <a:pt x="263" y="640"/>
                    </a:cubicBezTo>
                    <a:cubicBezTo>
                      <a:pt x="263" y="622"/>
                      <a:pt x="263" y="605"/>
                      <a:pt x="263" y="587"/>
                    </a:cubicBezTo>
                    <a:cubicBezTo>
                      <a:pt x="231" y="580"/>
                      <a:pt x="200" y="568"/>
                      <a:pt x="172" y="550"/>
                    </a:cubicBezTo>
                    <a:cubicBezTo>
                      <a:pt x="159" y="562"/>
                      <a:pt x="147" y="574"/>
                      <a:pt x="135" y="587"/>
                    </a:cubicBezTo>
                    <a:cubicBezTo>
                      <a:pt x="108" y="561"/>
                      <a:pt x="82" y="534"/>
                      <a:pt x="55" y="508"/>
                    </a:cubicBezTo>
                    <a:cubicBezTo>
                      <a:pt x="67" y="496"/>
                      <a:pt x="79" y="484"/>
                      <a:pt x="91" y="472"/>
                    </a:cubicBezTo>
                    <a:cubicBezTo>
                      <a:pt x="72" y="443"/>
                      <a:pt x="59" y="411"/>
                      <a:pt x="51" y="378"/>
                    </a:cubicBezTo>
                    <a:cubicBezTo>
                      <a:pt x="34" y="378"/>
                      <a:pt x="17" y="378"/>
                      <a:pt x="0" y="378"/>
                    </a:cubicBezTo>
                    <a:cubicBezTo>
                      <a:pt x="0" y="341"/>
                      <a:pt x="0" y="303"/>
                      <a:pt x="0" y="266"/>
                    </a:cubicBezTo>
                    <a:cubicBezTo>
                      <a:pt x="17" y="266"/>
                      <a:pt x="33" y="266"/>
                      <a:pt x="50" y="266"/>
                    </a:cubicBezTo>
                    <a:cubicBezTo>
                      <a:pt x="57" y="232"/>
                      <a:pt x="70" y="199"/>
                      <a:pt x="90" y="171"/>
                    </a:cubicBezTo>
                    <a:cubicBezTo>
                      <a:pt x="79" y="158"/>
                      <a:pt x="67" y="147"/>
                      <a:pt x="55" y="136"/>
                    </a:cubicBezTo>
                    <a:cubicBezTo>
                      <a:pt x="81" y="109"/>
                      <a:pt x="108" y="82"/>
                      <a:pt x="135" y="56"/>
                    </a:cubicBezTo>
                    <a:cubicBezTo>
                      <a:pt x="146" y="67"/>
                      <a:pt x="157" y="79"/>
                      <a:pt x="169" y="90"/>
                    </a:cubicBezTo>
                    <a:cubicBezTo>
                      <a:pt x="174" y="89"/>
                      <a:pt x="178" y="85"/>
                      <a:pt x="183" y="83"/>
                    </a:cubicBezTo>
                    <a:cubicBezTo>
                      <a:pt x="208" y="68"/>
                      <a:pt x="235" y="59"/>
                      <a:pt x="263" y="53"/>
                    </a:cubicBezTo>
                    <a:cubicBezTo>
                      <a:pt x="263" y="35"/>
                      <a:pt x="263" y="18"/>
                      <a:pt x="263" y="0"/>
                    </a:cubicBezTo>
                    <a:close/>
                    <a:moveTo>
                      <a:pt x="293" y="82"/>
                    </a:moveTo>
                    <a:cubicBezTo>
                      <a:pt x="201" y="91"/>
                      <a:pt x="118" y="158"/>
                      <a:pt x="90" y="247"/>
                    </a:cubicBezTo>
                    <a:cubicBezTo>
                      <a:pt x="71" y="308"/>
                      <a:pt x="76" y="377"/>
                      <a:pt x="107" y="433"/>
                    </a:cubicBezTo>
                    <a:cubicBezTo>
                      <a:pt x="133" y="483"/>
                      <a:pt x="178" y="524"/>
                      <a:pt x="232" y="544"/>
                    </a:cubicBezTo>
                    <a:cubicBezTo>
                      <a:pt x="288" y="566"/>
                      <a:pt x="352" y="566"/>
                      <a:pt x="408" y="544"/>
                    </a:cubicBezTo>
                    <a:cubicBezTo>
                      <a:pt x="461" y="523"/>
                      <a:pt x="505" y="482"/>
                      <a:pt x="532" y="432"/>
                    </a:cubicBezTo>
                    <a:cubicBezTo>
                      <a:pt x="559" y="380"/>
                      <a:pt x="566" y="317"/>
                      <a:pt x="551" y="260"/>
                    </a:cubicBezTo>
                    <a:cubicBezTo>
                      <a:pt x="536" y="202"/>
                      <a:pt x="499" y="151"/>
                      <a:pt x="449" y="119"/>
                    </a:cubicBezTo>
                    <a:cubicBezTo>
                      <a:pt x="403" y="89"/>
                      <a:pt x="347" y="76"/>
                      <a:pt x="293" y="82"/>
                    </a:cubicBezTo>
                    <a:close/>
                  </a:path>
                </a:pathLst>
              </a:custGeom>
              <a:grpFill/>
              <a:ln w="9525">
                <a:noFill/>
                <a:round/>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mn-ea"/>
                  <a:sym typeface="+mn-lt"/>
                </a:endParaRPr>
              </a:p>
            </p:txBody>
          </p:sp>
          <p:sp>
            <p:nvSpPr>
              <p:cNvPr id="19" name="Freeform 19"/>
              <p:cNvSpPr>
                <a:spLocks noChangeArrowheads="1"/>
              </p:cNvSpPr>
              <p:nvPr/>
            </p:nvSpPr>
            <p:spPr bwMode="auto">
              <a:xfrm>
                <a:off x="501567" y="505246"/>
                <a:ext cx="855975" cy="853523"/>
              </a:xfrm>
              <a:custGeom>
                <a:avLst/>
                <a:gdLst>
                  <a:gd name="T0" fmla="*/ 352460 w 442"/>
                  <a:gd name="T1" fmla="*/ 17419 h 441"/>
                  <a:gd name="T2" fmla="*/ 642950 w 442"/>
                  <a:gd name="T3" fmla="*/ 69675 h 441"/>
                  <a:gd name="T4" fmla="*/ 836609 w 442"/>
                  <a:gd name="T5" fmla="*/ 354183 h 441"/>
                  <a:gd name="T6" fmla="*/ 778511 w 442"/>
                  <a:gd name="T7" fmla="*/ 650303 h 441"/>
                  <a:gd name="T8" fmla="*/ 474466 w 442"/>
                  <a:gd name="T9" fmla="*/ 841910 h 441"/>
                  <a:gd name="T10" fmla="*/ 183977 w 442"/>
                  <a:gd name="T11" fmla="*/ 766429 h 441"/>
                  <a:gd name="T12" fmla="*/ 11620 w 442"/>
                  <a:gd name="T13" fmla="*/ 478050 h 441"/>
                  <a:gd name="T14" fmla="*/ 81337 w 442"/>
                  <a:gd name="T15" fmla="*/ 193543 h 441"/>
                  <a:gd name="T16" fmla="*/ 352460 w 442"/>
                  <a:gd name="T17" fmla="*/ 17419 h 4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2"/>
                  <a:gd name="T28" fmla="*/ 0 h 441"/>
                  <a:gd name="T29" fmla="*/ 442 w 442"/>
                  <a:gd name="T30" fmla="*/ 441 h 4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2" h="441">
                    <a:moveTo>
                      <a:pt x="182" y="9"/>
                    </a:moveTo>
                    <a:cubicBezTo>
                      <a:pt x="233" y="0"/>
                      <a:pt x="287" y="9"/>
                      <a:pt x="332" y="36"/>
                    </a:cubicBezTo>
                    <a:cubicBezTo>
                      <a:pt x="384" y="68"/>
                      <a:pt x="422" y="122"/>
                      <a:pt x="432" y="183"/>
                    </a:cubicBezTo>
                    <a:cubicBezTo>
                      <a:pt x="442" y="235"/>
                      <a:pt x="431" y="291"/>
                      <a:pt x="402" y="336"/>
                    </a:cubicBezTo>
                    <a:cubicBezTo>
                      <a:pt x="368" y="391"/>
                      <a:pt x="309" y="428"/>
                      <a:pt x="245" y="435"/>
                    </a:cubicBezTo>
                    <a:cubicBezTo>
                      <a:pt x="193" y="441"/>
                      <a:pt x="138" y="427"/>
                      <a:pt x="95" y="396"/>
                    </a:cubicBezTo>
                    <a:cubicBezTo>
                      <a:pt x="47" y="362"/>
                      <a:pt x="13" y="307"/>
                      <a:pt x="6" y="247"/>
                    </a:cubicBezTo>
                    <a:cubicBezTo>
                      <a:pt x="0" y="196"/>
                      <a:pt x="13" y="142"/>
                      <a:pt x="42" y="100"/>
                    </a:cubicBezTo>
                    <a:cubicBezTo>
                      <a:pt x="74" y="52"/>
                      <a:pt x="126" y="19"/>
                      <a:pt x="182" y="9"/>
                    </a:cubicBezTo>
                    <a:close/>
                  </a:path>
                </a:pathLst>
              </a:custGeom>
              <a:grpFill/>
              <a:ln w="9525">
                <a:noFill/>
                <a:miter lim="800000"/>
              </a:ln>
            </p:spPr>
            <p:txBody>
              <a:bodyPr anchor="ctr"/>
              <a:lstStyle/>
              <a:p>
                <a:pPr lvl="0" algn="ctr">
                  <a:defRPr/>
                </a:pPr>
                <a:r>
                  <a:rPr lang="en-US" altLang="zh-CN" sz="44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04</a:t>
                </a:r>
                <a:endParaRPr lang="zh-CN" altLang="en-US" sz="44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20" name="Freeform 24"/>
              <p:cNvSpPr>
                <a:spLocks noEditPoints="1"/>
              </p:cNvSpPr>
              <p:nvPr/>
            </p:nvSpPr>
            <p:spPr bwMode="auto">
              <a:xfrm>
                <a:off x="0" y="0"/>
                <a:ext cx="1890994" cy="1857884"/>
              </a:xfrm>
              <a:custGeom>
                <a:avLst/>
                <a:gdLst>
                  <a:gd name="T0" fmla="*/ 0 w 977"/>
                  <a:gd name="T1" fmla="*/ 2 h 960"/>
                  <a:gd name="T2" fmla="*/ 412 w 977"/>
                  <a:gd name="T3" fmla="*/ 2 h 960"/>
                  <a:gd name="T4" fmla="*/ 560 w 977"/>
                  <a:gd name="T5" fmla="*/ 9 h 960"/>
                  <a:gd name="T6" fmla="*/ 864 w 977"/>
                  <a:gd name="T7" fmla="*/ 196 h 960"/>
                  <a:gd name="T8" fmla="*/ 946 w 977"/>
                  <a:gd name="T9" fmla="*/ 584 h 960"/>
                  <a:gd name="T10" fmla="*/ 721 w 977"/>
                  <a:gd name="T11" fmla="*/ 894 h 960"/>
                  <a:gd name="T12" fmla="*/ 479 w 977"/>
                  <a:gd name="T13" fmla="*/ 960 h 960"/>
                  <a:gd name="T14" fmla="*/ 477 w 977"/>
                  <a:gd name="T15" fmla="*/ 960 h 960"/>
                  <a:gd name="T16" fmla="*/ 305 w 977"/>
                  <a:gd name="T17" fmla="*/ 927 h 960"/>
                  <a:gd name="T18" fmla="*/ 92 w 977"/>
                  <a:gd name="T19" fmla="*/ 764 h 960"/>
                  <a:gd name="T20" fmla="*/ 0 w 977"/>
                  <a:gd name="T21" fmla="*/ 484 h 960"/>
                  <a:gd name="T22" fmla="*/ 0 w 977"/>
                  <a:gd name="T23" fmla="*/ 2 h 960"/>
                  <a:gd name="T24" fmla="*/ 422 w 977"/>
                  <a:gd name="T25" fmla="*/ 103 h 960"/>
                  <a:gd name="T26" fmla="*/ 158 w 977"/>
                  <a:gd name="T27" fmla="*/ 274 h 960"/>
                  <a:gd name="T28" fmla="*/ 100 w 977"/>
                  <a:gd name="T29" fmla="*/ 524 h 960"/>
                  <a:gd name="T30" fmla="*/ 224 w 977"/>
                  <a:gd name="T31" fmla="*/ 764 h 960"/>
                  <a:gd name="T32" fmla="*/ 448 w 977"/>
                  <a:gd name="T33" fmla="*/ 861 h 960"/>
                  <a:gd name="T34" fmla="*/ 683 w 977"/>
                  <a:gd name="T35" fmla="*/ 803 h 960"/>
                  <a:gd name="T36" fmla="*/ 838 w 977"/>
                  <a:gd name="T37" fmla="*/ 610 h 960"/>
                  <a:gd name="T38" fmla="*/ 844 w 977"/>
                  <a:gd name="T39" fmla="*/ 368 h 960"/>
                  <a:gd name="T40" fmla="*/ 665 w 977"/>
                  <a:gd name="T41" fmla="*/ 147 h 960"/>
                  <a:gd name="T42" fmla="*/ 422 w 977"/>
                  <a:gd name="T43" fmla="*/ 103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7" h="960">
                    <a:moveTo>
                      <a:pt x="0" y="2"/>
                    </a:moveTo>
                    <a:cubicBezTo>
                      <a:pt x="137" y="2"/>
                      <a:pt x="275" y="2"/>
                      <a:pt x="412" y="2"/>
                    </a:cubicBezTo>
                    <a:cubicBezTo>
                      <a:pt x="462" y="2"/>
                      <a:pt x="511" y="0"/>
                      <a:pt x="560" y="9"/>
                    </a:cubicBezTo>
                    <a:cubicBezTo>
                      <a:pt x="680" y="29"/>
                      <a:pt x="791" y="98"/>
                      <a:pt x="864" y="196"/>
                    </a:cubicBezTo>
                    <a:cubicBezTo>
                      <a:pt x="946" y="305"/>
                      <a:pt x="977" y="451"/>
                      <a:pt x="946" y="584"/>
                    </a:cubicBezTo>
                    <a:cubicBezTo>
                      <a:pt x="919" y="713"/>
                      <a:pt x="835" y="828"/>
                      <a:pt x="721" y="894"/>
                    </a:cubicBezTo>
                    <a:cubicBezTo>
                      <a:pt x="648" y="937"/>
                      <a:pt x="564" y="959"/>
                      <a:pt x="479" y="960"/>
                    </a:cubicBezTo>
                    <a:cubicBezTo>
                      <a:pt x="477" y="960"/>
                      <a:pt x="477" y="960"/>
                      <a:pt x="477" y="960"/>
                    </a:cubicBezTo>
                    <a:cubicBezTo>
                      <a:pt x="419" y="959"/>
                      <a:pt x="360" y="949"/>
                      <a:pt x="305" y="927"/>
                    </a:cubicBezTo>
                    <a:cubicBezTo>
                      <a:pt x="221" y="895"/>
                      <a:pt x="146" y="837"/>
                      <a:pt x="92" y="764"/>
                    </a:cubicBezTo>
                    <a:cubicBezTo>
                      <a:pt x="33" y="683"/>
                      <a:pt x="0" y="584"/>
                      <a:pt x="0" y="484"/>
                    </a:cubicBezTo>
                    <a:cubicBezTo>
                      <a:pt x="0" y="323"/>
                      <a:pt x="0" y="163"/>
                      <a:pt x="0" y="2"/>
                    </a:cubicBezTo>
                    <a:close/>
                    <a:moveTo>
                      <a:pt x="422" y="103"/>
                    </a:moveTo>
                    <a:cubicBezTo>
                      <a:pt x="315" y="118"/>
                      <a:pt x="216" y="183"/>
                      <a:pt x="158" y="274"/>
                    </a:cubicBezTo>
                    <a:cubicBezTo>
                      <a:pt x="110" y="347"/>
                      <a:pt x="89" y="437"/>
                      <a:pt x="100" y="524"/>
                    </a:cubicBezTo>
                    <a:cubicBezTo>
                      <a:pt x="109" y="616"/>
                      <a:pt x="155" y="703"/>
                      <a:pt x="224" y="764"/>
                    </a:cubicBezTo>
                    <a:cubicBezTo>
                      <a:pt x="285" y="820"/>
                      <a:pt x="365" y="855"/>
                      <a:pt x="448" y="861"/>
                    </a:cubicBezTo>
                    <a:cubicBezTo>
                      <a:pt x="530" y="868"/>
                      <a:pt x="614" y="847"/>
                      <a:pt x="683" y="803"/>
                    </a:cubicBezTo>
                    <a:cubicBezTo>
                      <a:pt x="754" y="758"/>
                      <a:pt x="810" y="689"/>
                      <a:pt x="838" y="610"/>
                    </a:cubicBezTo>
                    <a:cubicBezTo>
                      <a:pt x="866" y="533"/>
                      <a:pt x="868" y="446"/>
                      <a:pt x="844" y="368"/>
                    </a:cubicBezTo>
                    <a:cubicBezTo>
                      <a:pt x="815" y="275"/>
                      <a:pt x="750" y="194"/>
                      <a:pt x="665" y="147"/>
                    </a:cubicBezTo>
                    <a:cubicBezTo>
                      <a:pt x="592" y="106"/>
                      <a:pt x="505" y="91"/>
                      <a:pt x="422" y="103"/>
                    </a:cubicBezTo>
                    <a:close/>
                  </a:path>
                </a:pathLst>
              </a:custGeom>
              <a:grpFill/>
              <a:ln w="25400" cap="flat" cmpd="sng">
                <a:noFill/>
                <a:round/>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mn-ea"/>
                  <a:sym typeface="+mn-lt"/>
                </a:endParaRPr>
              </a:p>
            </p:txBody>
          </p:sp>
        </p:grpSp>
      </p:grpSp>
      <p:grpSp>
        <p:nvGrpSpPr>
          <p:cNvPr id="23" name="组合 22"/>
          <p:cNvGrpSpPr/>
          <p:nvPr/>
        </p:nvGrpSpPr>
        <p:grpSpPr>
          <a:xfrm>
            <a:off x="6344616" y="1397261"/>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26" name="组合 25"/>
          <p:cNvGrpSpPr/>
          <p:nvPr/>
        </p:nvGrpSpPr>
        <p:grpSpPr>
          <a:xfrm>
            <a:off x="6344616" y="2661325"/>
            <a:ext cx="4894816" cy="929367"/>
            <a:chOff x="6992384" y="1554441"/>
            <a:chExt cx="4894816" cy="929367"/>
          </a:xfrm>
        </p:grpSpPr>
        <p:sp>
          <p:nvSpPr>
            <p:cNvPr id="27" name="文本框 2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28" name="文本框 2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29" name="组合 28"/>
          <p:cNvGrpSpPr/>
          <p:nvPr/>
        </p:nvGrpSpPr>
        <p:grpSpPr>
          <a:xfrm>
            <a:off x="6344616" y="3925389"/>
            <a:ext cx="4894816" cy="929367"/>
            <a:chOff x="6992384" y="1554441"/>
            <a:chExt cx="4894816" cy="929367"/>
          </a:xfrm>
        </p:grpSpPr>
        <p:sp>
          <p:nvSpPr>
            <p:cNvPr id="30" name="文本框 2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31" name="文本框 3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32" name="组合 31"/>
          <p:cNvGrpSpPr/>
          <p:nvPr/>
        </p:nvGrpSpPr>
        <p:grpSpPr>
          <a:xfrm>
            <a:off x="6344616" y="5189453"/>
            <a:ext cx="4894816" cy="929367"/>
            <a:chOff x="6992384" y="1554441"/>
            <a:chExt cx="4894816" cy="929367"/>
          </a:xfrm>
        </p:grpSpPr>
        <p:sp>
          <p:nvSpPr>
            <p:cNvPr id="33" name="文本框 3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34" name="文本框 3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sp>
        <p:nvSpPr>
          <p:cNvPr id="35" name="矩形: 剪去单角 34"/>
          <p:cNvSpPr/>
          <p:nvPr/>
        </p:nvSpPr>
        <p:spPr>
          <a:xfrm>
            <a:off x="5466385" y="1404100"/>
            <a:ext cx="762000" cy="762000"/>
          </a:xfrm>
          <a:prstGeom prst="snip1Rect">
            <a:avLst/>
          </a:pr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4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１</a:t>
            </a:r>
          </a:p>
        </p:txBody>
      </p:sp>
      <p:sp>
        <p:nvSpPr>
          <p:cNvPr id="48" name="矩形: 剪去单角 47"/>
          <p:cNvSpPr/>
          <p:nvPr/>
        </p:nvSpPr>
        <p:spPr>
          <a:xfrm>
            <a:off x="5479085" y="2737320"/>
            <a:ext cx="762000" cy="762000"/>
          </a:xfrm>
          <a:prstGeom prst="snip1Rect">
            <a:avLst/>
          </a:prstGeom>
          <a:solidFill>
            <a:srgbClr val="457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4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２</a:t>
            </a:r>
          </a:p>
        </p:txBody>
      </p:sp>
      <p:sp>
        <p:nvSpPr>
          <p:cNvPr id="49" name="矩形: 剪去单角 48"/>
          <p:cNvSpPr/>
          <p:nvPr/>
        </p:nvSpPr>
        <p:spPr>
          <a:xfrm>
            <a:off x="5466385" y="5252756"/>
            <a:ext cx="762000" cy="762000"/>
          </a:xfrm>
          <a:prstGeom prst="snip1Rect">
            <a:avLst/>
          </a:prstGeom>
          <a:solidFill>
            <a:srgbClr val="457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4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４</a:t>
            </a:r>
          </a:p>
        </p:txBody>
      </p:sp>
      <p:sp>
        <p:nvSpPr>
          <p:cNvPr id="50" name="矩形: 剪去单角 49"/>
          <p:cNvSpPr/>
          <p:nvPr/>
        </p:nvSpPr>
        <p:spPr>
          <a:xfrm>
            <a:off x="5459070" y="3995038"/>
            <a:ext cx="762000" cy="762000"/>
          </a:xfrm>
          <a:prstGeom prst="snip1Rect">
            <a:avLst/>
          </a:pr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400" kern="0" dirty="0">
                <a:solidFill>
                  <a:srgbClr val="FFFFFF"/>
                </a:solidFill>
                <a:latin typeface="宋体" panose="02010600030101010101" pitchFamily="2" charset="-122"/>
                <a:ea typeface="宋体" panose="02010600030101010101" pitchFamily="2" charset="-122"/>
                <a:cs typeface="阿里巴巴普惠体 R" panose="00020600040101010101" pitchFamily="18" charset="-122"/>
                <a:sym typeface="+mn-lt"/>
              </a:rPr>
              <a:t>３</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heel(1)">
                                      <p:cBhvr>
                                        <p:cTn id="12" dur="2000"/>
                                        <p:tgtEl>
                                          <p:spTgt spid="22"/>
                                        </p:tgtEl>
                                      </p:cBhvr>
                                    </p:animEffect>
                                  </p:childTnLst>
                                </p:cTn>
                              </p:par>
                            </p:childTnLst>
                          </p:cTn>
                        </p:par>
                        <p:par>
                          <p:cTn id="13" fill="hold">
                            <p:stCondLst>
                              <p:cond delay="2500"/>
                            </p:stCondLst>
                            <p:childTnLst>
                              <p:par>
                                <p:cTn id="14" presetID="53" presetClass="entr" presetSubtype="16"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p:cTn id="16" dur="500" fill="hold"/>
                                        <p:tgtEl>
                                          <p:spTgt spid="35"/>
                                        </p:tgtEl>
                                        <p:attrNameLst>
                                          <p:attrName>ppt_w</p:attrName>
                                        </p:attrNameLst>
                                      </p:cBhvr>
                                      <p:tavLst>
                                        <p:tav tm="0">
                                          <p:val>
                                            <p:fltVal val="0"/>
                                          </p:val>
                                        </p:tav>
                                        <p:tav tm="100000">
                                          <p:val>
                                            <p:strVal val="#ppt_w"/>
                                          </p:val>
                                        </p:tav>
                                      </p:tavLst>
                                    </p:anim>
                                    <p:anim calcmode="lin" valueType="num">
                                      <p:cBhvr>
                                        <p:cTn id="17" dur="500" fill="hold"/>
                                        <p:tgtEl>
                                          <p:spTgt spid="35"/>
                                        </p:tgtEl>
                                        <p:attrNameLst>
                                          <p:attrName>ppt_h</p:attrName>
                                        </p:attrNameLst>
                                      </p:cBhvr>
                                      <p:tavLst>
                                        <p:tav tm="0">
                                          <p:val>
                                            <p:fltVal val="0"/>
                                          </p:val>
                                        </p:tav>
                                        <p:tav tm="100000">
                                          <p:val>
                                            <p:strVal val="#ppt_h"/>
                                          </p:val>
                                        </p:tav>
                                      </p:tavLst>
                                    </p:anim>
                                    <p:animEffect transition="in" filter="fade">
                                      <p:cBhvr>
                                        <p:cTn id="18" dur="500"/>
                                        <p:tgtEl>
                                          <p:spTgt spid="35"/>
                                        </p:tgtEl>
                                      </p:cBhvr>
                                    </p:animEffect>
                                  </p:childTnLst>
                                </p:cTn>
                              </p:par>
                            </p:childTnLst>
                          </p:cTn>
                        </p:par>
                        <p:par>
                          <p:cTn id="19" fill="hold">
                            <p:stCondLst>
                              <p:cond delay="3000"/>
                            </p:stCondLst>
                            <p:childTnLst>
                              <p:par>
                                <p:cTn id="20" presetID="42" presetClass="entr" presetSubtype="0"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anim calcmode="lin" valueType="num">
                                      <p:cBhvr>
                                        <p:cTn id="23" dur="1000" fill="hold"/>
                                        <p:tgtEl>
                                          <p:spTgt spid="23"/>
                                        </p:tgtEl>
                                        <p:attrNameLst>
                                          <p:attrName>ppt_x</p:attrName>
                                        </p:attrNameLst>
                                      </p:cBhvr>
                                      <p:tavLst>
                                        <p:tav tm="0">
                                          <p:val>
                                            <p:strVal val="#ppt_x"/>
                                          </p:val>
                                        </p:tav>
                                        <p:tav tm="100000">
                                          <p:val>
                                            <p:strVal val="#ppt_x"/>
                                          </p:val>
                                        </p:tav>
                                      </p:tavLst>
                                    </p:anim>
                                    <p:anim calcmode="lin" valueType="num">
                                      <p:cBhvr>
                                        <p:cTn id="24" dur="1000" fill="hold"/>
                                        <p:tgtEl>
                                          <p:spTgt spid="23"/>
                                        </p:tgtEl>
                                        <p:attrNameLst>
                                          <p:attrName>ppt_y</p:attrName>
                                        </p:attrNameLst>
                                      </p:cBhvr>
                                      <p:tavLst>
                                        <p:tav tm="0">
                                          <p:val>
                                            <p:strVal val="#ppt_y+.1"/>
                                          </p:val>
                                        </p:tav>
                                        <p:tav tm="100000">
                                          <p:val>
                                            <p:strVal val="#ppt_y"/>
                                          </p:val>
                                        </p:tav>
                                      </p:tavLst>
                                    </p:anim>
                                  </p:childTnLst>
                                </p:cTn>
                              </p:par>
                            </p:childTnLst>
                          </p:cTn>
                        </p:par>
                        <p:par>
                          <p:cTn id="25" fill="hold">
                            <p:stCondLst>
                              <p:cond delay="4000"/>
                            </p:stCondLst>
                            <p:childTnLst>
                              <p:par>
                                <p:cTn id="26" presetID="53" presetClass="entr" presetSubtype="16" fill="hold" grpId="0" nodeType="afterEffect">
                                  <p:stCondLst>
                                    <p:cond delay="0"/>
                                  </p:stCondLst>
                                  <p:childTnLst>
                                    <p:set>
                                      <p:cBhvr>
                                        <p:cTn id="27" dur="1" fill="hold">
                                          <p:stCondLst>
                                            <p:cond delay="0"/>
                                          </p:stCondLst>
                                        </p:cTn>
                                        <p:tgtEl>
                                          <p:spTgt spid="48"/>
                                        </p:tgtEl>
                                        <p:attrNameLst>
                                          <p:attrName>style.visibility</p:attrName>
                                        </p:attrNameLst>
                                      </p:cBhvr>
                                      <p:to>
                                        <p:strVal val="visible"/>
                                      </p:to>
                                    </p:set>
                                    <p:anim calcmode="lin" valueType="num">
                                      <p:cBhvr>
                                        <p:cTn id="28" dur="500" fill="hold"/>
                                        <p:tgtEl>
                                          <p:spTgt spid="48"/>
                                        </p:tgtEl>
                                        <p:attrNameLst>
                                          <p:attrName>ppt_w</p:attrName>
                                        </p:attrNameLst>
                                      </p:cBhvr>
                                      <p:tavLst>
                                        <p:tav tm="0">
                                          <p:val>
                                            <p:fltVal val="0"/>
                                          </p:val>
                                        </p:tav>
                                        <p:tav tm="100000">
                                          <p:val>
                                            <p:strVal val="#ppt_w"/>
                                          </p:val>
                                        </p:tav>
                                      </p:tavLst>
                                    </p:anim>
                                    <p:anim calcmode="lin" valueType="num">
                                      <p:cBhvr>
                                        <p:cTn id="29" dur="500" fill="hold"/>
                                        <p:tgtEl>
                                          <p:spTgt spid="48"/>
                                        </p:tgtEl>
                                        <p:attrNameLst>
                                          <p:attrName>ppt_h</p:attrName>
                                        </p:attrNameLst>
                                      </p:cBhvr>
                                      <p:tavLst>
                                        <p:tav tm="0">
                                          <p:val>
                                            <p:fltVal val="0"/>
                                          </p:val>
                                        </p:tav>
                                        <p:tav tm="100000">
                                          <p:val>
                                            <p:strVal val="#ppt_h"/>
                                          </p:val>
                                        </p:tav>
                                      </p:tavLst>
                                    </p:anim>
                                    <p:animEffect transition="in" filter="fade">
                                      <p:cBhvr>
                                        <p:cTn id="30" dur="500"/>
                                        <p:tgtEl>
                                          <p:spTgt spid="48"/>
                                        </p:tgtEl>
                                      </p:cBhvr>
                                    </p:animEffect>
                                  </p:childTnLst>
                                </p:cTn>
                              </p:par>
                            </p:childTnLst>
                          </p:cTn>
                        </p:par>
                        <p:par>
                          <p:cTn id="31" fill="hold">
                            <p:stCondLst>
                              <p:cond delay="4500"/>
                            </p:stCondLst>
                            <p:childTnLst>
                              <p:par>
                                <p:cTn id="32" presetID="42" presetClass="entr" presetSubtype="0" fill="hold"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1000"/>
                                        <p:tgtEl>
                                          <p:spTgt spid="26"/>
                                        </p:tgtEl>
                                      </p:cBhvr>
                                    </p:animEffect>
                                    <p:anim calcmode="lin" valueType="num">
                                      <p:cBhvr>
                                        <p:cTn id="35" dur="1000" fill="hold"/>
                                        <p:tgtEl>
                                          <p:spTgt spid="26"/>
                                        </p:tgtEl>
                                        <p:attrNameLst>
                                          <p:attrName>ppt_x</p:attrName>
                                        </p:attrNameLst>
                                      </p:cBhvr>
                                      <p:tavLst>
                                        <p:tav tm="0">
                                          <p:val>
                                            <p:strVal val="#ppt_x"/>
                                          </p:val>
                                        </p:tav>
                                        <p:tav tm="100000">
                                          <p:val>
                                            <p:strVal val="#ppt_x"/>
                                          </p:val>
                                        </p:tav>
                                      </p:tavLst>
                                    </p:anim>
                                    <p:anim calcmode="lin" valueType="num">
                                      <p:cBhvr>
                                        <p:cTn id="36" dur="1000" fill="hold"/>
                                        <p:tgtEl>
                                          <p:spTgt spid="26"/>
                                        </p:tgtEl>
                                        <p:attrNameLst>
                                          <p:attrName>ppt_y</p:attrName>
                                        </p:attrNameLst>
                                      </p:cBhvr>
                                      <p:tavLst>
                                        <p:tav tm="0">
                                          <p:val>
                                            <p:strVal val="#ppt_y+.1"/>
                                          </p:val>
                                        </p:tav>
                                        <p:tav tm="100000">
                                          <p:val>
                                            <p:strVal val="#ppt_y"/>
                                          </p:val>
                                        </p:tav>
                                      </p:tavLst>
                                    </p:anim>
                                  </p:childTnLst>
                                </p:cTn>
                              </p:par>
                            </p:childTnLst>
                          </p:cTn>
                        </p:par>
                        <p:par>
                          <p:cTn id="37" fill="hold">
                            <p:stCondLst>
                              <p:cond delay="5500"/>
                            </p:stCondLst>
                            <p:childTnLst>
                              <p:par>
                                <p:cTn id="38" presetID="53" presetClass="entr" presetSubtype="16" fill="hold" grpId="0" nodeType="afterEffect">
                                  <p:stCondLst>
                                    <p:cond delay="0"/>
                                  </p:stCondLst>
                                  <p:childTnLst>
                                    <p:set>
                                      <p:cBhvr>
                                        <p:cTn id="39" dur="1" fill="hold">
                                          <p:stCondLst>
                                            <p:cond delay="0"/>
                                          </p:stCondLst>
                                        </p:cTn>
                                        <p:tgtEl>
                                          <p:spTgt spid="50"/>
                                        </p:tgtEl>
                                        <p:attrNameLst>
                                          <p:attrName>style.visibility</p:attrName>
                                        </p:attrNameLst>
                                      </p:cBhvr>
                                      <p:to>
                                        <p:strVal val="visible"/>
                                      </p:to>
                                    </p:set>
                                    <p:anim calcmode="lin" valueType="num">
                                      <p:cBhvr>
                                        <p:cTn id="40" dur="500" fill="hold"/>
                                        <p:tgtEl>
                                          <p:spTgt spid="50"/>
                                        </p:tgtEl>
                                        <p:attrNameLst>
                                          <p:attrName>ppt_w</p:attrName>
                                        </p:attrNameLst>
                                      </p:cBhvr>
                                      <p:tavLst>
                                        <p:tav tm="0">
                                          <p:val>
                                            <p:fltVal val="0"/>
                                          </p:val>
                                        </p:tav>
                                        <p:tav tm="100000">
                                          <p:val>
                                            <p:strVal val="#ppt_w"/>
                                          </p:val>
                                        </p:tav>
                                      </p:tavLst>
                                    </p:anim>
                                    <p:anim calcmode="lin" valueType="num">
                                      <p:cBhvr>
                                        <p:cTn id="41" dur="500" fill="hold"/>
                                        <p:tgtEl>
                                          <p:spTgt spid="50"/>
                                        </p:tgtEl>
                                        <p:attrNameLst>
                                          <p:attrName>ppt_h</p:attrName>
                                        </p:attrNameLst>
                                      </p:cBhvr>
                                      <p:tavLst>
                                        <p:tav tm="0">
                                          <p:val>
                                            <p:fltVal val="0"/>
                                          </p:val>
                                        </p:tav>
                                        <p:tav tm="100000">
                                          <p:val>
                                            <p:strVal val="#ppt_h"/>
                                          </p:val>
                                        </p:tav>
                                      </p:tavLst>
                                    </p:anim>
                                    <p:animEffect transition="in" filter="fade">
                                      <p:cBhvr>
                                        <p:cTn id="42" dur="500"/>
                                        <p:tgtEl>
                                          <p:spTgt spid="50"/>
                                        </p:tgtEl>
                                      </p:cBhvr>
                                    </p:animEffect>
                                  </p:childTnLst>
                                </p:cTn>
                              </p:par>
                            </p:childTnLst>
                          </p:cTn>
                        </p:par>
                        <p:par>
                          <p:cTn id="43" fill="hold">
                            <p:stCondLst>
                              <p:cond delay="6000"/>
                            </p:stCondLst>
                            <p:childTnLst>
                              <p:par>
                                <p:cTn id="44" presetID="42" presetClass="entr" presetSubtype="0" fill="hold"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anim calcmode="lin" valueType="num">
                                      <p:cBhvr>
                                        <p:cTn id="47" dur="1000" fill="hold"/>
                                        <p:tgtEl>
                                          <p:spTgt spid="29"/>
                                        </p:tgtEl>
                                        <p:attrNameLst>
                                          <p:attrName>ppt_x</p:attrName>
                                        </p:attrNameLst>
                                      </p:cBhvr>
                                      <p:tavLst>
                                        <p:tav tm="0">
                                          <p:val>
                                            <p:strVal val="#ppt_x"/>
                                          </p:val>
                                        </p:tav>
                                        <p:tav tm="100000">
                                          <p:val>
                                            <p:strVal val="#ppt_x"/>
                                          </p:val>
                                        </p:tav>
                                      </p:tavLst>
                                    </p:anim>
                                    <p:anim calcmode="lin" valueType="num">
                                      <p:cBhvr>
                                        <p:cTn id="48" dur="1000" fill="hold"/>
                                        <p:tgtEl>
                                          <p:spTgt spid="29"/>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53" presetClass="entr" presetSubtype="16" fill="hold" grpId="0" nodeType="afterEffect">
                                  <p:stCondLst>
                                    <p:cond delay="0"/>
                                  </p:stCondLst>
                                  <p:childTnLst>
                                    <p:set>
                                      <p:cBhvr>
                                        <p:cTn id="51" dur="1" fill="hold">
                                          <p:stCondLst>
                                            <p:cond delay="0"/>
                                          </p:stCondLst>
                                        </p:cTn>
                                        <p:tgtEl>
                                          <p:spTgt spid="49"/>
                                        </p:tgtEl>
                                        <p:attrNameLst>
                                          <p:attrName>style.visibility</p:attrName>
                                        </p:attrNameLst>
                                      </p:cBhvr>
                                      <p:to>
                                        <p:strVal val="visible"/>
                                      </p:to>
                                    </p:set>
                                    <p:anim calcmode="lin" valueType="num">
                                      <p:cBhvr>
                                        <p:cTn id="52" dur="500" fill="hold"/>
                                        <p:tgtEl>
                                          <p:spTgt spid="49"/>
                                        </p:tgtEl>
                                        <p:attrNameLst>
                                          <p:attrName>ppt_w</p:attrName>
                                        </p:attrNameLst>
                                      </p:cBhvr>
                                      <p:tavLst>
                                        <p:tav tm="0">
                                          <p:val>
                                            <p:fltVal val="0"/>
                                          </p:val>
                                        </p:tav>
                                        <p:tav tm="100000">
                                          <p:val>
                                            <p:strVal val="#ppt_w"/>
                                          </p:val>
                                        </p:tav>
                                      </p:tavLst>
                                    </p:anim>
                                    <p:anim calcmode="lin" valueType="num">
                                      <p:cBhvr>
                                        <p:cTn id="53" dur="500" fill="hold"/>
                                        <p:tgtEl>
                                          <p:spTgt spid="49"/>
                                        </p:tgtEl>
                                        <p:attrNameLst>
                                          <p:attrName>ppt_h</p:attrName>
                                        </p:attrNameLst>
                                      </p:cBhvr>
                                      <p:tavLst>
                                        <p:tav tm="0">
                                          <p:val>
                                            <p:fltVal val="0"/>
                                          </p:val>
                                        </p:tav>
                                        <p:tav tm="100000">
                                          <p:val>
                                            <p:strVal val="#ppt_h"/>
                                          </p:val>
                                        </p:tav>
                                      </p:tavLst>
                                    </p:anim>
                                    <p:animEffect transition="in" filter="fade">
                                      <p:cBhvr>
                                        <p:cTn id="54" dur="500"/>
                                        <p:tgtEl>
                                          <p:spTgt spid="49"/>
                                        </p:tgtEl>
                                      </p:cBhvr>
                                    </p:animEffect>
                                  </p:childTnLst>
                                </p:cTn>
                              </p:par>
                            </p:childTnLst>
                          </p:cTn>
                        </p:par>
                        <p:par>
                          <p:cTn id="55" fill="hold">
                            <p:stCondLst>
                              <p:cond delay="7500"/>
                            </p:stCondLst>
                            <p:childTnLst>
                              <p:par>
                                <p:cTn id="56" presetID="42" presetClass="entr" presetSubtype="0" fill="hold" nodeType="after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1000"/>
                                        <p:tgtEl>
                                          <p:spTgt spid="32"/>
                                        </p:tgtEl>
                                      </p:cBhvr>
                                    </p:animEffect>
                                    <p:anim calcmode="lin" valueType="num">
                                      <p:cBhvr>
                                        <p:cTn id="59" dur="1000" fill="hold"/>
                                        <p:tgtEl>
                                          <p:spTgt spid="32"/>
                                        </p:tgtEl>
                                        <p:attrNameLst>
                                          <p:attrName>ppt_x</p:attrName>
                                        </p:attrNameLst>
                                      </p:cBhvr>
                                      <p:tavLst>
                                        <p:tav tm="0">
                                          <p:val>
                                            <p:strVal val="#ppt_x"/>
                                          </p:val>
                                        </p:tav>
                                        <p:tav tm="100000">
                                          <p:val>
                                            <p:strVal val="#ppt_x"/>
                                          </p:val>
                                        </p:tav>
                                      </p:tavLst>
                                    </p:anim>
                                    <p:anim calcmode="lin" valueType="num">
                                      <p:cBhvr>
                                        <p:cTn id="6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8" grpId="0" animBg="1"/>
      <p:bldP spid="49" grpId="0" animBg="1"/>
      <p:bldP spid="5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1402" y="303089"/>
            <a:ext cx="4601771" cy="646331"/>
            <a:chOff x="419002" y="303089"/>
            <a:chExt cx="4601771" cy="646331"/>
          </a:xfrm>
        </p:grpSpPr>
        <p:sp>
          <p:nvSpPr>
            <p:cNvPr id="3" name="文本框 2"/>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4" name="图形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cxnSp>
        <p:nvCxnSpPr>
          <p:cNvPr id="22" name="Straight Arrow Connector 26"/>
          <p:cNvCxnSpPr>
            <a:stCxn id="7" idx="5"/>
            <a:endCxn id="11" idx="1"/>
          </p:cNvCxnSpPr>
          <p:nvPr/>
        </p:nvCxnSpPr>
        <p:spPr>
          <a:xfrm>
            <a:off x="2503915" y="3582609"/>
            <a:ext cx="926509" cy="1166659"/>
          </a:xfrm>
          <a:prstGeom prst="straightConnector1">
            <a:avLst/>
          </a:prstGeom>
          <a:ln>
            <a:solidFill>
              <a:srgbClr val="7F8C8D"/>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7"/>
          <p:cNvCxnSpPr>
            <a:stCxn id="11" idx="7"/>
            <a:endCxn id="16" idx="3"/>
          </p:cNvCxnSpPr>
          <p:nvPr/>
        </p:nvCxnSpPr>
        <p:spPr>
          <a:xfrm flipV="1">
            <a:off x="4715362" y="3212183"/>
            <a:ext cx="2369222" cy="1537086"/>
          </a:xfrm>
          <a:prstGeom prst="straightConnector1">
            <a:avLst/>
          </a:prstGeom>
          <a:ln>
            <a:solidFill>
              <a:srgbClr val="7F8C8D"/>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8"/>
          <p:cNvCxnSpPr>
            <a:stCxn id="17" idx="5"/>
            <a:endCxn id="20" idx="1"/>
          </p:cNvCxnSpPr>
          <p:nvPr/>
        </p:nvCxnSpPr>
        <p:spPr>
          <a:xfrm>
            <a:off x="8342003" y="3582609"/>
            <a:ext cx="1267762" cy="1166659"/>
          </a:xfrm>
          <a:prstGeom prst="straightConnector1">
            <a:avLst/>
          </a:prstGeom>
          <a:ln>
            <a:solidFill>
              <a:srgbClr val="7F8C8D"/>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980377" y="1661125"/>
            <a:ext cx="1817177" cy="1996782"/>
            <a:chOff x="980377" y="1661125"/>
            <a:chExt cx="1817177" cy="1996782"/>
          </a:xfrm>
        </p:grpSpPr>
        <p:sp>
          <p:nvSpPr>
            <p:cNvPr id="6" name="Oval 7"/>
            <p:cNvSpPr/>
            <p:nvPr/>
          </p:nvSpPr>
          <p:spPr>
            <a:xfrm>
              <a:off x="980377" y="1661125"/>
              <a:ext cx="1817177" cy="1817177"/>
            </a:xfrm>
            <a:prstGeom prst="ellipse">
              <a:avLst/>
            </a:prstGeom>
            <a:solidFill>
              <a:srgbClr val="F25F46"/>
            </a:solidFill>
            <a:ln w="3175">
              <a:solidFill>
                <a:srgbClr val="F25F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sp>
          <p:nvSpPr>
            <p:cNvPr id="5" name="Oval 6"/>
            <p:cNvSpPr/>
            <p:nvPr/>
          </p:nvSpPr>
          <p:spPr>
            <a:xfrm>
              <a:off x="1057853" y="1738601"/>
              <a:ext cx="1662224" cy="16622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宋体" panose="02010600030101010101" pitchFamily="2" charset="-122"/>
                <a:cs typeface="+mn-ea"/>
                <a:sym typeface="+mn-lt"/>
              </a:endParaRPr>
            </a:p>
          </p:txBody>
        </p:sp>
        <p:sp>
          <p:nvSpPr>
            <p:cNvPr id="7" name="Oval 8"/>
            <p:cNvSpPr/>
            <p:nvPr/>
          </p:nvSpPr>
          <p:spPr>
            <a:xfrm>
              <a:off x="2065050" y="3143745"/>
              <a:ext cx="514162" cy="514162"/>
            </a:xfrm>
            <a:prstGeom prst="ellipse">
              <a:avLst/>
            </a:pr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pitchFamily="18" charset="-122"/>
                  <a:sym typeface="+mn-lt"/>
                </a:rPr>
                <a:t>1</a:t>
              </a:r>
            </a:p>
          </p:txBody>
        </p:sp>
        <p:sp>
          <p:nvSpPr>
            <p:cNvPr id="26" name="文本框 25"/>
            <p:cNvSpPr txBox="1"/>
            <p:nvPr/>
          </p:nvSpPr>
          <p:spPr>
            <a:xfrm>
              <a:off x="1424104" y="2150900"/>
              <a:ext cx="929721" cy="954107"/>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a:t>
              </a:r>
              <a:endParaRPr lang="en-US" altLang="zh-CN"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endParaRPr>
            </a:p>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内容</a:t>
              </a:r>
            </a:p>
          </p:txBody>
        </p:sp>
      </p:grpSp>
      <p:grpSp>
        <p:nvGrpSpPr>
          <p:cNvPr id="44" name="组合 43"/>
          <p:cNvGrpSpPr/>
          <p:nvPr/>
        </p:nvGrpSpPr>
        <p:grpSpPr>
          <a:xfrm>
            <a:off x="6818465" y="1661125"/>
            <a:ext cx="1817177" cy="1996782"/>
            <a:chOff x="6818465" y="1661125"/>
            <a:chExt cx="1817177" cy="1996782"/>
          </a:xfrm>
        </p:grpSpPr>
        <p:sp>
          <p:nvSpPr>
            <p:cNvPr id="16" name="Oval 17"/>
            <p:cNvSpPr/>
            <p:nvPr/>
          </p:nvSpPr>
          <p:spPr>
            <a:xfrm>
              <a:off x="6818465" y="1661125"/>
              <a:ext cx="1817177" cy="1817177"/>
            </a:xfrm>
            <a:prstGeom prst="ellipse">
              <a:avLst/>
            </a:prstGeom>
            <a:solidFill>
              <a:srgbClr val="F25F46"/>
            </a:solidFill>
            <a:ln w="3175">
              <a:solidFill>
                <a:srgbClr val="F25F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grpSp>
          <p:nvGrpSpPr>
            <p:cNvPr id="42" name="组合 41"/>
            <p:cNvGrpSpPr/>
            <p:nvPr/>
          </p:nvGrpSpPr>
          <p:grpSpPr>
            <a:xfrm>
              <a:off x="6895942" y="1738601"/>
              <a:ext cx="1662224" cy="1919306"/>
              <a:chOff x="6895942" y="1738601"/>
              <a:chExt cx="1662224" cy="1919306"/>
            </a:xfrm>
          </p:grpSpPr>
          <p:sp>
            <p:nvSpPr>
              <p:cNvPr id="15" name="Oval 16"/>
              <p:cNvSpPr/>
              <p:nvPr/>
            </p:nvSpPr>
            <p:spPr>
              <a:xfrm>
                <a:off x="6895942" y="1738601"/>
                <a:ext cx="1662224" cy="16622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宋体" panose="02010600030101010101" pitchFamily="2" charset="-122"/>
                  <a:cs typeface="+mn-ea"/>
                  <a:sym typeface="+mn-lt"/>
                </a:endParaRPr>
              </a:p>
            </p:txBody>
          </p:sp>
          <p:sp>
            <p:nvSpPr>
              <p:cNvPr id="17" name="Oval 18"/>
              <p:cNvSpPr/>
              <p:nvPr/>
            </p:nvSpPr>
            <p:spPr>
              <a:xfrm>
                <a:off x="7903138" y="3143745"/>
                <a:ext cx="514162" cy="514162"/>
              </a:xfrm>
              <a:prstGeom prst="ellipse">
                <a:avLst/>
              </a:pr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pitchFamily="18" charset="-122"/>
                    <a:sym typeface="+mn-lt"/>
                  </a:rPr>
                  <a:t>３</a:t>
                </a:r>
                <a:endParaRPr lang="en-US" altLang="zh-CN" sz="16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27" name="文本框 26"/>
              <p:cNvSpPr txBox="1"/>
              <p:nvPr/>
            </p:nvSpPr>
            <p:spPr>
              <a:xfrm>
                <a:off x="7262192" y="2150900"/>
                <a:ext cx="929721" cy="954107"/>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a:t>
                </a:r>
                <a:endParaRPr lang="en-US" altLang="zh-CN"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endParaRPr>
              </a:p>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内容</a:t>
                </a:r>
              </a:p>
            </p:txBody>
          </p:sp>
        </p:grpSp>
      </p:grpSp>
      <p:grpSp>
        <p:nvGrpSpPr>
          <p:cNvPr id="37" name="组合 36"/>
          <p:cNvGrpSpPr/>
          <p:nvPr/>
        </p:nvGrpSpPr>
        <p:grpSpPr>
          <a:xfrm>
            <a:off x="3164304" y="4483149"/>
            <a:ext cx="1817177" cy="1996782"/>
            <a:chOff x="3164304" y="4483149"/>
            <a:chExt cx="1817177" cy="1996782"/>
          </a:xfrm>
        </p:grpSpPr>
        <p:sp>
          <p:nvSpPr>
            <p:cNvPr id="11" name="Oval 12"/>
            <p:cNvSpPr/>
            <p:nvPr/>
          </p:nvSpPr>
          <p:spPr>
            <a:xfrm>
              <a:off x="3164304" y="4483149"/>
              <a:ext cx="1817177" cy="1817177"/>
            </a:xfrm>
            <a:prstGeom prst="ellipse">
              <a:avLst/>
            </a:prstGeom>
            <a:solidFill>
              <a:srgbClr val="457BF4"/>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grpSp>
          <p:nvGrpSpPr>
            <p:cNvPr id="34" name="组合 33"/>
            <p:cNvGrpSpPr/>
            <p:nvPr/>
          </p:nvGrpSpPr>
          <p:grpSpPr>
            <a:xfrm>
              <a:off x="3241781" y="4560626"/>
              <a:ext cx="1662224" cy="1919305"/>
              <a:chOff x="3241781" y="4560626"/>
              <a:chExt cx="1662224" cy="1919305"/>
            </a:xfrm>
          </p:grpSpPr>
          <p:sp>
            <p:nvSpPr>
              <p:cNvPr id="10" name="Oval 11"/>
              <p:cNvSpPr/>
              <p:nvPr/>
            </p:nvSpPr>
            <p:spPr>
              <a:xfrm>
                <a:off x="3241781" y="4560626"/>
                <a:ext cx="1662224" cy="16622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宋体" panose="02010600030101010101" pitchFamily="2" charset="-122"/>
                  <a:cs typeface="+mn-ea"/>
                  <a:sym typeface="+mn-lt"/>
                </a:endParaRPr>
              </a:p>
            </p:txBody>
          </p:sp>
          <p:sp>
            <p:nvSpPr>
              <p:cNvPr id="12" name="Oval 13"/>
              <p:cNvSpPr/>
              <p:nvPr/>
            </p:nvSpPr>
            <p:spPr>
              <a:xfrm>
                <a:off x="4248977" y="5965769"/>
                <a:ext cx="514162" cy="514162"/>
              </a:xfrm>
              <a:prstGeom prst="ellipse">
                <a:avLst/>
              </a:prstGeom>
              <a:solidFill>
                <a:srgbClr val="457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pitchFamily="18" charset="-122"/>
                    <a:sym typeface="+mn-lt"/>
                  </a:rPr>
                  <a:t>２</a:t>
                </a:r>
                <a:endParaRPr lang="en-US" altLang="zh-CN" sz="16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28" name="文本框 27"/>
              <p:cNvSpPr txBox="1"/>
              <p:nvPr/>
            </p:nvSpPr>
            <p:spPr>
              <a:xfrm>
                <a:off x="3608031" y="4956385"/>
                <a:ext cx="929721" cy="954107"/>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a:t>
                </a:r>
                <a:endParaRPr lang="en-US" altLang="zh-CN"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endParaRPr>
              </a:p>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内容</a:t>
                </a:r>
              </a:p>
            </p:txBody>
          </p:sp>
        </p:grpSp>
      </p:grpSp>
      <p:grpSp>
        <p:nvGrpSpPr>
          <p:cNvPr id="46" name="组合 45"/>
          <p:cNvGrpSpPr/>
          <p:nvPr/>
        </p:nvGrpSpPr>
        <p:grpSpPr>
          <a:xfrm>
            <a:off x="9343646" y="4483149"/>
            <a:ext cx="1817177" cy="1996781"/>
            <a:chOff x="9343646" y="4483149"/>
            <a:chExt cx="1817177" cy="1996781"/>
          </a:xfrm>
        </p:grpSpPr>
        <p:sp>
          <p:nvSpPr>
            <p:cNvPr id="20" name="Oval 22"/>
            <p:cNvSpPr/>
            <p:nvPr/>
          </p:nvSpPr>
          <p:spPr>
            <a:xfrm>
              <a:off x="9343646" y="4483149"/>
              <a:ext cx="1817177" cy="1817177"/>
            </a:xfrm>
            <a:prstGeom prst="ellipse">
              <a:avLst/>
            </a:prstGeom>
            <a:solidFill>
              <a:srgbClr val="457BF4"/>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cs typeface="+mn-ea"/>
                <a:sym typeface="+mn-lt"/>
              </a:endParaRPr>
            </a:p>
          </p:txBody>
        </p:sp>
        <p:sp>
          <p:nvSpPr>
            <p:cNvPr id="19" name="Oval 21"/>
            <p:cNvSpPr/>
            <p:nvPr/>
          </p:nvSpPr>
          <p:spPr>
            <a:xfrm>
              <a:off x="9421122" y="4560626"/>
              <a:ext cx="1662224" cy="16622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宋体" panose="02010600030101010101" pitchFamily="2" charset="-122"/>
                <a:cs typeface="+mn-ea"/>
                <a:sym typeface="+mn-lt"/>
              </a:endParaRPr>
            </a:p>
          </p:txBody>
        </p:sp>
        <p:sp>
          <p:nvSpPr>
            <p:cNvPr id="21" name="Oval 23"/>
            <p:cNvSpPr/>
            <p:nvPr/>
          </p:nvSpPr>
          <p:spPr>
            <a:xfrm>
              <a:off x="10428319" y="5981699"/>
              <a:ext cx="514162" cy="498231"/>
            </a:xfrm>
            <a:prstGeom prst="ellipse">
              <a:avLst/>
            </a:prstGeom>
            <a:solidFill>
              <a:srgbClr val="457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pitchFamily="18" charset="-122"/>
                <a:sym typeface="+mn-lt"/>
              </a:endParaRPr>
            </a:p>
            <a:p>
              <a:pPr algn="ctr"/>
              <a:r>
                <a:rPr lang="zh-CN" altLang="en-US" sz="16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pitchFamily="18" charset="-122"/>
                  <a:sym typeface="+mn-lt"/>
                </a:rPr>
                <a:t>４</a:t>
              </a:r>
              <a:endParaRPr lang="en-US" altLang="zh-CN" sz="16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pitchFamily="18" charset="-122"/>
                <a:sym typeface="+mn-lt"/>
              </a:endParaRPr>
            </a:p>
            <a:p>
              <a:pPr algn="ctr"/>
              <a:endParaRPr lang="en-US" altLang="zh-CN" sz="16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29" name="文本框 28"/>
            <p:cNvSpPr txBox="1"/>
            <p:nvPr/>
          </p:nvSpPr>
          <p:spPr>
            <a:xfrm>
              <a:off x="9804980" y="4957267"/>
              <a:ext cx="929721" cy="954107"/>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a:t>
              </a:r>
              <a:endParaRPr lang="en-US" altLang="zh-CN"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endParaRPr>
            </a:p>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内容</a:t>
              </a:r>
            </a:p>
          </p:txBody>
        </p:sp>
      </p:grpSp>
      <p:sp>
        <p:nvSpPr>
          <p:cNvPr id="30" name="文本框 29"/>
          <p:cNvSpPr txBox="1"/>
          <p:nvPr/>
        </p:nvSpPr>
        <p:spPr>
          <a:xfrm>
            <a:off x="3308111" y="2058109"/>
            <a:ext cx="2180604" cy="646331"/>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a:t>
            </a:r>
            <a:endParaRPr lang="en-US" altLang="zh-CN"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a:t>
            </a:r>
          </a:p>
        </p:txBody>
      </p:sp>
      <p:sp>
        <p:nvSpPr>
          <p:cNvPr id="31" name="文本框 30"/>
          <p:cNvSpPr txBox="1"/>
          <p:nvPr/>
        </p:nvSpPr>
        <p:spPr>
          <a:xfrm>
            <a:off x="9022430" y="2062586"/>
            <a:ext cx="2180604" cy="646331"/>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a:t>
            </a:r>
            <a:endParaRPr lang="en-US" altLang="zh-CN"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a:t>
            </a:r>
          </a:p>
        </p:txBody>
      </p:sp>
      <p:sp>
        <p:nvSpPr>
          <p:cNvPr id="32" name="文本框 31"/>
          <p:cNvSpPr txBox="1"/>
          <p:nvPr/>
        </p:nvSpPr>
        <p:spPr>
          <a:xfrm>
            <a:off x="6150241" y="5319438"/>
            <a:ext cx="2180604" cy="646331"/>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a:t>
            </a:r>
            <a:endParaRPr lang="en-US" altLang="zh-CN"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left)">
                                      <p:cBhvr>
                                        <p:cTn id="18" dur="500"/>
                                        <p:tgtEl>
                                          <p:spTgt spid="22"/>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500" fill="hold"/>
                                        <p:tgtEl>
                                          <p:spTgt spid="37"/>
                                        </p:tgtEl>
                                        <p:attrNameLst>
                                          <p:attrName>ppt_w</p:attrName>
                                        </p:attrNameLst>
                                      </p:cBhvr>
                                      <p:tavLst>
                                        <p:tav tm="0">
                                          <p:val>
                                            <p:fltVal val="0"/>
                                          </p:val>
                                        </p:tav>
                                        <p:tav tm="100000">
                                          <p:val>
                                            <p:strVal val="#ppt_w"/>
                                          </p:val>
                                        </p:tav>
                                      </p:tavLst>
                                    </p:anim>
                                    <p:anim calcmode="lin" valueType="num">
                                      <p:cBhvr>
                                        <p:cTn id="23" dur="500" fill="hold"/>
                                        <p:tgtEl>
                                          <p:spTgt spid="37"/>
                                        </p:tgtEl>
                                        <p:attrNameLst>
                                          <p:attrName>ppt_h</p:attrName>
                                        </p:attrNameLst>
                                      </p:cBhvr>
                                      <p:tavLst>
                                        <p:tav tm="0">
                                          <p:val>
                                            <p:fltVal val="0"/>
                                          </p:val>
                                        </p:tav>
                                        <p:tav tm="100000">
                                          <p:val>
                                            <p:strVal val="#ppt_h"/>
                                          </p:val>
                                        </p:tav>
                                      </p:tavLst>
                                    </p:anim>
                                    <p:animEffect transition="in" filter="fade">
                                      <p:cBhvr>
                                        <p:cTn id="24" dur="500"/>
                                        <p:tgtEl>
                                          <p:spTgt spid="37"/>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left)">
                                      <p:cBhvr>
                                        <p:cTn id="28" dur="500"/>
                                        <p:tgtEl>
                                          <p:spTgt spid="23"/>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childTnLst>
                          </p:cTn>
                        </p:par>
                        <p:par>
                          <p:cTn id="35" fill="hold">
                            <p:stCondLst>
                              <p:cond delay="3000"/>
                            </p:stCondLst>
                            <p:childTnLst>
                              <p:par>
                                <p:cTn id="36" presetID="22" presetClass="entr" presetSubtype="8"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wipe(left)">
                                      <p:cBhvr>
                                        <p:cTn id="38" dur="500"/>
                                        <p:tgtEl>
                                          <p:spTgt spid="24"/>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46"/>
                                        </p:tgtEl>
                                        <p:attrNameLst>
                                          <p:attrName>style.visibility</p:attrName>
                                        </p:attrNameLst>
                                      </p:cBhvr>
                                      <p:to>
                                        <p:strVal val="visible"/>
                                      </p:to>
                                    </p:set>
                                    <p:anim calcmode="lin" valueType="num">
                                      <p:cBhvr>
                                        <p:cTn id="42" dur="500" fill="hold"/>
                                        <p:tgtEl>
                                          <p:spTgt spid="46"/>
                                        </p:tgtEl>
                                        <p:attrNameLst>
                                          <p:attrName>ppt_w</p:attrName>
                                        </p:attrNameLst>
                                      </p:cBhvr>
                                      <p:tavLst>
                                        <p:tav tm="0">
                                          <p:val>
                                            <p:fltVal val="0"/>
                                          </p:val>
                                        </p:tav>
                                        <p:tav tm="100000">
                                          <p:val>
                                            <p:strVal val="#ppt_w"/>
                                          </p:val>
                                        </p:tav>
                                      </p:tavLst>
                                    </p:anim>
                                    <p:anim calcmode="lin" valueType="num">
                                      <p:cBhvr>
                                        <p:cTn id="43" dur="500" fill="hold"/>
                                        <p:tgtEl>
                                          <p:spTgt spid="46"/>
                                        </p:tgtEl>
                                        <p:attrNameLst>
                                          <p:attrName>ppt_h</p:attrName>
                                        </p:attrNameLst>
                                      </p:cBhvr>
                                      <p:tavLst>
                                        <p:tav tm="0">
                                          <p:val>
                                            <p:fltVal val="0"/>
                                          </p:val>
                                        </p:tav>
                                        <p:tav tm="100000">
                                          <p:val>
                                            <p:strVal val="#ppt_h"/>
                                          </p:val>
                                        </p:tav>
                                      </p:tavLst>
                                    </p:anim>
                                    <p:animEffect transition="in" filter="fade">
                                      <p:cBhvr>
                                        <p:cTn id="44" dur="500"/>
                                        <p:tgtEl>
                                          <p:spTgt spid="46"/>
                                        </p:tgtEl>
                                      </p:cBhvr>
                                    </p:animEffect>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1000"/>
                                        <p:tgtEl>
                                          <p:spTgt spid="30"/>
                                        </p:tgtEl>
                                      </p:cBhvr>
                                    </p:animEffect>
                                    <p:anim calcmode="lin" valueType="num">
                                      <p:cBhvr>
                                        <p:cTn id="49" dur="1000" fill="hold"/>
                                        <p:tgtEl>
                                          <p:spTgt spid="30"/>
                                        </p:tgtEl>
                                        <p:attrNameLst>
                                          <p:attrName>ppt_x</p:attrName>
                                        </p:attrNameLst>
                                      </p:cBhvr>
                                      <p:tavLst>
                                        <p:tav tm="0">
                                          <p:val>
                                            <p:strVal val="#ppt_x"/>
                                          </p:val>
                                        </p:tav>
                                        <p:tav tm="100000">
                                          <p:val>
                                            <p:strVal val="#ppt_x"/>
                                          </p:val>
                                        </p:tav>
                                      </p:tavLst>
                                    </p:anim>
                                    <p:anim calcmode="lin" valueType="num">
                                      <p:cBhvr>
                                        <p:cTn id="50" dur="1000" fill="hold"/>
                                        <p:tgtEl>
                                          <p:spTgt spid="30"/>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42" presetClass="entr" presetSubtype="0" fill="hold" grpId="0" nodeType="after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1000"/>
                                        <p:tgtEl>
                                          <p:spTgt spid="31"/>
                                        </p:tgtEl>
                                      </p:cBhvr>
                                    </p:animEffect>
                                    <p:anim calcmode="lin" valueType="num">
                                      <p:cBhvr>
                                        <p:cTn id="55" dur="1000" fill="hold"/>
                                        <p:tgtEl>
                                          <p:spTgt spid="31"/>
                                        </p:tgtEl>
                                        <p:attrNameLst>
                                          <p:attrName>ppt_x</p:attrName>
                                        </p:attrNameLst>
                                      </p:cBhvr>
                                      <p:tavLst>
                                        <p:tav tm="0">
                                          <p:val>
                                            <p:strVal val="#ppt_x"/>
                                          </p:val>
                                        </p:tav>
                                        <p:tav tm="100000">
                                          <p:val>
                                            <p:strVal val="#ppt_x"/>
                                          </p:val>
                                        </p:tav>
                                      </p:tavLst>
                                    </p:anim>
                                    <p:anim calcmode="lin" valueType="num">
                                      <p:cBhvr>
                                        <p:cTn id="56" dur="1000" fill="hold"/>
                                        <p:tgtEl>
                                          <p:spTgt spid="31"/>
                                        </p:tgtEl>
                                        <p:attrNameLst>
                                          <p:attrName>ppt_y</p:attrName>
                                        </p:attrNameLst>
                                      </p:cBhvr>
                                      <p:tavLst>
                                        <p:tav tm="0">
                                          <p:val>
                                            <p:strVal val="#ppt_y+.1"/>
                                          </p:val>
                                        </p:tav>
                                        <p:tav tm="100000">
                                          <p:val>
                                            <p:strVal val="#ppt_y"/>
                                          </p:val>
                                        </p:tav>
                                      </p:tavLst>
                                    </p:anim>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1000"/>
                                        <p:tgtEl>
                                          <p:spTgt spid="32"/>
                                        </p:tgtEl>
                                      </p:cBhvr>
                                    </p:animEffect>
                                    <p:anim calcmode="lin" valueType="num">
                                      <p:cBhvr>
                                        <p:cTn id="61" dur="1000" fill="hold"/>
                                        <p:tgtEl>
                                          <p:spTgt spid="32"/>
                                        </p:tgtEl>
                                        <p:attrNameLst>
                                          <p:attrName>ppt_x</p:attrName>
                                        </p:attrNameLst>
                                      </p:cBhvr>
                                      <p:tavLst>
                                        <p:tav tm="0">
                                          <p:val>
                                            <p:strVal val="#ppt_x"/>
                                          </p:val>
                                        </p:tav>
                                        <p:tav tm="100000">
                                          <p:val>
                                            <p:strVal val="#ppt_x"/>
                                          </p:val>
                                        </p:tav>
                                      </p:tavLst>
                                    </p:anim>
                                    <p:anim calcmode="lin" valueType="num">
                                      <p:cBhvr>
                                        <p:cTn id="6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571402" y="303089"/>
            <a:ext cx="4601771" cy="646331"/>
            <a:chOff x="419002" y="303089"/>
            <a:chExt cx="4601771" cy="646331"/>
          </a:xfrm>
        </p:grpSpPr>
        <p:sp>
          <p:nvSpPr>
            <p:cNvPr id="28" name="文本框 27"/>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29" name="图形 28"/>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grpSp>
        <p:nvGrpSpPr>
          <p:cNvPr id="48" name="组合 47"/>
          <p:cNvGrpSpPr/>
          <p:nvPr/>
        </p:nvGrpSpPr>
        <p:grpSpPr>
          <a:xfrm>
            <a:off x="3965576" y="1646704"/>
            <a:ext cx="4260848" cy="4280247"/>
            <a:chOff x="3651252" y="1820089"/>
            <a:chExt cx="3835400" cy="3852862"/>
          </a:xfrm>
        </p:grpSpPr>
        <p:sp>
          <p:nvSpPr>
            <p:cNvPr id="34" name="六边形 14"/>
            <p:cNvSpPr>
              <a:spLocks noChangeArrowheads="1"/>
            </p:cNvSpPr>
            <p:nvPr/>
          </p:nvSpPr>
          <p:spPr bwMode="auto">
            <a:xfrm rot="5400000">
              <a:off x="5497515" y="1921689"/>
              <a:ext cx="1468437" cy="1265237"/>
            </a:xfrm>
            <a:prstGeom prst="hexagon">
              <a:avLst>
                <a:gd name="adj" fmla="val 25007"/>
                <a:gd name="vf" fmla="val 115470"/>
              </a:avLst>
            </a:prstGeom>
            <a:solidFill>
              <a:srgbClr val="457BF4"/>
            </a:solidFill>
            <a:ln>
              <a:noFill/>
            </a:ln>
          </p:spPr>
          <p:txBody>
            <a:bodyPr anchor="ctr"/>
            <a:lstStyle/>
            <a:p>
              <a:pPr algn="ctr" eaLnBrk="1" hangingPunct="1">
                <a:buFont typeface="Arial" panose="020B0604020202020204" pitchFamily="34" charset="0"/>
                <a:buNone/>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5" name="六边形 15"/>
            <p:cNvSpPr>
              <a:spLocks noChangeArrowheads="1"/>
            </p:cNvSpPr>
            <p:nvPr/>
          </p:nvSpPr>
          <p:spPr bwMode="auto">
            <a:xfrm rot="5400000">
              <a:off x="4191796" y="1930420"/>
              <a:ext cx="1466850" cy="1265238"/>
            </a:xfrm>
            <a:prstGeom prst="hexagon">
              <a:avLst>
                <a:gd name="adj" fmla="val 24980"/>
                <a:gd name="vf" fmla="val 115470"/>
              </a:avLst>
            </a:prstGeom>
            <a:solidFill>
              <a:srgbClr val="F25F46"/>
            </a:solidFill>
            <a:ln>
              <a:noFill/>
            </a:ln>
          </p:spPr>
          <p:txBody>
            <a:bodyPr anchor="ctr"/>
            <a:lstStyle/>
            <a:p>
              <a:pPr algn="ctr" eaLnBrk="1" hangingPunct="1">
                <a:buFont typeface="Arial" panose="020B0604020202020204" pitchFamily="34" charset="0"/>
                <a:buNone/>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grpSp>
          <p:nvGrpSpPr>
            <p:cNvPr id="47" name="组合 46"/>
            <p:cNvGrpSpPr/>
            <p:nvPr/>
          </p:nvGrpSpPr>
          <p:grpSpPr>
            <a:xfrm>
              <a:off x="3651252" y="2207439"/>
              <a:ext cx="3835400" cy="3465512"/>
              <a:chOff x="3651252" y="2207439"/>
              <a:chExt cx="3835400" cy="3465512"/>
            </a:xfrm>
          </p:grpSpPr>
          <p:sp>
            <p:nvSpPr>
              <p:cNvPr id="30" name="六边形 10"/>
              <p:cNvSpPr>
                <a:spLocks noChangeArrowheads="1"/>
              </p:cNvSpPr>
              <p:nvPr/>
            </p:nvSpPr>
            <p:spPr bwMode="auto">
              <a:xfrm rot="5400000">
                <a:off x="3550446" y="3114695"/>
                <a:ext cx="1466850" cy="1265238"/>
              </a:xfrm>
              <a:prstGeom prst="hexagon">
                <a:avLst>
                  <a:gd name="adj" fmla="val 24980"/>
                  <a:gd name="vf" fmla="val 115470"/>
                </a:avLst>
              </a:prstGeom>
              <a:solidFill>
                <a:srgbClr val="457BF4"/>
              </a:solidFill>
              <a:ln>
                <a:noFill/>
              </a:ln>
            </p:spPr>
            <p:txBody>
              <a:bodyPr anchor="ctr"/>
              <a:lstStyle/>
              <a:p>
                <a:pPr algn="ctr" eaLnBrk="1" hangingPunct="1">
                  <a:buFont typeface="Arial" panose="020B0604020202020204" pitchFamily="34" charset="0"/>
                  <a:buNone/>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1" name="六边形 11"/>
              <p:cNvSpPr>
                <a:spLocks noChangeArrowheads="1"/>
              </p:cNvSpPr>
              <p:nvPr/>
            </p:nvSpPr>
            <p:spPr bwMode="auto">
              <a:xfrm rot="5400000">
                <a:off x="4180684" y="4306907"/>
                <a:ext cx="1466850" cy="1265237"/>
              </a:xfrm>
              <a:prstGeom prst="hexagon">
                <a:avLst>
                  <a:gd name="adj" fmla="val 24980"/>
                  <a:gd name="vf" fmla="val 115470"/>
                </a:avLst>
              </a:prstGeom>
              <a:solidFill>
                <a:srgbClr val="F25F46"/>
              </a:solidFill>
              <a:ln>
                <a:noFill/>
              </a:ln>
            </p:spPr>
            <p:txBody>
              <a:bodyPr anchor="ctr"/>
              <a:lstStyle/>
              <a:p>
                <a:pPr algn="ctr" eaLnBrk="1" hangingPunct="1">
                  <a:buFont typeface="Arial" panose="020B0604020202020204" pitchFamily="34" charset="0"/>
                  <a:buNone/>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2" name="六边形 12"/>
              <p:cNvSpPr>
                <a:spLocks noChangeArrowheads="1"/>
              </p:cNvSpPr>
              <p:nvPr/>
            </p:nvSpPr>
            <p:spPr bwMode="auto">
              <a:xfrm rot="5400000">
                <a:off x="5474496" y="4291032"/>
                <a:ext cx="1466850" cy="1265238"/>
              </a:xfrm>
              <a:prstGeom prst="hexagon">
                <a:avLst>
                  <a:gd name="adj" fmla="val 24980"/>
                  <a:gd name="vf" fmla="val 115470"/>
                </a:avLst>
              </a:prstGeom>
              <a:solidFill>
                <a:srgbClr val="457BF4"/>
              </a:solidFill>
              <a:ln>
                <a:noFill/>
              </a:ln>
            </p:spPr>
            <p:txBody>
              <a:bodyPr anchor="ctr"/>
              <a:lstStyle/>
              <a:p>
                <a:pPr algn="ctr" eaLnBrk="1" hangingPunct="1">
                  <a:buFont typeface="Arial" panose="020B0604020202020204" pitchFamily="34" charset="0"/>
                  <a:buNone/>
                </a:pPr>
                <a:endParaRPr lang="zh-CN" altLang="en-US" dirty="0">
                  <a:solidFill>
                    <a:schemeClr val="bg1">
                      <a:lumMod val="50000"/>
                    </a:schemeClr>
                  </a:solidFill>
                  <a:latin typeface="宋体" panose="02010600030101010101" pitchFamily="2" charset="-122"/>
                  <a:ea typeface="宋体" panose="02010600030101010101" pitchFamily="2" charset="-122"/>
                  <a:cs typeface="+mn-ea"/>
                  <a:sym typeface="+mn-lt"/>
                </a:endParaRPr>
              </a:p>
            </p:txBody>
          </p:sp>
          <p:sp>
            <p:nvSpPr>
              <p:cNvPr id="33" name="六边形 13"/>
              <p:cNvSpPr>
                <a:spLocks noChangeArrowheads="1"/>
              </p:cNvSpPr>
              <p:nvPr/>
            </p:nvSpPr>
            <p:spPr bwMode="auto">
              <a:xfrm rot="5400000">
                <a:off x="6120609" y="3114695"/>
                <a:ext cx="1466850" cy="1265237"/>
              </a:xfrm>
              <a:prstGeom prst="hexagon">
                <a:avLst>
                  <a:gd name="adj" fmla="val 24980"/>
                  <a:gd name="vf" fmla="val 115470"/>
                </a:avLst>
              </a:prstGeom>
              <a:solidFill>
                <a:srgbClr val="F25F46"/>
              </a:solidFill>
              <a:ln>
                <a:noFill/>
              </a:ln>
            </p:spPr>
            <p:txBody>
              <a:bodyPr anchor="ctr"/>
              <a:lstStyle/>
              <a:p>
                <a:pPr algn="ctr" eaLnBrk="1" hangingPunct="1">
                  <a:buFont typeface="Arial" panose="020B0604020202020204" pitchFamily="34" charset="0"/>
                  <a:buNone/>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6" name="六边形 16"/>
              <p:cNvSpPr>
                <a:spLocks noChangeArrowheads="1"/>
              </p:cNvSpPr>
              <p:nvPr/>
            </p:nvSpPr>
            <p:spPr bwMode="auto">
              <a:xfrm rot="5400000">
                <a:off x="4884740" y="3156764"/>
                <a:ext cx="1379537" cy="1189037"/>
              </a:xfrm>
              <a:prstGeom prst="hexagon">
                <a:avLst>
                  <a:gd name="adj" fmla="val 24993"/>
                  <a:gd name="vf" fmla="val 115470"/>
                </a:avLst>
              </a:prstGeom>
              <a:noFill/>
              <a:ln w="12700">
                <a:solidFill>
                  <a:srgbClr val="F25F46"/>
                </a:solidFill>
                <a:miter lim="800000"/>
              </a:ln>
              <a:extLst>
                <a:ext uri="{909E8E84-426E-40DD-AFC4-6F175D3DCCD1}">
                  <a14:hiddenFill xmlns:a14="http://schemas.microsoft.com/office/drawing/2010/main">
                    <a:solidFill>
                      <a:srgbClr val="FFFFFF"/>
                    </a:solidFill>
                  </a14:hiddenFill>
                </a:ext>
              </a:extLst>
            </p:spPr>
            <p:txBody>
              <a:bodyPr anchor="ctr"/>
              <a:lstStyle/>
              <a:p>
                <a:pPr algn="ctr" eaLnBrk="1" hangingPunct="1">
                  <a:buFont typeface="Arial" panose="020B0604020202020204" pitchFamily="34" charset="0"/>
                  <a:buNone/>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pic>
            <p:nvPicPr>
              <p:cNvPr id="37" name="图片 2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1365" y="4733151"/>
                <a:ext cx="630237"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图片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51540" y="2243951"/>
                <a:ext cx="569912"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图片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3427" y="2207439"/>
                <a:ext cx="739775"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图片 2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56365" y="3413939"/>
                <a:ext cx="763587"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图片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70340" y="3409176"/>
                <a:ext cx="6619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图片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16615" y="4517251"/>
                <a:ext cx="584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文本框 45"/>
              <p:cNvSpPr txBox="1"/>
              <p:nvPr/>
            </p:nvSpPr>
            <p:spPr>
              <a:xfrm>
                <a:off x="5108979" y="3532911"/>
                <a:ext cx="994961" cy="470976"/>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a:t>
                </a:r>
              </a:p>
            </p:txBody>
          </p:sp>
        </p:grpSp>
      </p:grpSp>
      <p:grpSp>
        <p:nvGrpSpPr>
          <p:cNvPr id="49" name="组合 48"/>
          <p:cNvGrpSpPr/>
          <p:nvPr/>
        </p:nvGrpSpPr>
        <p:grpSpPr>
          <a:xfrm>
            <a:off x="8030289" y="1703017"/>
            <a:ext cx="4894816" cy="929367"/>
            <a:chOff x="6992384" y="1554441"/>
            <a:chExt cx="4894816" cy="929367"/>
          </a:xfrm>
        </p:grpSpPr>
        <p:sp>
          <p:nvSpPr>
            <p:cNvPr id="50" name="文本框 49"/>
            <p:cNvSpPr txBox="1"/>
            <p:nvPr/>
          </p:nvSpPr>
          <p:spPr>
            <a:xfrm>
              <a:off x="6992384" y="1554441"/>
              <a:ext cx="2655858" cy="523220"/>
            </a:xfrm>
            <a:prstGeom prst="rect">
              <a:avLst/>
            </a:prstGeom>
            <a:noFill/>
          </p:spPr>
          <p:txBody>
            <a:bodyPr wrap="square" rtlCol="0" anchor="ctr" anchorCtr="0">
              <a:spAutoFit/>
            </a:bodyPr>
            <a:lstStyle/>
            <a:p>
              <a:r>
                <a:rPr lang="en-US" altLang="zh-CN"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01</a:t>
              </a:r>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51" name="文本框 5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55" name="组合 54"/>
          <p:cNvGrpSpPr/>
          <p:nvPr/>
        </p:nvGrpSpPr>
        <p:grpSpPr>
          <a:xfrm>
            <a:off x="8030289" y="4882902"/>
            <a:ext cx="4894816" cy="929367"/>
            <a:chOff x="6992384" y="1554441"/>
            <a:chExt cx="4894816" cy="929367"/>
          </a:xfrm>
        </p:grpSpPr>
        <p:sp>
          <p:nvSpPr>
            <p:cNvPr id="56" name="文本框 55"/>
            <p:cNvSpPr txBox="1"/>
            <p:nvPr/>
          </p:nvSpPr>
          <p:spPr>
            <a:xfrm>
              <a:off x="6992384" y="1554441"/>
              <a:ext cx="2655858" cy="523220"/>
            </a:xfrm>
            <a:prstGeom prst="rect">
              <a:avLst/>
            </a:prstGeom>
            <a:noFill/>
          </p:spPr>
          <p:txBody>
            <a:bodyPr wrap="square" rtlCol="0" anchor="ctr" anchorCtr="0">
              <a:spAutoFit/>
            </a:bodyPr>
            <a:lstStyle/>
            <a:p>
              <a:r>
                <a:rPr lang="en-US" altLang="zh-CN"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02</a:t>
              </a:r>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57" name="文本框 5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58" name="组合 57"/>
          <p:cNvGrpSpPr/>
          <p:nvPr/>
        </p:nvGrpSpPr>
        <p:grpSpPr>
          <a:xfrm>
            <a:off x="-725994" y="1703017"/>
            <a:ext cx="4894816" cy="929367"/>
            <a:chOff x="6992384" y="1554441"/>
            <a:chExt cx="4894816" cy="929367"/>
          </a:xfrm>
        </p:grpSpPr>
        <p:sp>
          <p:nvSpPr>
            <p:cNvPr id="59" name="文本框 58"/>
            <p:cNvSpPr txBox="1"/>
            <p:nvPr/>
          </p:nvSpPr>
          <p:spPr>
            <a:xfrm>
              <a:off x="9231342" y="1554441"/>
              <a:ext cx="2655858" cy="523220"/>
            </a:xfrm>
            <a:prstGeom prst="rect">
              <a:avLst/>
            </a:prstGeom>
            <a:noFill/>
          </p:spPr>
          <p:txBody>
            <a:bodyPr wrap="square" rtlCol="0" anchor="ctr" anchorCtr="0">
              <a:spAutoFit/>
            </a:bodyPr>
            <a:lstStyle/>
            <a:p>
              <a:pPr algn="r"/>
              <a:r>
                <a:rPr lang="en-US" altLang="zh-CN"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01</a:t>
              </a:r>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60" name="文本框 5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61" name="组合 60"/>
          <p:cNvGrpSpPr/>
          <p:nvPr/>
        </p:nvGrpSpPr>
        <p:grpSpPr>
          <a:xfrm>
            <a:off x="-725994" y="4882902"/>
            <a:ext cx="4894816" cy="929367"/>
            <a:chOff x="6992384" y="1554441"/>
            <a:chExt cx="4894816" cy="929367"/>
          </a:xfrm>
        </p:grpSpPr>
        <p:sp>
          <p:nvSpPr>
            <p:cNvPr id="62" name="文本框 61"/>
            <p:cNvSpPr txBox="1"/>
            <p:nvPr/>
          </p:nvSpPr>
          <p:spPr>
            <a:xfrm>
              <a:off x="9231342" y="1554441"/>
              <a:ext cx="2655858" cy="523220"/>
            </a:xfrm>
            <a:prstGeom prst="rect">
              <a:avLst/>
            </a:prstGeom>
            <a:noFill/>
          </p:spPr>
          <p:txBody>
            <a:bodyPr wrap="square" rtlCol="0" anchor="ctr" anchorCtr="0">
              <a:spAutoFit/>
            </a:bodyPr>
            <a:lstStyle/>
            <a:p>
              <a:pPr algn="r"/>
              <a:r>
                <a:rPr lang="en-US" altLang="zh-CN"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02</a:t>
              </a:r>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63" name="文本框 62"/>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randombar(horizontal)">
                                      <p:cBhvr>
                                        <p:cTn id="12" dur="500"/>
                                        <p:tgtEl>
                                          <p:spTgt spid="48"/>
                                        </p:tgtEl>
                                      </p:cBhvr>
                                    </p:animEffect>
                                  </p:childTnLst>
                                </p:cTn>
                              </p:par>
                            </p:childTnLst>
                          </p:cTn>
                        </p:par>
                        <p:par>
                          <p:cTn id="13" fill="hold">
                            <p:stCondLst>
                              <p:cond delay="1000"/>
                            </p:stCondLst>
                            <p:childTnLst>
                              <p:par>
                                <p:cTn id="14" presetID="6" presetClass="entr" presetSubtype="16" fill="hold"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circle(in)">
                                      <p:cBhvr>
                                        <p:cTn id="16" dur="2000"/>
                                        <p:tgtEl>
                                          <p:spTgt spid="49"/>
                                        </p:tgtEl>
                                      </p:cBhvr>
                                    </p:animEffect>
                                  </p:childTnLst>
                                </p:cTn>
                              </p:par>
                            </p:childTnLst>
                          </p:cTn>
                        </p:par>
                        <p:par>
                          <p:cTn id="17" fill="hold">
                            <p:stCondLst>
                              <p:cond delay="3000"/>
                            </p:stCondLst>
                            <p:childTnLst>
                              <p:par>
                                <p:cTn id="18" presetID="6" presetClass="entr" presetSubtype="16" fill="hold" nodeType="after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circle(in)">
                                      <p:cBhvr>
                                        <p:cTn id="20" dur="2000"/>
                                        <p:tgtEl>
                                          <p:spTgt spid="58"/>
                                        </p:tgtEl>
                                      </p:cBhvr>
                                    </p:animEffect>
                                  </p:childTnLst>
                                </p:cTn>
                              </p:par>
                            </p:childTnLst>
                          </p:cTn>
                        </p:par>
                        <p:par>
                          <p:cTn id="21" fill="hold">
                            <p:stCondLst>
                              <p:cond delay="5000"/>
                            </p:stCondLst>
                            <p:childTnLst>
                              <p:par>
                                <p:cTn id="22" presetID="6" presetClass="entr" presetSubtype="16" fill="hold" nodeType="after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circle(in)">
                                      <p:cBhvr>
                                        <p:cTn id="24" dur="2000"/>
                                        <p:tgtEl>
                                          <p:spTgt spid="55"/>
                                        </p:tgtEl>
                                      </p:cBhvr>
                                    </p:animEffect>
                                  </p:childTnLst>
                                </p:cTn>
                              </p:par>
                            </p:childTnLst>
                          </p:cTn>
                        </p:par>
                        <p:par>
                          <p:cTn id="25" fill="hold">
                            <p:stCondLst>
                              <p:cond delay="7000"/>
                            </p:stCondLst>
                            <p:childTnLst>
                              <p:par>
                                <p:cTn id="26" presetID="6" presetClass="entr" presetSubtype="16" fill="hold"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circle(in)">
                                      <p:cBhvr>
                                        <p:cTn id="28" dur="2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6608" y="0"/>
            <a:ext cx="7516368" cy="6858000"/>
          </a:xfrm>
          <a:prstGeom prst="rect">
            <a:avLst/>
          </a:prstGeom>
        </p:spPr>
      </p:pic>
      <p:grpSp>
        <p:nvGrpSpPr>
          <p:cNvPr id="2" name="组合 1"/>
          <p:cNvGrpSpPr/>
          <p:nvPr/>
        </p:nvGrpSpPr>
        <p:grpSpPr>
          <a:xfrm>
            <a:off x="4635713" y="2490250"/>
            <a:ext cx="4539709" cy="1877501"/>
            <a:chOff x="663392" y="2522741"/>
            <a:chExt cx="4539709" cy="1877501"/>
          </a:xfrm>
        </p:grpSpPr>
        <p:sp>
          <p:nvSpPr>
            <p:cNvPr id="7" name="文本框 6"/>
            <p:cNvSpPr txBox="1"/>
            <p:nvPr/>
          </p:nvSpPr>
          <p:spPr>
            <a:xfrm>
              <a:off x="663392" y="2522741"/>
              <a:ext cx="4539709" cy="1200329"/>
            </a:xfrm>
            <a:prstGeom prst="rect">
              <a:avLst/>
            </a:prstGeom>
            <a:noFill/>
          </p:spPr>
          <p:txBody>
            <a:bodyPr wrap="square" rtlCol="0" anchor="ctr" anchorCtr="0">
              <a:spAutoFit/>
            </a:bodyPr>
            <a:lstStyle/>
            <a:p>
              <a:pPr algn="ctr"/>
              <a:r>
                <a:rPr lang="zh-CN" altLang="en-US" sz="7200" b="1"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谢谢观看</a:t>
              </a:r>
            </a:p>
          </p:txBody>
        </p:sp>
        <p:sp>
          <p:nvSpPr>
            <p:cNvPr id="8" name="文本框 7"/>
            <p:cNvSpPr txBox="1"/>
            <p:nvPr/>
          </p:nvSpPr>
          <p:spPr>
            <a:xfrm>
              <a:off x="777774" y="3938577"/>
              <a:ext cx="4310944" cy="461665"/>
            </a:xfrm>
            <a:prstGeom prst="rect">
              <a:avLst/>
            </a:prstGeom>
            <a:noFill/>
          </p:spPr>
          <p:txBody>
            <a:bodyPr wrap="square" rtlCol="0" anchor="ctr" anchorCtr="0">
              <a:spAutoFit/>
            </a:bodyPr>
            <a:lstStyle/>
            <a:p>
              <a:pPr algn="ctr"/>
              <a:r>
                <a:rPr lang="en-US" altLang="zh-CN" sz="24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THANK YOU FOR WATCHING</a:t>
              </a:r>
              <a:endParaRPr lang="zh-CN" altLang="en-US" sz="24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p:txBody>
        </p:sp>
      </p:grpSp>
      <p:pic>
        <p:nvPicPr>
          <p:cNvPr id="16" name="图片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6579" y="1948647"/>
            <a:ext cx="1666571" cy="3483864"/>
          </a:xfrm>
          <a:prstGeom prst="rect">
            <a:avLst/>
          </a:prstGeom>
        </p:spPr>
      </p:pic>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187507">
            <a:off x="-5857572" y="1551431"/>
            <a:ext cx="7516368" cy="6858000"/>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0-#ppt_w/2"/>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par>
                          <p:cTn id="18" fill="hold">
                            <p:stCondLst>
                              <p:cond delay="1500"/>
                            </p:stCondLst>
                            <p:childTnLst>
                              <p:par>
                                <p:cTn id="19" presetID="31"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
                                          </p:val>
                                        </p:tav>
                                        <p:tav tm="100000">
                                          <p:val>
                                            <p:strVal val="#ppt_w"/>
                                          </p:val>
                                        </p:tav>
                                      </p:tavLst>
                                    </p:anim>
                                    <p:anim calcmode="lin" valueType="num">
                                      <p:cBhvr>
                                        <p:cTn id="22" dur="1000" fill="hold"/>
                                        <p:tgtEl>
                                          <p:spTgt spid="2"/>
                                        </p:tgtEl>
                                        <p:attrNameLst>
                                          <p:attrName>ppt_h</p:attrName>
                                        </p:attrNameLst>
                                      </p:cBhvr>
                                      <p:tavLst>
                                        <p:tav tm="0">
                                          <p:val>
                                            <p:fltVal val="0"/>
                                          </p:val>
                                        </p:tav>
                                        <p:tav tm="100000">
                                          <p:val>
                                            <p:strVal val="#ppt_h"/>
                                          </p:val>
                                        </p:tav>
                                      </p:tavLst>
                                    </p:anim>
                                    <p:anim calcmode="lin" valueType="num">
                                      <p:cBhvr>
                                        <p:cTn id="23" dur="1000" fill="hold"/>
                                        <p:tgtEl>
                                          <p:spTgt spid="2"/>
                                        </p:tgtEl>
                                        <p:attrNameLst>
                                          <p:attrName>style.rotation</p:attrName>
                                        </p:attrNameLst>
                                      </p:cBhvr>
                                      <p:tavLst>
                                        <p:tav tm="0">
                                          <p:val>
                                            <p:fltVal val="90"/>
                                          </p:val>
                                        </p:tav>
                                        <p:tav tm="100000">
                                          <p:val>
                                            <p:fltVal val="0"/>
                                          </p:val>
                                        </p:tav>
                                      </p:tavLst>
                                    </p:anim>
                                    <p:animEffect transition="in" filter="fade">
                                      <p:cBhvr>
                                        <p:cTn id="2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图片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2517243">
            <a:off x="-4410882" y="-1474538"/>
            <a:ext cx="10910866" cy="8526294"/>
          </a:xfrm>
          <a:prstGeom prst="rect">
            <a:avLst/>
          </a:prstGeom>
        </p:spPr>
      </p:pic>
      <p:grpSp>
        <p:nvGrpSpPr>
          <p:cNvPr id="37" name="组合 36"/>
          <p:cNvGrpSpPr/>
          <p:nvPr/>
        </p:nvGrpSpPr>
        <p:grpSpPr>
          <a:xfrm>
            <a:off x="-695055" y="3927360"/>
            <a:ext cx="4539709" cy="1800557"/>
            <a:chOff x="3826146" y="2162536"/>
            <a:chExt cx="4539709" cy="1800557"/>
          </a:xfrm>
        </p:grpSpPr>
        <p:sp>
          <p:nvSpPr>
            <p:cNvPr id="41" name="文本框 40"/>
            <p:cNvSpPr txBox="1"/>
            <p:nvPr/>
          </p:nvSpPr>
          <p:spPr>
            <a:xfrm>
              <a:off x="3826146" y="2162536"/>
              <a:ext cx="4539709" cy="923330"/>
            </a:xfrm>
            <a:prstGeom prst="rect">
              <a:avLst/>
            </a:prstGeom>
            <a:noFill/>
          </p:spPr>
          <p:txBody>
            <a:bodyPr wrap="square" rtlCol="0" anchor="ctr" anchorCtr="0">
              <a:spAutoFit/>
            </a:bodyPr>
            <a:lstStyle/>
            <a:p>
              <a:pPr algn="ctr"/>
              <a:r>
                <a:rPr lang="zh-CN" altLang="en-US" sz="54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目录</a:t>
              </a:r>
            </a:p>
          </p:txBody>
        </p:sp>
        <p:sp>
          <p:nvSpPr>
            <p:cNvPr id="42" name="文本框 41"/>
            <p:cNvSpPr txBox="1"/>
            <p:nvPr/>
          </p:nvSpPr>
          <p:spPr>
            <a:xfrm>
              <a:off x="4796486" y="3378318"/>
              <a:ext cx="2599029" cy="584775"/>
            </a:xfrm>
            <a:prstGeom prst="rect">
              <a:avLst/>
            </a:prstGeom>
            <a:noFill/>
          </p:spPr>
          <p:txBody>
            <a:bodyPr wrap="square" rtlCol="0" anchor="ctr" anchorCtr="0">
              <a:spAutoFit/>
            </a:bodyPr>
            <a:lstStyle/>
            <a:p>
              <a:pPr algn="ctr"/>
              <a:r>
                <a:rPr lang="en-US" altLang="zh-CN" sz="32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contents</a:t>
              </a:r>
              <a:endParaRPr lang="zh-CN" altLang="en-US" sz="32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p:txBody>
        </p:sp>
      </p:grpSp>
      <p:sp>
        <p:nvSpPr>
          <p:cNvPr id="44" name="任意多边形 2"/>
          <p:cNvSpPr/>
          <p:nvPr/>
        </p:nvSpPr>
        <p:spPr>
          <a:xfrm>
            <a:off x="4807737" y="1130082"/>
            <a:ext cx="846379" cy="755496"/>
          </a:xfrm>
          <a:custGeom>
            <a:avLst/>
            <a:gdLst>
              <a:gd name="connsiteX0" fmla="*/ 301824 w 1024400"/>
              <a:gd name="connsiteY0" fmla="*/ 0 h 914402"/>
              <a:gd name="connsiteX1" fmla="*/ 722014 w 1024400"/>
              <a:gd name="connsiteY1" fmla="*/ 0 h 914402"/>
              <a:gd name="connsiteX2" fmla="*/ 803051 w 1024400"/>
              <a:gd name="connsiteY2" fmla="*/ 46546 h 914402"/>
              <a:gd name="connsiteX3" fmla="*/ 1013145 w 1024400"/>
              <a:gd name="connsiteY3" fmla="*/ 410655 h 914402"/>
              <a:gd name="connsiteX4" fmla="*/ 1013145 w 1024400"/>
              <a:gd name="connsiteY4" fmla="*/ 503747 h 914402"/>
              <a:gd name="connsiteX5" fmla="*/ 803051 w 1024400"/>
              <a:gd name="connsiteY5" fmla="*/ 867856 h 914402"/>
              <a:gd name="connsiteX6" fmla="*/ 722014 w 1024400"/>
              <a:gd name="connsiteY6" fmla="*/ 914402 h 914402"/>
              <a:gd name="connsiteX7" fmla="*/ 301824 w 1024400"/>
              <a:gd name="connsiteY7" fmla="*/ 914402 h 914402"/>
              <a:gd name="connsiteX8" fmla="*/ 220787 w 1024400"/>
              <a:gd name="connsiteY8" fmla="*/ 867856 h 914402"/>
              <a:gd name="connsiteX9" fmla="*/ 10692 w 1024400"/>
              <a:gd name="connsiteY9" fmla="*/ 503747 h 914402"/>
              <a:gd name="connsiteX10" fmla="*/ 0 w 1024400"/>
              <a:gd name="connsiteY10" fmla="*/ 457201 h 914402"/>
              <a:gd name="connsiteX11" fmla="*/ 10692 w 1024400"/>
              <a:gd name="connsiteY11" fmla="*/ 410655 h 914402"/>
              <a:gd name="connsiteX12" fmla="*/ 220787 w 1024400"/>
              <a:gd name="connsiteY12" fmla="*/ 46546 h 914402"/>
              <a:gd name="connsiteX13" fmla="*/ 301824 w 1024400"/>
              <a:gd name="connsiteY13" fmla="*/ 0 h 91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4400" h="914402">
                <a:moveTo>
                  <a:pt x="301824" y="0"/>
                </a:moveTo>
                <a:cubicBezTo>
                  <a:pt x="722014" y="0"/>
                  <a:pt x="722014" y="0"/>
                  <a:pt x="722014" y="0"/>
                </a:cubicBezTo>
                <a:cubicBezTo>
                  <a:pt x="752028" y="0"/>
                  <a:pt x="788044" y="21020"/>
                  <a:pt x="803051" y="46546"/>
                </a:cubicBezTo>
                <a:cubicBezTo>
                  <a:pt x="1013145" y="410655"/>
                  <a:pt x="1013145" y="410655"/>
                  <a:pt x="1013145" y="410655"/>
                </a:cubicBezTo>
                <a:cubicBezTo>
                  <a:pt x="1028152" y="436180"/>
                  <a:pt x="1028152" y="478222"/>
                  <a:pt x="1013145" y="503747"/>
                </a:cubicBezTo>
                <a:cubicBezTo>
                  <a:pt x="803051" y="867856"/>
                  <a:pt x="803051" y="867856"/>
                  <a:pt x="803051" y="867856"/>
                </a:cubicBezTo>
                <a:cubicBezTo>
                  <a:pt x="788044" y="893381"/>
                  <a:pt x="752028" y="914402"/>
                  <a:pt x="722014" y="914402"/>
                </a:cubicBezTo>
                <a:lnTo>
                  <a:pt x="301824" y="914402"/>
                </a:lnTo>
                <a:cubicBezTo>
                  <a:pt x="272561" y="914402"/>
                  <a:pt x="235794" y="893381"/>
                  <a:pt x="220787" y="867856"/>
                </a:cubicBezTo>
                <a:cubicBezTo>
                  <a:pt x="10692" y="503747"/>
                  <a:pt x="10692" y="503747"/>
                  <a:pt x="10692" y="503747"/>
                </a:cubicBezTo>
                <a:cubicBezTo>
                  <a:pt x="3565" y="490984"/>
                  <a:pt x="0" y="474093"/>
                  <a:pt x="0" y="457201"/>
                </a:cubicBezTo>
                <a:cubicBezTo>
                  <a:pt x="0" y="440310"/>
                  <a:pt x="3565" y="423417"/>
                  <a:pt x="10692" y="410655"/>
                </a:cubicBezTo>
                <a:cubicBezTo>
                  <a:pt x="220787" y="46546"/>
                  <a:pt x="220787" y="46546"/>
                  <a:pt x="220787" y="46546"/>
                </a:cubicBezTo>
                <a:cubicBezTo>
                  <a:pt x="235794" y="21020"/>
                  <a:pt x="272561" y="0"/>
                  <a:pt x="301824" y="0"/>
                </a:cubicBezTo>
                <a:close/>
              </a:path>
            </a:pathLst>
          </a:cu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01</a:t>
            </a:r>
            <a:endParaRPr lang="zh-CN" altLang="en-US" sz="20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45" name="任意多边形 3"/>
          <p:cNvSpPr/>
          <p:nvPr/>
        </p:nvSpPr>
        <p:spPr>
          <a:xfrm>
            <a:off x="4807737" y="2410862"/>
            <a:ext cx="846379" cy="755496"/>
          </a:xfrm>
          <a:custGeom>
            <a:avLst/>
            <a:gdLst>
              <a:gd name="connsiteX0" fmla="*/ 301824 w 1024400"/>
              <a:gd name="connsiteY0" fmla="*/ 0 h 914402"/>
              <a:gd name="connsiteX1" fmla="*/ 722014 w 1024400"/>
              <a:gd name="connsiteY1" fmla="*/ 0 h 914402"/>
              <a:gd name="connsiteX2" fmla="*/ 803051 w 1024400"/>
              <a:gd name="connsiteY2" fmla="*/ 46546 h 914402"/>
              <a:gd name="connsiteX3" fmla="*/ 1013145 w 1024400"/>
              <a:gd name="connsiteY3" fmla="*/ 410655 h 914402"/>
              <a:gd name="connsiteX4" fmla="*/ 1013145 w 1024400"/>
              <a:gd name="connsiteY4" fmla="*/ 503747 h 914402"/>
              <a:gd name="connsiteX5" fmla="*/ 803051 w 1024400"/>
              <a:gd name="connsiteY5" fmla="*/ 867856 h 914402"/>
              <a:gd name="connsiteX6" fmla="*/ 722014 w 1024400"/>
              <a:gd name="connsiteY6" fmla="*/ 914402 h 914402"/>
              <a:gd name="connsiteX7" fmla="*/ 301824 w 1024400"/>
              <a:gd name="connsiteY7" fmla="*/ 914402 h 914402"/>
              <a:gd name="connsiteX8" fmla="*/ 220787 w 1024400"/>
              <a:gd name="connsiteY8" fmla="*/ 867856 h 914402"/>
              <a:gd name="connsiteX9" fmla="*/ 10692 w 1024400"/>
              <a:gd name="connsiteY9" fmla="*/ 503747 h 914402"/>
              <a:gd name="connsiteX10" fmla="*/ 0 w 1024400"/>
              <a:gd name="connsiteY10" fmla="*/ 457201 h 914402"/>
              <a:gd name="connsiteX11" fmla="*/ 10692 w 1024400"/>
              <a:gd name="connsiteY11" fmla="*/ 410655 h 914402"/>
              <a:gd name="connsiteX12" fmla="*/ 220787 w 1024400"/>
              <a:gd name="connsiteY12" fmla="*/ 46546 h 914402"/>
              <a:gd name="connsiteX13" fmla="*/ 301824 w 1024400"/>
              <a:gd name="connsiteY13" fmla="*/ 0 h 91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4400" h="914402">
                <a:moveTo>
                  <a:pt x="301824" y="0"/>
                </a:moveTo>
                <a:cubicBezTo>
                  <a:pt x="722014" y="0"/>
                  <a:pt x="722014" y="0"/>
                  <a:pt x="722014" y="0"/>
                </a:cubicBezTo>
                <a:cubicBezTo>
                  <a:pt x="752028" y="0"/>
                  <a:pt x="788044" y="21020"/>
                  <a:pt x="803051" y="46546"/>
                </a:cubicBezTo>
                <a:cubicBezTo>
                  <a:pt x="1013145" y="410655"/>
                  <a:pt x="1013145" y="410655"/>
                  <a:pt x="1013145" y="410655"/>
                </a:cubicBezTo>
                <a:cubicBezTo>
                  <a:pt x="1028152" y="436180"/>
                  <a:pt x="1028152" y="478222"/>
                  <a:pt x="1013145" y="503747"/>
                </a:cubicBezTo>
                <a:cubicBezTo>
                  <a:pt x="803051" y="867856"/>
                  <a:pt x="803051" y="867856"/>
                  <a:pt x="803051" y="867856"/>
                </a:cubicBezTo>
                <a:cubicBezTo>
                  <a:pt x="788044" y="893381"/>
                  <a:pt x="752028" y="914402"/>
                  <a:pt x="722014" y="914402"/>
                </a:cubicBezTo>
                <a:lnTo>
                  <a:pt x="301824" y="914402"/>
                </a:lnTo>
                <a:cubicBezTo>
                  <a:pt x="272561" y="914402"/>
                  <a:pt x="235794" y="893381"/>
                  <a:pt x="220787" y="867856"/>
                </a:cubicBezTo>
                <a:cubicBezTo>
                  <a:pt x="10692" y="503747"/>
                  <a:pt x="10692" y="503747"/>
                  <a:pt x="10692" y="503747"/>
                </a:cubicBezTo>
                <a:cubicBezTo>
                  <a:pt x="3565" y="490984"/>
                  <a:pt x="0" y="474093"/>
                  <a:pt x="0" y="457201"/>
                </a:cubicBezTo>
                <a:cubicBezTo>
                  <a:pt x="0" y="440310"/>
                  <a:pt x="3565" y="423417"/>
                  <a:pt x="10692" y="410655"/>
                </a:cubicBezTo>
                <a:cubicBezTo>
                  <a:pt x="220787" y="46546"/>
                  <a:pt x="220787" y="46546"/>
                  <a:pt x="220787" y="46546"/>
                </a:cubicBezTo>
                <a:cubicBezTo>
                  <a:pt x="235794" y="21020"/>
                  <a:pt x="272561" y="0"/>
                  <a:pt x="301824" y="0"/>
                </a:cubicBezTo>
                <a:close/>
              </a:path>
            </a:pathLst>
          </a:custGeom>
          <a:solidFill>
            <a:srgbClr val="457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02</a:t>
            </a:r>
            <a:endParaRPr lang="zh-CN" altLang="en-US" sz="20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46" name="任意多边形 4"/>
          <p:cNvSpPr/>
          <p:nvPr/>
        </p:nvSpPr>
        <p:spPr>
          <a:xfrm>
            <a:off x="4807737" y="3691641"/>
            <a:ext cx="846379" cy="755496"/>
          </a:xfrm>
          <a:custGeom>
            <a:avLst/>
            <a:gdLst>
              <a:gd name="connsiteX0" fmla="*/ 301824 w 1024400"/>
              <a:gd name="connsiteY0" fmla="*/ 0 h 914402"/>
              <a:gd name="connsiteX1" fmla="*/ 722014 w 1024400"/>
              <a:gd name="connsiteY1" fmla="*/ 0 h 914402"/>
              <a:gd name="connsiteX2" fmla="*/ 803051 w 1024400"/>
              <a:gd name="connsiteY2" fmla="*/ 46546 h 914402"/>
              <a:gd name="connsiteX3" fmla="*/ 1013145 w 1024400"/>
              <a:gd name="connsiteY3" fmla="*/ 410655 h 914402"/>
              <a:gd name="connsiteX4" fmla="*/ 1013145 w 1024400"/>
              <a:gd name="connsiteY4" fmla="*/ 503747 h 914402"/>
              <a:gd name="connsiteX5" fmla="*/ 803051 w 1024400"/>
              <a:gd name="connsiteY5" fmla="*/ 867856 h 914402"/>
              <a:gd name="connsiteX6" fmla="*/ 722014 w 1024400"/>
              <a:gd name="connsiteY6" fmla="*/ 914402 h 914402"/>
              <a:gd name="connsiteX7" fmla="*/ 301824 w 1024400"/>
              <a:gd name="connsiteY7" fmla="*/ 914402 h 914402"/>
              <a:gd name="connsiteX8" fmla="*/ 220787 w 1024400"/>
              <a:gd name="connsiteY8" fmla="*/ 867856 h 914402"/>
              <a:gd name="connsiteX9" fmla="*/ 10692 w 1024400"/>
              <a:gd name="connsiteY9" fmla="*/ 503747 h 914402"/>
              <a:gd name="connsiteX10" fmla="*/ 0 w 1024400"/>
              <a:gd name="connsiteY10" fmla="*/ 457201 h 914402"/>
              <a:gd name="connsiteX11" fmla="*/ 10692 w 1024400"/>
              <a:gd name="connsiteY11" fmla="*/ 410655 h 914402"/>
              <a:gd name="connsiteX12" fmla="*/ 220787 w 1024400"/>
              <a:gd name="connsiteY12" fmla="*/ 46546 h 914402"/>
              <a:gd name="connsiteX13" fmla="*/ 301824 w 1024400"/>
              <a:gd name="connsiteY13" fmla="*/ 0 h 91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4400" h="914402">
                <a:moveTo>
                  <a:pt x="301824" y="0"/>
                </a:moveTo>
                <a:cubicBezTo>
                  <a:pt x="722014" y="0"/>
                  <a:pt x="722014" y="0"/>
                  <a:pt x="722014" y="0"/>
                </a:cubicBezTo>
                <a:cubicBezTo>
                  <a:pt x="752028" y="0"/>
                  <a:pt x="788044" y="21020"/>
                  <a:pt x="803051" y="46546"/>
                </a:cubicBezTo>
                <a:cubicBezTo>
                  <a:pt x="1013145" y="410655"/>
                  <a:pt x="1013145" y="410655"/>
                  <a:pt x="1013145" y="410655"/>
                </a:cubicBezTo>
                <a:cubicBezTo>
                  <a:pt x="1028152" y="436180"/>
                  <a:pt x="1028152" y="478222"/>
                  <a:pt x="1013145" y="503747"/>
                </a:cubicBezTo>
                <a:cubicBezTo>
                  <a:pt x="803051" y="867856"/>
                  <a:pt x="803051" y="867856"/>
                  <a:pt x="803051" y="867856"/>
                </a:cubicBezTo>
                <a:cubicBezTo>
                  <a:pt x="788044" y="893381"/>
                  <a:pt x="752028" y="914402"/>
                  <a:pt x="722014" y="914402"/>
                </a:cubicBezTo>
                <a:lnTo>
                  <a:pt x="301824" y="914402"/>
                </a:lnTo>
                <a:cubicBezTo>
                  <a:pt x="272561" y="914402"/>
                  <a:pt x="235794" y="893381"/>
                  <a:pt x="220787" y="867856"/>
                </a:cubicBezTo>
                <a:cubicBezTo>
                  <a:pt x="10692" y="503747"/>
                  <a:pt x="10692" y="503747"/>
                  <a:pt x="10692" y="503747"/>
                </a:cubicBezTo>
                <a:cubicBezTo>
                  <a:pt x="3565" y="490984"/>
                  <a:pt x="0" y="474093"/>
                  <a:pt x="0" y="457201"/>
                </a:cubicBezTo>
                <a:cubicBezTo>
                  <a:pt x="0" y="440310"/>
                  <a:pt x="3565" y="423417"/>
                  <a:pt x="10692" y="410655"/>
                </a:cubicBezTo>
                <a:cubicBezTo>
                  <a:pt x="220787" y="46546"/>
                  <a:pt x="220787" y="46546"/>
                  <a:pt x="220787" y="46546"/>
                </a:cubicBezTo>
                <a:cubicBezTo>
                  <a:pt x="235794" y="21020"/>
                  <a:pt x="272561" y="0"/>
                  <a:pt x="301824" y="0"/>
                </a:cubicBezTo>
                <a:close/>
              </a:path>
            </a:pathLst>
          </a:cu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03</a:t>
            </a:r>
            <a:endParaRPr lang="zh-CN" altLang="en-US" sz="20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47" name="任意多边形 5"/>
          <p:cNvSpPr/>
          <p:nvPr/>
        </p:nvSpPr>
        <p:spPr>
          <a:xfrm>
            <a:off x="4807739" y="4972421"/>
            <a:ext cx="846379" cy="755496"/>
          </a:xfrm>
          <a:custGeom>
            <a:avLst/>
            <a:gdLst>
              <a:gd name="connsiteX0" fmla="*/ 301824 w 1024400"/>
              <a:gd name="connsiteY0" fmla="*/ 0 h 914402"/>
              <a:gd name="connsiteX1" fmla="*/ 722014 w 1024400"/>
              <a:gd name="connsiteY1" fmla="*/ 0 h 914402"/>
              <a:gd name="connsiteX2" fmla="*/ 803051 w 1024400"/>
              <a:gd name="connsiteY2" fmla="*/ 46546 h 914402"/>
              <a:gd name="connsiteX3" fmla="*/ 1013145 w 1024400"/>
              <a:gd name="connsiteY3" fmla="*/ 410655 h 914402"/>
              <a:gd name="connsiteX4" fmla="*/ 1013145 w 1024400"/>
              <a:gd name="connsiteY4" fmla="*/ 503747 h 914402"/>
              <a:gd name="connsiteX5" fmla="*/ 803051 w 1024400"/>
              <a:gd name="connsiteY5" fmla="*/ 867856 h 914402"/>
              <a:gd name="connsiteX6" fmla="*/ 722014 w 1024400"/>
              <a:gd name="connsiteY6" fmla="*/ 914402 h 914402"/>
              <a:gd name="connsiteX7" fmla="*/ 301824 w 1024400"/>
              <a:gd name="connsiteY7" fmla="*/ 914402 h 914402"/>
              <a:gd name="connsiteX8" fmla="*/ 220787 w 1024400"/>
              <a:gd name="connsiteY8" fmla="*/ 867856 h 914402"/>
              <a:gd name="connsiteX9" fmla="*/ 10692 w 1024400"/>
              <a:gd name="connsiteY9" fmla="*/ 503747 h 914402"/>
              <a:gd name="connsiteX10" fmla="*/ 0 w 1024400"/>
              <a:gd name="connsiteY10" fmla="*/ 457201 h 914402"/>
              <a:gd name="connsiteX11" fmla="*/ 10692 w 1024400"/>
              <a:gd name="connsiteY11" fmla="*/ 410655 h 914402"/>
              <a:gd name="connsiteX12" fmla="*/ 220787 w 1024400"/>
              <a:gd name="connsiteY12" fmla="*/ 46546 h 914402"/>
              <a:gd name="connsiteX13" fmla="*/ 301824 w 1024400"/>
              <a:gd name="connsiteY13" fmla="*/ 0 h 91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24400" h="914402">
                <a:moveTo>
                  <a:pt x="301824" y="0"/>
                </a:moveTo>
                <a:cubicBezTo>
                  <a:pt x="722014" y="0"/>
                  <a:pt x="722014" y="0"/>
                  <a:pt x="722014" y="0"/>
                </a:cubicBezTo>
                <a:cubicBezTo>
                  <a:pt x="752028" y="0"/>
                  <a:pt x="788044" y="21020"/>
                  <a:pt x="803051" y="46546"/>
                </a:cubicBezTo>
                <a:cubicBezTo>
                  <a:pt x="1013145" y="410655"/>
                  <a:pt x="1013145" y="410655"/>
                  <a:pt x="1013145" y="410655"/>
                </a:cubicBezTo>
                <a:cubicBezTo>
                  <a:pt x="1028152" y="436180"/>
                  <a:pt x="1028152" y="478222"/>
                  <a:pt x="1013145" y="503747"/>
                </a:cubicBezTo>
                <a:cubicBezTo>
                  <a:pt x="803051" y="867856"/>
                  <a:pt x="803051" y="867856"/>
                  <a:pt x="803051" y="867856"/>
                </a:cubicBezTo>
                <a:cubicBezTo>
                  <a:pt x="788044" y="893381"/>
                  <a:pt x="752028" y="914402"/>
                  <a:pt x="722014" y="914402"/>
                </a:cubicBezTo>
                <a:lnTo>
                  <a:pt x="301824" y="914402"/>
                </a:lnTo>
                <a:cubicBezTo>
                  <a:pt x="272561" y="914402"/>
                  <a:pt x="235794" y="893381"/>
                  <a:pt x="220787" y="867856"/>
                </a:cubicBezTo>
                <a:cubicBezTo>
                  <a:pt x="10692" y="503747"/>
                  <a:pt x="10692" y="503747"/>
                  <a:pt x="10692" y="503747"/>
                </a:cubicBezTo>
                <a:cubicBezTo>
                  <a:pt x="3565" y="490984"/>
                  <a:pt x="0" y="474093"/>
                  <a:pt x="0" y="457201"/>
                </a:cubicBezTo>
                <a:cubicBezTo>
                  <a:pt x="0" y="440310"/>
                  <a:pt x="3565" y="423417"/>
                  <a:pt x="10692" y="410655"/>
                </a:cubicBezTo>
                <a:cubicBezTo>
                  <a:pt x="220787" y="46546"/>
                  <a:pt x="220787" y="46546"/>
                  <a:pt x="220787" y="46546"/>
                </a:cubicBezTo>
                <a:cubicBezTo>
                  <a:pt x="235794" y="21020"/>
                  <a:pt x="272561" y="0"/>
                  <a:pt x="301824" y="0"/>
                </a:cubicBezTo>
                <a:close/>
              </a:path>
            </a:pathLst>
          </a:custGeom>
          <a:solidFill>
            <a:srgbClr val="457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04</a:t>
            </a:r>
            <a:endParaRPr lang="zh-CN" altLang="en-US" sz="20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48" name="任意多边形 6"/>
          <p:cNvSpPr/>
          <p:nvPr/>
        </p:nvSpPr>
        <p:spPr>
          <a:xfrm>
            <a:off x="5794453" y="1130082"/>
            <a:ext cx="4822746" cy="755496"/>
          </a:xfrm>
          <a:custGeom>
            <a:avLst/>
            <a:gdLst>
              <a:gd name="connsiteX0" fmla="*/ 198320 w 4086223"/>
              <a:gd name="connsiteY0" fmla="*/ 0 h 600826"/>
              <a:gd name="connsiteX1" fmla="*/ 349254 w 4086223"/>
              <a:gd name="connsiteY1" fmla="*/ 0 h 600826"/>
              <a:gd name="connsiteX2" fmla="*/ 357937 w 4086223"/>
              <a:gd name="connsiteY2" fmla="*/ 0 h 600826"/>
              <a:gd name="connsiteX3" fmla="*/ 474414 w 4086223"/>
              <a:gd name="connsiteY3" fmla="*/ 0 h 600826"/>
              <a:gd name="connsiteX4" fmla="*/ 3611441 w 4086223"/>
              <a:gd name="connsiteY4" fmla="*/ 0 h 600826"/>
              <a:gd name="connsiteX5" fmla="*/ 3752336 w 4086223"/>
              <a:gd name="connsiteY5" fmla="*/ 0 h 600826"/>
              <a:gd name="connsiteX6" fmla="*/ 3771058 w 4086223"/>
              <a:gd name="connsiteY6" fmla="*/ 0 h 600826"/>
              <a:gd name="connsiteX7" fmla="*/ 3887535 w 4086223"/>
              <a:gd name="connsiteY7" fmla="*/ 0 h 600826"/>
              <a:gd name="connsiteX8" fmla="*/ 3940781 w 4086223"/>
              <a:gd name="connsiteY8" fmla="*/ 30584 h 600826"/>
              <a:gd name="connsiteX9" fmla="*/ 4078828 w 4086223"/>
              <a:gd name="connsiteY9" fmla="*/ 269829 h 600826"/>
              <a:gd name="connsiteX10" fmla="*/ 4078828 w 4086223"/>
              <a:gd name="connsiteY10" fmla="*/ 330997 h 600826"/>
              <a:gd name="connsiteX11" fmla="*/ 3940781 w 4086223"/>
              <a:gd name="connsiteY11" fmla="*/ 570242 h 600826"/>
              <a:gd name="connsiteX12" fmla="*/ 3887535 w 4086223"/>
              <a:gd name="connsiteY12" fmla="*/ 600826 h 600826"/>
              <a:gd name="connsiteX13" fmla="*/ 3752336 w 4086223"/>
              <a:gd name="connsiteY13" fmla="*/ 600826 h 600826"/>
              <a:gd name="connsiteX14" fmla="*/ 3611441 w 4086223"/>
              <a:gd name="connsiteY14" fmla="*/ 600826 h 600826"/>
              <a:gd name="connsiteX15" fmla="*/ 474414 w 4086223"/>
              <a:gd name="connsiteY15" fmla="*/ 600826 h 600826"/>
              <a:gd name="connsiteX16" fmla="*/ 349254 w 4086223"/>
              <a:gd name="connsiteY16" fmla="*/ 600826 h 600826"/>
              <a:gd name="connsiteX17" fmla="*/ 198320 w 4086223"/>
              <a:gd name="connsiteY17" fmla="*/ 600826 h 600826"/>
              <a:gd name="connsiteX18" fmla="*/ 145073 w 4086223"/>
              <a:gd name="connsiteY18" fmla="*/ 570242 h 600826"/>
              <a:gd name="connsiteX19" fmla="*/ 7026 w 4086223"/>
              <a:gd name="connsiteY19" fmla="*/ 330997 h 600826"/>
              <a:gd name="connsiteX20" fmla="*/ 0 w 4086223"/>
              <a:gd name="connsiteY20" fmla="*/ 300413 h 600826"/>
              <a:gd name="connsiteX21" fmla="*/ 7026 w 4086223"/>
              <a:gd name="connsiteY21" fmla="*/ 269829 h 600826"/>
              <a:gd name="connsiteX22" fmla="*/ 145073 w 4086223"/>
              <a:gd name="connsiteY22" fmla="*/ 30584 h 600826"/>
              <a:gd name="connsiteX23" fmla="*/ 198320 w 4086223"/>
              <a:gd name="connsiteY23" fmla="*/ 0 h 600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086223" h="600826">
                <a:moveTo>
                  <a:pt x="198320" y="0"/>
                </a:moveTo>
                <a:lnTo>
                  <a:pt x="349254" y="0"/>
                </a:lnTo>
                <a:lnTo>
                  <a:pt x="357937" y="0"/>
                </a:lnTo>
                <a:cubicBezTo>
                  <a:pt x="474414" y="0"/>
                  <a:pt x="474414" y="0"/>
                  <a:pt x="474414" y="0"/>
                </a:cubicBezTo>
                <a:lnTo>
                  <a:pt x="3611441" y="0"/>
                </a:lnTo>
                <a:lnTo>
                  <a:pt x="3752336" y="0"/>
                </a:lnTo>
                <a:lnTo>
                  <a:pt x="3771058" y="0"/>
                </a:lnTo>
                <a:cubicBezTo>
                  <a:pt x="3887535" y="0"/>
                  <a:pt x="3887535" y="0"/>
                  <a:pt x="3887535" y="0"/>
                </a:cubicBezTo>
                <a:cubicBezTo>
                  <a:pt x="3907256" y="0"/>
                  <a:pt x="3930921" y="13812"/>
                  <a:pt x="3940781" y="30584"/>
                </a:cubicBezTo>
                <a:cubicBezTo>
                  <a:pt x="4078828" y="269829"/>
                  <a:pt x="4078828" y="269829"/>
                  <a:pt x="4078828" y="269829"/>
                </a:cubicBezTo>
                <a:cubicBezTo>
                  <a:pt x="4088688" y="286601"/>
                  <a:pt x="4088688" y="314225"/>
                  <a:pt x="4078828" y="330997"/>
                </a:cubicBezTo>
                <a:cubicBezTo>
                  <a:pt x="3940781" y="570242"/>
                  <a:pt x="3940781" y="570242"/>
                  <a:pt x="3940781" y="570242"/>
                </a:cubicBezTo>
                <a:cubicBezTo>
                  <a:pt x="3930921" y="587014"/>
                  <a:pt x="3907256" y="600826"/>
                  <a:pt x="3887535" y="600826"/>
                </a:cubicBezTo>
                <a:lnTo>
                  <a:pt x="3752336" y="600826"/>
                </a:lnTo>
                <a:lnTo>
                  <a:pt x="3611441" y="600826"/>
                </a:lnTo>
                <a:lnTo>
                  <a:pt x="474414" y="600826"/>
                </a:lnTo>
                <a:lnTo>
                  <a:pt x="349254" y="600826"/>
                </a:lnTo>
                <a:lnTo>
                  <a:pt x="198320" y="600826"/>
                </a:lnTo>
                <a:cubicBezTo>
                  <a:pt x="179092" y="600826"/>
                  <a:pt x="154933" y="587014"/>
                  <a:pt x="145073" y="570242"/>
                </a:cubicBezTo>
                <a:cubicBezTo>
                  <a:pt x="7026" y="330997"/>
                  <a:pt x="7026" y="330997"/>
                  <a:pt x="7026" y="330997"/>
                </a:cubicBezTo>
                <a:cubicBezTo>
                  <a:pt x="2343" y="322611"/>
                  <a:pt x="0" y="311512"/>
                  <a:pt x="0" y="300413"/>
                </a:cubicBezTo>
                <a:cubicBezTo>
                  <a:pt x="0" y="289315"/>
                  <a:pt x="2343" y="278215"/>
                  <a:pt x="7026" y="269829"/>
                </a:cubicBezTo>
                <a:cubicBezTo>
                  <a:pt x="145073" y="30584"/>
                  <a:pt x="145073" y="30584"/>
                  <a:pt x="145073" y="30584"/>
                </a:cubicBezTo>
                <a:cubicBezTo>
                  <a:pt x="154933" y="13812"/>
                  <a:pt x="179092" y="0"/>
                  <a:pt x="198320" y="0"/>
                </a:cubicBezTo>
                <a:close/>
              </a:path>
            </a:pathLst>
          </a:cu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请输入标题内容</a:t>
            </a:r>
          </a:p>
        </p:txBody>
      </p:sp>
      <p:sp>
        <p:nvSpPr>
          <p:cNvPr id="49" name="任意多边形 7"/>
          <p:cNvSpPr/>
          <p:nvPr/>
        </p:nvSpPr>
        <p:spPr>
          <a:xfrm>
            <a:off x="5794453" y="2410862"/>
            <a:ext cx="4822746" cy="755496"/>
          </a:xfrm>
          <a:custGeom>
            <a:avLst/>
            <a:gdLst>
              <a:gd name="connsiteX0" fmla="*/ 198320 w 4086223"/>
              <a:gd name="connsiteY0" fmla="*/ 0 h 600826"/>
              <a:gd name="connsiteX1" fmla="*/ 349254 w 4086223"/>
              <a:gd name="connsiteY1" fmla="*/ 0 h 600826"/>
              <a:gd name="connsiteX2" fmla="*/ 357937 w 4086223"/>
              <a:gd name="connsiteY2" fmla="*/ 0 h 600826"/>
              <a:gd name="connsiteX3" fmla="*/ 474414 w 4086223"/>
              <a:gd name="connsiteY3" fmla="*/ 0 h 600826"/>
              <a:gd name="connsiteX4" fmla="*/ 3611441 w 4086223"/>
              <a:gd name="connsiteY4" fmla="*/ 0 h 600826"/>
              <a:gd name="connsiteX5" fmla="*/ 3752336 w 4086223"/>
              <a:gd name="connsiteY5" fmla="*/ 0 h 600826"/>
              <a:gd name="connsiteX6" fmla="*/ 3771058 w 4086223"/>
              <a:gd name="connsiteY6" fmla="*/ 0 h 600826"/>
              <a:gd name="connsiteX7" fmla="*/ 3887535 w 4086223"/>
              <a:gd name="connsiteY7" fmla="*/ 0 h 600826"/>
              <a:gd name="connsiteX8" fmla="*/ 3940781 w 4086223"/>
              <a:gd name="connsiteY8" fmla="*/ 30584 h 600826"/>
              <a:gd name="connsiteX9" fmla="*/ 4078828 w 4086223"/>
              <a:gd name="connsiteY9" fmla="*/ 269829 h 600826"/>
              <a:gd name="connsiteX10" fmla="*/ 4078828 w 4086223"/>
              <a:gd name="connsiteY10" fmla="*/ 330997 h 600826"/>
              <a:gd name="connsiteX11" fmla="*/ 3940781 w 4086223"/>
              <a:gd name="connsiteY11" fmla="*/ 570242 h 600826"/>
              <a:gd name="connsiteX12" fmla="*/ 3887535 w 4086223"/>
              <a:gd name="connsiteY12" fmla="*/ 600826 h 600826"/>
              <a:gd name="connsiteX13" fmla="*/ 3752336 w 4086223"/>
              <a:gd name="connsiteY13" fmla="*/ 600826 h 600826"/>
              <a:gd name="connsiteX14" fmla="*/ 3611441 w 4086223"/>
              <a:gd name="connsiteY14" fmla="*/ 600826 h 600826"/>
              <a:gd name="connsiteX15" fmla="*/ 474414 w 4086223"/>
              <a:gd name="connsiteY15" fmla="*/ 600826 h 600826"/>
              <a:gd name="connsiteX16" fmla="*/ 349254 w 4086223"/>
              <a:gd name="connsiteY16" fmla="*/ 600826 h 600826"/>
              <a:gd name="connsiteX17" fmla="*/ 198320 w 4086223"/>
              <a:gd name="connsiteY17" fmla="*/ 600826 h 600826"/>
              <a:gd name="connsiteX18" fmla="*/ 145073 w 4086223"/>
              <a:gd name="connsiteY18" fmla="*/ 570242 h 600826"/>
              <a:gd name="connsiteX19" fmla="*/ 7026 w 4086223"/>
              <a:gd name="connsiteY19" fmla="*/ 330997 h 600826"/>
              <a:gd name="connsiteX20" fmla="*/ 0 w 4086223"/>
              <a:gd name="connsiteY20" fmla="*/ 300413 h 600826"/>
              <a:gd name="connsiteX21" fmla="*/ 7026 w 4086223"/>
              <a:gd name="connsiteY21" fmla="*/ 269829 h 600826"/>
              <a:gd name="connsiteX22" fmla="*/ 145073 w 4086223"/>
              <a:gd name="connsiteY22" fmla="*/ 30584 h 600826"/>
              <a:gd name="connsiteX23" fmla="*/ 198320 w 4086223"/>
              <a:gd name="connsiteY23" fmla="*/ 0 h 600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086223" h="600826">
                <a:moveTo>
                  <a:pt x="198320" y="0"/>
                </a:moveTo>
                <a:lnTo>
                  <a:pt x="349254" y="0"/>
                </a:lnTo>
                <a:lnTo>
                  <a:pt x="357937" y="0"/>
                </a:lnTo>
                <a:cubicBezTo>
                  <a:pt x="474414" y="0"/>
                  <a:pt x="474414" y="0"/>
                  <a:pt x="474414" y="0"/>
                </a:cubicBezTo>
                <a:lnTo>
                  <a:pt x="3611441" y="0"/>
                </a:lnTo>
                <a:lnTo>
                  <a:pt x="3752336" y="0"/>
                </a:lnTo>
                <a:lnTo>
                  <a:pt x="3771058" y="0"/>
                </a:lnTo>
                <a:cubicBezTo>
                  <a:pt x="3887535" y="0"/>
                  <a:pt x="3887535" y="0"/>
                  <a:pt x="3887535" y="0"/>
                </a:cubicBezTo>
                <a:cubicBezTo>
                  <a:pt x="3907256" y="0"/>
                  <a:pt x="3930921" y="13812"/>
                  <a:pt x="3940781" y="30584"/>
                </a:cubicBezTo>
                <a:cubicBezTo>
                  <a:pt x="4078828" y="269829"/>
                  <a:pt x="4078828" y="269829"/>
                  <a:pt x="4078828" y="269829"/>
                </a:cubicBezTo>
                <a:cubicBezTo>
                  <a:pt x="4088688" y="286601"/>
                  <a:pt x="4088688" y="314225"/>
                  <a:pt x="4078828" y="330997"/>
                </a:cubicBezTo>
                <a:cubicBezTo>
                  <a:pt x="3940781" y="570242"/>
                  <a:pt x="3940781" y="570242"/>
                  <a:pt x="3940781" y="570242"/>
                </a:cubicBezTo>
                <a:cubicBezTo>
                  <a:pt x="3930921" y="587014"/>
                  <a:pt x="3907256" y="600826"/>
                  <a:pt x="3887535" y="600826"/>
                </a:cubicBezTo>
                <a:lnTo>
                  <a:pt x="3752336" y="600826"/>
                </a:lnTo>
                <a:lnTo>
                  <a:pt x="3611441" y="600826"/>
                </a:lnTo>
                <a:lnTo>
                  <a:pt x="474414" y="600826"/>
                </a:lnTo>
                <a:lnTo>
                  <a:pt x="349254" y="600826"/>
                </a:lnTo>
                <a:lnTo>
                  <a:pt x="198320" y="600826"/>
                </a:lnTo>
                <a:cubicBezTo>
                  <a:pt x="179092" y="600826"/>
                  <a:pt x="154933" y="587014"/>
                  <a:pt x="145073" y="570242"/>
                </a:cubicBezTo>
                <a:cubicBezTo>
                  <a:pt x="7026" y="330997"/>
                  <a:pt x="7026" y="330997"/>
                  <a:pt x="7026" y="330997"/>
                </a:cubicBezTo>
                <a:cubicBezTo>
                  <a:pt x="2343" y="322611"/>
                  <a:pt x="0" y="311512"/>
                  <a:pt x="0" y="300413"/>
                </a:cubicBezTo>
                <a:cubicBezTo>
                  <a:pt x="0" y="289315"/>
                  <a:pt x="2343" y="278215"/>
                  <a:pt x="7026" y="269829"/>
                </a:cubicBezTo>
                <a:cubicBezTo>
                  <a:pt x="145073" y="30584"/>
                  <a:pt x="145073" y="30584"/>
                  <a:pt x="145073" y="30584"/>
                </a:cubicBezTo>
                <a:cubicBezTo>
                  <a:pt x="154933" y="13812"/>
                  <a:pt x="179092" y="0"/>
                  <a:pt x="198320" y="0"/>
                </a:cubicBezTo>
                <a:close/>
              </a:path>
            </a:pathLst>
          </a:custGeom>
          <a:solidFill>
            <a:srgbClr val="457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请输入标题内容</a:t>
            </a:r>
          </a:p>
        </p:txBody>
      </p:sp>
      <p:sp>
        <p:nvSpPr>
          <p:cNvPr id="50" name="任意多边形 8"/>
          <p:cNvSpPr/>
          <p:nvPr/>
        </p:nvSpPr>
        <p:spPr>
          <a:xfrm>
            <a:off x="5794453" y="3691641"/>
            <a:ext cx="4822746" cy="755496"/>
          </a:xfrm>
          <a:custGeom>
            <a:avLst/>
            <a:gdLst>
              <a:gd name="connsiteX0" fmla="*/ 198320 w 4086223"/>
              <a:gd name="connsiteY0" fmla="*/ 0 h 600826"/>
              <a:gd name="connsiteX1" fmla="*/ 349254 w 4086223"/>
              <a:gd name="connsiteY1" fmla="*/ 0 h 600826"/>
              <a:gd name="connsiteX2" fmla="*/ 357937 w 4086223"/>
              <a:gd name="connsiteY2" fmla="*/ 0 h 600826"/>
              <a:gd name="connsiteX3" fmla="*/ 474414 w 4086223"/>
              <a:gd name="connsiteY3" fmla="*/ 0 h 600826"/>
              <a:gd name="connsiteX4" fmla="*/ 3611441 w 4086223"/>
              <a:gd name="connsiteY4" fmla="*/ 0 h 600826"/>
              <a:gd name="connsiteX5" fmla="*/ 3752336 w 4086223"/>
              <a:gd name="connsiteY5" fmla="*/ 0 h 600826"/>
              <a:gd name="connsiteX6" fmla="*/ 3771058 w 4086223"/>
              <a:gd name="connsiteY6" fmla="*/ 0 h 600826"/>
              <a:gd name="connsiteX7" fmla="*/ 3887535 w 4086223"/>
              <a:gd name="connsiteY7" fmla="*/ 0 h 600826"/>
              <a:gd name="connsiteX8" fmla="*/ 3940781 w 4086223"/>
              <a:gd name="connsiteY8" fmla="*/ 30584 h 600826"/>
              <a:gd name="connsiteX9" fmla="*/ 4078828 w 4086223"/>
              <a:gd name="connsiteY9" fmla="*/ 269829 h 600826"/>
              <a:gd name="connsiteX10" fmla="*/ 4078828 w 4086223"/>
              <a:gd name="connsiteY10" fmla="*/ 330997 h 600826"/>
              <a:gd name="connsiteX11" fmla="*/ 3940781 w 4086223"/>
              <a:gd name="connsiteY11" fmla="*/ 570242 h 600826"/>
              <a:gd name="connsiteX12" fmla="*/ 3887535 w 4086223"/>
              <a:gd name="connsiteY12" fmla="*/ 600826 h 600826"/>
              <a:gd name="connsiteX13" fmla="*/ 3752336 w 4086223"/>
              <a:gd name="connsiteY13" fmla="*/ 600826 h 600826"/>
              <a:gd name="connsiteX14" fmla="*/ 3611441 w 4086223"/>
              <a:gd name="connsiteY14" fmla="*/ 600826 h 600826"/>
              <a:gd name="connsiteX15" fmla="*/ 474414 w 4086223"/>
              <a:gd name="connsiteY15" fmla="*/ 600826 h 600826"/>
              <a:gd name="connsiteX16" fmla="*/ 349254 w 4086223"/>
              <a:gd name="connsiteY16" fmla="*/ 600826 h 600826"/>
              <a:gd name="connsiteX17" fmla="*/ 198320 w 4086223"/>
              <a:gd name="connsiteY17" fmla="*/ 600826 h 600826"/>
              <a:gd name="connsiteX18" fmla="*/ 145073 w 4086223"/>
              <a:gd name="connsiteY18" fmla="*/ 570242 h 600826"/>
              <a:gd name="connsiteX19" fmla="*/ 7026 w 4086223"/>
              <a:gd name="connsiteY19" fmla="*/ 330997 h 600826"/>
              <a:gd name="connsiteX20" fmla="*/ 0 w 4086223"/>
              <a:gd name="connsiteY20" fmla="*/ 300413 h 600826"/>
              <a:gd name="connsiteX21" fmla="*/ 7026 w 4086223"/>
              <a:gd name="connsiteY21" fmla="*/ 269829 h 600826"/>
              <a:gd name="connsiteX22" fmla="*/ 145073 w 4086223"/>
              <a:gd name="connsiteY22" fmla="*/ 30584 h 600826"/>
              <a:gd name="connsiteX23" fmla="*/ 198320 w 4086223"/>
              <a:gd name="connsiteY23" fmla="*/ 0 h 600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086223" h="600826">
                <a:moveTo>
                  <a:pt x="198320" y="0"/>
                </a:moveTo>
                <a:lnTo>
                  <a:pt x="349254" y="0"/>
                </a:lnTo>
                <a:lnTo>
                  <a:pt x="357937" y="0"/>
                </a:lnTo>
                <a:cubicBezTo>
                  <a:pt x="474414" y="0"/>
                  <a:pt x="474414" y="0"/>
                  <a:pt x="474414" y="0"/>
                </a:cubicBezTo>
                <a:lnTo>
                  <a:pt x="3611441" y="0"/>
                </a:lnTo>
                <a:lnTo>
                  <a:pt x="3752336" y="0"/>
                </a:lnTo>
                <a:lnTo>
                  <a:pt x="3771058" y="0"/>
                </a:lnTo>
                <a:cubicBezTo>
                  <a:pt x="3887535" y="0"/>
                  <a:pt x="3887535" y="0"/>
                  <a:pt x="3887535" y="0"/>
                </a:cubicBezTo>
                <a:cubicBezTo>
                  <a:pt x="3907256" y="0"/>
                  <a:pt x="3930921" y="13812"/>
                  <a:pt x="3940781" y="30584"/>
                </a:cubicBezTo>
                <a:cubicBezTo>
                  <a:pt x="4078828" y="269829"/>
                  <a:pt x="4078828" y="269829"/>
                  <a:pt x="4078828" y="269829"/>
                </a:cubicBezTo>
                <a:cubicBezTo>
                  <a:pt x="4088688" y="286601"/>
                  <a:pt x="4088688" y="314225"/>
                  <a:pt x="4078828" y="330997"/>
                </a:cubicBezTo>
                <a:cubicBezTo>
                  <a:pt x="3940781" y="570242"/>
                  <a:pt x="3940781" y="570242"/>
                  <a:pt x="3940781" y="570242"/>
                </a:cubicBezTo>
                <a:cubicBezTo>
                  <a:pt x="3930921" y="587014"/>
                  <a:pt x="3907256" y="600826"/>
                  <a:pt x="3887535" y="600826"/>
                </a:cubicBezTo>
                <a:lnTo>
                  <a:pt x="3752336" y="600826"/>
                </a:lnTo>
                <a:lnTo>
                  <a:pt x="3611441" y="600826"/>
                </a:lnTo>
                <a:lnTo>
                  <a:pt x="474414" y="600826"/>
                </a:lnTo>
                <a:lnTo>
                  <a:pt x="349254" y="600826"/>
                </a:lnTo>
                <a:lnTo>
                  <a:pt x="198320" y="600826"/>
                </a:lnTo>
                <a:cubicBezTo>
                  <a:pt x="179092" y="600826"/>
                  <a:pt x="154933" y="587014"/>
                  <a:pt x="145073" y="570242"/>
                </a:cubicBezTo>
                <a:cubicBezTo>
                  <a:pt x="7026" y="330997"/>
                  <a:pt x="7026" y="330997"/>
                  <a:pt x="7026" y="330997"/>
                </a:cubicBezTo>
                <a:cubicBezTo>
                  <a:pt x="2343" y="322611"/>
                  <a:pt x="0" y="311512"/>
                  <a:pt x="0" y="300413"/>
                </a:cubicBezTo>
                <a:cubicBezTo>
                  <a:pt x="0" y="289315"/>
                  <a:pt x="2343" y="278215"/>
                  <a:pt x="7026" y="269829"/>
                </a:cubicBezTo>
                <a:cubicBezTo>
                  <a:pt x="145073" y="30584"/>
                  <a:pt x="145073" y="30584"/>
                  <a:pt x="145073" y="30584"/>
                </a:cubicBezTo>
                <a:cubicBezTo>
                  <a:pt x="154933" y="13812"/>
                  <a:pt x="179092" y="0"/>
                  <a:pt x="198320" y="0"/>
                </a:cubicBezTo>
                <a:close/>
              </a:path>
            </a:pathLst>
          </a:cu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请输入标题内容</a:t>
            </a:r>
          </a:p>
        </p:txBody>
      </p:sp>
      <p:sp>
        <p:nvSpPr>
          <p:cNvPr id="51" name="任意多边形 10"/>
          <p:cNvSpPr/>
          <p:nvPr/>
        </p:nvSpPr>
        <p:spPr>
          <a:xfrm>
            <a:off x="5794454" y="4972421"/>
            <a:ext cx="4822746" cy="755496"/>
          </a:xfrm>
          <a:custGeom>
            <a:avLst/>
            <a:gdLst>
              <a:gd name="connsiteX0" fmla="*/ 198320 w 4086223"/>
              <a:gd name="connsiteY0" fmla="*/ 0 h 600826"/>
              <a:gd name="connsiteX1" fmla="*/ 349254 w 4086223"/>
              <a:gd name="connsiteY1" fmla="*/ 0 h 600826"/>
              <a:gd name="connsiteX2" fmla="*/ 357937 w 4086223"/>
              <a:gd name="connsiteY2" fmla="*/ 0 h 600826"/>
              <a:gd name="connsiteX3" fmla="*/ 474414 w 4086223"/>
              <a:gd name="connsiteY3" fmla="*/ 0 h 600826"/>
              <a:gd name="connsiteX4" fmla="*/ 3611441 w 4086223"/>
              <a:gd name="connsiteY4" fmla="*/ 0 h 600826"/>
              <a:gd name="connsiteX5" fmla="*/ 3752336 w 4086223"/>
              <a:gd name="connsiteY5" fmla="*/ 0 h 600826"/>
              <a:gd name="connsiteX6" fmla="*/ 3771058 w 4086223"/>
              <a:gd name="connsiteY6" fmla="*/ 0 h 600826"/>
              <a:gd name="connsiteX7" fmla="*/ 3887535 w 4086223"/>
              <a:gd name="connsiteY7" fmla="*/ 0 h 600826"/>
              <a:gd name="connsiteX8" fmla="*/ 3940781 w 4086223"/>
              <a:gd name="connsiteY8" fmla="*/ 30584 h 600826"/>
              <a:gd name="connsiteX9" fmla="*/ 4078828 w 4086223"/>
              <a:gd name="connsiteY9" fmla="*/ 269829 h 600826"/>
              <a:gd name="connsiteX10" fmla="*/ 4078828 w 4086223"/>
              <a:gd name="connsiteY10" fmla="*/ 330997 h 600826"/>
              <a:gd name="connsiteX11" fmla="*/ 3940781 w 4086223"/>
              <a:gd name="connsiteY11" fmla="*/ 570242 h 600826"/>
              <a:gd name="connsiteX12" fmla="*/ 3887535 w 4086223"/>
              <a:gd name="connsiteY12" fmla="*/ 600826 h 600826"/>
              <a:gd name="connsiteX13" fmla="*/ 3752336 w 4086223"/>
              <a:gd name="connsiteY13" fmla="*/ 600826 h 600826"/>
              <a:gd name="connsiteX14" fmla="*/ 3611441 w 4086223"/>
              <a:gd name="connsiteY14" fmla="*/ 600826 h 600826"/>
              <a:gd name="connsiteX15" fmla="*/ 474414 w 4086223"/>
              <a:gd name="connsiteY15" fmla="*/ 600826 h 600826"/>
              <a:gd name="connsiteX16" fmla="*/ 349254 w 4086223"/>
              <a:gd name="connsiteY16" fmla="*/ 600826 h 600826"/>
              <a:gd name="connsiteX17" fmla="*/ 198320 w 4086223"/>
              <a:gd name="connsiteY17" fmla="*/ 600826 h 600826"/>
              <a:gd name="connsiteX18" fmla="*/ 145073 w 4086223"/>
              <a:gd name="connsiteY18" fmla="*/ 570242 h 600826"/>
              <a:gd name="connsiteX19" fmla="*/ 7026 w 4086223"/>
              <a:gd name="connsiteY19" fmla="*/ 330997 h 600826"/>
              <a:gd name="connsiteX20" fmla="*/ 0 w 4086223"/>
              <a:gd name="connsiteY20" fmla="*/ 300413 h 600826"/>
              <a:gd name="connsiteX21" fmla="*/ 7026 w 4086223"/>
              <a:gd name="connsiteY21" fmla="*/ 269829 h 600826"/>
              <a:gd name="connsiteX22" fmla="*/ 145073 w 4086223"/>
              <a:gd name="connsiteY22" fmla="*/ 30584 h 600826"/>
              <a:gd name="connsiteX23" fmla="*/ 198320 w 4086223"/>
              <a:gd name="connsiteY23" fmla="*/ 0 h 600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086223" h="600826">
                <a:moveTo>
                  <a:pt x="198320" y="0"/>
                </a:moveTo>
                <a:lnTo>
                  <a:pt x="349254" y="0"/>
                </a:lnTo>
                <a:lnTo>
                  <a:pt x="357937" y="0"/>
                </a:lnTo>
                <a:cubicBezTo>
                  <a:pt x="474414" y="0"/>
                  <a:pt x="474414" y="0"/>
                  <a:pt x="474414" y="0"/>
                </a:cubicBezTo>
                <a:lnTo>
                  <a:pt x="3611441" y="0"/>
                </a:lnTo>
                <a:lnTo>
                  <a:pt x="3752336" y="0"/>
                </a:lnTo>
                <a:lnTo>
                  <a:pt x="3771058" y="0"/>
                </a:lnTo>
                <a:cubicBezTo>
                  <a:pt x="3887535" y="0"/>
                  <a:pt x="3887535" y="0"/>
                  <a:pt x="3887535" y="0"/>
                </a:cubicBezTo>
                <a:cubicBezTo>
                  <a:pt x="3907256" y="0"/>
                  <a:pt x="3930921" y="13812"/>
                  <a:pt x="3940781" y="30584"/>
                </a:cubicBezTo>
                <a:cubicBezTo>
                  <a:pt x="4078828" y="269829"/>
                  <a:pt x="4078828" y="269829"/>
                  <a:pt x="4078828" y="269829"/>
                </a:cubicBezTo>
                <a:cubicBezTo>
                  <a:pt x="4088688" y="286601"/>
                  <a:pt x="4088688" y="314225"/>
                  <a:pt x="4078828" y="330997"/>
                </a:cubicBezTo>
                <a:cubicBezTo>
                  <a:pt x="3940781" y="570242"/>
                  <a:pt x="3940781" y="570242"/>
                  <a:pt x="3940781" y="570242"/>
                </a:cubicBezTo>
                <a:cubicBezTo>
                  <a:pt x="3930921" y="587014"/>
                  <a:pt x="3907256" y="600826"/>
                  <a:pt x="3887535" y="600826"/>
                </a:cubicBezTo>
                <a:lnTo>
                  <a:pt x="3752336" y="600826"/>
                </a:lnTo>
                <a:lnTo>
                  <a:pt x="3611441" y="600826"/>
                </a:lnTo>
                <a:lnTo>
                  <a:pt x="474414" y="600826"/>
                </a:lnTo>
                <a:lnTo>
                  <a:pt x="349254" y="600826"/>
                </a:lnTo>
                <a:lnTo>
                  <a:pt x="198320" y="600826"/>
                </a:lnTo>
                <a:cubicBezTo>
                  <a:pt x="179092" y="600826"/>
                  <a:pt x="154933" y="587014"/>
                  <a:pt x="145073" y="570242"/>
                </a:cubicBezTo>
                <a:cubicBezTo>
                  <a:pt x="7026" y="330997"/>
                  <a:pt x="7026" y="330997"/>
                  <a:pt x="7026" y="330997"/>
                </a:cubicBezTo>
                <a:cubicBezTo>
                  <a:pt x="2343" y="322611"/>
                  <a:pt x="0" y="311512"/>
                  <a:pt x="0" y="300413"/>
                </a:cubicBezTo>
                <a:cubicBezTo>
                  <a:pt x="0" y="289315"/>
                  <a:pt x="2343" y="278215"/>
                  <a:pt x="7026" y="269829"/>
                </a:cubicBezTo>
                <a:cubicBezTo>
                  <a:pt x="145073" y="30584"/>
                  <a:pt x="145073" y="30584"/>
                  <a:pt x="145073" y="30584"/>
                </a:cubicBezTo>
                <a:cubicBezTo>
                  <a:pt x="154933" y="13812"/>
                  <a:pt x="179092" y="0"/>
                  <a:pt x="198320" y="0"/>
                </a:cubicBezTo>
                <a:close/>
              </a:path>
            </a:pathLst>
          </a:custGeom>
          <a:solidFill>
            <a:srgbClr val="457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请输入标题内容</a:t>
            </a:r>
          </a:p>
        </p:txBody>
      </p:sp>
      <p:pic>
        <p:nvPicPr>
          <p:cNvPr id="35" name="图片 34"/>
          <p:cNvPicPr>
            <a:picLocks noChangeAspect="1"/>
          </p:cNvPicPr>
          <p:nvPr/>
        </p:nvPicPr>
        <p:blipFill>
          <a:blip r:embed="rId3"/>
          <a:stretch>
            <a:fillRect/>
          </a:stretch>
        </p:blipFill>
        <p:spPr>
          <a:xfrm>
            <a:off x="-468313" y="8023324"/>
            <a:ext cx="9496425" cy="52863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0-#ppt_w/2"/>
                                          </p:val>
                                        </p:tav>
                                        <p:tav tm="100000">
                                          <p:val>
                                            <p:strVal val="#ppt_x"/>
                                          </p:val>
                                        </p:tav>
                                      </p:tavLst>
                                    </p:anim>
                                    <p:anim calcmode="lin" valueType="num">
                                      <p:cBhvr additive="base">
                                        <p:cTn id="8" dur="500" fill="hold"/>
                                        <p:tgtEl>
                                          <p:spTgt spid="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wipe(left)">
                                      <p:cBhvr>
                                        <p:cTn id="24" dur="500"/>
                                        <p:tgtEl>
                                          <p:spTgt spid="48"/>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500" fill="hold"/>
                                        <p:tgtEl>
                                          <p:spTgt spid="45"/>
                                        </p:tgtEl>
                                        <p:attrNameLst>
                                          <p:attrName>ppt_w</p:attrName>
                                        </p:attrNameLst>
                                      </p:cBhvr>
                                      <p:tavLst>
                                        <p:tav tm="0">
                                          <p:val>
                                            <p:fltVal val="0"/>
                                          </p:val>
                                        </p:tav>
                                        <p:tav tm="100000">
                                          <p:val>
                                            <p:strVal val="#ppt_w"/>
                                          </p:val>
                                        </p:tav>
                                      </p:tavLst>
                                    </p:anim>
                                    <p:anim calcmode="lin" valueType="num">
                                      <p:cBhvr>
                                        <p:cTn id="29" dur="500" fill="hold"/>
                                        <p:tgtEl>
                                          <p:spTgt spid="45"/>
                                        </p:tgtEl>
                                        <p:attrNameLst>
                                          <p:attrName>ppt_h</p:attrName>
                                        </p:attrNameLst>
                                      </p:cBhvr>
                                      <p:tavLst>
                                        <p:tav tm="0">
                                          <p:val>
                                            <p:fltVal val="0"/>
                                          </p:val>
                                        </p:tav>
                                        <p:tav tm="100000">
                                          <p:val>
                                            <p:strVal val="#ppt_h"/>
                                          </p:val>
                                        </p:tav>
                                      </p:tavLst>
                                    </p:anim>
                                    <p:animEffect transition="in" filter="fade">
                                      <p:cBhvr>
                                        <p:cTn id="30" dur="500"/>
                                        <p:tgtEl>
                                          <p:spTgt spid="45"/>
                                        </p:tgtEl>
                                      </p:cBhvr>
                                    </p:animEffect>
                                  </p:childTnLst>
                                </p:cTn>
                              </p:par>
                            </p:childTnLst>
                          </p:cTn>
                        </p:par>
                        <p:par>
                          <p:cTn id="31" fill="hold">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wipe(left)">
                                      <p:cBhvr>
                                        <p:cTn id="34" dur="500"/>
                                        <p:tgtEl>
                                          <p:spTgt spid="49"/>
                                        </p:tgtEl>
                                      </p:cBhvr>
                                    </p:animEffect>
                                  </p:childTnLst>
                                </p:cTn>
                              </p:par>
                            </p:childTnLst>
                          </p:cTn>
                        </p:par>
                        <p:par>
                          <p:cTn id="35" fill="hold">
                            <p:stCondLst>
                              <p:cond delay="3000"/>
                            </p:stCondLst>
                            <p:childTnLst>
                              <p:par>
                                <p:cTn id="36" presetID="53" presetClass="entr" presetSubtype="16" fill="hold" grpId="0" nodeType="after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childTnLst>
                                </p:cTn>
                              </p:par>
                            </p:childTnLst>
                          </p:cTn>
                        </p:par>
                        <p:par>
                          <p:cTn id="41" fill="hold">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wipe(left)">
                                      <p:cBhvr>
                                        <p:cTn id="44" dur="500"/>
                                        <p:tgtEl>
                                          <p:spTgt spid="50"/>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47"/>
                                        </p:tgtEl>
                                        <p:attrNameLst>
                                          <p:attrName>style.visibility</p:attrName>
                                        </p:attrNameLst>
                                      </p:cBhvr>
                                      <p:to>
                                        <p:strVal val="visible"/>
                                      </p:to>
                                    </p:set>
                                    <p:anim calcmode="lin" valueType="num">
                                      <p:cBhvr>
                                        <p:cTn id="48" dur="500" fill="hold"/>
                                        <p:tgtEl>
                                          <p:spTgt spid="47"/>
                                        </p:tgtEl>
                                        <p:attrNameLst>
                                          <p:attrName>ppt_w</p:attrName>
                                        </p:attrNameLst>
                                      </p:cBhvr>
                                      <p:tavLst>
                                        <p:tav tm="0">
                                          <p:val>
                                            <p:fltVal val="0"/>
                                          </p:val>
                                        </p:tav>
                                        <p:tav tm="100000">
                                          <p:val>
                                            <p:strVal val="#ppt_w"/>
                                          </p:val>
                                        </p:tav>
                                      </p:tavLst>
                                    </p:anim>
                                    <p:anim calcmode="lin" valueType="num">
                                      <p:cBhvr>
                                        <p:cTn id="49" dur="500" fill="hold"/>
                                        <p:tgtEl>
                                          <p:spTgt spid="47"/>
                                        </p:tgtEl>
                                        <p:attrNameLst>
                                          <p:attrName>ppt_h</p:attrName>
                                        </p:attrNameLst>
                                      </p:cBhvr>
                                      <p:tavLst>
                                        <p:tav tm="0">
                                          <p:val>
                                            <p:fltVal val="0"/>
                                          </p:val>
                                        </p:tav>
                                        <p:tav tm="100000">
                                          <p:val>
                                            <p:strVal val="#ppt_h"/>
                                          </p:val>
                                        </p:tav>
                                      </p:tavLst>
                                    </p:anim>
                                    <p:animEffect transition="in" filter="fade">
                                      <p:cBhvr>
                                        <p:cTn id="50" dur="500"/>
                                        <p:tgtEl>
                                          <p:spTgt spid="47"/>
                                        </p:tgtEl>
                                      </p:cBhvr>
                                    </p:animEffect>
                                  </p:childTnLst>
                                </p:cTn>
                              </p:par>
                            </p:childTnLst>
                          </p:cTn>
                        </p:par>
                        <p:par>
                          <p:cTn id="51" fill="hold">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left)">
                                      <p:cBhvr>
                                        <p:cTn id="5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7" grpId="0" animBg="1"/>
      <p:bldP spid="48" grpId="0" animBg="1"/>
      <p:bldP spid="49" grpId="0" animBg="1"/>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p:cNvSpPr/>
          <p:nvPr/>
        </p:nvSpPr>
        <p:spPr>
          <a:xfrm>
            <a:off x="0" y="2608987"/>
            <a:ext cx="12192000" cy="2755900"/>
          </a:xfrm>
          <a:prstGeom prst="roundRect">
            <a:avLst>
              <a:gd name="adj" fmla="val 0"/>
            </a:avLst>
          </a:prstGeom>
          <a:solidFill>
            <a:srgbClr val="FFF3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文本框 11"/>
          <p:cNvSpPr txBox="1"/>
          <p:nvPr/>
        </p:nvSpPr>
        <p:spPr>
          <a:xfrm>
            <a:off x="4144159" y="4205422"/>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14" name="图形 1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83334" y="976426"/>
            <a:ext cx="2625333" cy="2715862"/>
          </a:xfrm>
          <a:prstGeom prst="rect">
            <a:avLst/>
          </a:prstGeom>
        </p:spPr>
      </p:pic>
      <p:sp>
        <p:nvSpPr>
          <p:cNvPr id="15" name="文本框 14"/>
          <p:cNvSpPr txBox="1"/>
          <p:nvPr/>
        </p:nvSpPr>
        <p:spPr>
          <a:xfrm>
            <a:off x="5731659" y="2025257"/>
            <a:ext cx="846941" cy="707886"/>
          </a:xfrm>
          <a:prstGeom prst="rect">
            <a:avLst/>
          </a:prstGeom>
          <a:noFill/>
        </p:spPr>
        <p:txBody>
          <a:bodyPr wrap="square" rtlCol="0" anchor="ctr" anchorCtr="0">
            <a:spAutoFit/>
          </a:bodyPr>
          <a:lstStyle/>
          <a:p>
            <a:r>
              <a:rPr lang="en-US" altLang="zh-CN" sz="40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01</a:t>
            </a:r>
            <a:endParaRPr lang="zh-CN" altLang="en-US" sz="40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100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571402" y="303089"/>
            <a:ext cx="4601771" cy="646331"/>
            <a:chOff x="419002" y="303089"/>
            <a:chExt cx="4601771" cy="646331"/>
          </a:xfrm>
        </p:grpSpPr>
        <p:sp>
          <p:nvSpPr>
            <p:cNvPr id="7" name="文本框 6"/>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11" name="图形 10"/>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sp>
        <p:nvSpPr>
          <p:cNvPr id="17" name="椭圆 16"/>
          <p:cNvSpPr/>
          <p:nvPr/>
        </p:nvSpPr>
        <p:spPr>
          <a:xfrm>
            <a:off x="4954997" y="1554967"/>
            <a:ext cx="878135" cy="878135"/>
          </a:xfrm>
          <a:prstGeom prst="ellipse">
            <a:avLst/>
          </a:pr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01</a:t>
            </a:r>
            <a:endParaRPr lang="zh-CN" altLang="en-US"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18" name="椭圆 17"/>
          <p:cNvSpPr/>
          <p:nvPr/>
        </p:nvSpPr>
        <p:spPr>
          <a:xfrm>
            <a:off x="4954997" y="2775001"/>
            <a:ext cx="878135" cy="878135"/>
          </a:xfrm>
          <a:prstGeom prst="ellipse">
            <a:avLst/>
          </a:prstGeom>
          <a:solidFill>
            <a:srgbClr val="457BF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02</a:t>
            </a:r>
            <a:endParaRPr lang="zh-CN" altLang="en-US"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19" name="椭圆 18"/>
          <p:cNvSpPr/>
          <p:nvPr/>
        </p:nvSpPr>
        <p:spPr>
          <a:xfrm>
            <a:off x="4954997" y="3995035"/>
            <a:ext cx="878135" cy="878135"/>
          </a:xfrm>
          <a:prstGeom prst="ellipse">
            <a:avLst/>
          </a:pr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03</a:t>
            </a:r>
            <a:endParaRPr lang="zh-CN" altLang="en-US"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20" name="椭圆 19"/>
          <p:cNvSpPr/>
          <p:nvPr/>
        </p:nvSpPr>
        <p:spPr>
          <a:xfrm>
            <a:off x="4954997" y="5215070"/>
            <a:ext cx="878135" cy="878135"/>
          </a:xfrm>
          <a:prstGeom prst="ellipse">
            <a:avLst/>
          </a:prstGeom>
          <a:solidFill>
            <a:srgbClr val="457BF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04</a:t>
            </a:r>
            <a:endParaRPr lang="zh-CN" altLang="en-US"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grpSp>
        <p:nvGrpSpPr>
          <p:cNvPr id="22" name="组合 21"/>
          <p:cNvGrpSpPr/>
          <p:nvPr/>
        </p:nvGrpSpPr>
        <p:grpSpPr>
          <a:xfrm>
            <a:off x="6344616" y="1397261"/>
            <a:ext cx="4894816" cy="929367"/>
            <a:chOff x="6992384" y="1554441"/>
            <a:chExt cx="4894816" cy="929367"/>
          </a:xfrm>
        </p:grpSpPr>
        <p:sp>
          <p:nvSpPr>
            <p:cNvPr id="23" name="文本框 2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24" name="文本框 2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25" name="组合 24"/>
          <p:cNvGrpSpPr/>
          <p:nvPr/>
        </p:nvGrpSpPr>
        <p:grpSpPr>
          <a:xfrm>
            <a:off x="6344616" y="2661325"/>
            <a:ext cx="4894816" cy="929367"/>
            <a:chOff x="6992384" y="1554441"/>
            <a:chExt cx="4894816" cy="929367"/>
          </a:xfrm>
        </p:grpSpPr>
        <p:sp>
          <p:nvSpPr>
            <p:cNvPr id="26" name="文本框 2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27" name="文本框 2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28" name="组合 27"/>
          <p:cNvGrpSpPr/>
          <p:nvPr/>
        </p:nvGrpSpPr>
        <p:grpSpPr>
          <a:xfrm>
            <a:off x="6344616" y="3925389"/>
            <a:ext cx="4894816" cy="929367"/>
            <a:chOff x="6992384" y="1554441"/>
            <a:chExt cx="4894816" cy="929367"/>
          </a:xfrm>
        </p:grpSpPr>
        <p:sp>
          <p:nvSpPr>
            <p:cNvPr id="29" name="文本框 2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30" name="文本框 2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31" name="组合 30"/>
          <p:cNvGrpSpPr/>
          <p:nvPr/>
        </p:nvGrpSpPr>
        <p:grpSpPr>
          <a:xfrm>
            <a:off x="6344616" y="5189453"/>
            <a:ext cx="4894816" cy="929367"/>
            <a:chOff x="6992384" y="1554441"/>
            <a:chExt cx="4894816" cy="929367"/>
          </a:xfrm>
        </p:grpSpPr>
        <p:sp>
          <p:nvSpPr>
            <p:cNvPr id="32" name="文本框 3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33" name="文本框 3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37" name="组合 36"/>
          <p:cNvGrpSpPr/>
          <p:nvPr/>
        </p:nvGrpSpPr>
        <p:grpSpPr>
          <a:xfrm>
            <a:off x="1123875" y="2361455"/>
            <a:ext cx="3069510" cy="3747245"/>
            <a:chOff x="1123875" y="2361455"/>
            <a:chExt cx="3069510" cy="3747245"/>
          </a:xfrm>
        </p:grpSpPr>
        <p:sp>
          <p:nvSpPr>
            <p:cNvPr id="14" name="任意多边形 30"/>
            <p:cNvSpPr/>
            <p:nvPr/>
          </p:nvSpPr>
          <p:spPr>
            <a:xfrm rot="2526481" flipH="1">
              <a:off x="1123875" y="2361455"/>
              <a:ext cx="2932379" cy="3747245"/>
            </a:xfrm>
            <a:custGeom>
              <a:avLst/>
              <a:gdLst>
                <a:gd name="connsiteX0" fmla="*/ 2806420 w 3359925"/>
                <a:gd name="connsiteY0" fmla="*/ 433639 h 4294428"/>
                <a:gd name="connsiteX1" fmla="*/ 2926287 w 3359925"/>
                <a:gd name="connsiteY1" fmla="*/ 2806421 h 4294428"/>
                <a:gd name="connsiteX2" fmla="*/ 2238926 w 3359925"/>
                <a:gd name="connsiteY2" fmla="*/ 3264536 h 4294428"/>
                <a:gd name="connsiteX3" fmla="*/ 2110490 w 3359925"/>
                <a:gd name="connsiteY3" fmla="*/ 3302855 h 4294428"/>
                <a:gd name="connsiteX4" fmla="*/ 2110489 w 3359925"/>
                <a:gd name="connsiteY4" fmla="*/ 3957010 h 4294428"/>
                <a:gd name="connsiteX5" fmla="*/ 1773071 w 3359925"/>
                <a:gd name="connsiteY5" fmla="*/ 4294428 h 4294428"/>
                <a:gd name="connsiteX6" fmla="*/ 1773072 w 3359925"/>
                <a:gd name="connsiteY6" fmla="*/ 4294427 h 4294428"/>
                <a:gd name="connsiteX7" fmla="*/ 1435654 w 3359925"/>
                <a:gd name="connsiteY7" fmla="*/ 3957009 h 4294428"/>
                <a:gd name="connsiteX8" fmla="*/ 1435654 w 3359925"/>
                <a:gd name="connsiteY8" fmla="*/ 3341898 h 4294428"/>
                <a:gd name="connsiteX9" fmla="*/ 1283535 w 3359925"/>
                <a:gd name="connsiteY9" fmla="*/ 3312800 h 4294428"/>
                <a:gd name="connsiteX10" fmla="*/ 553505 w 3359925"/>
                <a:gd name="connsiteY10" fmla="*/ 2926288 h 4294428"/>
                <a:gd name="connsiteX11" fmla="*/ 433638 w 3359925"/>
                <a:gd name="connsiteY11" fmla="*/ 553506 h 4294428"/>
                <a:gd name="connsiteX12" fmla="*/ 2806420 w 3359925"/>
                <a:gd name="connsiteY12" fmla="*/ 433639 h 4294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59925" h="4294428">
                  <a:moveTo>
                    <a:pt x="2806420" y="433639"/>
                  </a:moveTo>
                  <a:cubicBezTo>
                    <a:pt x="3494746" y="1055764"/>
                    <a:pt x="3548413" y="2118095"/>
                    <a:pt x="2926287" y="2806421"/>
                  </a:cubicBezTo>
                  <a:cubicBezTo>
                    <a:pt x="2731873" y="3021523"/>
                    <a:pt x="2494470" y="3174647"/>
                    <a:pt x="2238926" y="3264536"/>
                  </a:cubicBezTo>
                  <a:lnTo>
                    <a:pt x="2110490" y="3302855"/>
                  </a:lnTo>
                  <a:lnTo>
                    <a:pt x="2110489" y="3957010"/>
                  </a:lnTo>
                  <a:cubicBezTo>
                    <a:pt x="2110489" y="4143361"/>
                    <a:pt x="1959422" y="4294428"/>
                    <a:pt x="1773071" y="4294428"/>
                  </a:cubicBezTo>
                  <a:lnTo>
                    <a:pt x="1773072" y="4294427"/>
                  </a:lnTo>
                  <a:cubicBezTo>
                    <a:pt x="1586721" y="4294427"/>
                    <a:pt x="1435654" y="4143360"/>
                    <a:pt x="1435654" y="3957009"/>
                  </a:cubicBezTo>
                  <a:lnTo>
                    <a:pt x="1435654" y="3341898"/>
                  </a:lnTo>
                  <a:lnTo>
                    <a:pt x="1283535" y="3312800"/>
                  </a:lnTo>
                  <a:cubicBezTo>
                    <a:pt x="1020233" y="3249121"/>
                    <a:pt x="768607" y="3120702"/>
                    <a:pt x="553505" y="2926288"/>
                  </a:cubicBezTo>
                  <a:cubicBezTo>
                    <a:pt x="-134821" y="2304163"/>
                    <a:pt x="-188488" y="1241832"/>
                    <a:pt x="433638" y="553506"/>
                  </a:cubicBezTo>
                  <a:cubicBezTo>
                    <a:pt x="1055763" y="-134821"/>
                    <a:pt x="2118094" y="-188487"/>
                    <a:pt x="2806420" y="433639"/>
                  </a:cubicBezTo>
                  <a:close/>
                </a:path>
              </a:pathLst>
            </a:custGeom>
            <a:solidFill>
              <a:srgbClr val="F25F46"/>
            </a:solidFill>
            <a:ln>
              <a:noFill/>
            </a:ln>
          </p:spPr>
          <p:style>
            <a:lnRef idx="2">
              <a:schemeClr val="accent1">
                <a:shade val="50000"/>
              </a:schemeClr>
            </a:lnRef>
            <a:fillRef idx="1">
              <a:schemeClr val="accent1"/>
            </a:fillRef>
            <a:effectRef idx="0">
              <a:schemeClr val="accent1"/>
            </a:effectRef>
            <a:fontRef idx="minor">
              <a:schemeClr val="lt1"/>
            </a:fontRef>
          </p:style>
          <p:txBody>
            <a:bodyPr lIns="92402" tIns="46202" rIns="92402" bIns="46202" anchor="ctr"/>
            <a:lstStyle/>
            <a:p>
              <a:pPr algn="ctr">
                <a:defRPr/>
              </a:pPr>
              <a:endParaRPr lang="zh-CN" altLang="en-US" sz="1815" dirty="0">
                <a:latin typeface="宋体" panose="02010600030101010101" pitchFamily="2" charset="-122"/>
                <a:ea typeface="宋体" panose="02010600030101010101" pitchFamily="2" charset="-122"/>
              </a:endParaRPr>
            </a:p>
          </p:txBody>
        </p:sp>
        <p:grpSp>
          <p:nvGrpSpPr>
            <p:cNvPr id="36" name="组合 35"/>
            <p:cNvGrpSpPr/>
            <p:nvPr/>
          </p:nvGrpSpPr>
          <p:grpSpPr>
            <a:xfrm>
              <a:off x="1542193" y="2583103"/>
              <a:ext cx="2651192" cy="2650085"/>
              <a:chOff x="1542193" y="2583103"/>
              <a:chExt cx="2651192" cy="2650085"/>
            </a:xfrm>
          </p:grpSpPr>
          <p:sp>
            <p:nvSpPr>
              <p:cNvPr id="15" name="椭圆 14"/>
              <p:cNvSpPr/>
              <p:nvPr/>
            </p:nvSpPr>
            <p:spPr>
              <a:xfrm flipH="1">
                <a:off x="1542193" y="2583103"/>
                <a:ext cx="2651192" cy="26500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2402" tIns="46202" rIns="92402" bIns="46202" anchor="ctr"/>
              <a:lstStyle/>
              <a:p>
                <a:pPr algn="ctr">
                  <a:defRPr/>
                </a:pPr>
                <a:endParaRPr lang="zh-CN" altLang="en-US" sz="1815" dirty="0">
                  <a:latin typeface="宋体" panose="02010600030101010101" pitchFamily="2" charset="-122"/>
                  <a:ea typeface="宋体" panose="02010600030101010101" pitchFamily="2" charset="-122"/>
                </a:endParaRPr>
              </a:p>
            </p:txBody>
          </p:sp>
          <p:sp>
            <p:nvSpPr>
              <p:cNvPr id="34" name="KSO_Shape"/>
              <p:cNvSpPr/>
              <p:nvPr/>
            </p:nvSpPr>
            <p:spPr bwMode="auto">
              <a:xfrm>
                <a:off x="2160762" y="3477943"/>
                <a:ext cx="1414054" cy="860404"/>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F25F4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500" fill="hold"/>
                                        <p:tgtEl>
                                          <p:spTgt spid="17"/>
                                        </p:tgtEl>
                                        <p:attrNameLst>
                                          <p:attrName>ppt_w</p:attrName>
                                        </p:attrNameLst>
                                      </p:cBhvr>
                                      <p:tavLst>
                                        <p:tav tm="0">
                                          <p:val>
                                            <p:fltVal val="0"/>
                                          </p:val>
                                        </p:tav>
                                        <p:tav tm="100000">
                                          <p:val>
                                            <p:strVal val="#ppt_w"/>
                                          </p:val>
                                        </p:tav>
                                      </p:tavLst>
                                    </p:anim>
                                    <p:anim calcmode="lin" valueType="num">
                                      <p:cBhvr>
                                        <p:cTn id="19" dur="500" fill="hold"/>
                                        <p:tgtEl>
                                          <p:spTgt spid="17"/>
                                        </p:tgtEl>
                                        <p:attrNameLst>
                                          <p:attrName>ppt_h</p:attrName>
                                        </p:attrNameLst>
                                      </p:cBhvr>
                                      <p:tavLst>
                                        <p:tav tm="0">
                                          <p:val>
                                            <p:fltVal val="0"/>
                                          </p:val>
                                        </p:tav>
                                        <p:tav tm="100000">
                                          <p:val>
                                            <p:strVal val="#ppt_h"/>
                                          </p:val>
                                        </p:tav>
                                      </p:tavLst>
                                    </p:anim>
                                    <p:animEffect transition="in" filter="fade">
                                      <p:cBhvr>
                                        <p:cTn id="20" dur="500"/>
                                        <p:tgtEl>
                                          <p:spTgt spid="17"/>
                                        </p:tgtEl>
                                      </p:cBhvr>
                                    </p:animEffect>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ppt_w</p:attrName>
                                        </p:attrNameLst>
                                      </p:cBhvr>
                                      <p:tavLst>
                                        <p:tav tm="0">
                                          <p:val>
                                            <p:fltVal val="0"/>
                                          </p:val>
                                        </p:tav>
                                        <p:tav tm="100000">
                                          <p:val>
                                            <p:strVal val="#ppt_w"/>
                                          </p:val>
                                        </p:tav>
                                      </p:tavLst>
                                    </p:anim>
                                    <p:anim calcmode="lin" valueType="num">
                                      <p:cBhvr>
                                        <p:cTn id="31" dur="500" fill="hold"/>
                                        <p:tgtEl>
                                          <p:spTgt spid="18"/>
                                        </p:tgtEl>
                                        <p:attrNameLst>
                                          <p:attrName>ppt_h</p:attrName>
                                        </p:attrNameLst>
                                      </p:cBhvr>
                                      <p:tavLst>
                                        <p:tav tm="0">
                                          <p:val>
                                            <p:fltVal val="0"/>
                                          </p:val>
                                        </p:tav>
                                        <p:tav tm="100000">
                                          <p:val>
                                            <p:strVal val="#ppt_h"/>
                                          </p:val>
                                        </p:tav>
                                      </p:tavLst>
                                    </p:anim>
                                    <p:animEffect transition="in" filter="fade">
                                      <p:cBhvr>
                                        <p:cTn id="32" dur="500"/>
                                        <p:tgtEl>
                                          <p:spTgt spid="18"/>
                                        </p:tgtEl>
                                      </p:cBhvr>
                                    </p:animEffect>
                                  </p:childTnLst>
                                </p:cTn>
                              </p:par>
                            </p:childTnLst>
                          </p:cTn>
                        </p:par>
                        <p:par>
                          <p:cTn id="33" fill="hold">
                            <p:stCondLst>
                              <p:cond delay="3000"/>
                            </p:stCondLst>
                            <p:childTnLst>
                              <p:par>
                                <p:cTn id="34" presetID="42" presetClass="entr" presetSubtype="0"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anim calcmode="lin" valueType="num">
                                      <p:cBhvr>
                                        <p:cTn id="37" dur="1000" fill="hold"/>
                                        <p:tgtEl>
                                          <p:spTgt spid="25"/>
                                        </p:tgtEl>
                                        <p:attrNameLst>
                                          <p:attrName>ppt_x</p:attrName>
                                        </p:attrNameLst>
                                      </p:cBhvr>
                                      <p:tavLst>
                                        <p:tav tm="0">
                                          <p:val>
                                            <p:strVal val="#ppt_x"/>
                                          </p:val>
                                        </p:tav>
                                        <p:tav tm="100000">
                                          <p:val>
                                            <p:strVal val="#ppt_x"/>
                                          </p:val>
                                        </p:tav>
                                      </p:tavLst>
                                    </p:anim>
                                    <p:anim calcmode="lin" valueType="num">
                                      <p:cBhvr>
                                        <p:cTn id="38" dur="1000" fill="hold"/>
                                        <p:tgtEl>
                                          <p:spTgt spid="25"/>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53" presetClass="entr" presetSubtype="16"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childTnLst>
                          </p:cTn>
                        </p:par>
                        <p:par>
                          <p:cTn id="45" fill="hold">
                            <p:stCondLst>
                              <p:cond delay="4500"/>
                            </p:stCondLst>
                            <p:childTnLst>
                              <p:par>
                                <p:cTn id="46" presetID="42" presetClass="entr" presetSubtype="0" fill="hold"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1000"/>
                                        <p:tgtEl>
                                          <p:spTgt spid="28"/>
                                        </p:tgtEl>
                                      </p:cBhvr>
                                    </p:animEffect>
                                    <p:anim calcmode="lin" valueType="num">
                                      <p:cBhvr>
                                        <p:cTn id="49" dur="1000" fill="hold"/>
                                        <p:tgtEl>
                                          <p:spTgt spid="28"/>
                                        </p:tgtEl>
                                        <p:attrNameLst>
                                          <p:attrName>ppt_x</p:attrName>
                                        </p:attrNameLst>
                                      </p:cBhvr>
                                      <p:tavLst>
                                        <p:tav tm="0">
                                          <p:val>
                                            <p:strVal val="#ppt_x"/>
                                          </p:val>
                                        </p:tav>
                                        <p:tav tm="100000">
                                          <p:val>
                                            <p:strVal val="#ppt_x"/>
                                          </p:val>
                                        </p:tav>
                                      </p:tavLst>
                                    </p:anim>
                                    <p:anim calcmode="lin" valueType="num">
                                      <p:cBhvr>
                                        <p:cTn id="50" dur="1000" fill="hold"/>
                                        <p:tgtEl>
                                          <p:spTgt spid="28"/>
                                        </p:tgtEl>
                                        <p:attrNameLst>
                                          <p:attrName>ppt_y</p:attrName>
                                        </p:attrNameLst>
                                      </p:cBhvr>
                                      <p:tavLst>
                                        <p:tav tm="0">
                                          <p:val>
                                            <p:strVal val="#ppt_y+.1"/>
                                          </p:val>
                                        </p:tav>
                                        <p:tav tm="100000">
                                          <p:val>
                                            <p:strVal val="#ppt_y"/>
                                          </p:val>
                                        </p:tav>
                                      </p:tavLst>
                                    </p:anim>
                                  </p:childTnLst>
                                </p:cTn>
                              </p:par>
                            </p:childTnLst>
                          </p:cTn>
                        </p:par>
                        <p:par>
                          <p:cTn id="51" fill="hold">
                            <p:stCondLst>
                              <p:cond delay="5500"/>
                            </p:stCondLst>
                            <p:childTnLst>
                              <p:par>
                                <p:cTn id="52" presetID="53" presetClass="entr" presetSubtype="16"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p:cTn id="54" dur="500" fill="hold"/>
                                        <p:tgtEl>
                                          <p:spTgt spid="20"/>
                                        </p:tgtEl>
                                        <p:attrNameLst>
                                          <p:attrName>ppt_w</p:attrName>
                                        </p:attrNameLst>
                                      </p:cBhvr>
                                      <p:tavLst>
                                        <p:tav tm="0">
                                          <p:val>
                                            <p:fltVal val="0"/>
                                          </p:val>
                                        </p:tav>
                                        <p:tav tm="100000">
                                          <p:val>
                                            <p:strVal val="#ppt_w"/>
                                          </p:val>
                                        </p:tav>
                                      </p:tavLst>
                                    </p:anim>
                                    <p:anim calcmode="lin" valueType="num">
                                      <p:cBhvr>
                                        <p:cTn id="55" dur="500" fill="hold"/>
                                        <p:tgtEl>
                                          <p:spTgt spid="20"/>
                                        </p:tgtEl>
                                        <p:attrNameLst>
                                          <p:attrName>ppt_h</p:attrName>
                                        </p:attrNameLst>
                                      </p:cBhvr>
                                      <p:tavLst>
                                        <p:tav tm="0">
                                          <p:val>
                                            <p:fltVal val="0"/>
                                          </p:val>
                                        </p:tav>
                                        <p:tav tm="100000">
                                          <p:val>
                                            <p:strVal val="#ppt_h"/>
                                          </p:val>
                                        </p:tav>
                                      </p:tavLst>
                                    </p:anim>
                                    <p:animEffect transition="in" filter="fade">
                                      <p:cBhvr>
                                        <p:cTn id="56" dur="500"/>
                                        <p:tgtEl>
                                          <p:spTgt spid="20"/>
                                        </p:tgtEl>
                                      </p:cBhvr>
                                    </p:animEffect>
                                  </p:childTnLst>
                                </p:cTn>
                              </p:par>
                            </p:childTnLst>
                          </p:cTn>
                        </p:par>
                        <p:par>
                          <p:cTn id="57" fill="hold">
                            <p:stCondLst>
                              <p:cond delay="6000"/>
                            </p:stCondLst>
                            <p:childTnLst>
                              <p:par>
                                <p:cTn id="58" presetID="42" presetClass="entr" presetSubtype="0" fill="hold"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1000"/>
                                        <p:tgtEl>
                                          <p:spTgt spid="31"/>
                                        </p:tgtEl>
                                      </p:cBhvr>
                                    </p:animEffect>
                                    <p:anim calcmode="lin" valueType="num">
                                      <p:cBhvr>
                                        <p:cTn id="61" dur="1000" fill="hold"/>
                                        <p:tgtEl>
                                          <p:spTgt spid="31"/>
                                        </p:tgtEl>
                                        <p:attrNameLst>
                                          <p:attrName>ppt_x</p:attrName>
                                        </p:attrNameLst>
                                      </p:cBhvr>
                                      <p:tavLst>
                                        <p:tav tm="0">
                                          <p:val>
                                            <p:strVal val="#ppt_x"/>
                                          </p:val>
                                        </p:tav>
                                        <p:tav tm="100000">
                                          <p:val>
                                            <p:strVal val="#ppt_x"/>
                                          </p:val>
                                        </p:tav>
                                      </p:tavLst>
                                    </p:anim>
                                    <p:anim calcmode="lin" valueType="num">
                                      <p:cBhvr>
                                        <p:cTn id="6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1402" y="303089"/>
            <a:ext cx="4601771" cy="646331"/>
            <a:chOff x="419002" y="303089"/>
            <a:chExt cx="4601771" cy="646331"/>
          </a:xfrm>
        </p:grpSpPr>
        <p:sp>
          <p:nvSpPr>
            <p:cNvPr id="3" name="文本框 2"/>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4" name="图形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sp>
        <p:nvSpPr>
          <p:cNvPr id="5" name="Freeform 8"/>
          <p:cNvSpPr/>
          <p:nvPr/>
        </p:nvSpPr>
        <p:spPr>
          <a:xfrm>
            <a:off x="4740282" y="2426675"/>
            <a:ext cx="2711436" cy="2711436"/>
          </a:xfrm>
          <a:custGeom>
            <a:avLst/>
            <a:gdLst>
              <a:gd name="connsiteX0" fmla="*/ 0 w 2504140"/>
              <a:gd name="connsiteY0" fmla="*/ 1252070 h 2504140"/>
              <a:gd name="connsiteX1" fmla="*/ 1252070 w 2504140"/>
              <a:gd name="connsiteY1" fmla="*/ 0 h 2504140"/>
              <a:gd name="connsiteX2" fmla="*/ 2504140 w 2504140"/>
              <a:gd name="connsiteY2" fmla="*/ 1252070 h 2504140"/>
              <a:gd name="connsiteX3" fmla="*/ 1252070 w 2504140"/>
              <a:gd name="connsiteY3" fmla="*/ 2504140 h 2504140"/>
              <a:gd name="connsiteX4" fmla="*/ 0 w 2504140"/>
              <a:gd name="connsiteY4" fmla="*/ 1252070 h 2504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4140" h="2504140">
                <a:moveTo>
                  <a:pt x="0" y="1252070"/>
                </a:moveTo>
                <a:cubicBezTo>
                  <a:pt x="0" y="560571"/>
                  <a:pt x="560571" y="0"/>
                  <a:pt x="1252070" y="0"/>
                </a:cubicBezTo>
                <a:cubicBezTo>
                  <a:pt x="1943569" y="0"/>
                  <a:pt x="2504140" y="560571"/>
                  <a:pt x="2504140" y="1252070"/>
                </a:cubicBezTo>
                <a:cubicBezTo>
                  <a:pt x="2504140" y="1943569"/>
                  <a:pt x="1943569" y="2504140"/>
                  <a:pt x="1252070" y="2504140"/>
                </a:cubicBezTo>
                <a:cubicBezTo>
                  <a:pt x="560571" y="2504140"/>
                  <a:pt x="0" y="1943569"/>
                  <a:pt x="0" y="1252070"/>
                </a:cubicBezTo>
                <a:close/>
              </a:path>
            </a:pathLst>
          </a:custGeom>
          <a:solidFill>
            <a:srgbClr val="FFF3E1"/>
          </a:solidFill>
          <a:ln w="3175"/>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37843" tIns="437843" rIns="437843" bIns="437843" numCol="1" spcCol="1270" anchor="ctr" anchorCtr="0">
            <a:noAutofit/>
          </a:bodyPr>
          <a:lstStyle/>
          <a:p>
            <a:pPr lvl="0" algn="ctr" defTabSz="2489200">
              <a:lnSpc>
                <a:spcPct val="90000"/>
              </a:lnSpc>
              <a:spcBef>
                <a:spcPct val="0"/>
              </a:spcBef>
              <a:spcAft>
                <a:spcPct val="35000"/>
              </a:spcAft>
            </a:pPr>
            <a:endParaRPr lang="en-US" sz="5600" kern="1200" dirty="0">
              <a:latin typeface="宋体" panose="02010600030101010101" pitchFamily="2" charset="-122"/>
              <a:cs typeface="+mn-ea"/>
              <a:sym typeface="+mn-lt"/>
            </a:endParaRPr>
          </a:p>
        </p:txBody>
      </p:sp>
      <p:sp>
        <p:nvSpPr>
          <p:cNvPr id="6" name="Freeform 9"/>
          <p:cNvSpPr/>
          <p:nvPr/>
        </p:nvSpPr>
        <p:spPr>
          <a:xfrm>
            <a:off x="5418141" y="1338766"/>
            <a:ext cx="1355718" cy="1355718"/>
          </a:xfrm>
          <a:custGeom>
            <a:avLst/>
            <a:gdLst>
              <a:gd name="connsiteX0" fmla="*/ 0 w 1252070"/>
              <a:gd name="connsiteY0" fmla="*/ 626035 h 1252070"/>
              <a:gd name="connsiteX1" fmla="*/ 626035 w 1252070"/>
              <a:gd name="connsiteY1" fmla="*/ 0 h 1252070"/>
              <a:gd name="connsiteX2" fmla="*/ 1252070 w 1252070"/>
              <a:gd name="connsiteY2" fmla="*/ 626035 h 1252070"/>
              <a:gd name="connsiteX3" fmla="*/ 626035 w 1252070"/>
              <a:gd name="connsiteY3" fmla="*/ 1252070 h 1252070"/>
              <a:gd name="connsiteX4" fmla="*/ 0 w 1252070"/>
              <a:gd name="connsiteY4" fmla="*/ 626035 h 12520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2070" h="1252070">
                <a:moveTo>
                  <a:pt x="0" y="626035"/>
                </a:moveTo>
                <a:cubicBezTo>
                  <a:pt x="0" y="280285"/>
                  <a:pt x="280285" y="0"/>
                  <a:pt x="626035" y="0"/>
                </a:cubicBezTo>
                <a:cubicBezTo>
                  <a:pt x="971785" y="0"/>
                  <a:pt x="1252070" y="280285"/>
                  <a:pt x="1252070" y="626035"/>
                </a:cubicBezTo>
                <a:cubicBezTo>
                  <a:pt x="1252070" y="971785"/>
                  <a:pt x="971785" y="1252070"/>
                  <a:pt x="626035" y="1252070"/>
                </a:cubicBezTo>
                <a:cubicBezTo>
                  <a:pt x="280285" y="1252070"/>
                  <a:pt x="0" y="971785"/>
                  <a:pt x="0" y="626035"/>
                </a:cubicBezTo>
                <a:close/>
              </a:path>
            </a:pathLst>
          </a:custGeom>
          <a:solidFill>
            <a:srgbClr val="457BF4"/>
          </a:solidFill>
          <a:ln w="3175"/>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18921" tIns="218921" rIns="218921" bIns="218921" numCol="1" spcCol="1270" anchor="ctr" anchorCtr="0">
            <a:noAutofit/>
          </a:bodyPr>
          <a:lstStyle/>
          <a:p>
            <a:pPr lvl="0" algn="ctr" defTabSz="1244600">
              <a:lnSpc>
                <a:spcPct val="90000"/>
              </a:lnSpc>
              <a:spcBef>
                <a:spcPct val="0"/>
              </a:spcBef>
              <a:spcAft>
                <a:spcPct val="35000"/>
              </a:spcAft>
            </a:pPr>
            <a:r>
              <a:rPr lang="zh-CN" altLang="en-US"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标题</a:t>
            </a:r>
            <a:endParaRPr lang="en-US" sz="2800" kern="12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7" name="Freeform 10"/>
          <p:cNvSpPr/>
          <p:nvPr/>
        </p:nvSpPr>
        <p:spPr>
          <a:xfrm>
            <a:off x="7183910" y="3104534"/>
            <a:ext cx="1355718" cy="1355718"/>
          </a:xfrm>
          <a:custGeom>
            <a:avLst/>
            <a:gdLst>
              <a:gd name="connsiteX0" fmla="*/ 0 w 1252070"/>
              <a:gd name="connsiteY0" fmla="*/ 626035 h 1252070"/>
              <a:gd name="connsiteX1" fmla="*/ 626035 w 1252070"/>
              <a:gd name="connsiteY1" fmla="*/ 0 h 1252070"/>
              <a:gd name="connsiteX2" fmla="*/ 1252070 w 1252070"/>
              <a:gd name="connsiteY2" fmla="*/ 626035 h 1252070"/>
              <a:gd name="connsiteX3" fmla="*/ 626035 w 1252070"/>
              <a:gd name="connsiteY3" fmla="*/ 1252070 h 1252070"/>
              <a:gd name="connsiteX4" fmla="*/ 0 w 1252070"/>
              <a:gd name="connsiteY4" fmla="*/ 626035 h 12520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2070" h="1252070">
                <a:moveTo>
                  <a:pt x="0" y="626035"/>
                </a:moveTo>
                <a:cubicBezTo>
                  <a:pt x="0" y="280285"/>
                  <a:pt x="280285" y="0"/>
                  <a:pt x="626035" y="0"/>
                </a:cubicBezTo>
                <a:cubicBezTo>
                  <a:pt x="971785" y="0"/>
                  <a:pt x="1252070" y="280285"/>
                  <a:pt x="1252070" y="626035"/>
                </a:cubicBezTo>
                <a:cubicBezTo>
                  <a:pt x="1252070" y="971785"/>
                  <a:pt x="971785" y="1252070"/>
                  <a:pt x="626035" y="1252070"/>
                </a:cubicBezTo>
                <a:cubicBezTo>
                  <a:pt x="280285" y="1252070"/>
                  <a:pt x="0" y="971785"/>
                  <a:pt x="0" y="626035"/>
                </a:cubicBezTo>
                <a:close/>
              </a:path>
            </a:pathLst>
          </a:custGeom>
          <a:solidFill>
            <a:srgbClr val="F25F46"/>
          </a:solidFill>
          <a:ln w="3175"/>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18921" tIns="218921" rIns="218921" bIns="218921" numCol="1" spcCol="1270" anchor="ctr" anchorCtr="0">
            <a:noAutofit/>
          </a:bodyPr>
          <a:lstStyle/>
          <a:p>
            <a:pPr lvl="0" algn="ctr" defTabSz="1244600">
              <a:lnSpc>
                <a:spcPct val="90000"/>
              </a:lnSpc>
              <a:spcBef>
                <a:spcPct val="0"/>
              </a:spcBef>
              <a:spcAft>
                <a:spcPct val="35000"/>
              </a:spcAft>
            </a:pPr>
            <a:r>
              <a:rPr lang="zh-CN" altLang="en-US"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标题</a:t>
            </a:r>
            <a:endParaRPr lang="en-US" altLang="zh-CN"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8" name="Freeform 11"/>
          <p:cNvSpPr/>
          <p:nvPr/>
        </p:nvSpPr>
        <p:spPr>
          <a:xfrm>
            <a:off x="5418141" y="4870303"/>
            <a:ext cx="1355718" cy="1355718"/>
          </a:xfrm>
          <a:custGeom>
            <a:avLst/>
            <a:gdLst>
              <a:gd name="connsiteX0" fmla="*/ 0 w 1252070"/>
              <a:gd name="connsiteY0" fmla="*/ 626035 h 1252070"/>
              <a:gd name="connsiteX1" fmla="*/ 626035 w 1252070"/>
              <a:gd name="connsiteY1" fmla="*/ 0 h 1252070"/>
              <a:gd name="connsiteX2" fmla="*/ 1252070 w 1252070"/>
              <a:gd name="connsiteY2" fmla="*/ 626035 h 1252070"/>
              <a:gd name="connsiteX3" fmla="*/ 626035 w 1252070"/>
              <a:gd name="connsiteY3" fmla="*/ 1252070 h 1252070"/>
              <a:gd name="connsiteX4" fmla="*/ 0 w 1252070"/>
              <a:gd name="connsiteY4" fmla="*/ 626035 h 12520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2070" h="1252070">
                <a:moveTo>
                  <a:pt x="0" y="626035"/>
                </a:moveTo>
                <a:cubicBezTo>
                  <a:pt x="0" y="280285"/>
                  <a:pt x="280285" y="0"/>
                  <a:pt x="626035" y="0"/>
                </a:cubicBezTo>
                <a:cubicBezTo>
                  <a:pt x="971785" y="0"/>
                  <a:pt x="1252070" y="280285"/>
                  <a:pt x="1252070" y="626035"/>
                </a:cubicBezTo>
                <a:cubicBezTo>
                  <a:pt x="1252070" y="971785"/>
                  <a:pt x="971785" y="1252070"/>
                  <a:pt x="626035" y="1252070"/>
                </a:cubicBezTo>
                <a:cubicBezTo>
                  <a:pt x="280285" y="1252070"/>
                  <a:pt x="0" y="971785"/>
                  <a:pt x="0" y="626035"/>
                </a:cubicBezTo>
                <a:close/>
              </a:path>
            </a:pathLst>
          </a:custGeom>
          <a:solidFill>
            <a:srgbClr val="457BF4"/>
          </a:solidFill>
          <a:ln w="3175"/>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18921" tIns="218921" rIns="218921" bIns="218921" numCol="1" spcCol="1270" anchor="ctr" anchorCtr="0">
            <a:noAutofit/>
          </a:bodyPr>
          <a:lstStyle/>
          <a:p>
            <a:pPr lvl="0" algn="ctr" defTabSz="1244600">
              <a:lnSpc>
                <a:spcPct val="90000"/>
              </a:lnSpc>
              <a:spcBef>
                <a:spcPct val="0"/>
              </a:spcBef>
              <a:spcAft>
                <a:spcPct val="35000"/>
              </a:spcAft>
            </a:pPr>
            <a:r>
              <a:rPr lang="zh-CN" altLang="en-US"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标题</a:t>
            </a:r>
            <a:endParaRPr lang="en-US" altLang="zh-CN"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sp>
        <p:nvSpPr>
          <p:cNvPr id="9" name="Freeform 12"/>
          <p:cNvSpPr/>
          <p:nvPr/>
        </p:nvSpPr>
        <p:spPr>
          <a:xfrm>
            <a:off x="3652373" y="3104534"/>
            <a:ext cx="1355718" cy="1355718"/>
          </a:xfrm>
          <a:custGeom>
            <a:avLst/>
            <a:gdLst>
              <a:gd name="connsiteX0" fmla="*/ 0 w 1252070"/>
              <a:gd name="connsiteY0" fmla="*/ 626035 h 1252070"/>
              <a:gd name="connsiteX1" fmla="*/ 626035 w 1252070"/>
              <a:gd name="connsiteY1" fmla="*/ 0 h 1252070"/>
              <a:gd name="connsiteX2" fmla="*/ 1252070 w 1252070"/>
              <a:gd name="connsiteY2" fmla="*/ 626035 h 1252070"/>
              <a:gd name="connsiteX3" fmla="*/ 626035 w 1252070"/>
              <a:gd name="connsiteY3" fmla="*/ 1252070 h 1252070"/>
              <a:gd name="connsiteX4" fmla="*/ 0 w 1252070"/>
              <a:gd name="connsiteY4" fmla="*/ 626035 h 12520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2070" h="1252070">
                <a:moveTo>
                  <a:pt x="0" y="626035"/>
                </a:moveTo>
                <a:cubicBezTo>
                  <a:pt x="0" y="280285"/>
                  <a:pt x="280285" y="0"/>
                  <a:pt x="626035" y="0"/>
                </a:cubicBezTo>
                <a:cubicBezTo>
                  <a:pt x="971785" y="0"/>
                  <a:pt x="1252070" y="280285"/>
                  <a:pt x="1252070" y="626035"/>
                </a:cubicBezTo>
                <a:cubicBezTo>
                  <a:pt x="1252070" y="971785"/>
                  <a:pt x="971785" y="1252070"/>
                  <a:pt x="626035" y="1252070"/>
                </a:cubicBezTo>
                <a:cubicBezTo>
                  <a:pt x="280285" y="1252070"/>
                  <a:pt x="0" y="971785"/>
                  <a:pt x="0" y="626035"/>
                </a:cubicBezTo>
                <a:close/>
              </a:path>
            </a:pathLst>
          </a:custGeom>
          <a:solidFill>
            <a:srgbClr val="F25F46"/>
          </a:solidFill>
          <a:ln w="3175"/>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18921" tIns="218921" rIns="218921" bIns="218921" numCol="1" spcCol="1270" anchor="ctr" anchorCtr="0">
            <a:noAutofit/>
          </a:bodyPr>
          <a:lstStyle/>
          <a:p>
            <a:pPr lvl="0" algn="ctr" defTabSz="1244600">
              <a:lnSpc>
                <a:spcPct val="90000"/>
              </a:lnSpc>
              <a:spcBef>
                <a:spcPct val="0"/>
              </a:spcBef>
              <a:spcAft>
                <a:spcPct val="35000"/>
              </a:spcAft>
            </a:pPr>
            <a:r>
              <a:rPr lang="zh-CN" altLang="en-US"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标题</a:t>
            </a:r>
            <a:endParaRPr lang="en-US" altLang="zh-CN" sz="28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endParaRPr>
          </a:p>
        </p:txBody>
      </p:sp>
      <p:grpSp>
        <p:nvGrpSpPr>
          <p:cNvPr id="12" name="组合 11"/>
          <p:cNvGrpSpPr/>
          <p:nvPr/>
        </p:nvGrpSpPr>
        <p:grpSpPr>
          <a:xfrm>
            <a:off x="7686668" y="1473132"/>
            <a:ext cx="4894816" cy="929367"/>
            <a:chOff x="6992384" y="1554441"/>
            <a:chExt cx="4894816" cy="929367"/>
          </a:xfrm>
        </p:grpSpPr>
        <p:sp>
          <p:nvSpPr>
            <p:cNvPr id="13" name="文本框 1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14" name="文本框 1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15" name="组合 14"/>
          <p:cNvGrpSpPr/>
          <p:nvPr/>
        </p:nvGrpSpPr>
        <p:grpSpPr>
          <a:xfrm>
            <a:off x="7451718" y="5296654"/>
            <a:ext cx="4894816" cy="929367"/>
            <a:chOff x="6992384" y="1554441"/>
            <a:chExt cx="4894816" cy="929367"/>
          </a:xfrm>
        </p:grpSpPr>
        <p:sp>
          <p:nvSpPr>
            <p:cNvPr id="16" name="文本框 1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17" name="文本框 1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18" name="组合 17"/>
          <p:cNvGrpSpPr/>
          <p:nvPr/>
        </p:nvGrpSpPr>
        <p:grpSpPr>
          <a:xfrm>
            <a:off x="-254899" y="1473132"/>
            <a:ext cx="4894816" cy="929367"/>
            <a:chOff x="6992384" y="1554441"/>
            <a:chExt cx="4894816" cy="929367"/>
          </a:xfrm>
        </p:grpSpPr>
        <p:sp>
          <p:nvSpPr>
            <p:cNvPr id="19" name="文本框 1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20" name="文本框 1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21" name="组合 20"/>
          <p:cNvGrpSpPr/>
          <p:nvPr/>
        </p:nvGrpSpPr>
        <p:grpSpPr>
          <a:xfrm>
            <a:off x="-254899" y="5296654"/>
            <a:ext cx="4894816" cy="929367"/>
            <a:chOff x="6992384" y="1554441"/>
            <a:chExt cx="4894816" cy="929367"/>
          </a:xfrm>
        </p:grpSpPr>
        <p:sp>
          <p:nvSpPr>
            <p:cNvPr id="22" name="文本框 21"/>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23" name="文本框 22"/>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sp>
        <p:nvSpPr>
          <p:cNvPr id="24" name="Freeform 9"/>
          <p:cNvSpPr>
            <a:spLocks noEditPoints="1"/>
          </p:cNvSpPr>
          <p:nvPr/>
        </p:nvSpPr>
        <p:spPr bwMode="auto">
          <a:xfrm>
            <a:off x="5569622" y="3279343"/>
            <a:ext cx="1052756" cy="1006100"/>
          </a:xfrm>
          <a:custGeom>
            <a:avLst/>
            <a:gdLst>
              <a:gd name="T0" fmla="*/ 257 w 345"/>
              <a:gd name="T1" fmla="*/ 155 h 330"/>
              <a:gd name="T2" fmla="*/ 173 w 345"/>
              <a:gd name="T3" fmla="*/ 243 h 330"/>
              <a:gd name="T4" fmla="*/ 89 w 345"/>
              <a:gd name="T5" fmla="*/ 155 h 330"/>
              <a:gd name="T6" fmla="*/ 76 w 345"/>
              <a:gd name="T7" fmla="*/ 140 h 330"/>
              <a:gd name="T8" fmla="*/ 76 w 345"/>
              <a:gd name="T9" fmla="*/ 103 h 330"/>
              <a:gd name="T10" fmla="*/ 89 w 345"/>
              <a:gd name="T11" fmla="*/ 90 h 330"/>
              <a:gd name="T12" fmla="*/ 89 w 345"/>
              <a:gd name="T13" fmla="*/ 90 h 330"/>
              <a:gd name="T14" fmla="*/ 89 w 345"/>
              <a:gd name="T15" fmla="*/ 90 h 330"/>
              <a:gd name="T16" fmla="*/ 87 w 345"/>
              <a:gd name="T17" fmla="*/ 62 h 330"/>
              <a:gd name="T18" fmla="*/ 103 w 345"/>
              <a:gd name="T19" fmla="*/ 50 h 330"/>
              <a:gd name="T20" fmla="*/ 115 w 345"/>
              <a:gd name="T21" fmla="*/ 2 h 330"/>
              <a:gd name="T22" fmla="*/ 170 w 345"/>
              <a:gd name="T23" fmla="*/ 11 h 330"/>
              <a:gd name="T24" fmla="*/ 228 w 345"/>
              <a:gd name="T25" fmla="*/ 19 h 330"/>
              <a:gd name="T26" fmla="*/ 244 w 345"/>
              <a:gd name="T27" fmla="*/ 43 h 330"/>
              <a:gd name="T28" fmla="*/ 262 w 345"/>
              <a:gd name="T29" fmla="*/ 50 h 330"/>
              <a:gd name="T30" fmla="*/ 257 w 345"/>
              <a:gd name="T31" fmla="*/ 90 h 330"/>
              <a:gd name="T32" fmla="*/ 256 w 345"/>
              <a:gd name="T33" fmla="*/ 90 h 330"/>
              <a:gd name="T34" fmla="*/ 257 w 345"/>
              <a:gd name="T35" fmla="*/ 90 h 330"/>
              <a:gd name="T36" fmla="*/ 270 w 345"/>
              <a:gd name="T37" fmla="*/ 103 h 330"/>
              <a:gd name="T38" fmla="*/ 270 w 345"/>
              <a:gd name="T39" fmla="*/ 140 h 330"/>
              <a:gd name="T40" fmla="*/ 257 w 345"/>
              <a:gd name="T41" fmla="*/ 155 h 330"/>
              <a:gd name="T42" fmla="*/ 195 w 345"/>
              <a:gd name="T43" fmla="*/ 330 h 330"/>
              <a:gd name="T44" fmla="*/ 195 w 345"/>
              <a:gd name="T45" fmla="*/ 308 h 330"/>
              <a:gd name="T46" fmla="*/ 173 w 345"/>
              <a:gd name="T47" fmla="*/ 276 h 330"/>
              <a:gd name="T48" fmla="*/ 151 w 345"/>
              <a:gd name="T49" fmla="*/ 308 h 330"/>
              <a:gd name="T50" fmla="*/ 151 w 345"/>
              <a:gd name="T51" fmla="*/ 330 h 330"/>
              <a:gd name="T52" fmla="*/ 0 w 345"/>
              <a:gd name="T53" fmla="*/ 330 h 330"/>
              <a:gd name="T54" fmla="*/ 65 w 345"/>
              <a:gd name="T55" fmla="*/ 243 h 330"/>
              <a:gd name="T56" fmla="*/ 151 w 345"/>
              <a:gd name="T57" fmla="*/ 243 h 330"/>
              <a:gd name="T58" fmla="*/ 162 w 345"/>
              <a:gd name="T59" fmla="*/ 243 h 330"/>
              <a:gd name="T60" fmla="*/ 151 w 345"/>
              <a:gd name="T61" fmla="*/ 254 h 330"/>
              <a:gd name="T62" fmla="*/ 162 w 345"/>
              <a:gd name="T63" fmla="*/ 265 h 330"/>
              <a:gd name="T64" fmla="*/ 184 w 345"/>
              <a:gd name="T65" fmla="*/ 265 h 330"/>
              <a:gd name="T66" fmla="*/ 195 w 345"/>
              <a:gd name="T67" fmla="*/ 254 h 330"/>
              <a:gd name="T68" fmla="*/ 184 w 345"/>
              <a:gd name="T69" fmla="*/ 243 h 330"/>
              <a:gd name="T70" fmla="*/ 195 w 345"/>
              <a:gd name="T71" fmla="*/ 243 h 330"/>
              <a:gd name="T72" fmla="*/ 281 w 345"/>
              <a:gd name="T73" fmla="*/ 243 h 330"/>
              <a:gd name="T74" fmla="*/ 345 w 345"/>
              <a:gd name="T75" fmla="*/ 330 h 330"/>
              <a:gd name="T76" fmla="*/ 195 w 345"/>
              <a:gd name="T77" fmla="*/ 330 h 330"/>
              <a:gd name="T78" fmla="*/ 195 w 345"/>
              <a:gd name="T79" fmla="*/ 330 h 330"/>
              <a:gd name="T80" fmla="*/ 195 w 345"/>
              <a:gd name="T81"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5" h="330">
                <a:moveTo>
                  <a:pt x="257" y="155"/>
                </a:moveTo>
                <a:cubicBezTo>
                  <a:pt x="247" y="198"/>
                  <a:pt x="210" y="243"/>
                  <a:pt x="173" y="243"/>
                </a:cubicBezTo>
                <a:cubicBezTo>
                  <a:pt x="136" y="243"/>
                  <a:pt x="99" y="198"/>
                  <a:pt x="89" y="155"/>
                </a:cubicBezTo>
                <a:cubicBezTo>
                  <a:pt x="81" y="153"/>
                  <a:pt x="76" y="150"/>
                  <a:pt x="76" y="140"/>
                </a:cubicBezTo>
                <a:cubicBezTo>
                  <a:pt x="76" y="103"/>
                  <a:pt x="76" y="103"/>
                  <a:pt x="76" y="103"/>
                </a:cubicBezTo>
                <a:cubicBezTo>
                  <a:pt x="76" y="94"/>
                  <a:pt x="81" y="91"/>
                  <a:pt x="89" y="90"/>
                </a:cubicBezTo>
                <a:cubicBezTo>
                  <a:pt x="89" y="90"/>
                  <a:pt x="89" y="90"/>
                  <a:pt x="89" y="90"/>
                </a:cubicBezTo>
                <a:cubicBezTo>
                  <a:pt x="89" y="90"/>
                  <a:pt x="89" y="90"/>
                  <a:pt x="89" y="90"/>
                </a:cubicBezTo>
                <a:cubicBezTo>
                  <a:pt x="89" y="90"/>
                  <a:pt x="83" y="67"/>
                  <a:pt x="87" y="62"/>
                </a:cubicBezTo>
                <a:cubicBezTo>
                  <a:pt x="91" y="57"/>
                  <a:pt x="101" y="56"/>
                  <a:pt x="103" y="50"/>
                </a:cubicBezTo>
                <a:cubicBezTo>
                  <a:pt x="105" y="45"/>
                  <a:pt x="108" y="3"/>
                  <a:pt x="115" y="2"/>
                </a:cubicBezTo>
                <a:cubicBezTo>
                  <a:pt x="123" y="0"/>
                  <a:pt x="159" y="10"/>
                  <a:pt x="170" y="11"/>
                </a:cubicBezTo>
                <a:cubicBezTo>
                  <a:pt x="181" y="13"/>
                  <a:pt x="222" y="15"/>
                  <a:pt x="228" y="19"/>
                </a:cubicBezTo>
                <a:cubicBezTo>
                  <a:pt x="234" y="23"/>
                  <a:pt x="239" y="38"/>
                  <a:pt x="244" y="43"/>
                </a:cubicBezTo>
                <a:cubicBezTo>
                  <a:pt x="249" y="49"/>
                  <a:pt x="259" y="44"/>
                  <a:pt x="262" y="50"/>
                </a:cubicBezTo>
                <a:cubicBezTo>
                  <a:pt x="265" y="56"/>
                  <a:pt x="257" y="90"/>
                  <a:pt x="257" y="90"/>
                </a:cubicBezTo>
                <a:cubicBezTo>
                  <a:pt x="256" y="90"/>
                  <a:pt x="256" y="90"/>
                  <a:pt x="256" y="90"/>
                </a:cubicBezTo>
                <a:cubicBezTo>
                  <a:pt x="257" y="90"/>
                  <a:pt x="257" y="90"/>
                  <a:pt x="257" y="90"/>
                </a:cubicBezTo>
                <a:cubicBezTo>
                  <a:pt x="264" y="91"/>
                  <a:pt x="270" y="94"/>
                  <a:pt x="270" y="103"/>
                </a:cubicBezTo>
                <a:cubicBezTo>
                  <a:pt x="270" y="140"/>
                  <a:pt x="270" y="140"/>
                  <a:pt x="270" y="140"/>
                </a:cubicBezTo>
                <a:cubicBezTo>
                  <a:pt x="270" y="149"/>
                  <a:pt x="264" y="153"/>
                  <a:pt x="257" y="155"/>
                </a:cubicBezTo>
                <a:close/>
                <a:moveTo>
                  <a:pt x="195" y="330"/>
                </a:moveTo>
                <a:cubicBezTo>
                  <a:pt x="195" y="308"/>
                  <a:pt x="195" y="308"/>
                  <a:pt x="195" y="308"/>
                </a:cubicBezTo>
                <a:cubicBezTo>
                  <a:pt x="195" y="296"/>
                  <a:pt x="185" y="276"/>
                  <a:pt x="173" y="276"/>
                </a:cubicBezTo>
                <a:cubicBezTo>
                  <a:pt x="161" y="276"/>
                  <a:pt x="151" y="296"/>
                  <a:pt x="151" y="308"/>
                </a:cubicBezTo>
                <a:cubicBezTo>
                  <a:pt x="151" y="330"/>
                  <a:pt x="151" y="330"/>
                  <a:pt x="151" y="330"/>
                </a:cubicBezTo>
                <a:cubicBezTo>
                  <a:pt x="0" y="330"/>
                  <a:pt x="0" y="330"/>
                  <a:pt x="0" y="330"/>
                </a:cubicBezTo>
                <a:cubicBezTo>
                  <a:pt x="0" y="330"/>
                  <a:pt x="53" y="243"/>
                  <a:pt x="65" y="243"/>
                </a:cubicBezTo>
                <a:cubicBezTo>
                  <a:pt x="151" y="243"/>
                  <a:pt x="151" y="243"/>
                  <a:pt x="151" y="243"/>
                </a:cubicBezTo>
                <a:cubicBezTo>
                  <a:pt x="162" y="243"/>
                  <a:pt x="162" y="243"/>
                  <a:pt x="162" y="243"/>
                </a:cubicBezTo>
                <a:cubicBezTo>
                  <a:pt x="156" y="243"/>
                  <a:pt x="151" y="248"/>
                  <a:pt x="151" y="254"/>
                </a:cubicBezTo>
                <a:cubicBezTo>
                  <a:pt x="151" y="260"/>
                  <a:pt x="156" y="265"/>
                  <a:pt x="162" y="265"/>
                </a:cubicBezTo>
                <a:cubicBezTo>
                  <a:pt x="184" y="265"/>
                  <a:pt x="184" y="265"/>
                  <a:pt x="184" y="265"/>
                </a:cubicBezTo>
                <a:cubicBezTo>
                  <a:pt x="190" y="265"/>
                  <a:pt x="195" y="260"/>
                  <a:pt x="195" y="254"/>
                </a:cubicBezTo>
                <a:cubicBezTo>
                  <a:pt x="195" y="248"/>
                  <a:pt x="190" y="243"/>
                  <a:pt x="184" y="243"/>
                </a:cubicBezTo>
                <a:cubicBezTo>
                  <a:pt x="195" y="243"/>
                  <a:pt x="195" y="243"/>
                  <a:pt x="195" y="243"/>
                </a:cubicBezTo>
                <a:cubicBezTo>
                  <a:pt x="281" y="243"/>
                  <a:pt x="281" y="243"/>
                  <a:pt x="281" y="243"/>
                </a:cubicBezTo>
                <a:cubicBezTo>
                  <a:pt x="292" y="243"/>
                  <a:pt x="345" y="330"/>
                  <a:pt x="345" y="330"/>
                </a:cubicBezTo>
                <a:cubicBezTo>
                  <a:pt x="195" y="330"/>
                  <a:pt x="195" y="330"/>
                  <a:pt x="195" y="330"/>
                </a:cubicBezTo>
                <a:close/>
                <a:moveTo>
                  <a:pt x="195" y="330"/>
                </a:moveTo>
                <a:cubicBezTo>
                  <a:pt x="195" y="330"/>
                  <a:pt x="195" y="330"/>
                  <a:pt x="195" y="330"/>
                </a:cubicBezTo>
              </a:path>
            </a:pathLst>
          </a:custGeom>
          <a:solidFill>
            <a:srgbClr val="DFB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hangingPunct="0"/>
            <a:endParaRPr lang="zh-CN" altLang="en-US" sz="2400" dirty="0">
              <a:solidFill>
                <a:schemeClr val="bg1">
                  <a:lumMod val="50000"/>
                </a:schemeClr>
              </a:solidFill>
              <a:latin typeface="宋体" panose="02010600030101010101" pitchFamily="2" charset="-122"/>
              <a:ea typeface="宋体" panose="02010600030101010101" pitchFamily="2"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p:cTn id="18" dur="500" fill="hold"/>
                                        <p:tgtEl>
                                          <p:spTgt spid="24"/>
                                        </p:tgtEl>
                                        <p:attrNameLst>
                                          <p:attrName>ppt_w</p:attrName>
                                        </p:attrNameLst>
                                      </p:cBhvr>
                                      <p:tavLst>
                                        <p:tav tm="0">
                                          <p:val>
                                            <p:fltVal val="0"/>
                                          </p:val>
                                        </p:tav>
                                        <p:tav tm="100000">
                                          <p:val>
                                            <p:strVal val="#ppt_w"/>
                                          </p:val>
                                        </p:tav>
                                      </p:tavLst>
                                    </p:anim>
                                    <p:anim calcmode="lin" valueType="num">
                                      <p:cBhvr>
                                        <p:cTn id="19" dur="500" fill="hold"/>
                                        <p:tgtEl>
                                          <p:spTgt spid="24"/>
                                        </p:tgtEl>
                                        <p:attrNameLst>
                                          <p:attrName>ppt_h</p:attrName>
                                        </p:attrNameLst>
                                      </p:cBhvr>
                                      <p:tavLst>
                                        <p:tav tm="0">
                                          <p:val>
                                            <p:fltVal val="0"/>
                                          </p:val>
                                        </p:tav>
                                        <p:tav tm="100000">
                                          <p:val>
                                            <p:strVal val="#ppt_h"/>
                                          </p:val>
                                        </p:tav>
                                      </p:tavLst>
                                    </p:anim>
                                    <p:animEffect transition="in" filter="fade">
                                      <p:cBhvr>
                                        <p:cTn id="20" dur="500"/>
                                        <p:tgtEl>
                                          <p:spTgt spid="24"/>
                                        </p:tgtEl>
                                      </p:cBhvr>
                                    </p:animEffect>
                                  </p:childTnLst>
                                </p:cTn>
                              </p:par>
                            </p:childTnLst>
                          </p:cTn>
                        </p:par>
                        <p:par>
                          <p:cTn id="21" fill="hold">
                            <p:stCondLst>
                              <p:cond delay="1500"/>
                            </p:stCondLst>
                            <p:childTnLst>
                              <p:par>
                                <p:cTn id="22" presetID="21" presetClass="entr" presetSubtype="1"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heel(1)">
                                      <p:cBhvr>
                                        <p:cTn id="24" dur="2000"/>
                                        <p:tgtEl>
                                          <p:spTgt spid="6"/>
                                        </p:tgtEl>
                                      </p:cBhvr>
                                    </p:animEffect>
                                  </p:childTnLst>
                                </p:cTn>
                              </p:par>
                            </p:childTnLst>
                          </p:cTn>
                        </p:par>
                        <p:par>
                          <p:cTn id="25" fill="hold">
                            <p:stCondLst>
                              <p:cond delay="3500"/>
                            </p:stCondLst>
                            <p:childTnLst>
                              <p:par>
                                <p:cTn id="26" presetID="21" presetClass="entr" presetSubtype="1"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heel(1)">
                                      <p:cBhvr>
                                        <p:cTn id="28" dur="2000"/>
                                        <p:tgtEl>
                                          <p:spTgt spid="9"/>
                                        </p:tgtEl>
                                      </p:cBhvr>
                                    </p:animEffect>
                                  </p:childTnLst>
                                </p:cTn>
                              </p:par>
                            </p:childTnLst>
                          </p:cTn>
                        </p:par>
                        <p:par>
                          <p:cTn id="29" fill="hold">
                            <p:stCondLst>
                              <p:cond delay="5500"/>
                            </p:stCondLst>
                            <p:childTnLst>
                              <p:par>
                                <p:cTn id="30" presetID="21" presetClass="entr" presetSubtype="1"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par>
                          <p:cTn id="33" fill="hold">
                            <p:stCondLst>
                              <p:cond delay="7500"/>
                            </p:stCondLst>
                            <p:childTnLst>
                              <p:par>
                                <p:cTn id="34" presetID="21" presetClass="entr" presetSubtype="1"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heel(1)">
                                      <p:cBhvr>
                                        <p:cTn id="36" dur="2000"/>
                                        <p:tgtEl>
                                          <p:spTgt spid="8"/>
                                        </p:tgtEl>
                                      </p:cBhvr>
                                    </p:animEffect>
                                  </p:childTnLst>
                                </p:cTn>
                              </p:par>
                            </p:childTnLst>
                          </p:cTn>
                        </p:par>
                        <p:par>
                          <p:cTn id="37" fill="hold">
                            <p:stCondLst>
                              <p:cond delay="9500"/>
                            </p:stCondLst>
                            <p:childTnLst>
                              <p:par>
                                <p:cTn id="38" presetID="2" presetClass="entr" presetSubtype="8" fill="hold"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500" fill="hold"/>
                                        <p:tgtEl>
                                          <p:spTgt spid="18"/>
                                        </p:tgtEl>
                                        <p:attrNameLst>
                                          <p:attrName>ppt_x</p:attrName>
                                        </p:attrNameLst>
                                      </p:cBhvr>
                                      <p:tavLst>
                                        <p:tav tm="0">
                                          <p:val>
                                            <p:strVal val="0-#ppt_w/2"/>
                                          </p:val>
                                        </p:tav>
                                        <p:tav tm="100000">
                                          <p:val>
                                            <p:strVal val="#ppt_x"/>
                                          </p:val>
                                        </p:tav>
                                      </p:tavLst>
                                    </p:anim>
                                    <p:anim calcmode="lin" valueType="num">
                                      <p:cBhvr additive="base">
                                        <p:cTn id="41" dur="500" fill="hold"/>
                                        <p:tgtEl>
                                          <p:spTgt spid="18"/>
                                        </p:tgtEl>
                                        <p:attrNameLst>
                                          <p:attrName>ppt_y</p:attrName>
                                        </p:attrNameLst>
                                      </p:cBhvr>
                                      <p:tavLst>
                                        <p:tav tm="0">
                                          <p:val>
                                            <p:strVal val="#ppt_y"/>
                                          </p:val>
                                        </p:tav>
                                        <p:tav tm="100000">
                                          <p:val>
                                            <p:strVal val="#ppt_y"/>
                                          </p:val>
                                        </p:tav>
                                      </p:tavLst>
                                    </p:anim>
                                  </p:childTnLst>
                                </p:cTn>
                              </p:par>
                            </p:childTnLst>
                          </p:cTn>
                        </p:par>
                        <p:par>
                          <p:cTn id="42" fill="hold">
                            <p:stCondLst>
                              <p:cond delay="10000"/>
                            </p:stCondLst>
                            <p:childTnLst>
                              <p:par>
                                <p:cTn id="43" presetID="2" presetClass="entr" presetSubtype="2" fill="hold"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1+#ppt_w/2"/>
                                          </p:val>
                                        </p:tav>
                                        <p:tav tm="100000">
                                          <p:val>
                                            <p:strVal val="#ppt_x"/>
                                          </p:val>
                                        </p:tav>
                                      </p:tavLst>
                                    </p:anim>
                                    <p:anim calcmode="lin" valueType="num">
                                      <p:cBhvr additive="base">
                                        <p:cTn id="46" dur="500" fill="hold"/>
                                        <p:tgtEl>
                                          <p:spTgt spid="12"/>
                                        </p:tgtEl>
                                        <p:attrNameLst>
                                          <p:attrName>ppt_y</p:attrName>
                                        </p:attrNameLst>
                                      </p:cBhvr>
                                      <p:tavLst>
                                        <p:tav tm="0">
                                          <p:val>
                                            <p:strVal val="#ppt_y"/>
                                          </p:val>
                                        </p:tav>
                                        <p:tav tm="100000">
                                          <p:val>
                                            <p:strVal val="#ppt_y"/>
                                          </p:val>
                                        </p:tav>
                                      </p:tavLst>
                                    </p:anim>
                                  </p:childTnLst>
                                </p:cTn>
                              </p:par>
                            </p:childTnLst>
                          </p:cTn>
                        </p:par>
                        <p:par>
                          <p:cTn id="47" fill="hold">
                            <p:stCondLst>
                              <p:cond delay="10500"/>
                            </p:stCondLst>
                            <p:childTnLst>
                              <p:par>
                                <p:cTn id="48" presetID="2" presetClass="entr" presetSubtype="4"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500" fill="hold"/>
                                        <p:tgtEl>
                                          <p:spTgt spid="21"/>
                                        </p:tgtEl>
                                        <p:attrNameLst>
                                          <p:attrName>ppt_x</p:attrName>
                                        </p:attrNameLst>
                                      </p:cBhvr>
                                      <p:tavLst>
                                        <p:tav tm="0">
                                          <p:val>
                                            <p:strVal val="#ppt_x"/>
                                          </p:val>
                                        </p:tav>
                                        <p:tav tm="100000">
                                          <p:val>
                                            <p:strVal val="#ppt_x"/>
                                          </p:val>
                                        </p:tav>
                                      </p:tavLst>
                                    </p:anim>
                                    <p:anim calcmode="lin" valueType="num">
                                      <p:cBhvr additive="base">
                                        <p:cTn id="51" dur="500" fill="hold"/>
                                        <p:tgtEl>
                                          <p:spTgt spid="21"/>
                                        </p:tgtEl>
                                        <p:attrNameLst>
                                          <p:attrName>ppt_y</p:attrName>
                                        </p:attrNameLst>
                                      </p:cBhvr>
                                      <p:tavLst>
                                        <p:tav tm="0">
                                          <p:val>
                                            <p:strVal val="1+#ppt_h/2"/>
                                          </p:val>
                                        </p:tav>
                                        <p:tav tm="100000">
                                          <p:val>
                                            <p:strVal val="#ppt_y"/>
                                          </p:val>
                                        </p:tav>
                                      </p:tavLst>
                                    </p:anim>
                                  </p:childTnLst>
                                </p:cTn>
                              </p:par>
                            </p:childTnLst>
                          </p:cTn>
                        </p:par>
                        <p:par>
                          <p:cTn id="52" fill="hold">
                            <p:stCondLst>
                              <p:cond delay="11000"/>
                            </p:stCondLst>
                            <p:childTnLst>
                              <p:par>
                                <p:cTn id="53" presetID="2" presetClass="entr" presetSubtype="4"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1402" y="303089"/>
            <a:ext cx="4601771" cy="646331"/>
            <a:chOff x="419002" y="303089"/>
            <a:chExt cx="4601771" cy="646331"/>
          </a:xfrm>
        </p:grpSpPr>
        <p:sp>
          <p:nvSpPr>
            <p:cNvPr id="3" name="文本框 2"/>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4" name="图形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grpSp>
        <p:nvGrpSpPr>
          <p:cNvPr id="36" name="组合 35"/>
          <p:cNvGrpSpPr/>
          <p:nvPr/>
        </p:nvGrpSpPr>
        <p:grpSpPr>
          <a:xfrm>
            <a:off x="723802" y="2143501"/>
            <a:ext cx="5947686" cy="3215633"/>
            <a:chOff x="735686" y="1965575"/>
            <a:chExt cx="5947686" cy="3215633"/>
          </a:xfrm>
        </p:grpSpPr>
        <p:grpSp>
          <p:nvGrpSpPr>
            <p:cNvPr id="9" name="Group 74"/>
            <p:cNvGrpSpPr/>
            <p:nvPr/>
          </p:nvGrpSpPr>
          <p:grpSpPr>
            <a:xfrm>
              <a:off x="735686" y="2546417"/>
              <a:ext cx="1159015" cy="2443941"/>
              <a:chOff x="522288" y="1680358"/>
              <a:chExt cx="925512" cy="1864274"/>
            </a:xfrm>
            <a:solidFill>
              <a:srgbClr val="F25F46"/>
            </a:solidFill>
          </p:grpSpPr>
          <p:sp>
            <p:nvSpPr>
              <p:cNvPr id="33" name="Freeform 5"/>
              <p:cNvSpPr/>
              <p:nvPr/>
            </p:nvSpPr>
            <p:spPr bwMode="auto">
              <a:xfrm>
                <a:off x="522288" y="1680358"/>
                <a:ext cx="464284" cy="1864274"/>
              </a:xfrm>
              <a:custGeom>
                <a:avLst/>
                <a:gdLst>
                  <a:gd name="T0" fmla="*/ 152 w 152"/>
                  <a:gd name="T1" fmla="*/ 674 h 674"/>
                  <a:gd name="T2" fmla="*/ 151 w 152"/>
                  <a:gd name="T3" fmla="*/ 0 h 674"/>
                  <a:gd name="T4" fmla="*/ 0 w 152"/>
                  <a:gd name="T5" fmla="*/ 672 h 674"/>
                  <a:gd name="T6" fmla="*/ 152 w 152"/>
                  <a:gd name="T7" fmla="*/ 674 h 674"/>
                </a:gdLst>
                <a:ahLst/>
                <a:cxnLst>
                  <a:cxn ang="0">
                    <a:pos x="T0" y="T1"/>
                  </a:cxn>
                  <a:cxn ang="0">
                    <a:pos x="T2" y="T3"/>
                  </a:cxn>
                  <a:cxn ang="0">
                    <a:pos x="T4" y="T5"/>
                  </a:cxn>
                  <a:cxn ang="0">
                    <a:pos x="T6" y="T7"/>
                  </a:cxn>
                </a:cxnLst>
                <a:rect l="0" t="0" r="r" b="b"/>
                <a:pathLst>
                  <a:path w="152" h="674">
                    <a:moveTo>
                      <a:pt x="152" y="674"/>
                    </a:moveTo>
                    <a:lnTo>
                      <a:pt x="151" y="0"/>
                    </a:lnTo>
                    <a:lnTo>
                      <a:pt x="0" y="672"/>
                    </a:lnTo>
                    <a:lnTo>
                      <a:pt x="152" y="674"/>
                    </a:lnTo>
                    <a:close/>
                  </a:path>
                </a:pathLst>
              </a:custGeom>
              <a:grpFill/>
              <a:ln>
                <a:noFill/>
              </a:ln>
            </p:spPr>
            <p:txBody>
              <a:bodyPr vert="horz" wrap="square" lIns="91440" tIns="45720" rIns="91440" bIns="45720" numCol="1" anchor="t" anchorCtr="0" compatLnSpc="1"/>
              <a:lstStyle/>
              <a:p>
                <a:endParaRPr lang="en-US" sz="2000" dirty="0">
                  <a:solidFill>
                    <a:schemeClr val="bg1">
                      <a:lumMod val="50000"/>
                    </a:schemeClr>
                  </a:solidFill>
                  <a:latin typeface="宋体" panose="02010600030101010101" pitchFamily="2" charset="-122"/>
                  <a:cs typeface="+mn-ea"/>
                  <a:sym typeface="+mn-lt"/>
                </a:endParaRPr>
              </a:p>
            </p:txBody>
          </p:sp>
          <p:sp>
            <p:nvSpPr>
              <p:cNvPr id="34" name="Freeform 6"/>
              <p:cNvSpPr/>
              <p:nvPr/>
            </p:nvSpPr>
            <p:spPr bwMode="auto">
              <a:xfrm>
                <a:off x="983516" y="1680358"/>
                <a:ext cx="464284" cy="1864274"/>
              </a:xfrm>
              <a:custGeom>
                <a:avLst/>
                <a:gdLst>
                  <a:gd name="T0" fmla="*/ 0 w 152"/>
                  <a:gd name="T1" fmla="*/ 674 h 674"/>
                  <a:gd name="T2" fmla="*/ 0 w 152"/>
                  <a:gd name="T3" fmla="*/ 0 h 674"/>
                  <a:gd name="T4" fmla="*/ 152 w 152"/>
                  <a:gd name="T5" fmla="*/ 674 h 674"/>
                  <a:gd name="T6" fmla="*/ 0 w 152"/>
                  <a:gd name="T7" fmla="*/ 674 h 674"/>
                </a:gdLst>
                <a:ahLst/>
                <a:cxnLst>
                  <a:cxn ang="0">
                    <a:pos x="T0" y="T1"/>
                  </a:cxn>
                  <a:cxn ang="0">
                    <a:pos x="T2" y="T3"/>
                  </a:cxn>
                  <a:cxn ang="0">
                    <a:pos x="T4" y="T5"/>
                  </a:cxn>
                  <a:cxn ang="0">
                    <a:pos x="T6" y="T7"/>
                  </a:cxn>
                </a:cxnLst>
                <a:rect l="0" t="0" r="r" b="b"/>
                <a:pathLst>
                  <a:path w="152" h="674">
                    <a:moveTo>
                      <a:pt x="0" y="674"/>
                    </a:moveTo>
                    <a:lnTo>
                      <a:pt x="0" y="0"/>
                    </a:lnTo>
                    <a:lnTo>
                      <a:pt x="152" y="674"/>
                    </a:lnTo>
                    <a:lnTo>
                      <a:pt x="0" y="674"/>
                    </a:lnTo>
                    <a:close/>
                  </a:path>
                </a:pathLst>
              </a:custGeom>
              <a:grpFill/>
              <a:ln>
                <a:noFill/>
              </a:ln>
            </p:spPr>
            <p:txBody>
              <a:bodyPr vert="horz" wrap="square" lIns="91440" tIns="45720" rIns="91440" bIns="45720" numCol="1" anchor="t" anchorCtr="0" compatLnSpc="1"/>
              <a:lstStyle/>
              <a:p>
                <a:endParaRPr lang="en-US" sz="2000" dirty="0">
                  <a:solidFill>
                    <a:schemeClr val="bg1">
                      <a:lumMod val="50000"/>
                    </a:schemeClr>
                  </a:solidFill>
                  <a:latin typeface="宋体" panose="02010600030101010101" pitchFamily="2" charset="-122"/>
                  <a:cs typeface="+mn-ea"/>
                  <a:sym typeface="+mn-lt"/>
                </a:endParaRPr>
              </a:p>
            </p:txBody>
          </p:sp>
        </p:grpSp>
        <p:grpSp>
          <p:nvGrpSpPr>
            <p:cNvPr id="10" name="Group 75"/>
            <p:cNvGrpSpPr/>
            <p:nvPr/>
          </p:nvGrpSpPr>
          <p:grpSpPr>
            <a:xfrm>
              <a:off x="1894701" y="3477965"/>
              <a:ext cx="1159015" cy="1512391"/>
              <a:chOff x="1447800" y="1680358"/>
              <a:chExt cx="925512" cy="1864274"/>
            </a:xfrm>
            <a:solidFill>
              <a:srgbClr val="457BF4"/>
            </a:solidFill>
          </p:grpSpPr>
          <p:sp>
            <p:nvSpPr>
              <p:cNvPr id="31" name="Freeform 5"/>
              <p:cNvSpPr/>
              <p:nvPr/>
            </p:nvSpPr>
            <p:spPr bwMode="auto">
              <a:xfrm>
                <a:off x="1447800" y="1680358"/>
                <a:ext cx="464284" cy="1864274"/>
              </a:xfrm>
              <a:custGeom>
                <a:avLst/>
                <a:gdLst>
                  <a:gd name="T0" fmla="*/ 152 w 152"/>
                  <a:gd name="T1" fmla="*/ 674 h 674"/>
                  <a:gd name="T2" fmla="*/ 151 w 152"/>
                  <a:gd name="T3" fmla="*/ 0 h 674"/>
                  <a:gd name="T4" fmla="*/ 0 w 152"/>
                  <a:gd name="T5" fmla="*/ 672 h 674"/>
                  <a:gd name="T6" fmla="*/ 152 w 152"/>
                  <a:gd name="T7" fmla="*/ 674 h 674"/>
                </a:gdLst>
                <a:ahLst/>
                <a:cxnLst>
                  <a:cxn ang="0">
                    <a:pos x="T0" y="T1"/>
                  </a:cxn>
                  <a:cxn ang="0">
                    <a:pos x="T2" y="T3"/>
                  </a:cxn>
                  <a:cxn ang="0">
                    <a:pos x="T4" y="T5"/>
                  </a:cxn>
                  <a:cxn ang="0">
                    <a:pos x="T6" y="T7"/>
                  </a:cxn>
                </a:cxnLst>
                <a:rect l="0" t="0" r="r" b="b"/>
                <a:pathLst>
                  <a:path w="152" h="674">
                    <a:moveTo>
                      <a:pt x="152" y="674"/>
                    </a:moveTo>
                    <a:lnTo>
                      <a:pt x="151" y="0"/>
                    </a:lnTo>
                    <a:lnTo>
                      <a:pt x="0" y="672"/>
                    </a:lnTo>
                    <a:lnTo>
                      <a:pt x="152" y="674"/>
                    </a:lnTo>
                    <a:close/>
                  </a:path>
                </a:pathLst>
              </a:custGeom>
              <a:grpFill/>
              <a:ln>
                <a:noFill/>
              </a:ln>
            </p:spPr>
            <p:txBody>
              <a:bodyPr vert="horz" wrap="square" lIns="91440" tIns="45720" rIns="91440" bIns="45720" numCol="1" anchor="t" anchorCtr="0" compatLnSpc="1"/>
              <a:lstStyle/>
              <a:p>
                <a:endParaRPr lang="en-US" sz="2000" dirty="0">
                  <a:solidFill>
                    <a:schemeClr val="bg1">
                      <a:lumMod val="50000"/>
                    </a:schemeClr>
                  </a:solidFill>
                  <a:latin typeface="宋体" panose="02010600030101010101" pitchFamily="2" charset="-122"/>
                  <a:cs typeface="+mn-ea"/>
                  <a:sym typeface="+mn-lt"/>
                </a:endParaRPr>
              </a:p>
            </p:txBody>
          </p:sp>
          <p:sp>
            <p:nvSpPr>
              <p:cNvPr id="32" name="Freeform 6"/>
              <p:cNvSpPr/>
              <p:nvPr/>
            </p:nvSpPr>
            <p:spPr bwMode="auto">
              <a:xfrm>
                <a:off x="1909028" y="1680358"/>
                <a:ext cx="464284" cy="1864274"/>
              </a:xfrm>
              <a:custGeom>
                <a:avLst/>
                <a:gdLst>
                  <a:gd name="T0" fmla="*/ 0 w 152"/>
                  <a:gd name="T1" fmla="*/ 674 h 674"/>
                  <a:gd name="T2" fmla="*/ 0 w 152"/>
                  <a:gd name="T3" fmla="*/ 0 h 674"/>
                  <a:gd name="T4" fmla="*/ 152 w 152"/>
                  <a:gd name="T5" fmla="*/ 674 h 674"/>
                  <a:gd name="T6" fmla="*/ 0 w 152"/>
                  <a:gd name="T7" fmla="*/ 674 h 674"/>
                </a:gdLst>
                <a:ahLst/>
                <a:cxnLst>
                  <a:cxn ang="0">
                    <a:pos x="T0" y="T1"/>
                  </a:cxn>
                  <a:cxn ang="0">
                    <a:pos x="T2" y="T3"/>
                  </a:cxn>
                  <a:cxn ang="0">
                    <a:pos x="T4" y="T5"/>
                  </a:cxn>
                  <a:cxn ang="0">
                    <a:pos x="T6" y="T7"/>
                  </a:cxn>
                </a:cxnLst>
                <a:rect l="0" t="0" r="r" b="b"/>
                <a:pathLst>
                  <a:path w="152" h="674">
                    <a:moveTo>
                      <a:pt x="0" y="674"/>
                    </a:moveTo>
                    <a:lnTo>
                      <a:pt x="0" y="0"/>
                    </a:lnTo>
                    <a:lnTo>
                      <a:pt x="152" y="674"/>
                    </a:lnTo>
                    <a:lnTo>
                      <a:pt x="0" y="674"/>
                    </a:lnTo>
                    <a:close/>
                  </a:path>
                </a:pathLst>
              </a:custGeom>
              <a:grpFill/>
              <a:ln>
                <a:noFill/>
              </a:ln>
            </p:spPr>
            <p:txBody>
              <a:bodyPr vert="horz" wrap="square" lIns="91440" tIns="45720" rIns="91440" bIns="45720" numCol="1" anchor="t" anchorCtr="0" compatLnSpc="1"/>
              <a:lstStyle/>
              <a:p>
                <a:endParaRPr lang="en-US" sz="2000" dirty="0">
                  <a:solidFill>
                    <a:schemeClr val="bg1">
                      <a:lumMod val="50000"/>
                    </a:schemeClr>
                  </a:solidFill>
                  <a:latin typeface="宋体" panose="02010600030101010101" pitchFamily="2" charset="-122"/>
                  <a:cs typeface="+mn-ea"/>
                  <a:sym typeface="+mn-lt"/>
                </a:endParaRPr>
              </a:p>
            </p:txBody>
          </p:sp>
        </p:grpSp>
        <p:grpSp>
          <p:nvGrpSpPr>
            <p:cNvPr id="11" name="Group 76"/>
            <p:cNvGrpSpPr/>
            <p:nvPr/>
          </p:nvGrpSpPr>
          <p:grpSpPr>
            <a:xfrm>
              <a:off x="3088371" y="1965575"/>
              <a:ext cx="1159015" cy="3024783"/>
              <a:chOff x="2400986" y="1657350"/>
              <a:chExt cx="925512" cy="1864274"/>
            </a:xfrm>
            <a:solidFill>
              <a:srgbClr val="F25F46"/>
            </a:solidFill>
          </p:grpSpPr>
          <p:sp>
            <p:nvSpPr>
              <p:cNvPr id="29" name="Freeform 5"/>
              <p:cNvSpPr/>
              <p:nvPr/>
            </p:nvSpPr>
            <p:spPr bwMode="auto">
              <a:xfrm>
                <a:off x="2400986" y="1657350"/>
                <a:ext cx="464284" cy="1864274"/>
              </a:xfrm>
              <a:custGeom>
                <a:avLst/>
                <a:gdLst>
                  <a:gd name="T0" fmla="*/ 152 w 152"/>
                  <a:gd name="T1" fmla="*/ 674 h 674"/>
                  <a:gd name="T2" fmla="*/ 151 w 152"/>
                  <a:gd name="T3" fmla="*/ 0 h 674"/>
                  <a:gd name="T4" fmla="*/ 0 w 152"/>
                  <a:gd name="T5" fmla="*/ 672 h 674"/>
                  <a:gd name="T6" fmla="*/ 152 w 152"/>
                  <a:gd name="T7" fmla="*/ 674 h 674"/>
                </a:gdLst>
                <a:ahLst/>
                <a:cxnLst>
                  <a:cxn ang="0">
                    <a:pos x="T0" y="T1"/>
                  </a:cxn>
                  <a:cxn ang="0">
                    <a:pos x="T2" y="T3"/>
                  </a:cxn>
                  <a:cxn ang="0">
                    <a:pos x="T4" y="T5"/>
                  </a:cxn>
                  <a:cxn ang="0">
                    <a:pos x="T6" y="T7"/>
                  </a:cxn>
                </a:cxnLst>
                <a:rect l="0" t="0" r="r" b="b"/>
                <a:pathLst>
                  <a:path w="152" h="674">
                    <a:moveTo>
                      <a:pt x="152" y="674"/>
                    </a:moveTo>
                    <a:lnTo>
                      <a:pt x="151" y="0"/>
                    </a:lnTo>
                    <a:lnTo>
                      <a:pt x="0" y="672"/>
                    </a:lnTo>
                    <a:lnTo>
                      <a:pt x="152" y="674"/>
                    </a:lnTo>
                    <a:close/>
                  </a:path>
                </a:pathLst>
              </a:custGeom>
              <a:grpFill/>
              <a:ln>
                <a:noFill/>
              </a:ln>
            </p:spPr>
            <p:txBody>
              <a:bodyPr vert="horz" wrap="square" lIns="91440" tIns="45720" rIns="91440" bIns="45720" numCol="1" anchor="t" anchorCtr="0" compatLnSpc="1"/>
              <a:lstStyle/>
              <a:p>
                <a:endParaRPr lang="en-US" sz="2000" dirty="0">
                  <a:solidFill>
                    <a:schemeClr val="bg1">
                      <a:lumMod val="50000"/>
                    </a:schemeClr>
                  </a:solidFill>
                  <a:latin typeface="宋体" panose="02010600030101010101" pitchFamily="2" charset="-122"/>
                  <a:cs typeface="+mn-ea"/>
                  <a:sym typeface="+mn-lt"/>
                </a:endParaRPr>
              </a:p>
            </p:txBody>
          </p:sp>
          <p:sp>
            <p:nvSpPr>
              <p:cNvPr id="30" name="Freeform 6"/>
              <p:cNvSpPr/>
              <p:nvPr/>
            </p:nvSpPr>
            <p:spPr bwMode="auto">
              <a:xfrm>
                <a:off x="2862214" y="1657350"/>
                <a:ext cx="464284" cy="1864274"/>
              </a:xfrm>
              <a:custGeom>
                <a:avLst/>
                <a:gdLst>
                  <a:gd name="T0" fmla="*/ 0 w 152"/>
                  <a:gd name="T1" fmla="*/ 674 h 674"/>
                  <a:gd name="T2" fmla="*/ 0 w 152"/>
                  <a:gd name="T3" fmla="*/ 0 h 674"/>
                  <a:gd name="T4" fmla="*/ 152 w 152"/>
                  <a:gd name="T5" fmla="*/ 674 h 674"/>
                  <a:gd name="T6" fmla="*/ 0 w 152"/>
                  <a:gd name="T7" fmla="*/ 674 h 674"/>
                </a:gdLst>
                <a:ahLst/>
                <a:cxnLst>
                  <a:cxn ang="0">
                    <a:pos x="T0" y="T1"/>
                  </a:cxn>
                  <a:cxn ang="0">
                    <a:pos x="T2" y="T3"/>
                  </a:cxn>
                  <a:cxn ang="0">
                    <a:pos x="T4" y="T5"/>
                  </a:cxn>
                  <a:cxn ang="0">
                    <a:pos x="T6" y="T7"/>
                  </a:cxn>
                </a:cxnLst>
                <a:rect l="0" t="0" r="r" b="b"/>
                <a:pathLst>
                  <a:path w="152" h="674">
                    <a:moveTo>
                      <a:pt x="0" y="674"/>
                    </a:moveTo>
                    <a:lnTo>
                      <a:pt x="0" y="0"/>
                    </a:lnTo>
                    <a:lnTo>
                      <a:pt x="152" y="674"/>
                    </a:lnTo>
                    <a:lnTo>
                      <a:pt x="0" y="674"/>
                    </a:lnTo>
                    <a:close/>
                  </a:path>
                </a:pathLst>
              </a:custGeom>
              <a:grpFill/>
              <a:ln>
                <a:noFill/>
              </a:ln>
            </p:spPr>
            <p:txBody>
              <a:bodyPr vert="horz" wrap="square" lIns="91440" tIns="45720" rIns="91440" bIns="45720" numCol="1" anchor="t" anchorCtr="0" compatLnSpc="1"/>
              <a:lstStyle/>
              <a:p>
                <a:endParaRPr lang="en-US" sz="2000" dirty="0">
                  <a:solidFill>
                    <a:schemeClr val="bg1">
                      <a:lumMod val="50000"/>
                    </a:schemeClr>
                  </a:solidFill>
                  <a:latin typeface="宋体" panose="02010600030101010101" pitchFamily="2" charset="-122"/>
                  <a:cs typeface="+mn-ea"/>
                  <a:sym typeface="+mn-lt"/>
                </a:endParaRPr>
              </a:p>
            </p:txBody>
          </p:sp>
        </p:grpSp>
        <p:grpSp>
          <p:nvGrpSpPr>
            <p:cNvPr id="12" name="Group 77"/>
            <p:cNvGrpSpPr/>
            <p:nvPr/>
          </p:nvGrpSpPr>
          <p:grpSpPr>
            <a:xfrm>
              <a:off x="4247386" y="2793685"/>
              <a:ext cx="1159015" cy="2196673"/>
              <a:chOff x="3326498" y="1657350"/>
              <a:chExt cx="925512" cy="1864274"/>
            </a:xfrm>
            <a:solidFill>
              <a:srgbClr val="457BF4"/>
            </a:solidFill>
          </p:grpSpPr>
          <p:sp>
            <p:nvSpPr>
              <p:cNvPr id="27" name="Freeform 5"/>
              <p:cNvSpPr/>
              <p:nvPr/>
            </p:nvSpPr>
            <p:spPr bwMode="auto">
              <a:xfrm>
                <a:off x="3326498" y="1657350"/>
                <a:ext cx="464284" cy="1864274"/>
              </a:xfrm>
              <a:custGeom>
                <a:avLst/>
                <a:gdLst>
                  <a:gd name="T0" fmla="*/ 152 w 152"/>
                  <a:gd name="T1" fmla="*/ 674 h 674"/>
                  <a:gd name="T2" fmla="*/ 151 w 152"/>
                  <a:gd name="T3" fmla="*/ 0 h 674"/>
                  <a:gd name="T4" fmla="*/ 0 w 152"/>
                  <a:gd name="T5" fmla="*/ 672 h 674"/>
                  <a:gd name="T6" fmla="*/ 152 w 152"/>
                  <a:gd name="T7" fmla="*/ 674 h 674"/>
                </a:gdLst>
                <a:ahLst/>
                <a:cxnLst>
                  <a:cxn ang="0">
                    <a:pos x="T0" y="T1"/>
                  </a:cxn>
                  <a:cxn ang="0">
                    <a:pos x="T2" y="T3"/>
                  </a:cxn>
                  <a:cxn ang="0">
                    <a:pos x="T4" y="T5"/>
                  </a:cxn>
                  <a:cxn ang="0">
                    <a:pos x="T6" y="T7"/>
                  </a:cxn>
                </a:cxnLst>
                <a:rect l="0" t="0" r="r" b="b"/>
                <a:pathLst>
                  <a:path w="152" h="674">
                    <a:moveTo>
                      <a:pt x="152" y="674"/>
                    </a:moveTo>
                    <a:lnTo>
                      <a:pt x="151" y="0"/>
                    </a:lnTo>
                    <a:lnTo>
                      <a:pt x="0" y="672"/>
                    </a:lnTo>
                    <a:lnTo>
                      <a:pt x="152" y="674"/>
                    </a:lnTo>
                    <a:close/>
                  </a:path>
                </a:pathLst>
              </a:custGeom>
              <a:grpFill/>
              <a:ln>
                <a:noFill/>
              </a:ln>
            </p:spPr>
            <p:txBody>
              <a:bodyPr vert="horz" wrap="square" lIns="91440" tIns="45720" rIns="91440" bIns="45720" numCol="1" anchor="t" anchorCtr="0" compatLnSpc="1"/>
              <a:lstStyle/>
              <a:p>
                <a:endParaRPr lang="en-US" sz="2000" dirty="0">
                  <a:solidFill>
                    <a:schemeClr val="bg1">
                      <a:lumMod val="50000"/>
                    </a:schemeClr>
                  </a:solidFill>
                  <a:latin typeface="宋体" panose="02010600030101010101" pitchFamily="2" charset="-122"/>
                  <a:cs typeface="+mn-ea"/>
                  <a:sym typeface="+mn-lt"/>
                </a:endParaRPr>
              </a:p>
            </p:txBody>
          </p:sp>
          <p:sp>
            <p:nvSpPr>
              <p:cNvPr id="28" name="Freeform 6"/>
              <p:cNvSpPr/>
              <p:nvPr/>
            </p:nvSpPr>
            <p:spPr bwMode="auto">
              <a:xfrm>
                <a:off x="3787726" y="1657350"/>
                <a:ext cx="464284" cy="1864274"/>
              </a:xfrm>
              <a:custGeom>
                <a:avLst/>
                <a:gdLst>
                  <a:gd name="T0" fmla="*/ 0 w 152"/>
                  <a:gd name="T1" fmla="*/ 674 h 674"/>
                  <a:gd name="T2" fmla="*/ 0 w 152"/>
                  <a:gd name="T3" fmla="*/ 0 h 674"/>
                  <a:gd name="T4" fmla="*/ 152 w 152"/>
                  <a:gd name="T5" fmla="*/ 674 h 674"/>
                  <a:gd name="T6" fmla="*/ 0 w 152"/>
                  <a:gd name="T7" fmla="*/ 674 h 674"/>
                </a:gdLst>
                <a:ahLst/>
                <a:cxnLst>
                  <a:cxn ang="0">
                    <a:pos x="T0" y="T1"/>
                  </a:cxn>
                  <a:cxn ang="0">
                    <a:pos x="T2" y="T3"/>
                  </a:cxn>
                  <a:cxn ang="0">
                    <a:pos x="T4" y="T5"/>
                  </a:cxn>
                  <a:cxn ang="0">
                    <a:pos x="T6" y="T7"/>
                  </a:cxn>
                </a:cxnLst>
                <a:rect l="0" t="0" r="r" b="b"/>
                <a:pathLst>
                  <a:path w="152" h="674">
                    <a:moveTo>
                      <a:pt x="0" y="674"/>
                    </a:moveTo>
                    <a:lnTo>
                      <a:pt x="0" y="0"/>
                    </a:lnTo>
                    <a:lnTo>
                      <a:pt x="152" y="674"/>
                    </a:lnTo>
                    <a:lnTo>
                      <a:pt x="0" y="674"/>
                    </a:lnTo>
                    <a:close/>
                  </a:path>
                </a:pathLst>
              </a:custGeom>
              <a:grpFill/>
              <a:ln>
                <a:noFill/>
              </a:ln>
            </p:spPr>
            <p:txBody>
              <a:bodyPr vert="horz" wrap="square" lIns="91440" tIns="45720" rIns="91440" bIns="45720" numCol="1" anchor="t" anchorCtr="0" compatLnSpc="1"/>
              <a:lstStyle/>
              <a:p>
                <a:endParaRPr lang="en-US" sz="2000" dirty="0">
                  <a:solidFill>
                    <a:schemeClr val="bg1">
                      <a:lumMod val="50000"/>
                    </a:schemeClr>
                  </a:solidFill>
                  <a:latin typeface="宋体" panose="02010600030101010101" pitchFamily="2" charset="-122"/>
                  <a:cs typeface="+mn-ea"/>
                  <a:sym typeface="+mn-lt"/>
                </a:endParaRPr>
              </a:p>
            </p:txBody>
          </p:sp>
        </p:grpSp>
        <p:grpSp>
          <p:nvGrpSpPr>
            <p:cNvPr id="13" name="Group 78"/>
            <p:cNvGrpSpPr/>
            <p:nvPr/>
          </p:nvGrpSpPr>
          <p:grpSpPr>
            <a:xfrm>
              <a:off x="5406400" y="3164588"/>
              <a:ext cx="1159015" cy="1825770"/>
              <a:chOff x="4252010" y="1669891"/>
              <a:chExt cx="925512" cy="1864274"/>
            </a:xfrm>
            <a:solidFill>
              <a:srgbClr val="F25F46"/>
            </a:solidFill>
          </p:grpSpPr>
          <p:sp>
            <p:nvSpPr>
              <p:cNvPr id="25" name="Freeform 5"/>
              <p:cNvSpPr/>
              <p:nvPr/>
            </p:nvSpPr>
            <p:spPr bwMode="auto">
              <a:xfrm>
                <a:off x="4252010" y="1669891"/>
                <a:ext cx="464284" cy="1864274"/>
              </a:xfrm>
              <a:custGeom>
                <a:avLst/>
                <a:gdLst>
                  <a:gd name="T0" fmla="*/ 152 w 152"/>
                  <a:gd name="T1" fmla="*/ 674 h 674"/>
                  <a:gd name="T2" fmla="*/ 151 w 152"/>
                  <a:gd name="T3" fmla="*/ 0 h 674"/>
                  <a:gd name="T4" fmla="*/ 0 w 152"/>
                  <a:gd name="T5" fmla="*/ 672 h 674"/>
                  <a:gd name="T6" fmla="*/ 152 w 152"/>
                  <a:gd name="T7" fmla="*/ 674 h 674"/>
                </a:gdLst>
                <a:ahLst/>
                <a:cxnLst>
                  <a:cxn ang="0">
                    <a:pos x="T0" y="T1"/>
                  </a:cxn>
                  <a:cxn ang="0">
                    <a:pos x="T2" y="T3"/>
                  </a:cxn>
                  <a:cxn ang="0">
                    <a:pos x="T4" y="T5"/>
                  </a:cxn>
                  <a:cxn ang="0">
                    <a:pos x="T6" y="T7"/>
                  </a:cxn>
                </a:cxnLst>
                <a:rect l="0" t="0" r="r" b="b"/>
                <a:pathLst>
                  <a:path w="152" h="674">
                    <a:moveTo>
                      <a:pt x="152" y="674"/>
                    </a:moveTo>
                    <a:lnTo>
                      <a:pt x="151" y="0"/>
                    </a:lnTo>
                    <a:lnTo>
                      <a:pt x="0" y="672"/>
                    </a:lnTo>
                    <a:lnTo>
                      <a:pt x="152" y="674"/>
                    </a:lnTo>
                    <a:close/>
                  </a:path>
                </a:pathLst>
              </a:custGeom>
              <a:grpFill/>
              <a:ln>
                <a:noFill/>
              </a:ln>
            </p:spPr>
            <p:txBody>
              <a:bodyPr vert="horz" wrap="square" lIns="91440" tIns="45720" rIns="91440" bIns="45720" numCol="1" anchor="t" anchorCtr="0" compatLnSpc="1"/>
              <a:lstStyle/>
              <a:p>
                <a:endParaRPr lang="en-US" sz="2000" dirty="0">
                  <a:solidFill>
                    <a:schemeClr val="bg1">
                      <a:lumMod val="50000"/>
                    </a:schemeClr>
                  </a:solidFill>
                  <a:latin typeface="宋体" panose="02010600030101010101" pitchFamily="2" charset="-122"/>
                  <a:cs typeface="+mn-ea"/>
                  <a:sym typeface="+mn-lt"/>
                </a:endParaRPr>
              </a:p>
            </p:txBody>
          </p:sp>
          <p:sp>
            <p:nvSpPr>
              <p:cNvPr id="26" name="Freeform 6"/>
              <p:cNvSpPr/>
              <p:nvPr/>
            </p:nvSpPr>
            <p:spPr bwMode="auto">
              <a:xfrm>
                <a:off x="4713238" y="1669891"/>
                <a:ext cx="464284" cy="1864274"/>
              </a:xfrm>
              <a:custGeom>
                <a:avLst/>
                <a:gdLst>
                  <a:gd name="T0" fmla="*/ 0 w 152"/>
                  <a:gd name="T1" fmla="*/ 674 h 674"/>
                  <a:gd name="T2" fmla="*/ 0 w 152"/>
                  <a:gd name="T3" fmla="*/ 0 h 674"/>
                  <a:gd name="T4" fmla="*/ 152 w 152"/>
                  <a:gd name="T5" fmla="*/ 674 h 674"/>
                  <a:gd name="T6" fmla="*/ 0 w 152"/>
                  <a:gd name="T7" fmla="*/ 674 h 674"/>
                </a:gdLst>
                <a:ahLst/>
                <a:cxnLst>
                  <a:cxn ang="0">
                    <a:pos x="T0" y="T1"/>
                  </a:cxn>
                  <a:cxn ang="0">
                    <a:pos x="T2" y="T3"/>
                  </a:cxn>
                  <a:cxn ang="0">
                    <a:pos x="T4" y="T5"/>
                  </a:cxn>
                  <a:cxn ang="0">
                    <a:pos x="T6" y="T7"/>
                  </a:cxn>
                </a:cxnLst>
                <a:rect l="0" t="0" r="r" b="b"/>
                <a:pathLst>
                  <a:path w="152" h="674">
                    <a:moveTo>
                      <a:pt x="0" y="674"/>
                    </a:moveTo>
                    <a:lnTo>
                      <a:pt x="0" y="0"/>
                    </a:lnTo>
                    <a:lnTo>
                      <a:pt x="152" y="674"/>
                    </a:lnTo>
                    <a:lnTo>
                      <a:pt x="0" y="674"/>
                    </a:lnTo>
                    <a:close/>
                  </a:path>
                </a:pathLst>
              </a:custGeom>
              <a:grpFill/>
              <a:ln>
                <a:noFill/>
              </a:ln>
            </p:spPr>
            <p:txBody>
              <a:bodyPr vert="horz" wrap="square" lIns="91440" tIns="45720" rIns="91440" bIns="45720" numCol="1" anchor="t" anchorCtr="0" compatLnSpc="1"/>
              <a:lstStyle/>
              <a:p>
                <a:endParaRPr lang="en-US" sz="2000" dirty="0">
                  <a:solidFill>
                    <a:schemeClr val="bg1">
                      <a:lumMod val="50000"/>
                    </a:schemeClr>
                  </a:solidFill>
                  <a:latin typeface="宋体" panose="02010600030101010101" pitchFamily="2" charset="-122"/>
                  <a:cs typeface="+mn-ea"/>
                  <a:sym typeface="+mn-lt"/>
                </a:endParaRPr>
              </a:p>
            </p:txBody>
          </p:sp>
        </p:grpSp>
        <p:cxnSp>
          <p:nvCxnSpPr>
            <p:cNvPr id="19" name="Straight Connector 88"/>
            <p:cNvCxnSpPr/>
            <p:nvPr/>
          </p:nvCxnSpPr>
          <p:spPr>
            <a:xfrm>
              <a:off x="735686" y="5181208"/>
              <a:ext cx="5947686" cy="0"/>
            </a:xfrm>
            <a:prstGeom prst="line">
              <a:avLst/>
            </a:prstGeom>
            <a:ln w="95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 name="Text Box 7"/>
            <p:cNvSpPr txBox="1">
              <a:spLocks noChangeArrowheads="1"/>
            </p:cNvSpPr>
            <p:nvPr/>
          </p:nvSpPr>
          <p:spPr bwMode="auto">
            <a:xfrm>
              <a:off x="3379348" y="4374607"/>
              <a:ext cx="573234" cy="477054"/>
            </a:xfrm>
            <a:prstGeom prst="rect">
              <a:avLst/>
            </a:prstGeom>
            <a:noFill/>
            <a:ln w="9525">
              <a:noFill/>
              <a:miter lim="800000"/>
            </a:ln>
          </p:spPr>
          <p:txBody>
            <a:bodyPr wrap="none" lIns="45720" tIns="22860" rIns="45720" bIns="22860">
              <a:spAutoFit/>
            </a:bodyPr>
            <a:lstStyle/>
            <a:p>
              <a:pPr algn="ctr" defTabSz="1088390"/>
              <a:r>
                <a:rPr lang="en-CA" altLang="zh-CN" sz="2800" spc="-15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79%</a:t>
              </a:r>
            </a:p>
          </p:txBody>
        </p:sp>
        <p:sp>
          <p:nvSpPr>
            <p:cNvPr id="21" name="Text Box 7"/>
            <p:cNvSpPr txBox="1">
              <a:spLocks noChangeArrowheads="1"/>
            </p:cNvSpPr>
            <p:nvPr/>
          </p:nvSpPr>
          <p:spPr bwMode="auto">
            <a:xfrm>
              <a:off x="4528742" y="4374607"/>
              <a:ext cx="592470" cy="477054"/>
            </a:xfrm>
            <a:prstGeom prst="rect">
              <a:avLst/>
            </a:prstGeom>
            <a:noFill/>
            <a:ln w="9525">
              <a:noFill/>
              <a:miter lim="800000"/>
            </a:ln>
          </p:spPr>
          <p:txBody>
            <a:bodyPr wrap="none" lIns="45720" tIns="22860" rIns="45720" bIns="22860">
              <a:spAutoFit/>
            </a:bodyPr>
            <a:lstStyle/>
            <a:p>
              <a:pPr algn="ctr" defTabSz="1088390"/>
              <a:r>
                <a:rPr lang="zh-CN" altLang="en-US" sz="2800" spc="-15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８</a:t>
              </a:r>
              <a:r>
                <a:rPr lang="en-CA" altLang="zh-CN" sz="2800" spc="-15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a:t>
              </a:r>
            </a:p>
          </p:txBody>
        </p:sp>
        <p:sp>
          <p:nvSpPr>
            <p:cNvPr id="22" name="Text Box 7"/>
            <p:cNvSpPr txBox="1">
              <a:spLocks noChangeArrowheads="1"/>
            </p:cNvSpPr>
            <p:nvPr/>
          </p:nvSpPr>
          <p:spPr bwMode="auto">
            <a:xfrm>
              <a:off x="5777526" y="4374607"/>
              <a:ext cx="412934" cy="477054"/>
            </a:xfrm>
            <a:prstGeom prst="rect">
              <a:avLst/>
            </a:prstGeom>
            <a:noFill/>
            <a:ln w="9525">
              <a:noFill/>
              <a:miter lim="800000"/>
            </a:ln>
          </p:spPr>
          <p:txBody>
            <a:bodyPr wrap="none" lIns="45720" tIns="22860" rIns="45720" bIns="22860">
              <a:spAutoFit/>
            </a:bodyPr>
            <a:lstStyle/>
            <a:p>
              <a:pPr algn="ctr" defTabSz="1088390"/>
              <a:r>
                <a:rPr lang="en-CA" altLang="zh-CN" sz="2800" spc="-15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9%</a:t>
              </a:r>
            </a:p>
          </p:txBody>
        </p:sp>
        <p:sp>
          <p:nvSpPr>
            <p:cNvPr id="23" name="Text Box 7"/>
            <p:cNvSpPr txBox="1">
              <a:spLocks noChangeArrowheads="1"/>
            </p:cNvSpPr>
            <p:nvPr/>
          </p:nvSpPr>
          <p:spPr bwMode="auto">
            <a:xfrm>
              <a:off x="2265826" y="4374607"/>
              <a:ext cx="412934" cy="477054"/>
            </a:xfrm>
            <a:prstGeom prst="rect">
              <a:avLst/>
            </a:prstGeom>
            <a:noFill/>
            <a:ln w="9525">
              <a:noFill/>
              <a:miter lim="800000"/>
            </a:ln>
          </p:spPr>
          <p:txBody>
            <a:bodyPr wrap="none" lIns="45720" tIns="22860" rIns="45720" bIns="22860">
              <a:spAutoFit/>
            </a:bodyPr>
            <a:lstStyle/>
            <a:p>
              <a:pPr algn="ctr" defTabSz="1088390"/>
              <a:r>
                <a:rPr lang="en-CA" altLang="zh-CN" sz="2800" spc="-15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9%</a:t>
              </a:r>
            </a:p>
          </p:txBody>
        </p:sp>
        <p:sp>
          <p:nvSpPr>
            <p:cNvPr id="24" name="Text Box 7"/>
            <p:cNvSpPr txBox="1">
              <a:spLocks noChangeArrowheads="1"/>
            </p:cNvSpPr>
            <p:nvPr/>
          </p:nvSpPr>
          <p:spPr bwMode="auto">
            <a:xfrm>
              <a:off x="1026662" y="4374607"/>
              <a:ext cx="573234" cy="477054"/>
            </a:xfrm>
            <a:prstGeom prst="rect">
              <a:avLst/>
            </a:prstGeom>
            <a:noFill/>
            <a:ln w="9525">
              <a:noFill/>
              <a:miter lim="800000"/>
            </a:ln>
          </p:spPr>
          <p:txBody>
            <a:bodyPr wrap="none" lIns="45720" tIns="22860" rIns="45720" bIns="22860">
              <a:spAutoFit/>
            </a:bodyPr>
            <a:lstStyle/>
            <a:p>
              <a:pPr algn="ctr" defTabSz="1088390"/>
              <a:r>
                <a:rPr lang="en-CA" sz="2800" spc="-15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sym typeface="+mn-lt"/>
                </a:rPr>
                <a:t>79%</a:t>
              </a:r>
            </a:p>
          </p:txBody>
        </p:sp>
      </p:grpSp>
      <p:grpSp>
        <p:nvGrpSpPr>
          <p:cNvPr id="40" name="组合 39"/>
          <p:cNvGrpSpPr/>
          <p:nvPr/>
        </p:nvGrpSpPr>
        <p:grpSpPr>
          <a:xfrm>
            <a:off x="7437839" y="1881891"/>
            <a:ext cx="3860195" cy="1557991"/>
            <a:chOff x="7138005" y="1475491"/>
            <a:chExt cx="3860195" cy="1557991"/>
          </a:xfrm>
        </p:grpSpPr>
        <p:sp>
          <p:nvSpPr>
            <p:cNvPr id="38" name="文本框 37"/>
            <p:cNvSpPr txBox="1"/>
            <p:nvPr/>
          </p:nvSpPr>
          <p:spPr>
            <a:xfrm>
              <a:off x="7138005" y="1475491"/>
              <a:ext cx="2655858" cy="523220"/>
            </a:xfrm>
            <a:prstGeom prst="rect">
              <a:avLst/>
            </a:prstGeom>
            <a:noFill/>
          </p:spPr>
          <p:txBody>
            <a:bodyPr wrap="square" rtlCol="0" anchor="ctr" anchorCtr="0">
              <a:spAutoFit/>
            </a:bodyPr>
            <a:lstStyle/>
            <a:p>
              <a:r>
                <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39" name="文本框 38"/>
            <p:cNvSpPr txBox="1"/>
            <p:nvPr/>
          </p:nvSpPr>
          <p:spPr>
            <a:xfrm>
              <a:off x="7138005" y="2110152"/>
              <a:ext cx="3860195" cy="923330"/>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endParaRPr lang="en-US" altLang="zh-CN"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41" name="组合 40"/>
          <p:cNvGrpSpPr/>
          <p:nvPr/>
        </p:nvGrpSpPr>
        <p:grpSpPr>
          <a:xfrm>
            <a:off x="7437839" y="4004217"/>
            <a:ext cx="3860195" cy="1557991"/>
            <a:chOff x="7138005" y="1475491"/>
            <a:chExt cx="3860195" cy="1557991"/>
          </a:xfrm>
        </p:grpSpPr>
        <p:sp>
          <p:nvSpPr>
            <p:cNvPr id="42" name="文本框 41"/>
            <p:cNvSpPr txBox="1"/>
            <p:nvPr/>
          </p:nvSpPr>
          <p:spPr>
            <a:xfrm>
              <a:off x="7138005" y="1475491"/>
              <a:ext cx="2655858" cy="523220"/>
            </a:xfrm>
            <a:prstGeom prst="rect">
              <a:avLst/>
            </a:prstGeom>
            <a:noFill/>
          </p:spPr>
          <p:txBody>
            <a:bodyPr wrap="square" rtlCol="0" anchor="ctr" anchorCtr="0">
              <a:spAutoFit/>
            </a:bodyPr>
            <a:lstStyle/>
            <a:p>
              <a:r>
                <a:rPr lang="zh-CN" altLang="en-US" sz="2800" b="1" dirty="0">
                  <a:solidFill>
                    <a:srgbClr val="457BF4"/>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43" name="文本框 42"/>
            <p:cNvSpPr txBox="1"/>
            <p:nvPr/>
          </p:nvSpPr>
          <p:spPr>
            <a:xfrm>
              <a:off x="7138005" y="2110152"/>
              <a:ext cx="3860195" cy="923330"/>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endParaRPr lang="en-US" altLang="zh-CN"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randombar(horizontal)">
                                      <p:cBhvr>
                                        <p:cTn id="12" dur="500"/>
                                        <p:tgtEl>
                                          <p:spTgt spid="36"/>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left)">
                                      <p:cBhvr>
                                        <p:cTn id="16" dur="500"/>
                                        <p:tgtEl>
                                          <p:spTgt spid="40"/>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wipe(left)">
                                      <p:cBhvr>
                                        <p:cTn id="2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1402" y="303089"/>
            <a:ext cx="4601771" cy="646331"/>
            <a:chOff x="419002" y="303089"/>
            <a:chExt cx="4601771" cy="646331"/>
          </a:xfrm>
        </p:grpSpPr>
        <p:sp>
          <p:nvSpPr>
            <p:cNvPr id="3" name="文本框 2"/>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4" name="图形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grpSp>
        <p:nvGrpSpPr>
          <p:cNvPr id="63" name="组合 62"/>
          <p:cNvGrpSpPr/>
          <p:nvPr/>
        </p:nvGrpSpPr>
        <p:grpSpPr>
          <a:xfrm>
            <a:off x="939070" y="1422400"/>
            <a:ext cx="10174694" cy="3305881"/>
            <a:chOff x="939070" y="1663700"/>
            <a:chExt cx="10174694" cy="3305881"/>
          </a:xfrm>
        </p:grpSpPr>
        <p:sp>
          <p:nvSpPr>
            <p:cNvPr id="6" name="Shape 2003"/>
            <p:cNvSpPr/>
            <p:nvPr/>
          </p:nvSpPr>
          <p:spPr>
            <a:xfrm flipV="1">
              <a:off x="1410021" y="3090914"/>
              <a:ext cx="1" cy="1875212"/>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7" name="Shape 2004"/>
            <p:cNvSpPr/>
            <p:nvPr/>
          </p:nvSpPr>
          <p:spPr>
            <a:xfrm>
              <a:off x="939070" y="1663700"/>
              <a:ext cx="941893" cy="1401395"/>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F25F46"/>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8" name="Shape 2005"/>
            <p:cNvSpPr/>
            <p:nvPr/>
          </p:nvSpPr>
          <p:spPr>
            <a:xfrm>
              <a:off x="1129573" y="1830239"/>
              <a:ext cx="560874" cy="758382"/>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9" name="Shape 2006"/>
            <p:cNvSpPr/>
            <p:nvPr/>
          </p:nvSpPr>
          <p:spPr>
            <a:xfrm>
              <a:off x="1342158" y="3042887"/>
              <a:ext cx="135721" cy="135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12" name="Shape 2009"/>
            <p:cNvSpPr/>
            <p:nvPr/>
          </p:nvSpPr>
          <p:spPr>
            <a:xfrm>
              <a:off x="1342158" y="2048096"/>
              <a:ext cx="135721" cy="135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25F46"/>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14" name="Shape 2011"/>
            <p:cNvSpPr/>
            <p:nvPr/>
          </p:nvSpPr>
          <p:spPr>
            <a:xfrm>
              <a:off x="2503404" y="2377918"/>
              <a:ext cx="941894" cy="1401394"/>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457BF4"/>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15" name="Shape 2012"/>
            <p:cNvSpPr/>
            <p:nvPr/>
          </p:nvSpPr>
          <p:spPr>
            <a:xfrm>
              <a:off x="2693906" y="2544456"/>
              <a:ext cx="560874" cy="758382"/>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16" name="Shape 2013"/>
            <p:cNvSpPr/>
            <p:nvPr/>
          </p:nvSpPr>
          <p:spPr>
            <a:xfrm>
              <a:off x="2906496" y="3769140"/>
              <a:ext cx="135721" cy="135771"/>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17" name="Shape 2014"/>
            <p:cNvSpPr/>
            <p:nvPr/>
          </p:nvSpPr>
          <p:spPr>
            <a:xfrm flipV="1">
              <a:off x="2974359" y="3892503"/>
              <a:ext cx="1" cy="1045763"/>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 name="Shape 2018"/>
            <p:cNvSpPr/>
            <p:nvPr/>
          </p:nvSpPr>
          <p:spPr>
            <a:xfrm>
              <a:off x="2906496" y="2789510"/>
              <a:ext cx="135721" cy="135770"/>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57BF4"/>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22" name="Shape 2019"/>
            <p:cNvSpPr/>
            <p:nvPr/>
          </p:nvSpPr>
          <p:spPr>
            <a:xfrm flipV="1">
              <a:off x="4821036" y="3094369"/>
              <a:ext cx="1" cy="1875212"/>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3" name="Shape 2020"/>
            <p:cNvSpPr/>
            <p:nvPr/>
          </p:nvSpPr>
          <p:spPr>
            <a:xfrm>
              <a:off x="4353299" y="1663701"/>
              <a:ext cx="941894" cy="1401394"/>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F25F46"/>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24" name="Shape 2021"/>
            <p:cNvSpPr/>
            <p:nvPr/>
          </p:nvSpPr>
          <p:spPr>
            <a:xfrm>
              <a:off x="4543802" y="1830239"/>
              <a:ext cx="560874" cy="758382"/>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25" name="Shape 2022"/>
            <p:cNvSpPr/>
            <p:nvPr/>
          </p:nvSpPr>
          <p:spPr>
            <a:xfrm>
              <a:off x="4756379" y="3042888"/>
              <a:ext cx="135721" cy="135770"/>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28" name="Shape 2025"/>
            <p:cNvSpPr/>
            <p:nvPr/>
          </p:nvSpPr>
          <p:spPr>
            <a:xfrm>
              <a:off x="4756395" y="2048097"/>
              <a:ext cx="135721" cy="135771"/>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25F46"/>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30" name="Shape 2027"/>
            <p:cNvSpPr/>
            <p:nvPr/>
          </p:nvSpPr>
          <p:spPr>
            <a:xfrm>
              <a:off x="6195648" y="2377920"/>
              <a:ext cx="941893" cy="1401394"/>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457BF4"/>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31" name="Shape 2028"/>
            <p:cNvSpPr/>
            <p:nvPr/>
          </p:nvSpPr>
          <p:spPr>
            <a:xfrm>
              <a:off x="6386150" y="2544458"/>
              <a:ext cx="560874" cy="758381"/>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32" name="Shape 2029"/>
            <p:cNvSpPr/>
            <p:nvPr/>
          </p:nvSpPr>
          <p:spPr>
            <a:xfrm>
              <a:off x="6598744" y="3769141"/>
              <a:ext cx="135721" cy="135771"/>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34" name="Shape 2031"/>
            <p:cNvSpPr/>
            <p:nvPr/>
          </p:nvSpPr>
          <p:spPr>
            <a:xfrm flipV="1">
              <a:off x="6666607" y="3892505"/>
              <a:ext cx="1" cy="1045763"/>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36" name="Shape 2033"/>
            <p:cNvSpPr/>
            <p:nvPr/>
          </p:nvSpPr>
          <p:spPr>
            <a:xfrm>
              <a:off x="6601464" y="2789512"/>
              <a:ext cx="135721" cy="135770"/>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57BF4"/>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38" name="Shape 2035"/>
            <p:cNvSpPr/>
            <p:nvPr/>
          </p:nvSpPr>
          <p:spPr>
            <a:xfrm flipV="1">
              <a:off x="8666614" y="3094369"/>
              <a:ext cx="1" cy="1875212"/>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39" name="Shape 2036"/>
            <p:cNvSpPr/>
            <p:nvPr/>
          </p:nvSpPr>
          <p:spPr>
            <a:xfrm>
              <a:off x="8198882" y="1663701"/>
              <a:ext cx="941894" cy="1401394"/>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F25F46"/>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40" name="Shape 2037"/>
            <p:cNvSpPr/>
            <p:nvPr/>
          </p:nvSpPr>
          <p:spPr>
            <a:xfrm>
              <a:off x="8389385" y="1830239"/>
              <a:ext cx="560874" cy="758382"/>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41" name="Shape 2038"/>
            <p:cNvSpPr/>
            <p:nvPr/>
          </p:nvSpPr>
          <p:spPr>
            <a:xfrm>
              <a:off x="8601979" y="3042888"/>
              <a:ext cx="135721" cy="13577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44" name="Shape 2041"/>
            <p:cNvSpPr/>
            <p:nvPr/>
          </p:nvSpPr>
          <p:spPr>
            <a:xfrm>
              <a:off x="8598747" y="2045776"/>
              <a:ext cx="135721" cy="13577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25F46"/>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46" name="Shape 2043"/>
            <p:cNvSpPr/>
            <p:nvPr/>
          </p:nvSpPr>
          <p:spPr>
            <a:xfrm flipV="1">
              <a:off x="10636367" y="3892505"/>
              <a:ext cx="1" cy="1045763"/>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47" name="Shape 2044"/>
            <p:cNvSpPr/>
            <p:nvPr/>
          </p:nvSpPr>
          <p:spPr>
            <a:xfrm>
              <a:off x="10171870" y="2377919"/>
              <a:ext cx="941894" cy="1401394"/>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457BF4"/>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48" name="Shape 2045"/>
            <p:cNvSpPr/>
            <p:nvPr/>
          </p:nvSpPr>
          <p:spPr>
            <a:xfrm>
              <a:off x="10362373" y="2544457"/>
              <a:ext cx="560874" cy="758382"/>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49" name="Shape 2046"/>
            <p:cNvSpPr/>
            <p:nvPr/>
          </p:nvSpPr>
          <p:spPr>
            <a:xfrm>
              <a:off x="10574949" y="3769141"/>
              <a:ext cx="135721" cy="135771"/>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sp>
          <p:nvSpPr>
            <p:cNvPr id="52" name="Shape 2049"/>
            <p:cNvSpPr/>
            <p:nvPr/>
          </p:nvSpPr>
          <p:spPr>
            <a:xfrm>
              <a:off x="10574957" y="2789511"/>
              <a:ext cx="135721" cy="135770"/>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57BF4"/>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latin typeface="宋体" panose="02010600030101010101" pitchFamily="2" charset="-122"/>
                <a:cs typeface="+mn-ea"/>
                <a:sym typeface="+mn-lt"/>
              </a:endParaRPr>
            </a:p>
          </p:txBody>
        </p:sp>
      </p:grpSp>
      <p:grpSp>
        <p:nvGrpSpPr>
          <p:cNvPr id="60" name="组合 59"/>
          <p:cNvGrpSpPr/>
          <p:nvPr/>
        </p:nvGrpSpPr>
        <p:grpSpPr>
          <a:xfrm>
            <a:off x="2071976" y="5240424"/>
            <a:ext cx="8048049" cy="1226881"/>
            <a:chOff x="2069191" y="5265824"/>
            <a:chExt cx="8048049" cy="1226881"/>
          </a:xfrm>
        </p:grpSpPr>
        <p:sp>
          <p:nvSpPr>
            <p:cNvPr id="61" name="文本框 60"/>
            <p:cNvSpPr txBox="1"/>
            <p:nvPr/>
          </p:nvSpPr>
          <p:spPr>
            <a:xfrm>
              <a:off x="4765286" y="5265824"/>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62" name="文本框 61"/>
            <p:cNvSpPr txBox="1"/>
            <p:nvPr/>
          </p:nvSpPr>
          <p:spPr>
            <a:xfrm>
              <a:off x="2069191" y="5846374"/>
              <a:ext cx="804804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点击输入详细内容点击输入详细内容点击输入详细内容点击输入详细内容</a:t>
              </a:r>
            </a:p>
            <a:p>
              <a:pPr algn="ctr"/>
              <a:endPar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wipe(down)">
                                      <p:cBhvr>
                                        <p:cTn id="12" dur="500"/>
                                        <p:tgtEl>
                                          <p:spTgt spid="63"/>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60"/>
                                        </p:tgtEl>
                                        <p:attrNameLst>
                                          <p:attrName>style.visibility</p:attrName>
                                        </p:attrNameLst>
                                      </p:cBhvr>
                                      <p:to>
                                        <p:strVal val="visible"/>
                                      </p:to>
                                    </p:set>
                                    <p:anim calcmode="lin" valueType="num">
                                      <p:cBhvr additive="base">
                                        <p:cTn id="16" dur="500" fill="hold"/>
                                        <p:tgtEl>
                                          <p:spTgt spid="60"/>
                                        </p:tgtEl>
                                        <p:attrNameLst>
                                          <p:attrName>ppt_x</p:attrName>
                                        </p:attrNameLst>
                                      </p:cBhvr>
                                      <p:tavLst>
                                        <p:tav tm="0">
                                          <p:val>
                                            <p:strVal val="#ppt_x"/>
                                          </p:val>
                                        </p:tav>
                                        <p:tav tm="100000">
                                          <p:val>
                                            <p:strVal val="#ppt_x"/>
                                          </p:val>
                                        </p:tav>
                                      </p:tavLst>
                                    </p:anim>
                                    <p:anim calcmode="lin" valueType="num">
                                      <p:cBhvr additive="base">
                                        <p:cTn id="17"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p:cNvSpPr/>
          <p:nvPr/>
        </p:nvSpPr>
        <p:spPr>
          <a:xfrm>
            <a:off x="0" y="2608987"/>
            <a:ext cx="12192000" cy="2755900"/>
          </a:xfrm>
          <a:prstGeom prst="roundRect">
            <a:avLst>
              <a:gd name="adj" fmla="val 0"/>
            </a:avLst>
          </a:prstGeom>
          <a:solidFill>
            <a:srgbClr val="FFF3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文本框 11"/>
          <p:cNvSpPr txBox="1"/>
          <p:nvPr/>
        </p:nvSpPr>
        <p:spPr>
          <a:xfrm>
            <a:off x="4144159" y="4205422"/>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14" name="图形 1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83334" y="976426"/>
            <a:ext cx="2625333" cy="2715862"/>
          </a:xfrm>
          <a:prstGeom prst="rect">
            <a:avLst/>
          </a:prstGeom>
        </p:spPr>
      </p:pic>
      <p:sp>
        <p:nvSpPr>
          <p:cNvPr id="15" name="文本框 14"/>
          <p:cNvSpPr txBox="1"/>
          <p:nvPr/>
        </p:nvSpPr>
        <p:spPr>
          <a:xfrm>
            <a:off x="5731659" y="2025257"/>
            <a:ext cx="846941" cy="707886"/>
          </a:xfrm>
          <a:prstGeom prst="rect">
            <a:avLst/>
          </a:prstGeom>
          <a:noFill/>
        </p:spPr>
        <p:txBody>
          <a:bodyPr wrap="square" rtlCol="0" anchor="ctr" anchorCtr="0">
            <a:spAutoFit/>
          </a:bodyPr>
          <a:lstStyle/>
          <a:p>
            <a:r>
              <a:rPr lang="en-US" altLang="zh-CN" sz="40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02</a:t>
            </a:r>
            <a:endParaRPr lang="zh-CN" altLang="en-US" sz="40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100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1402" y="303089"/>
            <a:ext cx="4601771" cy="646331"/>
            <a:chOff x="419002" y="303089"/>
            <a:chExt cx="4601771" cy="646331"/>
          </a:xfrm>
        </p:grpSpPr>
        <p:sp>
          <p:nvSpPr>
            <p:cNvPr id="3" name="文本框 2"/>
            <p:cNvSpPr txBox="1"/>
            <p:nvPr/>
          </p:nvSpPr>
          <p:spPr>
            <a:xfrm>
              <a:off x="1117091" y="303089"/>
              <a:ext cx="3903682" cy="646331"/>
            </a:xfrm>
            <a:prstGeom prst="rect">
              <a:avLst/>
            </a:prstGeom>
            <a:noFill/>
          </p:spPr>
          <p:txBody>
            <a:bodyPr wrap="square" rtlCol="0" anchor="ctr" anchorCtr="0">
              <a:spAutoFit/>
            </a:bodyPr>
            <a:lstStyle/>
            <a:p>
              <a:r>
                <a:rPr lang="zh-CN" altLang="en-US" sz="36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输入您的标题内容</a:t>
              </a:r>
            </a:p>
          </p:txBody>
        </p:sp>
        <p:pic>
          <p:nvPicPr>
            <p:cNvPr id="4" name="图形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002" y="370015"/>
              <a:ext cx="495398" cy="512480"/>
            </a:xfrm>
            <a:prstGeom prst="rect">
              <a:avLst/>
            </a:prstGeom>
          </p:spPr>
        </p:pic>
      </p:grpSp>
      <p:grpSp>
        <p:nvGrpSpPr>
          <p:cNvPr id="67" name="组合 66"/>
          <p:cNvGrpSpPr/>
          <p:nvPr/>
        </p:nvGrpSpPr>
        <p:grpSpPr>
          <a:xfrm>
            <a:off x="3697563" y="1533332"/>
            <a:ext cx="4796874" cy="4279844"/>
            <a:chOff x="3697563" y="1673032"/>
            <a:chExt cx="4796874" cy="4279844"/>
          </a:xfrm>
        </p:grpSpPr>
        <p:grpSp>
          <p:nvGrpSpPr>
            <p:cNvPr id="5" name="组合 157"/>
            <p:cNvGrpSpPr/>
            <p:nvPr/>
          </p:nvGrpSpPr>
          <p:grpSpPr>
            <a:xfrm>
              <a:off x="5761969" y="3617647"/>
              <a:ext cx="460587" cy="394948"/>
              <a:chOff x="3546346" y="2339026"/>
              <a:chExt cx="897787" cy="769842"/>
            </a:xfrm>
            <a:solidFill>
              <a:srgbClr val="F25F46"/>
            </a:solidFill>
            <a:effectLst>
              <a:reflection blurRad="6350" stA="52000" endA="300" endPos="35000" dir="5400000" sy="-100000" algn="bl" rotWithShape="0"/>
            </a:effectLst>
          </p:grpSpPr>
          <p:sp>
            <p:nvSpPr>
              <p:cNvPr id="6"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lstStyle/>
              <a:p>
                <a:pP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7"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8"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9"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10"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11"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12"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pP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grpSp>
        <p:sp>
          <p:nvSpPr>
            <p:cNvPr id="14" name="任意多边形 24"/>
            <p:cNvSpPr/>
            <p:nvPr/>
          </p:nvSpPr>
          <p:spPr>
            <a:xfrm>
              <a:off x="3697563" y="2847571"/>
              <a:ext cx="2025906" cy="1964431"/>
            </a:xfrm>
            <a:custGeom>
              <a:avLst/>
              <a:gdLst>
                <a:gd name="connsiteX0" fmla="*/ 648884 w 2026434"/>
                <a:gd name="connsiteY0" fmla="*/ 0 h 1964942"/>
                <a:gd name="connsiteX1" fmla="*/ 1551718 w 2026434"/>
                <a:gd name="connsiteY1" fmla="*/ 229 h 1964942"/>
                <a:gd name="connsiteX2" fmla="*/ 1724865 w 2026434"/>
                <a:gd name="connsiteY2" fmla="*/ 100196 h 1964942"/>
                <a:gd name="connsiteX3" fmla="*/ 1985955 w 2026434"/>
                <a:gd name="connsiteY3" fmla="*/ 552154 h 1964942"/>
                <a:gd name="connsiteX4" fmla="*/ 2018766 w 2026434"/>
                <a:gd name="connsiteY4" fmla="*/ 605484 h 1964942"/>
                <a:gd name="connsiteX5" fmla="*/ 1976958 w 2026434"/>
                <a:gd name="connsiteY5" fmla="*/ 638328 h 1964942"/>
                <a:gd name="connsiteX6" fmla="*/ 1839723 w 2026434"/>
                <a:gd name="connsiteY6" fmla="*/ 969642 h 1964942"/>
                <a:gd name="connsiteX7" fmla="*/ 1976958 w 2026434"/>
                <a:gd name="connsiteY7" fmla="*/ 1300955 h 1964942"/>
                <a:gd name="connsiteX8" fmla="*/ 2026434 w 2026434"/>
                <a:gd name="connsiteY8" fmla="*/ 1341779 h 1964942"/>
                <a:gd name="connsiteX9" fmla="*/ 1966837 w 2026434"/>
                <a:gd name="connsiteY9" fmla="*/ 1445004 h 1964942"/>
                <a:gd name="connsiteX10" fmla="*/ 1724816 w 2026434"/>
                <a:gd name="connsiteY10" fmla="*/ 1864201 h 1964942"/>
                <a:gd name="connsiteX11" fmla="*/ 1551222 w 2026434"/>
                <a:gd name="connsiteY11" fmla="*/ 1964942 h 1964942"/>
                <a:gd name="connsiteX12" fmla="*/ 648386 w 2026434"/>
                <a:gd name="connsiteY12" fmla="*/ 1964713 h 1964942"/>
                <a:gd name="connsiteX13" fmla="*/ 475240 w 2026434"/>
                <a:gd name="connsiteY13" fmla="*/ 1864748 h 1964942"/>
                <a:gd name="connsiteX14" fmla="*/ 23624 w 2026434"/>
                <a:gd name="connsiteY14" fmla="*/ 1082984 h 1964942"/>
                <a:gd name="connsiteX15" fmla="*/ 24071 w 2026434"/>
                <a:gd name="connsiteY15" fmla="*/ 882276 h 1964942"/>
                <a:gd name="connsiteX16" fmla="*/ 475291 w 2026434"/>
                <a:gd name="connsiteY16" fmla="*/ 100743 h 1964942"/>
                <a:gd name="connsiteX17" fmla="*/ 648884 w 2026434"/>
                <a:gd name="connsiteY17" fmla="*/ 0 h 196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26434" h="1964942">
                  <a:moveTo>
                    <a:pt x="648884" y="0"/>
                  </a:moveTo>
                  <a:cubicBezTo>
                    <a:pt x="1551718" y="229"/>
                    <a:pt x="1551718" y="229"/>
                    <a:pt x="1551718" y="229"/>
                  </a:cubicBezTo>
                  <a:cubicBezTo>
                    <a:pt x="1614503" y="1124"/>
                    <a:pt x="1692699" y="46270"/>
                    <a:pt x="1724865" y="100196"/>
                  </a:cubicBezTo>
                  <a:cubicBezTo>
                    <a:pt x="1837770" y="295637"/>
                    <a:pt x="1922447" y="442218"/>
                    <a:pt x="1985955" y="552154"/>
                  </a:cubicBezTo>
                  <a:lnTo>
                    <a:pt x="2018766" y="605484"/>
                  </a:lnTo>
                  <a:lnTo>
                    <a:pt x="1976958" y="638328"/>
                  </a:lnTo>
                  <a:cubicBezTo>
                    <a:pt x="1892167" y="723118"/>
                    <a:pt x="1839723" y="840256"/>
                    <a:pt x="1839723" y="969642"/>
                  </a:cubicBezTo>
                  <a:cubicBezTo>
                    <a:pt x="1839723" y="1099028"/>
                    <a:pt x="1892167" y="1216165"/>
                    <a:pt x="1976958" y="1300955"/>
                  </a:cubicBezTo>
                  <a:lnTo>
                    <a:pt x="2026434" y="1341779"/>
                  </a:lnTo>
                  <a:lnTo>
                    <a:pt x="1966837" y="1445004"/>
                  </a:lnTo>
                  <a:cubicBezTo>
                    <a:pt x="1724816" y="1864201"/>
                    <a:pt x="1724816" y="1864201"/>
                    <a:pt x="1724816" y="1864201"/>
                  </a:cubicBezTo>
                  <a:cubicBezTo>
                    <a:pt x="1692584" y="1920025"/>
                    <a:pt x="1614811" y="1964440"/>
                    <a:pt x="1551222" y="1964942"/>
                  </a:cubicBezTo>
                  <a:cubicBezTo>
                    <a:pt x="648386" y="1964713"/>
                    <a:pt x="648386" y="1964713"/>
                    <a:pt x="648386" y="1964713"/>
                  </a:cubicBezTo>
                  <a:cubicBezTo>
                    <a:pt x="584795" y="1965216"/>
                    <a:pt x="506600" y="1920070"/>
                    <a:pt x="475240" y="1864748"/>
                  </a:cubicBezTo>
                  <a:cubicBezTo>
                    <a:pt x="23624" y="1082984"/>
                    <a:pt x="23624" y="1082984"/>
                    <a:pt x="23624" y="1082984"/>
                  </a:cubicBezTo>
                  <a:cubicBezTo>
                    <a:pt x="-7738" y="1027662"/>
                    <a:pt x="-8160" y="938100"/>
                    <a:pt x="24071" y="882276"/>
                  </a:cubicBezTo>
                  <a:lnTo>
                    <a:pt x="475291" y="100743"/>
                  </a:lnTo>
                  <a:cubicBezTo>
                    <a:pt x="506715" y="46313"/>
                    <a:pt x="585293" y="503"/>
                    <a:pt x="648884" y="0"/>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15" name="任意多边形 27"/>
            <p:cNvSpPr/>
            <p:nvPr/>
          </p:nvSpPr>
          <p:spPr>
            <a:xfrm>
              <a:off x="5518609" y="1786215"/>
              <a:ext cx="2199228" cy="1964431"/>
            </a:xfrm>
            <a:custGeom>
              <a:avLst/>
              <a:gdLst>
                <a:gd name="connsiteX0" fmla="*/ 648882 w 2199801"/>
                <a:gd name="connsiteY0" fmla="*/ 0 h 1964942"/>
                <a:gd name="connsiteX1" fmla="*/ 1551718 w 2199801"/>
                <a:gd name="connsiteY1" fmla="*/ 229 h 1964942"/>
                <a:gd name="connsiteX2" fmla="*/ 1724863 w 2199801"/>
                <a:gd name="connsiteY2" fmla="*/ 100196 h 1964942"/>
                <a:gd name="connsiteX3" fmla="*/ 2176480 w 2199801"/>
                <a:gd name="connsiteY3" fmla="*/ 881958 h 1964942"/>
                <a:gd name="connsiteX4" fmla="*/ 2176032 w 2199801"/>
                <a:gd name="connsiteY4" fmla="*/ 1082667 h 1964942"/>
                <a:gd name="connsiteX5" fmla="*/ 1724813 w 2199801"/>
                <a:gd name="connsiteY5" fmla="*/ 1864201 h 1964942"/>
                <a:gd name="connsiteX6" fmla="*/ 1551218 w 2199801"/>
                <a:gd name="connsiteY6" fmla="*/ 1964942 h 1964942"/>
                <a:gd name="connsiteX7" fmla="*/ 941762 w 2199801"/>
                <a:gd name="connsiteY7" fmla="*/ 1964788 h 1964942"/>
                <a:gd name="connsiteX8" fmla="*/ 931314 w 2199801"/>
                <a:gd name="connsiteY8" fmla="*/ 1964785 h 1964942"/>
                <a:gd name="connsiteX9" fmla="*/ 928498 w 2199801"/>
                <a:gd name="connsiteY9" fmla="*/ 1936844 h 1964942"/>
                <a:gd name="connsiteX10" fmla="*/ 469470 w 2199801"/>
                <a:gd name="connsiteY10" fmla="*/ 1562725 h 1964942"/>
                <a:gd name="connsiteX11" fmla="*/ 375041 w 2199801"/>
                <a:gd name="connsiteY11" fmla="*/ 1572245 h 1964942"/>
                <a:gd name="connsiteX12" fmla="*/ 316721 w 2199801"/>
                <a:gd name="connsiteY12" fmla="*/ 1590348 h 1964942"/>
                <a:gd name="connsiteX13" fmla="*/ 265859 w 2199801"/>
                <a:gd name="connsiteY13" fmla="*/ 1502303 h 1964942"/>
                <a:gd name="connsiteX14" fmla="*/ 23623 w 2199801"/>
                <a:gd name="connsiteY14" fmla="*/ 1082984 h 1964942"/>
                <a:gd name="connsiteX15" fmla="*/ 24070 w 2199801"/>
                <a:gd name="connsiteY15" fmla="*/ 882276 h 1964942"/>
                <a:gd name="connsiteX16" fmla="*/ 475290 w 2199801"/>
                <a:gd name="connsiteY16" fmla="*/ 100743 h 1964942"/>
                <a:gd name="connsiteX17" fmla="*/ 648882 w 2199801"/>
                <a:gd name="connsiteY17" fmla="*/ 0 h 196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99801" h="1964942">
                  <a:moveTo>
                    <a:pt x="648882" y="0"/>
                  </a:moveTo>
                  <a:cubicBezTo>
                    <a:pt x="1551718" y="229"/>
                    <a:pt x="1551718" y="229"/>
                    <a:pt x="1551718" y="229"/>
                  </a:cubicBezTo>
                  <a:cubicBezTo>
                    <a:pt x="1614502" y="1124"/>
                    <a:pt x="1692697" y="46270"/>
                    <a:pt x="1724863" y="100196"/>
                  </a:cubicBezTo>
                  <a:cubicBezTo>
                    <a:pt x="2176480" y="881958"/>
                    <a:pt x="2176480" y="881958"/>
                    <a:pt x="2176480" y="881958"/>
                  </a:cubicBezTo>
                  <a:cubicBezTo>
                    <a:pt x="2207840" y="937281"/>
                    <a:pt x="2207456" y="1028239"/>
                    <a:pt x="2176032" y="1082667"/>
                  </a:cubicBezTo>
                  <a:cubicBezTo>
                    <a:pt x="1724813" y="1864201"/>
                    <a:pt x="1724813" y="1864201"/>
                    <a:pt x="1724813" y="1864201"/>
                  </a:cubicBezTo>
                  <a:cubicBezTo>
                    <a:pt x="1692584" y="1920025"/>
                    <a:pt x="1614809" y="1964441"/>
                    <a:pt x="1551218" y="1964942"/>
                  </a:cubicBezTo>
                  <a:cubicBezTo>
                    <a:pt x="1269083" y="1964870"/>
                    <a:pt x="1075114" y="1964821"/>
                    <a:pt x="941762" y="1964788"/>
                  </a:cubicBezTo>
                  <a:lnTo>
                    <a:pt x="931314" y="1964785"/>
                  </a:lnTo>
                  <a:lnTo>
                    <a:pt x="928498" y="1936844"/>
                  </a:lnTo>
                  <a:cubicBezTo>
                    <a:pt x="884808" y="1723335"/>
                    <a:pt x="695895" y="1562727"/>
                    <a:pt x="469470" y="1562725"/>
                  </a:cubicBezTo>
                  <a:cubicBezTo>
                    <a:pt x="437124" y="1562727"/>
                    <a:pt x="405542" y="1566003"/>
                    <a:pt x="375041" y="1572245"/>
                  </a:cubicBezTo>
                  <a:lnTo>
                    <a:pt x="316721" y="1590348"/>
                  </a:lnTo>
                  <a:lnTo>
                    <a:pt x="265859" y="1502303"/>
                  </a:lnTo>
                  <a:cubicBezTo>
                    <a:pt x="23623" y="1082984"/>
                    <a:pt x="23623" y="1082984"/>
                    <a:pt x="23623" y="1082984"/>
                  </a:cubicBezTo>
                  <a:cubicBezTo>
                    <a:pt x="-7738" y="1027661"/>
                    <a:pt x="-8158" y="938100"/>
                    <a:pt x="24070" y="882276"/>
                  </a:cubicBezTo>
                  <a:lnTo>
                    <a:pt x="475290" y="100743"/>
                  </a:lnTo>
                  <a:cubicBezTo>
                    <a:pt x="506713" y="46314"/>
                    <a:pt x="585292" y="502"/>
                    <a:pt x="648882" y="0"/>
                  </a:cubicBezTo>
                  <a:close/>
                </a:path>
              </a:pathLst>
            </a:custGeom>
            <a:solidFill>
              <a:srgbClr val="F25F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16" name="任意多边形 10"/>
            <p:cNvSpPr/>
            <p:nvPr/>
          </p:nvSpPr>
          <p:spPr>
            <a:xfrm>
              <a:off x="5518610" y="3908996"/>
              <a:ext cx="2199228" cy="1964360"/>
            </a:xfrm>
            <a:custGeom>
              <a:avLst/>
              <a:gdLst>
                <a:gd name="connsiteX0" fmla="*/ 928740 w 2199801"/>
                <a:gd name="connsiteY0" fmla="*/ 0 h 1964871"/>
                <a:gd name="connsiteX1" fmla="*/ 946889 w 2199801"/>
                <a:gd name="connsiteY1" fmla="*/ 5 h 1964871"/>
                <a:gd name="connsiteX2" fmla="*/ 1551718 w 2199801"/>
                <a:gd name="connsiteY2" fmla="*/ 160 h 1964871"/>
                <a:gd name="connsiteX3" fmla="*/ 1724864 w 2199801"/>
                <a:gd name="connsiteY3" fmla="*/ 100126 h 1964871"/>
                <a:gd name="connsiteX4" fmla="*/ 2176481 w 2199801"/>
                <a:gd name="connsiteY4" fmla="*/ 881887 h 1964871"/>
                <a:gd name="connsiteX5" fmla="*/ 2176033 w 2199801"/>
                <a:gd name="connsiteY5" fmla="*/ 1082596 h 1964871"/>
                <a:gd name="connsiteX6" fmla="*/ 1724814 w 2199801"/>
                <a:gd name="connsiteY6" fmla="*/ 1864130 h 1964871"/>
                <a:gd name="connsiteX7" fmla="*/ 1551220 w 2199801"/>
                <a:gd name="connsiteY7" fmla="*/ 1964871 h 1964871"/>
                <a:gd name="connsiteX8" fmla="*/ 648385 w 2199801"/>
                <a:gd name="connsiteY8" fmla="*/ 1964642 h 1964871"/>
                <a:gd name="connsiteX9" fmla="*/ 475239 w 2199801"/>
                <a:gd name="connsiteY9" fmla="*/ 1864676 h 1964871"/>
                <a:gd name="connsiteX10" fmla="*/ 23624 w 2199801"/>
                <a:gd name="connsiteY10" fmla="*/ 1082914 h 1964871"/>
                <a:gd name="connsiteX11" fmla="*/ 24071 w 2199801"/>
                <a:gd name="connsiteY11" fmla="*/ 882205 h 1964871"/>
                <a:gd name="connsiteX12" fmla="*/ 329674 w 2199801"/>
                <a:gd name="connsiteY12" fmla="*/ 352885 h 1964871"/>
                <a:gd name="connsiteX13" fmla="*/ 375044 w 2199801"/>
                <a:gd name="connsiteY13" fmla="*/ 366968 h 1964871"/>
                <a:gd name="connsiteX14" fmla="*/ 469472 w 2199801"/>
                <a:gd name="connsiteY14" fmla="*/ 376487 h 1964871"/>
                <a:gd name="connsiteX15" fmla="*/ 928501 w 2199801"/>
                <a:gd name="connsiteY15" fmla="*/ 2368 h 1964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801" h="1964871">
                  <a:moveTo>
                    <a:pt x="928740" y="0"/>
                  </a:moveTo>
                  <a:lnTo>
                    <a:pt x="946889" y="5"/>
                  </a:lnTo>
                  <a:lnTo>
                    <a:pt x="1551718" y="160"/>
                  </a:lnTo>
                  <a:cubicBezTo>
                    <a:pt x="1614503" y="1053"/>
                    <a:pt x="1692699" y="46199"/>
                    <a:pt x="1724864" y="100126"/>
                  </a:cubicBezTo>
                  <a:lnTo>
                    <a:pt x="2176481" y="881887"/>
                  </a:lnTo>
                  <a:cubicBezTo>
                    <a:pt x="2207841" y="937210"/>
                    <a:pt x="2207456" y="1028168"/>
                    <a:pt x="2176033" y="1082596"/>
                  </a:cubicBezTo>
                  <a:lnTo>
                    <a:pt x="1724814" y="1864130"/>
                  </a:lnTo>
                  <a:cubicBezTo>
                    <a:pt x="1692584" y="1919954"/>
                    <a:pt x="1614812" y="1964370"/>
                    <a:pt x="1551220" y="1964871"/>
                  </a:cubicBezTo>
                  <a:lnTo>
                    <a:pt x="648385" y="1964642"/>
                  </a:lnTo>
                  <a:cubicBezTo>
                    <a:pt x="584796" y="1965145"/>
                    <a:pt x="506599" y="1919999"/>
                    <a:pt x="475239" y="1864676"/>
                  </a:cubicBezTo>
                  <a:lnTo>
                    <a:pt x="23624" y="1082914"/>
                  </a:lnTo>
                  <a:cubicBezTo>
                    <a:pt x="-7737" y="1027591"/>
                    <a:pt x="-8159" y="938029"/>
                    <a:pt x="24071" y="882205"/>
                  </a:cubicBezTo>
                  <a:lnTo>
                    <a:pt x="329674" y="352885"/>
                  </a:lnTo>
                  <a:lnTo>
                    <a:pt x="375044" y="366968"/>
                  </a:lnTo>
                  <a:cubicBezTo>
                    <a:pt x="405546" y="373210"/>
                    <a:pt x="437126" y="376488"/>
                    <a:pt x="469472" y="376487"/>
                  </a:cubicBezTo>
                  <a:cubicBezTo>
                    <a:pt x="695899" y="376487"/>
                    <a:pt x="884810" y="215877"/>
                    <a:pt x="928501" y="2368"/>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18" name="Freeform 5"/>
            <p:cNvSpPr/>
            <p:nvPr/>
          </p:nvSpPr>
          <p:spPr bwMode="auto">
            <a:xfrm>
              <a:off x="4123958" y="3259283"/>
              <a:ext cx="1287387" cy="114100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FFF3E1"/>
            </a:solidFill>
            <a:ln w="15875">
              <a:noFill/>
            </a:ln>
            <a:effectLst/>
          </p:spPr>
          <p:txBody>
            <a:bodyPr vert="horz" wrap="square" lIns="91416" tIns="45708" rIns="91416" bIns="45708" numCol="1" anchor="t" anchorCtr="0" compatLnSpc="1"/>
            <a:lstStyle/>
            <a:p>
              <a:pPr>
                <a:defRPr/>
              </a:pPr>
              <a:endParaRPr lang="zh-CN" altLang="en-US" dirty="0">
                <a:solidFill>
                  <a:prstClr val="black"/>
                </a:solidFill>
                <a:latin typeface="宋体" panose="02010600030101010101" pitchFamily="2" charset="-122"/>
                <a:ea typeface="宋体" panose="02010600030101010101" pitchFamily="2" charset="-122"/>
                <a:cs typeface="+mn-ea"/>
                <a:sym typeface="+mn-lt"/>
              </a:endParaRPr>
            </a:p>
          </p:txBody>
        </p:sp>
        <p:sp>
          <p:nvSpPr>
            <p:cNvPr id="23" name="Freeform 5"/>
            <p:cNvSpPr/>
            <p:nvPr/>
          </p:nvSpPr>
          <p:spPr bwMode="auto">
            <a:xfrm>
              <a:off x="5974529" y="2188407"/>
              <a:ext cx="1287387" cy="114100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solidFill>
            <a:ln w="15875">
              <a:noFill/>
            </a:ln>
            <a:effectLst/>
          </p:spPr>
          <p:txBody>
            <a:bodyPr vert="horz" wrap="square" lIns="91416" tIns="45708" rIns="91416" bIns="45708" numCol="1" anchor="t" anchorCtr="0" compatLnSpc="1"/>
            <a:lstStyle/>
            <a:p>
              <a:pPr>
                <a:defRPr/>
              </a:pPr>
              <a:endParaRPr lang="zh-CN" altLang="en-US" dirty="0">
                <a:solidFill>
                  <a:prstClr val="black"/>
                </a:solidFill>
                <a:latin typeface="宋体" panose="02010600030101010101" pitchFamily="2" charset="-122"/>
                <a:ea typeface="宋体" panose="02010600030101010101" pitchFamily="2" charset="-122"/>
                <a:cs typeface="+mn-ea"/>
                <a:sym typeface="+mn-lt"/>
              </a:endParaRPr>
            </a:p>
          </p:txBody>
        </p:sp>
        <p:sp>
          <p:nvSpPr>
            <p:cNvPr id="28" name="Freeform 5"/>
            <p:cNvSpPr/>
            <p:nvPr/>
          </p:nvSpPr>
          <p:spPr bwMode="auto">
            <a:xfrm>
              <a:off x="5974529" y="4320675"/>
              <a:ext cx="1287387" cy="114100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457BF4"/>
            </a:solidFill>
            <a:ln w="15875">
              <a:noFill/>
            </a:ln>
            <a:effectLst/>
          </p:spPr>
          <p:txBody>
            <a:bodyPr vert="horz" wrap="square" lIns="91416" tIns="45708" rIns="91416" bIns="45708" numCol="1" anchor="t" anchorCtr="0" compatLnSpc="1"/>
            <a:lstStyle/>
            <a:p>
              <a:pPr>
                <a:defRPr/>
              </a:pPr>
              <a:endParaRPr lang="zh-CN" altLang="en-US" dirty="0">
                <a:solidFill>
                  <a:prstClr val="black"/>
                </a:solidFill>
                <a:latin typeface="宋体" panose="02010600030101010101" pitchFamily="2" charset="-122"/>
                <a:ea typeface="宋体" panose="02010600030101010101" pitchFamily="2" charset="-122"/>
                <a:cs typeface="+mn-ea"/>
                <a:sym typeface="+mn-lt"/>
              </a:endParaRPr>
            </a:p>
          </p:txBody>
        </p:sp>
        <p:sp>
          <p:nvSpPr>
            <p:cNvPr id="33" name="Freeform 5"/>
            <p:cNvSpPr/>
            <p:nvPr/>
          </p:nvSpPr>
          <p:spPr bwMode="auto">
            <a:xfrm>
              <a:off x="4512691" y="4985753"/>
              <a:ext cx="1091200" cy="96712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rgbClr val="F25F4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noAutofit/>
            </a:bodyPr>
            <a:lstStyle/>
            <a:p>
              <a:pPr algn="ct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grpSp>
          <p:nvGrpSpPr>
            <p:cNvPr id="34" name="组合 139"/>
            <p:cNvGrpSpPr/>
            <p:nvPr/>
          </p:nvGrpSpPr>
          <p:grpSpPr>
            <a:xfrm>
              <a:off x="4835716" y="5282546"/>
              <a:ext cx="441056" cy="363380"/>
              <a:chOff x="7623010" y="5580803"/>
              <a:chExt cx="645918" cy="532165"/>
            </a:xfrm>
            <a:solidFill>
              <a:srgbClr val="F25F46"/>
            </a:solidFill>
          </p:grpSpPr>
          <p:sp>
            <p:nvSpPr>
              <p:cNvPr id="35" name="Freeform 91"/>
              <p:cNvSpPr>
                <a:spLocks noEditPoints="1"/>
              </p:cNvSpPr>
              <p:nvPr/>
            </p:nvSpPr>
            <p:spPr bwMode="auto">
              <a:xfrm>
                <a:off x="8153866" y="5580803"/>
                <a:ext cx="115062" cy="120293"/>
              </a:xfrm>
              <a:custGeom>
                <a:avLst/>
                <a:gdLst>
                  <a:gd name="T0" fmla="*/ 0 w 88"/>
                  <a:gd name="T1" fmla="*/ 0 h 92"/>
                  <a:gd name="T2" fmla="*/ 0 w 88"/>
                  <a:gd name="T3" fmla="*/ 92 h 92"/>
                  <a:gd name="T4" fmla="*/ 88 w 88"/>
                  <a:gd name="T5" fmla="*/ 92 h 92"/>
                  <a:gd name="T6" fmla="*/ 88 w 88"/>
                  <a:gd name="T7" fmla="*/ 0 h 92"/>
                  <a:gd name="T8" fmla="*/ 0 w 88"/>
                  <a:gd name="T9" fmla="*/ 0 h 92"/>
                  <a:gd name="T10" fmla="*/ 74 w 88"/>
                  <a:gd name="T11" fmla="*/ 76 h 92"/>
                  <a:gd name="T12" fmla="*/ 15 w 88"/>
                  <a:gd name="T13" fmla="*/ 76 h 92"/>
                  <a:gd name="T14" fmla="*/ 15 w 88"/>
                  <a:gd name="T15" fmla="*/ 14 h 92"/>
                  <a:gd name="T16" fmla="*/ 74 w 88"/>
                  <a:gd name="T17" fmla="*/ 14 h 92"/>
                  <a:gd name="T18" fmla="*/ 74 w 88"/>
                  <a:gd name="T19" fmla="*/ 7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2">
                    <a:moveTo>
                      <a:pt x="0" y="0"/>
                    </a:moveTo>
                    <a:lnTo>
                      <a:pt x="0" y="92"/>
                    </a:lnTo>
                    <a:lnTo>
                      <a:pt x="88" y="92"/>
                    </a:lnTo>
                    <a:lnTo>
                      <a:pt x="88" y="0"/>
                    </a:lnTo>
                    <a:lnTo>
                      <a:pt x="0" y="0"/>
                    </a:lnTo>
                    <a:close/>
                    <a:moveTo>
                      <a:pt x="74" y="76"/>
                    </a:moveTo>
                    <a:lnTo>
                      <a:pt x="15" y="76"/>
                    </a:lnTo>
                    <a:lnTo>
                      <a:pt x="15" y="14"/>
                    </a:lnTo>
                    <a:lnTo>
                      <a:pt x="74" y="14"/>
                    </a:lnTo>
                    <a:lnTo>
                      <a:pt x="74" y="76"/>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36" name="Freeform 92"/>
              <p:cNvSpPr>
                <a:spLocks noEditPoints="1"/>
              </p:cNvSpPr>
              <p:nvPr/>
            </p:nvSpPr>
            <p:spPr bwMode="auto">
              <a:xfrm>
                <a:off x="8153866" y="5787393"/>
                <a:ext cx="115062" cy="121601"/>
              </a:xfrm>
              <a:custGeom>
                <a:avLst/>
                <a:gdLst>
                  <a:gd name="T0" fmla="*/ 0 w 88"/>
                  <a:gd name="T1" fmla="*/ 93 h 93"/>
                  <a:gd name="T2" fmla="*/ 88 w 88"/>
                  <a:gd name="T3" fmla="*/ 93 h 93"/>
                  <a:gd name="T4" fmla="*/ 88 w 88"/>
                  <a:gd name="T5" fmla="*/ 0 h 93"/>
                  <a:gd name="T6" fmla="*/ 0 w 88"/>
                  <a:gd name="T7" fmla="*/ 0 h 93"/>
                  <a:gd name="T8" fmla="*/ 0 w 88"/>
                  <a:gd name="T9" fmla="*/ 93 h 93"/>
                  <a:gd name="T10" fmla="*/ 15 w 88"/>
                  <a:gd name="T11" fmla="*/ 15 h 93"/>
                  <a:gd name="T12" fmla="*/ 74 w 88"/>
                  <a:gd name="T13" fmla="*/ 15 h 93"/>
                  <a:gd name="T14" fmla="*/ 74 w 88"/>
                  <a:gd name="T15" fmla="*/ 78 h 93"/>
                  <a:gd name="T16" fmla="*/ 15 w 88"/>
                  <a:gd name="T17" fmla="*/ 78 h 93"/>
                  <a:gd name="T18" fmla="*/ 15 w 88"/>
                  <a:gd name="T19" fmla="*/ 1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3">
                    <a:moveTo>
                      <a:pt x="0" y="93"/>
                    </a:moveTo>
                    <a:lnTo>
                      <a:pt x="88" y="93"/>
                    </a:lnTo>
                    <a:lnTo>
                      <a:pt x="88" y="0"/>
                    </a:lnTo>
                    <a:lnTo>
                      <a:pt x="0" y="0"/>
                    </a:lnTo>
                    <a:lnTo>
                      <a:pt x="0" y="93"/>
                    </a:lnTo>
                    <a:close/>
                    <a:moveTo>
                      <a:pt x="15" y="15"/>
                    </a:moveTo>
                    <a:lnTo>
                      <a:pt x="74" y="15"/>
                    </a:lnTo>
                    <a:lnTo>
                      <a:pt x="74" y="78"/>
                    </a:lnTo>
                    <a:lnTo>
                      <a:pt x="15" y="78"/>
                    </a:lnTo>
                    <a:lnTo>
                      <a:pt x="15" y="15"/>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37" name="Freeform 93"/>
              <p:cNvSpPr>
                <a:spLocks noEditPoints="1"/>
              </p:cNvSpPr>
              <p:nvPr/>
            </p:nvSpPr>
            <p:spPr bwMode="auto">
              <a:xfrm>
                <a:off x="8153866" y="5988752"/>
                <a:ext cx="115062" cy="124216"/>
              </a:xfrm>
              <a:custGeom>
                <a:avLst/>
                <a:gdLst>
                  <a:gd name="T0" fmla="*/ 0 w 88"/>
                  <a:gd name="T1" fmla="*/ 95 h 95"/>
                  <a:gd name="T2" fmla="*/ 88 w 88"/>
                  <a:gd name="T3" fmla="*/ 95 h 95"/>
                  <a:gd name="T4" fmla="*/ 88 w 88"/>
                  <a:gd name="T5" fmla="*/ 0 h 95"/>
                  <a:gd name="T6" fmla="*/ 0 w 88"/>
                  <a:gd name="T7" fmla="*/ 0 h 95"/>
                  <a:gd name="T8" fmla="*/ 0 w 88"/>
                  <a:gd name="T9" fmla="*/ 95 h 95"/>
                  <a:gd name="T10" fmla="*/ 15 w 88"/>
                  <a:gd name="T11" fmla="*/ 17 h 95"/>
                  <a:gd name="T12" fmla="*/ 74 w 88"/>
                  <a:gd name="T13" fmla="*/ 17 h 95"/>
                  <a:gd name="T14" fmla="*/ 74 w 88"/>
                  <a:gd name="T15" fmla="*/ 78 h 95"/>
                  <a:gd name="T16" fmla="*/ 15 w 88"/>
                  <a:gd name="T17" fmla="*/ 78 h 95"/>
                  <a:gd name="T18" fmla="*/ 15 w 88"/>
                  <a:gd name="T19" fmla="*/ 1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5">
                    <a:moveTo>
                      <a:pt x="0" y="95"/>
                    </a:moveTo>
                    <a:lnTo>
                      <a:pt x="88" y="95"/>
                    </a:lnTo>
                    <a:lnTo>
                      <a:pt x="88" y="0"/>
                    </a:lnTo>
                    <a:lnTo>
                      <a:pt x="0" y="0"/>
                    </a:lnTo>
                    <a:lnTo>
                      <a:pt x="0" y="95"/>
                    </a:lnTo>
                    <a:close/>
                    <a:moveTo>
                      <a:pt x="15" y="17"/>
                    </a:moveTo>
                    <a:lnTo>
                      <a:pt x="74" y="17"/>
                    </a:lnTo>
                    <a:lnTo>
                      <a:pt x="74" y="78"/>
                    </a:lnTo>
                    <a:lnTo>
                      <a:pt x="15" y="78"/>
                    </a:lnTo>
                    <a:lnTo>
                      <a:pt x="15" y="17"/>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38" name="Freeform 94"/>
              <p:cNvSpPr>
                <a:spLocks noEditPoints="1"/>
              </p:cNvSpPr>
              <p:nvPr/>
            </p:nvSpPr>
            <p:spPr bwMode="auto">
              <a:xfrm>
                <a:off x="7623010" y="5694558"/>
                <a:ext cx="305962" cy="307270"/>
              </a:xfrm>
              <a:custGeom>
                <a:avLst/>
                <a:gdLst>
                  <a:gd name="T0" fmla="*/ 49 w 99"/>
                  <a:gd name="T1" fmla="*/ 0 h 99"/>
                  <a:gd name="T2" fmla="*/ 0 w 99"/>
                  <a:gd name="T3" fmla="*/ 49 h 99"/>
                  <a:gd name="T4" fmla="*/ 49 w 99"/>
                  <a:gd name="T5" fmla="*/ 99 h 99"/>
                  <a:gd name="T6" fmla="*/ 99 w 99"/>
                  <a:gd name="T7" fmla="*/ 49 h 99"/>
                  <a:gd name="T8" fmla="*/ 49 w 99"/>
                  <a:gd name="T9" fmla="*/ 0 h 99"/>
                  <a:gd name="T10" fmla="*/ 49 w 99"/>
                  <a:gd name="T11" fmla="*/ 90 h 99"/>
                  <a:gd name="T12" fmla="*/ 9 w 99"/>
                  <a:gd name="T13" fmla="*/ 49 h 99"/>
                  <a:gd name="T14" fmla="*/ 49 w 99"/>
                  <a:gd name="T15" fmla="*/ 9 h 99"/>
                  <a:gd name="T16" fmla="*/ 90 w 99"/>
                  <a:gd name="T17" fmla="*/ 49 h 99"/>
                  <a:gd name="T18" fmla="*/ 49 w 99"/>
                  <a:gd name="T19" fmla="*/ 9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0"/>
                    </a:moveTo>
                    <a:cubicBezTo>
                      <a:pt x="22" y="0"/>
                      <a:pt x="0" y="22"/>
                      <a:pt x="0" y="49"/>
                    </a:cubicBezTo>
                    <a:cubicBezTo>
                      <a:pt x="0" y="77"/>
                      <a:pt x="22" y="99"/>
                      <a:pt x="49" y="99"/>
                    </a:cubicBezTo>
                    <a:cubicBezTo>
                      <a:pt x="77" y="99"/>
                      <a:pt x="99" y="77"/>
                      <a:pt x="99" y="49"/>
                    </a:cubicBezTo>
                    <a:cubicBezTo>
                      <a:pt x="99" y="22"/>
                      <a:pt x="77" y="0"/>
                      <a:pt x="49" y="0"/>
                    </a:cubicBezTo>
                    <a:close/>
                    <a:moveTo>
                      <a:pt x="49" y="90"/>
                    </a:moveTo>
                    <a:cubicBezTo>
                      <a:pt x="27" y="90"/>
                      <a:pt x="9" y="72"/>
                      <a:pt x="9" y="49"/>
                    </a:cubicBezTo>
                    <a:cubicBezTo>
                      <a:pt x="9" y="27"/>
                      <a:pt x="27" y="9"/>
                      <a:pt x="49" y="9"/>
                    </a:cubicBezTo>
                    <a:cubicBezTo>
                      <a:pt x="72" y="9"/>
                      <a:pt x="90" y="27"/>
                      <a:pt x="90" y="49"/>
                    </a:cubicBezTo>
                    <a:cubicBezTo>
                      <a:pt x="90" y="72"/>
                      <a:pt x="72" y="90"/>
                      <a:pt x="49" y="90"/>
                    </a:cubicBez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39" name="Freeform 95"/>
              <p:cNvSpPr/>
              <p:nvPr/>
            </p:nvSpPr>
            <p:spPr bwMode="auto">
              <a:xfrm>
                <a:off x="7938125" y="5626567"/>
                <a:ext cx="206589" cy="443252"/>
              </a:xfrm>
              <a:custGeom>
                <a:avLst/>
                <a:gdLst>
                  <a:gd name="T0" fmla="*/ 14 w 67"/>
                  <a:gd name="T1" fmla="*/ 65 h 143"/>
                  <a:gd name="T2" fmla="*/ 0 w 67"/>
                  <a:gd name="T3" fmla="*/ 65 h 143"/>
                  <a:gd name="T4" fmla="*/ 0 w 67"/>
                  <a:gd name="T5" fmla="*/ 71 h 143"/>
                  <a:gd name="T6" fmla="*/ 0 w 67"/>
                  <a:gd name="T7" fmla="*/ 76 h 143"/>
                  <a:gd name="T8" fmla="*/ 14 w 67"/>
                  <a:gd name="T9" fmla="*/ 76 h 143"/>
                  <a:gd name="T10" fmla="*/ 14 w 67"/>
                  <a:gd name="T11" fmla="*/ 143 h 143"/>
                  <a:gd name="T12" fmla="*/ 67 w 67"/>
                  <a:gd name="T13" fmla="*/ 143 h 143"/>
                  <a:gd name="T14" fmla="*/ 67 w 67"/>
                  <a:gd name="T15" fmla="*/ 132 h 143"/>
                  <a:gd name="T16" fmla="*/ 25 w 67"/>
                  <a:gd name="T17" fmla="*/ 132 h 143"/>
                  <a:gd name="T18" fmla="*/ 25 w 67"/>
                  <a:gd name="T19" fmla="*/ 76 h 143"/>
                  <a:gd name="T20" fmla="*/ 67 w 67"/>
                  <a:gd name="T21" fmla="*/ 76 h 143"/>
                  <a:gd name="T22" fmla="*/ 67 w 67"/>
                  <a:gd name="T23" fmla="*/ 65 h 143"/>
                  <a:gd name="T24" fmla="*/ 25 w 67"/>
                  <a:gd name="T25" fmla="*/ 65 h 143"/>
                  <a:gd name="T26" fmla="*/ 25 w 67"/>
                  <a:gd name="T27" fmla="*/ 11 h 143"/>
                  <a:gd name="T28" fmla="*/ 67 w 67"/>
                  <a:gd name="T29" fmla="*/ 11 h 143"/>
                  <a:gd name="T30" fmla="*/ 67 w 67"/>
                  <a:gd name="T31" fmla="*/ 0 h 143"/>
                  <a:gd name="T32" fmla="*/ 14 w 67"/>
                  <a:gd name="T33" fmla="*/ 0 h 143"/>
                  <a:gd name="T34" fmla="*/ 14 w 67"/>
                  <a:gd name="T35" fmla="*/ 65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 h="143">
                    <a:moveTo>
                      <a:pt x="14" y="65"/>
                    </a:moveTo>
                    <a:cubicBezTo>
                      <a:pt x="0" y="65"/>
                      <a:pt x="0" y="65"/>
                      <a:pt x="0" y="65"/>
                    </a:cubicBezTo>
                    <a:cubicBezTo>
                      <a:pt x="0" y="67"/>
                      <a:pt x="0" y="69"/>
                      <a:pt x="0" y="71"/>
                    </a:cubicBezTo>
                    <a:cubicBezTo>
                      <a:pt x="0" y="73"/>
                      <a:pt x="0" y="75"/>
                      <a:pt x="0" y="76"/>
                    </a:cubicBezTo>
                    <a:cubicBezTo>
                      <a:pt x="14" y="76"/>
                      <a:pt x="14" y="76"/>
                      <a:pt x="14" y="76"/>
                    </a:cubicBezTo>
                    <a:cubicBezTo>
                      <a:pt x="14" y="143"/>
                      <a:pt x="14" y="143"/>
                      <a:pt x="14" y="143"/>
                    </a:cubicBezTo>
                    <a:cubicBezTo>
                      <a:pt x="67" y="143"/>
                      <a:pt x="67" y="143"/>
                      <a:pt x="67" y="143"/>
                    </a:cubicBezTo>
                    <a:cubicBezTo>
                      <a:pt x="67" y="132"/>
                      <a:pt x="67" y="132"/>
                      <a:pt x="67" y="132"/>
                    </a:cubicBezTo>
                    <a:cubicBezTo>
                      <a:pt x="25" y="132"/>
                      <a:pt x="25" y="132"/>
                      <a:pt x="25" y="132"/>
                    </a:cubicBezTo>
                    <a:cubicBezTo>
                      <a:pt x="25" y="76"/>
                      <a:pt x="25" y="76"/>
                      <a:pt x="25" y="76"/>
                    </a:cubicBezTo>
                    <a:cubicBezTo>
                      <a:pt x="67" y="76"/>
                      <a:pt x="67" y="76"/>
                      <a:pt x="67" y="76"/>
                    </a:cubicBezTo>
                    <a:cubicBezTo>
                      <a:pt x="67" y="65"/>
                      <a:pt x="67" y="65"/>
                      <a:pt x="67" y="65"/>
                    </a:cubicBezTo>
                    <a:cubicBezTo>
                      <a:pt x="25" y="65"/>
                      <a:pt x="25" y="65"/>
                      <a:pt x="25" y="65"/>
                    </a:cubicBezTo>
                    <a:cubicBezTo>
                      <a:pt x="25" y="11"/>
                      <a:pt x="25" y="11"/>
                      <a:pt x="25" y="11"/>
                    </a:cubicBezTo>
                    <a:cubicBezTo>
                      <a:pt x="67" y="11"/>
                      <a:pt x="67" y="11"/>
                      <a:pt x="67" y="11"/>
                    </a:cubicBezTo>
                    <a:cubicBezTo>
                      <a:pt x="67" y="0"/>
                      <a:pt x="67" y="0"/>
                      <a:pt x="67" y="0"/>
                    </a:cubicBezTo>
                    <a:cubicBezTo>
                      <a:pt x="14" y="0"/>
                      <a:pt x="14" y="0"/>
                      <a:pt x="14" y="0"/>
                    </a:cubicBezTo>
                    <a:lnTo>
                      <a:pt x="14" y="65"/>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40" name="Freeform 96"/>
              <p:cNvSpPr>
                <a:spLocks noEditPoints="1"/>
              </p:cNvSpPr>
              <p:nvPr/>
            </p:nvSpPr>
            <p:spPr bwMode="auto">
              <a:xfrm>
                <a:off x="7675311" y="5748167"/>
                <a:ext cx="201359" cy="200052"/>
              </a:xfrm>
              <a:custGeom>
                <a:avLst/>
                <a:gdLst>
                  <a:gd name="T0" fmla="*/ 32 w 65"/>
                  <a:gd name="T1" fmla="*/ 0 h 65"/>
                  <a:gd name="T2" fmla="*/ 0 w 65"/>
                  <a:gd name="T3" fmla="*/ 32 h 65"/>
                  <a:gd name="T4" fmla="*/ 32 w 65"/>
                  <a:gd name="T5" fmla="*/ 65 h 65"/>
                  <a:gd name="T6" fmla="*/ 65 w 65"/>
                  <a:gd name="T7" fmla="*/ 32 h 65"/>
                  <a:gd name="T8" fmla="*/ 32 w 65"/>
                  <a:gd name="T9" fmla="*/ 0 h 65"/>
                  <a:gd name="T10" fmla="*/ 36 w 65"/>
                  <a:gd name="T11" fmla="*/ 53 h 65"/>
                  <a:gd name="T12" fmla="*/ 36 w 65"/>
                  <a:gd name="T13" fmla="*/ 60 h 65"/>
                  <a:gd name="T14" fmla="*/ 29 w 65"/>
                  <a:gd name="T15" fmla="*/ 60 h 65"/>
                  <a:gd name="T16" fmla="*/ 29 w 65"/>
                  <a:gd name="T17" fmla="*/ 53 h 65"/>
                  <a:gd name="T18" fmla="*/ 18 w 65"/>
                  <a:gd name="T19" fmla="*/ 51 h 65"/>
                  <a:gd name="T20" fmla="*/ 20 w 65"/>
                  <a:gd name="T21" fmla="*/ 43 h 65"/>
                  <a:gd name="T22" fmla="*/ 31 w 65"/>
                  <a:gd name="T23" fmla="*/ 46 h 65"/>
                  <a:gd name="T24" fmla="*/ 37 w 65"/>
                  <a:gd name="T25" fmla="*/ 42 h 65"/>
                  <a:gd name="T26" fmla="*/ 30 w 65"/>
                  <a:gd name="T27" fmla="*/ 36 h 65"/>
                  <a:gd name="T28" fmla="*/ 18 w 65"/>
                  <a:gd name="T29" fmla="*/ 24 h 65"/>
                  <a:gd name="T30" fmla="*/ 29 w 65"/>
                  <a:gd name="T31" fmla="*/ 12 h 65"/>
                  <a:gd name="T32" fmla="*/ 29 w 65"/>
                  <a:gd name="T33" fmla="*/ 5 h 65"/>
                  <a:gd name="T34" fmla="*/ 36 w 65"/>
                  <a:gd name="T35" fmla="*/ 5 h 65"/>
                  <a:gd name="T36" fmla="*/ 36 w 65"/>
                  <a:gd name="T37" fmla="*/ 11 h 65"/>
                  <a:gd name="T38" fmla="*/ 46 w 65"/>
                  <a:gd name="T39" fmla="*/ 13 h 65"/>
                  <a:gd name="T40" fmla="*/ 44 w 65"/>
                  <a:gd name="T41" fmla="*/ 21 h 65"/>
                  <a:gd name="T42" fmla="*/ 34 w 65"/>
                  <a:gd name="T43" fmla="*/ 19 h 65"/>
                  <a:gd name="T44" fmla="*/ 28 w 65"/>
                  <a:gd name="T45" fmla="*/ 22 h 65"/>
                  <a:gd name="T46" fmla="*/ 36 w 65"/>
                  <a:gd name="T47" fmla="*/ 28 h 65"/>
                  <a:gd name="T48" fmla="*/ 47 w 65"/>
                  <a:gd name="T49" fmla="*/ 41 h 65"/>
                  <a:gd name="T50" fmla="*/ 36 w 65"/>
                  <a:gd name="T51" fmla="*/ 5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5" h="65">
                    <a:moveTo>
                      <a:pt x="32" y="0"/>
                    </a:moveTo>
                    <a:cubicBezTo>
                      <a:pt x="15" y="0"/>
                      <a:pt x="0" y="15"/>
                      <a:pt x="0" y="32"/>
                    </a:cubicBezTo>
                    <a:cubicBezTo>
                      <a:pt x="0" y="50"/>
                      <a:pt x="15" y="65"/>
                      <a:pt x="32" y="65"/>
                    </a:cubicBezTo>
                    <a:cubicBezTo>
                      <a:pt x="50" y="65"/>
                      <a:pt x="65" y="50"/>
                      <a:pt x="65" y="32"/>
                    </a:cubicBezTo>
                    <a:cubicBezTo>
                      <a:pt x="65" y="15"/>
                      <a:pt x="50" y="0"/>
                      <a:pt x="32" y="0"/>
                    </a:cubicBezTo>
                    <a:close/>
                    <a:moveTo>
                      <a:pt x="36" y="53"/>
                    </a:moveTo>
                    <a:cubicBezTo>
                      <a:pt x="36" y="60"/>
                      <a:pt x="36" y="60"/>
                      <a:pt x="36" y="60"/>
                    </a:cubicBezTo>
                    <a:cubicBezTo>
                      <a:pt x="29" y="60"/>
                      <a:pt x="29" y="60"/>
                      <a:pt x="29" y="60"/>
                    </a:cubicBezTo>
                    <a:cubicBezTo>
                      <a:pt x="29" y="53"/>
                      <a:pt x="29" y="53"/>
                      <a:pt x="29" y="53"/>
                    </a:cubicBezTo>
                    <a:cubicBezTo>
                      <a:pt x="25" y="53"/>
                      <a:pt x="20" y="52"/>
                      <a:pt x="18" y="51"/>
                    </a:cubicBezTo>
                    <a:cubicBezTo>
                      <a:pt x="20" y="43"/>
                      <a:pt x="20" y="43"/>
                      <a:pt x="20" y="43"/>
                    </a:cubicBezTo>
                    <a:cubicBezTo>
                      <a:pt x="23" y="44"/>
                      <a:pt x="26" y="46"/>
                      <a:pt x="31" y="46"/>
                    </a:cubicBezTo>
                    <a:cubicBezTo>
                      <a:pt x="35" y="46"/>
                      <a:pt x="37" y="44"/>
                      <a:pt x="37" y="42"/>
                    </a:cubicBezTo>
                    <a:cubicBezTo>
                      <a:pt x="37" y="39"/>
                      <a:pt x="35" y="37"/>
                      <a:pt x="30" y="36"/>
                    </a:cubicBezTo>
                    <a:cubicBezTo>
                      <a:pt x="23" y="33"/>
                      <a:pt x="18" y="30"/>
                      <a:pt x="18" y="24"/>
                    </a:cubicBezTo>
                    <a:cubicBezTo>
                      <a:pt x="18" y="18"/>
                      <a:pt x="22" y="13"/>
                      <a:pt x="29" y="12"/>
                    </a:cubicBezTo>
                    <a:cubicBezTo>
                      <a:pt x="29" y="5"/>
                      <a:pt x="29" y="5"/>
                      <a:pt x="29" y="5"/>
                    </a:cubicBezTo>
                    <a:cubicBezTo>
                      <a:pt x="36" y="5"/>
                      <a:pt x="36" y="5"/>
                      <a:pt x="36" y="5"/>
                    </a:cubicBezTo>
                    <a:cubicBezTo>
                      <a:pt x="36" y="11"/>
                      <a:pt x="36" y="11"/>
                      <a:pt x="36" y="11"/>
                    </a:cubicBezTo>
                    <a:cubicBezTo>
                      <a:pt x="40" y="11"/>
                      <a:pt x="43" y="12"/>
                      <a:pt x="46" y="13"/>
                    </a:cubicBezTo>
                    <a:cubicBezTo>
                      <a:pt x="44" y="21"/>
                      <a:pt x="44" y="21"/>
                      <a:pt x="44" y="21"/>
                    </a:cubicBezTo>
                    <a:cubicBezTo>
                      <a:pt x="42" y="20"/>
                      <a:pt x="39" y="19"/>
                      <a:pt x="34" y="19"/>
                    </a:cubicBezTo>
                    <a:cubicBezTo>
                      <a:pt x="30" y="19"/>
                      <a:pt x="28" y="21"/>
                      <a:pt x="28" y="22"/>
                    </a:cubicBezTo>
                    <a:cubicBezTo>
                      <a:pt x="28" y="25"/>
                      <a:pt x="31" y="26"/>
                      <a:pt x="36" y="28"/>
                    </a:cubicBezTo>
                    <a:cubicBezTo>
                      <a:pt x="44" y="31"/>
                      <a:pt x="47" y="35"/>
                      <a:pt x="47" y="41"/>
                    </a:cubicBezTo>
                    <a:cubicBezTo>
                      <a:pt x="47" y="47"/>
                      <a:pt x="43" y="52"/>
                      <a:pt x="36" y="53"/>
                    </a:cubicBez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grpSp>
        <p:sp>
          <p:nvSpPr>
            <p:cNvPr id="42" name="Freeform 5"/>
            <p:cNvSpPr/>
            <p:nvPr/>
          </p:nvSpPr>
          <p:spPr bwMode="auto">
            <a:xfrm>
              <a:off x="7403237" y="3360507"/>
              <a:ext cx="1091200" cy="96712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rgbClr val="457BF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noAutofit/>
            </a:bodyPr>
            <a:lstStyle/>
            <a:p>
              <a:pPr algn="ct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grpSp>
          <p:nvGrpSpPr>
            <p:cNvPr id="43" name="组合 140"/>
            <p:cNvGrpSpPr/>
            <p:nvPr/>
          </p:nvGrpSpPr>
          <p:grpSpPr>
            <a:xfrm>
              <a:off x="7725271" y="3678547"/>
              <a:ext cx="447306" cy="320525"/>
              <a:chOff x="9335872" y="5612184"/>
              <a:chExt cx="655071" cy="469403"/>
            </a:xfrm>
            <a:solidFill>
              <a:srgbClr val="457BF4"/>
            </a:solidFill>
          </p:grpSpPr>
          <p:sp>
            <p:nvSpPr>
              <p:cNvPr id="44" name="Freeform 98"/>
              <p:cNvSpPr/>
              <p:nvPr/>
            </p:nvSpPr>
            <p:spPr bwMode="auto">
              <a:xfrm>
                <a:off x="9335872" y="5612184"/>
                <a:ext cx="398796" cy="271966"/>
              </a:xfrm>
              <a:custGeom>
                <a:avLst/>
                <a:gdLst>
                  <a:gd name="T0" fmla="*/ 156 w 305"/>
                  <a:gd name="T1" fmla="*/ 156 h 208"/>
                  <a:gd name="T2" fmla="*/ 305 w 305"/>
                  <a:gd name="T3" fmla="*/ 156 h 208"/>
                  <a:gd name="T4" fmla="*/ 305 w 305"/>
                  <a:gd name="T5" fmla="*/ 54 h 208"/>
                  <a:gd name="T6" fmla="*/ 156 w 305"/>
                  <a:gd name="T7" fmla="*/ 54 h 208"/>
                  <a:gd name="T8" fmla="*/ 156 w 305"/>
                  <a:gd name="T9" fmla="*/ 0 h 208"/>
                  <a:gd name="T10" fmla="*/ 0 w 305"/>
                  <a:gd name="T11" fmla="*/ 106 h 208"/>
                  <a:gd name="T12" fmla="*/ 156 w 305"/>
                  <a:gd name="T13" fmla="*/ 208 h 208"/>
                  <a:gd name="T14" fmla="*/ 156 w 305"/>
                  <a:gd name="T15" fmla="*/ 156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208">
                    <a:moveTo>
                      <a:pt x="156" y="156"/>
                    </a:moveTo>
                    <a:lnTo>
                      <a:pt x="305" y="156"/>
                    </a:lnTo>
                    <a:lnTo>
                      <a:pt x="305" y="54"/>
                    </a:lnTo>
                    <a:lnTo>
                      <a:pt x="156" y="54"/>
                    </a:lnTo>
                    <a:lnTo>
                      <a:pt x="156" y="0"/>
                    </a:lnTo>
                    <a:lnTo>
                      <a:pt x="0" y="106"/>
                    </a:lnTo>
                    <a:lnTo>
                      <a:pt x="156" y="208"/>
                    </a:lnTo>
                    <a:lnTo>
                      <a:pt x="156" y="156"/>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45" name="Freeform 99"/>
              <p:cNvSpPr/>
              <p:nvPr/>
            </p:nvSpPr>
            <p:spPr bwMode="auto">
              <a:xfrm>
                <a:off x="9592147" y="5812236"/>
                <a:ext cx="398796" cy="269351"/>
              </a:xfrm>
              <a:custGeom>
                <a:avLst/>
                <a:gdLst>
                  <a:gd name="T0" fmla="*/ 305 w 305"/>
                  <a:gd name="T1" fmla="*/ 107 h 206"/>
                  <a:gd name="T2" fmla="*/ 149 w 305"/>
                  <a:gd name="T3" fmla="*/ 0 h 206"/>
                  <a:gd name="T4" fmla="*/ 149 w 305"/>
                  <a:gd name="T5" fmla="*/ 52 h 206"/>
                  <a:gd name="T6" fmla="*/ 0 w 305"/>
                  <a:gd name="T7" fmla="*/ 52 h 206"/>
                  <a:gd name="T8" fmla="*/ 0 w 305"/>
                  <a:gd name="T9" fmla="*/ 154 h 206"/>
                  <a:gd name="T10" fmla="*/ 149 w 305"/>
                  <a:gd name="T11" fmla="*/ 154 h 206"/>
                  <a:gd name="T12" fmla="*/ 149 w 305"/>
                  <a:gd name="T13" fmla="*/ 206 h 206"/>
                  <a:gd name="T14" fmla="*/ 305 w 305"/>
                  <a:gd name="T15" fmla="*/ 107 h 2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206">
                    <a:moveTo>
                      <a:pt x="305" y="107"/>
                    </a:moveTo>
                    <a:lnTo>
                      <a:pt x="149" y="0"/>
                    </a:lnTo>
                    <a:lnTo>
                      <a:pt x="149" y="52"/>
                    </a:lnTo>
                    <a:lnTo>
                      <a:pt x="0" y="52"/>
                    </a:lnTo>
                    <a:lnTo>
                      <a:pt x="0" y="154"/>
                    </a:lnTo>
                    <a:lnTo>
                      <a:pt x="149" y="154"/>
                    </a:lnTo>
                    <a:lnTo>
                      <a:pt x="149" y="206"/>
                    </a:lnTo>
                    <a:lnTo>
                      <a:pt x="305" y="107"/>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46" name="Freeform 100"/>
              <p:cNvSpPr>
                <a:spLocks noEditPoints="1"/>
              </p:cNvSpPr>
              <p:nvPr/>
            </p:nvSpPr>
            <p:spPr bwMode="auto">
              <a:xfrm>
                <a:off x="9752974" y="5630489"/>
                <a:ext cx="185669" cy="185669"/>
              </a:xfrm>
              <a:custGeom>
                <a:avLst/>
                <a:gdLst>
                  <a:gd name="T0" fmla="*/ 30 w 60"/>
                  <a:gd name="T1" fmla="*/ 60 h 60"/>
                  <a:gd name="T2" fmla="*/ 60 w 60"/>
                  <a:gd name="T3" fmla="*/ 30 h 60"/>
                  <a:gd name="T4" fmla="*/ 30 w 60"/>
                  <a:gd name="T5" fmla="*/ 0 h 60"/>
                  <a:gd name="T6" fmla="*/ 0 w 60"/>
                  <a:gd name="T7" fmla="*/ 30 h 60"/>
                  <a:gd name="T8" fmla="*/ 30 w 60"/>
                  <a:gd name="T9" fmla="*/ 60 h 60"/>
                  <a:gd name="T10" fmla="*/ 30 w 60"/>
                  <a:gd name="T11" fmla="*/ 4 h 60"/>
                  <a:gd name="T12" fmla="*/ 56 w 60"/>
                  <a:gd name="T13" fmla="*/ 30 h 60"/>
                  <a:gd name="T14" fmla="*/ 30 w 60"/>
                  <a:gd name="T15" fmla="*/ 56 h 60"/>
                  <a:gd name="T16" fmla="*/ 4 w 60"/>
                  <a:gd name="T17" fmla="*/ 30 h 60"/>
                  <a:gd name="T18" fmla="*/ 30 w 60"/>
                  <a:gd name="T19" fmla="*/ 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60"/>
                    </a:moveTo>
                    <a:cubicBezTo>
                      <a:pt x="47" y="60"/>
                      <a:pt x="60" y="47"/>
                      <a:pt x="60" y="30"/>
                    </a:cubicBezTo>
                    <a:cubicBezTo>
                      <a:pt x="60" y="14"/>
                      <a:pt x="47" y="0"/>
                      <a:pt x="30" y="0"/>
                    </a:cubicBezTo>
                    <a:cubicBezTo>
                      <a:pt x="14" y="0"/>
                      <a:pt x="0" y="14"/>
                      <a:pt x="0" y="30"/>
                    </a:cubicBezTo>
                    <a:cubicBezTo>
                      <a:pt x="0" y="47"/>
                      <a:pt x="14" y="60"/>
                      <a:pt x="30" y="60"/>
                    </a:cubicBezTo>
                    <a:close/>
                    <a:moveTo>
                      <a:pt x="30" y="4"/>
                    </a:moveTo>
                    <a:cubicBezTo>
                      <a:pt x="45" y="4"/>
                      <a:pt x="56" y="16"/>
                      <a:pt x="56" y="30"/>
                    </a:cubicBezTo>
                    <a:cubicBezTo>
                      <a:pt x="56" y="45"/>
                      <a:pt x="45" y="56"/>
                      <a:pt x="30" y="56"/>
                    </a:cubicBezTo>
                    <a:cubicBezTo>
                      <a:pt x="16" y="56"/>
                      <a:pt x="4" y="45"/>
                      <a:pt x="4" y="30"/>
                    </a:cubicBezTo>
                    <a:cubicBezTo>
                      <a:pt x="4" y="16"/>
                      <a:pt x="16" y="4"/>
                      <a:pt x="30" y="4"/>
                    </a:cubicBez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47" name="Freeform 101"/>
              <p:cNvSpPr>
                <a:spLocks noEditPoints="1"/>
              </p:cNvSpPr>
              <p:nvPr/>
            </p:nvSpPr>
            <p:spPr bwMode="auto">
              <a:xfrm>
                <a:off x="9777816" y="5655333"/>
                <a:ext cx="135983" cy="138598"/>
              </a:xfrm>
              <a:custGeom>
                <a:avLst/>
                <a:gdLst>
                  <a:gd name="T0" fmla="*/ 22 w 44"/>
                  <a:gd name="T1" fmla="*/ 45 h 45"/>
                  <a:gd name="T2" fmla="*/ 44 w 44"/>
                  <a:gd name="T3" fmla="*/ 22 h 45"/>
                  <a:gd name="T4" fmla="*/ 22 w 44"/>
                  <a:gd name="T5" fmla="*/ 0 h 45"/>
                  <a:gd name="T6" fmla="*/ 0 w 44"/>
                  <a:gd name="T7" fmla="*/ 22 h 45"/>
                  <a:gd name="T8" fmla="*/ 22 w 44"/>
                  <a:gd name="T9" fmla="*/ 45 h 45"/>
                  <a:gd name="T10" fmla="*/ 21 w 44"/>
                  <a:gd name="T11" fmla="*/ 24 h 45"/>
                  <a:gd name="T12" fmla="*/ 13 w 44"/>
                  <a:gd name="T13" fmla="*/ 17 h 45"/>
                  <a:gd name="T14" fmla="*/ 20 w 44"/>
                  <a:gd name="T15" fmla="*/ 9 h 45"/>
                  <a:gd name="T16" fmla="*/ 20 w 44"/>
                  <a:gd name="T17" fmla="*/ 5 h 45"/>
                  <a:gd name="T18" fmla="*/ 24 w 44"/>
                  <a:gd name="T19" fmla="*/ 5 h 45"/>
                  <a:gd name="T20" fmla="*/ 24 w 44"/>
                  <a:gd name="T21" fmla="*/ 9 h 45"/>
                  <a:gd name="T22" fmla="*/ 31 w 44"/>
                  <a:gd name="T23" fmla="*/ 10 h 45"/>
                  <a:gd name="T24" fmla="*/ 29 w 44"/>
                  <a:gd name="T25" fmla="*/ 15 h 45"/>
                  <a:gd name="T26" fmla="*/ 23 w 44"/>
                  <a:gd name="T27" fmla="*/ 13 h 45"/>
                  <a:gd name="T28" fmla="*/ 19 w 44"/>
                  <a:gd name="T29" fmla="*/ 16 h 45"/>
                  <a:gd name="T30" fmla="*/ 25 w 44"/>
                  <a:gd name="T31" fmla="*/ 19 h 45"/>
                  <a:gd name="T32" fmla="*/ 32 w 44"/>
                  <a:gd name="T33" fmla="*/ 27 h 45"/>
                  <a:gd name="T34" fmla="*/ 24 w 44"/>
                  <a:gd name="T35" fmla="*/ 35 h 45"/>
                  <a:gd name="T36" fmla="*/ 24 w 44"/>
                  <a:gd name="T37" fmla="*/ 40 h 45"/>
                  <a:gd name="T38" fmla="*/ 20 w 44"/>
                  <a:gd name="T39" fmla="*/ 40 h 45"/>
                  <a:gd name="T40" fmla="*/ 20 w 44"/>
                  <a:gd name="T41" fmla="*/ 36 h 45"/>
                  <a:gd name="T42" fmla="*/ 13 w 44"/>
                  <a:gd name="T43" fmla="*/ 34 h 45"/>
                  <a:gd name="T44" fmla="*/ 14 w 44"/>
                  <a:gd name="T45" fmla="*/ 29 h 45"/>
                  <a:gd name="T46" fmla="*/ 21 w 44"/>
                  <a:gd name="T47" fmla="*/ 31 h 45"/>
                  <a:gd name="T48" fmla="*/ 25 w 44"/>
                  <a:gd name="T49" fmla="*/ 28 h 45"/>
                  <a:gd name="T50" fmla="*/ 21 w 44"/>
                  <a:gd name="T51" fmla="*/ 2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 h="45">
                    <a:moveTo>
                      <a:pt x="22" y="45"/>
                    </a:moveTo>
                    <a:cubicBezTo>
                      <a:pt x="34" y="45"/>
                      <a:pt x="44" y="35"/>
                      <a:pt x="44" y="22"/>
                    </a:cubicBezTo>
                    <a:cubicBezTo>
                      <a:pt x="44" y="10"/>
                      <a:pt x="34" y="0"/>
                      <a:pt x="22" y="0"/>
                    </a:cubicBezTo>
                    <a:cubicBezTo>
                      <a:pt x="10" y="0"/>
                      <a:pt x="0" y="10"/>
                      <a:pt x="0" y="22"/>
                    </a:cubicBezTo>
                    <a:cubicBezTo>
                      <a:pt x="0" y="35"/>
                      <a:pt x="10" y="45"/>
                      <a:pt x="22" y="45"/>
                    </a:cubicBezTo>
                    <a:close/>
                    <a:moveTo>
                      <a:pt x="21" y="24"/>
                    </a:moveTo>
                    <a:cubicBezTo>
                      <a:pt x="16" y="23"/>
                      <a:pt x="13" y="21"/>
                      <a:pt x="13" y="17"/>
                    </a:cubicBezTo>
                    <a:cubicBezTo>
                      <a:pt x="13" y="13"/>
                      <a:pt x="16" y="10"/>
                      <a:pt x="20" y="9"/>
                    </a:cubicBezTo>
                    <a:cubicBezTo>
                      <a:pt x="20" y="5"/>
                      <a:pt x="20" y="5"/>
                      <a:pt x="20" y="5"/>
                    </a:cubicBezTo>
                    <a:cubicBezTo>
                      <a:pt x="24" y="5"/>
                      <a:pt x="24" y="5"/>
                      <a:pt x="24" y="5"/>
                    </a:cubicBezTo>
                    <a:cubicBezTo>
                      <a:pt x="24" y="9"/>
                      <a:pt x="24" y="9"/>
                      <a:pt x="24" y="9"/>
                    </a:cubicBezTo>
                    <a:cubicBezTo>
                      <a:pt x="27" y="9"/>
                      <a:pt x="29" y="9"/>
                      <a:pt x="31" y="10"/>
                    </a:cubicBezTo>
                    <a:cubicBezTo>
                      <a:pt x="29" y="15"/>
                      <a:pt x="29" y="15"/>
                      <a:pt x="29" y="15"/>
                    </a:cubicBezTo>
                    <a:cubicBezTo>
                      <a:pt x="28" y="14"/>
                      <a:pt x="26" y="13"/>
                      <a:pt x="23" y="13"/>
                    </a:cubicBezTo>
                    <a:cubicBezTo>
                      <a:pt x="20" y="13"/>
                      <a:pt x="19" y="15"/>
                      <a:pt x="19" y="16"/>
                    </a:cubicBezTo>
                    <a:cubicBezTo>
                      <a:pt x="19" y="17"/>
                      <a:pt x="21" y="18"/>
                      <a:pt x="25" y="19"/>
                    </a:cubicBezTo>
                    <a:cubicBezTo>
                      <a:pt x="30" y="21"/>
                      <a:pt x="32" y="24"/>
                      <a:pt x="32" y="27"/>
                    </a:cubicBezTo>
                    <a:cubicBezTo>
                      <a:pt x="32" y="31"/>
                      <a:pt x="29" y="34"/>
                      <a:pt x="24" y="35"/>
                    </a:cubicBezTo>
                    <a:cubicBezTo>
                      <a:pt x="24" y="40"/>
                      <a:pt x="24" y="40"/>
                      <a:pt x="24" y="40"/>
                    </a:cubicBezTo>
                    <a:cubicBezTo>
                      <a:pt x="20" y="40"/>
                      <a:pt x="20" y="40"/>
                      <a:pt x="20" y="40"/>
                    </a:cubicBezTo>
                    <a:cubicBezTo>
                      <a:pt x="20" y="36"/>
                      <a:pt x="20" y="36"/>
                      <a:pt x="20" y="36"/>
                    </a:cubicBezTo>
                    <a:cubicBezTo>
                      <a:pt x="17" y="36"/>
                      <a:pt x="14" y="35"/>
                      <a:pt x="13" y="34"/>
                    </a:cubicBezTo>
                    <a:cubicBezTo>
                      <a:pt x="14" y="29"/>
                      <a:pt x="14" y="29"/>
                      <a:pt x="14" y="29"/>
                    </a:cubicBezTo>
                    <a:cubicBezTo>
                      <a:pt x="16" y="30"/>
                      <a:pt x="18" y="31"/>
                      <a:pt x="21" y="31"/>
                    </a:cubicBezTo>
                    <a:cubicBezTo>
                      <a:pt x="24" y="31"/>
                      <a:pt x="25" y="30"/>
                      <a:pt x="25" y="28"/>
                    </a:cubicBezTo>
                    <a:cubicBezTo>
                      <a:pt x="25" y="26"/>
                      <a:pt x="24" y="25"/>
                      <a:pt x="21" y="24"/>
                    </a:cubicBez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48" name="Freeform 102"/>
              <p:cNvSpPr>
                <a:spLocks noEditPoints="1"/>
              </p:cNvSpPr>
              <p:nvPr/>
            </p:nvSpPr>
            <p:spPr bwMode="auto">
              <a:xfrm>
                <a:off x="9356792" y="5871074"/>
                <a:ext cx="185669" cy="185669"/>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6 h 60"/>
                  <a:gd name="T12" fmla="*/ 4 w 60"/>
                  <a:gd name="T13" fmla="*/ 30 h 60"/>
                  <a:gd name="T14" fmla="*/ 30 w 60"/>
                  <a:gd name="T15" fmla="*/ 4 h 60"/>
                  <a:gd name="T16" fmla="*/ 56 w 60"/>
                  <a:gd name="T17" fmla="*/ 30 h 60"/>
                  <a:gd name="T18" fmla="*/ 30 w 60"/>
                  <a:gd name="T19"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6"/>
                    </a:moveTo>
                    <a:cubicBezTo>
                      <a:pt x="15" y="56"/>
                      <a:pt x="4" y="44"/>
                      <a:pt x="4" y="30"/>
                    </a:cubicBezTo>
                    <a:cubicBezTo>
                      <a:pt x="4" y="16"/>
                      <a:pt x="15" y="4"/>
                      <a:pt x="30" y="4"/>
                    </a:cubicBezTo>
                    <a:cubicBezTo>
                      <a:pt x="44" y="4"/>
                      <a:pt x="56" y="16"/>
                      <a:pt x="56" y="30"/>
                    </a:cubicBezTo>
                    <a:cubicBezTo>
                      <a:pt x="56" y="44"/>
                      <a:pt x="44" y="56"/>
                      <a:pt x="30" y="56"/>
                    </a:cubicBez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49" name="Freeform 103"/>
              <p:cNvSpPr>
                <a:spLocks noEditPoints="1"/>
              </p:cNvSpPr>
              <p:nvPr/>
            </p:nvSpPr>
            <p:spPr bwMode="auto">
              <a:xfrm>
                <a:off x="9381636" y="5895918"/>
                <a:ext cx="135983" cy="135983"/>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4 w 44"/>
                  <a:gd name="T11" fmla="*/ 35 h 44"/>
                  <a:gd name="T12" fmla="*/ 24 w 44"/>
                  <a:gd name="T13" fmla="*/ 39 h 44"/>
                  <a:gd name="T14" fmla="*/ 20 w 44"/>
                  <a:gd name="T15" fmla="*/ 39 h 44"/>
                  <a:gd name="T16" fmla="*/ 20 w 44"/>
                  <a:gd name="T17" fmla="*/ 35 h 44"/>
                  <a:gd name="T18" fmla="*/ 12 w 44"/>
                  <a:gd name="T19" fmla="*/ 34 h 44"/>
                  <a:gd name="T20" fmla="*/ 14 w 44"/>
                  <a:gd name="T21" fmla="*/ 29 h 44"/>
                  <a:gd name="T22" fmla="*/ 21 w 44"/>
                  <a:gd name="T23" fmla="*/ 30 h 44"/>
                  <a:gd name="T24" fmla="*/ 25 w 44"/>
                  <a:gd name="T25" fmla="*/ 28 h 44"/>
                  <a:gd name="T26" fmla="*/ 20 w 44"/>
                  <a:gd name="T27" fmla="*/ 24 h 44"/>
                  <a:gd name="T28" fmla="*/ 13 w 44"/>
                  <a:gd name="T29" fmla="*/ 16 h 44"/>
                  <a:gd name="T30" fmla="*/ 20 w 44"/>
                  <a:gd name="T31" fmla="*/ 9 h 44"/>
                  <a:gd name="T32" fmla="*/ 20 w 44"/>
                  <a:gd name="T33" fmla="*/ 5 h 44"/>
                  <a:gd name="T34" fmla="*/ 24 w 44"/>
                  <a:gd name="T35" fmla="*/ 5 h 44"/>
                  <a:gd name="T36" fmla="*/ 24 w 44"/>
                  <a:gd name="T37" fmla="*/ 8 h 44"/>
                  <a:gd name="T38" fmla="*/ 30 w 44"/>
                  <a:gd name="T39" fmla="*/ 10 h 44"/>
                  <a:gd name="T40" fmla="*/ 29 w 44"/>
                  <a:gd name="T41" fmla="*/ 15 h 44"/>
                  <a:gd name="T42" fmla="*/ 23 w 44"/>
                  <a:gd name="T43" fmla="*/ 13 h 44"/>
                  <a:gd name="T44" fmla="*/ 19 w 44"/>
                  <a:gd name="T45" fmla="*/ 16 h 44"/>
                  <a:gd name="T46" fmla="*/ 24 w 44"/>
                  <a:gd name="T47" fmla="*/ 19 h 44"/>
                  <a:gd name="T48" fmla="*/ 31 w 44"/>
                  <a:gd name="T49" fmla="*/ 27 h 44"/>
                  <a:gd name="T50" fmla="*/ 24 w 44"/>
                  <a:gd name="T51" fmla="*/ 3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4" y="35"/>
                    </a:moveTo>
                    <a:cubicBezTo>
                      <a:pt x="24" y="39"/>
                      <a:pt x="24" y="39"/>
                      <a:pt x="24" y="39"/>
                    </a:cubicBezTo>
                    <a:cubicBezTo>
                      <a:pt x="20" y="39"/>
                      <a:pt x="20" y="39"/>
                      <a:pt x="20" y="39"/>
                    </a:cubicBezTo>
                    <a:cubicBezTo>
                      <a:pt x="20" y="35"/>
                      <a:pt x="20" y="35"/>
                      <a:pt x="20" y="35"/>
                    </a:cubicBezTo>
                    <a:cubicBezTo>
                      <a:pt x="17" y="35"/>
                      <a:pt x="14" y="34"/>
                      <a:pt x="12" y="34"/>
                    </a:cubicBezTo>
                    <a:cubicBezTo>
                      <a:pt x="14" y="29"/>
                      <a:pt x="14" y="29"/>
                      <a:pt x="14" y="29"/>
                    </a:cubicBezTo>
                    <a:cubicBezTo>
                      <a:pt x="15" y="30"/>
                      <a:pt x="18" y="30"/>
                      <a:pt x="21" y="30"/>
                    </a:cubicBezTo>
                    <a:cubicBezTo>
                      <a:pt x="23" y="30"/>
                      <a:pt x="25" y="29"/>
                      <a:pt x="25" y="28"/>
                    </a:cubicBezTo>
                    <a:cubicBezTo>
                      <a:pt x="25" y="26"/>
                      <a:pt x="24" y="25"/>
                      <a:pt x="20" y="24"/>
                    </a:cubicBezTo>
                    <a:cubicBezTo>
                      <a:pt x="16" y="23"/>
                      <a:pt x="13" y="20"/>
                      <a:pt x="13" y="16"/>
                    </a:cubicBezTo>
                    <a:cubicBezTo>
                      <a:pt x="13" y="12"/>
                      <a:pt x="15" y="10"/>
                      <a:pt x="20" y="9"/>
                    </a:cubicBezTo>
                    <a:cubicBezTo>
                      <a:pt x="20" y="5"/>
                      <a:pt x="20" y="5"/>
                      <a:pt x="20" y="5"/>
                    </a:cubicBezTo>
                    <a:cubicBezTo>
                      <a:pt x="24" y="5"/>
                      <a:pt x="24" y="5"/>
                      <a:pt x="24" y="5"/>
                    </a:cubicBezTo>
                    <a:cubicBezTo>
                      <a:pt x="24" y="8"/>
                      <a:pt x="24" y="8"/>
                      <a:pt x="24" y="8"/>
                    </a:cubicBezTo>
                    <a:cubicBezTo>
                      <a:pt x="27" y="8"/>
                      <a:pt x="29" y="9"/>
                      <a:pt x="30" y="10"/>
                    </a:cubicBezTo>
                    <a:cubicBezTo>
                      <a:pt x="29" y="15"/>
                      <a:pt x="29" y="15"/>
                      <a:pt x="29" y="15"/>
                    </a:cubicBezTo>
                    <a:cubicBezTo>
                      <a:pt x="28" y="14"/>
                      <a:pt x="26" y="13"/>
                      <a:pt x="23" y="13"/>
                    </a:cubicBezTo>
                    <a:cubicBezTo>
                      <a:pt x="20" y="13"/>
                      <a:pt x="19" y="14"/>
                      <a:pt x="19" y="16"/>
                    </a:cubicBezTo>
                    <a:cubicBezTo>
                      <a:pt x="19" y="17"/>
                      <a:pt x="21" y="18"/>
                      <a:pt x="24" y="19"/>
                    </a:cubicBezTo>
                    <a:cubicBezTo>
                      <a:pt x="29" y="21"/>
                      <a:pt x="31" y="23"/>
                      <a:pt x="31" y="27"/>
                    </a:cubicBezTo>
                    <a:cubicBezTo>
                      <a:pt x="31" y="31"/>
                      <a:pt x="29" y="34"/>
                      <a:pt x="24" y="35"/>
                    </a:cubicBez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grpSp>
        <p:sp>
          <p:nvSpPr>
            <p:cNvPr id="51" name="Freeform 5"/>
            <p:cNvSpPr/>
            <p:nvPr/>
          </p:nvSpPr>
          <p:spPr bwMode="auto">
            <a:xfrm>
              <a:off x="4512691" y="1673032"/>
              <a:ext cx="1091200" cy="96712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rgbClr val="DFB77B"/>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noAutofit/>
            </a:bodyPr>
            <a:lstStyle/>
            <a:p>
              <a:pPr algn="ct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grpSp>
          <p:nvGrpSpPr>
            <p:cNvPr id="52" name="组合 141"/>
            <p:cNvGrpSpPr/>
            <p:nvPr/>
          </p:nvGrpSpPr>
          <p:grpSpPr>
            <a:xfrm>
              <a:off x="4875709" y="1975796"/>
              <a:ext cx="365165" cy="361595"/>
              <a:chOff x="11048734" y="5583418"/>
              <a:chExt cx="534778" cy="529549"/>
            </a:xfrm>
            <a:solidFill>
              <a:srgbClr val="DFB77B"/>
            </a:solidFill>
          </p:grpSpPr>
          <p:sp>
            <p:nvSpPr>
              <p:cNvPr id="53" name="Freeform 105"/>
              <p:cNvSpPr>
                <a:spLocks noEditPoints="1"/>
              </p:cNvSpPr>
              <p:nvPr/>
            </p:nvSpPr>
            <p:spPr bwMode="auto">
              <a:xfrm>
                <a:off x="11048734" y="5587341"/>
                <a:ext cx="253660" cy="244508"/>
              </a:xfrm>
              <a:custGeom>
                <a:avLst/>
                <a:gdLst>
                  <a:gd name="T0" fmla="*/ 0 w 194"/>
                  <a:gd name="T1" fmla="*/ 187 h 187"/>
                  <a:gd name="T2" fmla="*/ 194 w 194"/>
                  <a:gd name="T3" fmla="*/ 187 h 187"/>
                  <a:gd name="T4" fmla="*/ 194 w 194"/>
                  <a:gd name="T5" fmla="*/ 0 h 187"/>
                  <a:gd name="T6" fmla="*/ 0 w 194"/>
                  <a:gd name="T7" fmla="*/ 0 h 187"/>
                  <a:gd name="T8" fmla="*/ 0 w 194"/>
                  <a:gd name="T9" fmla="*/ 187 h 187"/>
                  <a:gd name="T10" fmla="*/ 28 w 194"/>
                  <a:gd name="T11" fmla="*/ 28 h 187"/>
                  <a:gd name="T12" fmla="*/ 166 w 194"/>
                  <a:gd name="T13" fmla="*/ 28 h 187"/>
                  <a:gd name="T14" fmla="*/ 166 w 194"/>
                  <a:gd name="T15" fmla="*/ 158 h 187"/>
                  <a:gd name="T16" fmla="*/ 28 w 194"/>
                  <a:gd name="T17" fmla="*/ 158 h 187"/>
                  <a:gd name="T18" fmla="*/ 28 w 194"/>
                  <a:gd name="T19" fmla="*/ 2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187"/>
                    </a:moveTo>
                    <a:lnTo>
                      <a:pt x="194" y="187"/>
                    </a:lnTo>
                    <a:lnTo>
                      <a:pt x="194" y="0"/>
                    </a:lnTo>
                    <a:lnTo>
                      <a:pt x="0" y="0"/>
                    </a:lnTo>
                    <a:lnTo>
                      <a:pt x="0" y="187"/>
                    </a:lnTo>
                    <a:close/>
                    <a:moveTo>
                      <a:pt x="28" y="28"/>
                    </a:moveTo>
                    <a:lnTo>
                      <a:pt x="166" y="28"/>
                    </a:lnTo>
                    <a:lnTo>
                      <a:pt x="166" y="158"/>
                    </a:lnTo>
                    <a:lnTo>
                      <a:pt x="28" y="158"/>
                    </a:lnTo>
                    <a:lnTo>
                      <a:pt x="28" y="28"/>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54" name="Freeform 106"/>
              <p:cNvSpPr>
                <a:spLocks noEditPoints="1"/>
              </p:cNvSpPr>
              <p:nvPr/>
            </p:nvSpPr>
            <p:spPr bwMode="auto">
              <a:xfrm>
                <a:off x="11048734" y="5868459"/>
                <a:ext cx="253660" cy="244508"/>
              </a:xfrm>
              <a:custGeom>
                <a:avLst/>
                <a:gdLst>
                  <a:gd name="T0" fmla="*/ 0 w 194"/>
                  <a:gd name="T1" fmla="*/ 187 h 187"/>
                  <a:gd name="T2" fmla="*/ 194 w 194"/>
                  <a:gd name="T3" fmla="*/ 187 h 187"/>
                  <a:gd name="T4" fmla="*/ 194 w 194"/>
                  <a:gd name="T5" fmla="*/ 0 h 187"/>
                  <a:gd name="T6" fmla="*/ 0 w 194"/>
                  <a:gd name="T7" fmla="*/ 0 h 187"/>
                  <a:gd name="T8" fmla="*/ 0 w 194"/>
                  <a:gd name="T9" fmla="*/ 187 h 187"/>
                  <a:gd name="T10" fmla="*/ 28 w 194"/>
                  <a:gd name="T11" fmla="*/ 28 h 187"/>
                  <a:gd name="T12" fmla="*/ 166 w 194"/>
                  <a:gd name="T13" fmla="*/ 28 h 187"/>
                  <a:gd name="T14" fmla="*/ 166 w 194"/>
                  <a:gd name="T15" fmla="*/ 158 h 187"/>
                  <a:gd name="T16" fmla="*/ 28 w 194"/>
                  <a:gd name="T17" fmla="*/ 158 h 187"/>
                  <a:gd name="T18" fmla="*/ 28 w 194"/>
                  <a:gd name="T19" fmla="*/ 2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187"/>
                    </a:moveTo>
                    <a:lnTo>
                      <a:pt x="194" y="187"/>
                    </a:lnTo>
                    <a:lnTo>
                      <a:pt x="194" y="0"/>
                    </a:lnTo>
                    <a:lnTo>
                      <a:pt x="0" y="0"/>
                    </a:lnTo>
                    <a:lnTo>
                      <a:pt x="0" y="187"/>
                    </a:lnTo>
                    <a:close/>
                    <a:moveTo>
                      <a:pt x="28" y="28"/>
                    </a:moveTo>
                    <a:lnTo>
                      <a:pt x="166" y="28"/>
                    </a:lnTo>
                    <a:lnTo>
                      <a:pt x="166" y="158"/>
                    </a:lnTo>
                    <a:lnTo>
                      <a:pt x="28" y="158"/>
                    </a:lnTo>
                    <a:lnTo>
                      <a:pt x="28" y="28"/>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55" name="Freeform 107"/>
              <p:cNvSpPr>
                <a:spLocks noEditPoints="1"/>
              </p:cNvSpPr>
              <p:nvPr/>
            </p:nvSpPr>
            <p:spPr bwMode="auto">
              <a:xfrm>
                <a:off x="11329852" y="5583418"/>
                <a:ext cx="253660" cy="244508"/>
              </a:xfrm>
              <a:custGeom>
                <a:avLst/>
                <a:gdLst>
                  <a:gd name="T0" fmla="*/ 0 w 194"/>
                  <a:gd name="T1" fmla="*/ 0 h 187"/>
                  <a:gd name="T2" fmla="*/ 0 w 194"/>
                  <a:gd name="T3" fmla="*/ 187 h 187"/>
                  <a:gd name="T4" fmla="*/ 194 w 194"/>
                  <a:gd name="T5" fmla="*/ 187 h 187"/>
                  <a:gd name="T6" fmla="*/ 194 w 194"/>
                  <a:gd name="T7" fmla="*/ 0 h 187"/>
                  <a:gd name="T8" fmla="*/ 0 w 194"/>
                  <a:gd name="T9" fmla="*/ 0 h 187"/>
                  <a:gd name="T10" fmla="*/ 166 w 194"/>
                  <a:gd name="T11" fmla="*/ 159 h 187"/>
                  <a:gd name="T12" fmla="*/ 29 w 194"/>
                  <a:gd name="T13" fmla="*/ 159 h 187"/>
                  <a:gd name="T14" fmla="*/ 29 w 194"/>
                  <a:gd name="T15" fmla="*/ 29 h 187"/>
                  <a:gd name="T16" fmla="*/ 166 w 194"/>
                  <a:gd name="T17" fmla="*/ 29 h 187"/>
                  <a:gd name="T18" fmla="*/ 166 w 194"/>
                  <a:gd name="T19" fmla="*/ 159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0"/>
                    </a:moveTo>
                    <a:lnTo>
                      <a:pt x="0" y="187"/>
                    </a:lnTo>
                    <a:lnTo>
                      <a:pt x="194" y="187"/>
                    </a:lnTo>
                    <a:lnTo>
                      <a:pt x="194" y="0"/>
                    </a:lnTo>
                    <a:lnTo>
                      <a:pt x="0" y="0"/>
                    </a:lnTo>
                    <a:close/>
                    <a:moveTo>
                      <a:pt x="166" y="159"/>
                    </a:moveTo>
                    <a:lnTo>
                      <a:pt x="29" y="159"/>
                    </a:lnTo>
                    <a:lnTo>
                      <a:pt x="29" y="29"/>
                    </a:lnTo>
                    <a:lnTo>
                      <a:pt x="166" y="29"/>
                    </a:lnTo>
                    <a:lnTo>
                      <a:pt x="166" y="159"/>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56" name="Freeform 108"/>
              <p:cNvSpPr>
                <a:spLocks noEditPoints="1"/>
              </p:cNvSpPr>
              <p:nvPr/>
            </p:nvSpPr>
            <p:spPr bwMode="auto">
              <a:xfrm>
                <a:off x="11329852" y="5865844"/>
                <a:ext cx="253660" cy="243200"/>
              </a:xfrm>
              <a:custGeom>
                <a:avLst/>
                <a:gdLst>
                  <a:gd name="T0" fmla="*/ 0 w 194"/>
                  <a:gd name="T1" fmla="*/ 186 h 186"/>
                  <a:gd name="T2" fmla="*/ 194 w 194"/>
                  <a:gd name="T3" fmla="*/ 186 h 186"/>
                  <a:gd name="T4" fmla="*/ 194 w 194"/>
                  <a:gd name="T5" fmla="*/ 0 h 186"/>
                  <a:gd name="T6" fmla="*/ 0 w 194"/>
                  <a:gd name="T7" fmla="*/ 0 h 186"/>
                  <a:gd name="T8" fmla="*/ 0 w 194"/>
                  <a:gd name="T9" fmla="*/ 186 h 186"/>
                  <a:gd name="T10" fmla="*/ 29 w 194"/>
                  <a:gd name="T11" fmla="*/ 28 h 186"/>
                  <a:gd name="T12" fmla="*/ 166 w 194"/>
                  <a:gd name="T13" fmla="*/ 28 h 186"/>
                  <a:gd name="T14" fmla="*/ 166 w 194"/>
                  <a:gd name="T15" fmla="*/ 158 h 186"/>
                  <a:gd name="T16" fmla="*/ 29 w 194"/>
                  <a:gd name="T17" fmla="*/ 158 h 186"/>
                  <a:gd name="T18" fmla="*/ 29 w 194"/>
                  <a:gd name="T19" fmla="*/ 2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6">
                    <a:moveTo>
                      <a:pt x="0" y="186"/>
                    </a:moveTo>
                    <a:lnTo>
                      <a:pt x="194" y="186"/>
                    </a:lnTo>
                    <a:lnTo>
                      <a:pt x="194" y="0"/>
                    </a:lnTo>
                    <a:lnTo>
                      <a:pt x="0" y="0"/>
                    </a:lnTo>
                    <a:lnTo>
                      <a:pt x="0" y="186"/>
                    </a:lnTo>
                    <a:close/>
                    <a:moveTo>
                      <a:pt x="29" y="28"/>
                    </a:moveTo>
                    <a:lnTo>
                      <a:pt x="166" y="28"/>
                    </a:lnTo>
                    <a:lnTo>
                      <a:pt x="166" y="158"/>
                    </a:lnTo>
                    <a:lnTo>
                      <a:pt x="29" y="158"/>
                    </a:lnTo>
                    <a:lnTo>
                      <a:pt x="29" y="28"/>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57" name="Freeform 109"/>
              <p:cNvSpPr/>
              <p:nvPr/>
            </p:nvSpPr>
            <p:spPr bwMode="auto">
              <a:xfrm>
                <a:off x="11125878" y="5655333"/>
                <a:ext cx="99372" cy="101987"/>
              </a:xfrm>
              <a:custGeom>
                <a:avLst/>
                <a:gdLst>
                  <a:gd name="T0" fmla="*/ 45 w 76"/>
                  <a:gd name="T1" fmla="*/ 0 h 78"/>
                  <a:gd name="T2" fmla="*/ 31 w 76"/>
                  <a:gd name="T3" fmla="*/ 0 h 78"/>
                  <a:gd name="T4" fmla="*/ 31 w 76"/>
                  <a:gd name="T5" fmla="*/ 33 h 78"/>
                  <a:gd name="T6" fmla="*/ 0 w 76"/>
                  <a:gd name="T7" fmla="*/ 33 h 78"/>
                  <a:gd name="T8" fmla="*/ 0 w 76"/>
                  <a:gd name="T9" fmla="*/ 45 h 78"/>
                  <a:gd name="T10" fmla="*/ 31 w 76"/>
                  <a:gd name="T11" fmla="*/ 45 h 78"/>
                  <a:gd name="T12" fmla="*/ 31 w 76"/>
                  <a:gd name="T13" fmla="*/ 78 h 78"/>
                  <a:gd name="T14" fmla="*/ 45 w 76"/>
                  <a:gd name="T15" fmla="*/ 78 h 78"/>
                  <a:gd name="T16" fmla="*/ 45 w 76"/>
                  <a:gd name="T17" fmla="*/ 45 h 78"/>
                  <a:gd name="T18" fmla="*/ 76 w 76"/>
                  <a:gd name="T19" fmla="*/ 45 h 78"/>
                  <a:gd name="T20" fmla="*/ 76 w 76"/>
                  <a:gd name="T21" fmla="*/ 33 h 78"/>
                  <a:gd name="T22" fmla="*/ 45 w 76"/>
                  <a:gd name="T23" fmla="*/ 33 h 78"/>
                  <a:gd name="T24" fmla="*/ 45 w 76"/>
                  <a:gd name="T2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78">
                    <a:moveTo>
                      <a:pt x="45" y="0"/>
                    </a:moveTo>
                    <a:lnTo>
                      <a:pt x="31" y="0"/>
                    </a:lnTo>
                    <a:lnTo>
                      <a:pt x="31" y="33"/>
                    </a:lnTo>
                    <a:lnTo>
                      <a:pt x="0" y="33"/>
                    </a:lnTo>
                    <a:lnTo>
                      <a:pt x="0" y="45"/>
                    </a:lnTo>
                    <a:lnTo>
                      <a:pt x="31" y="45"/>
                    </a:lnTo>
                    <a:lnTo>
                      <a:pt x="31" y="78"/>
                    </a:lnTo>
                    <a:lnTo>
                      <a:pt x="45" y="78"/>
                    </a:lnTo>
                    <a:lnTo>
                      <a:pt x="45" y="45"/>
                    </a:lnTo>
                    <a:lnTo>
                      <a:pt x="76" y="45"/>
                    </a:lnTo>
                    <a:lnTo>
                      <a:pt x="76" y="33"/>
                    </a:lnTo>
                    <a:lnTo>
                      <a:pt x="45" y="33"/>
                    </a:lnTo>
                    <a:lnTo>
                      <a:pt x="45" y="0"/>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58" name="Rectangle 110"/>
              <p:cNvSpPr>
                <a:spLocks noChangeArrowheads="1"/>
              </p:cNvSpPr>
              <p:nvPr/>
            </p:nvSpPr>
            <p:spPr bwMode="auto">
              <a:xfrm>
                <a:off x="11422687" y="5694558"/>
                <a:ext cx="67991" cy="22228"/>
              </a:xfrm>
              <a:prstGeom prst="rect">
                <a:avLst/>
              </a:pr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59" name="Freeform 111"/>
              <p:cNvSpPr/>
              <p:nvPr/>
            </p:nvSpPr>
            <p:spPr bwMode="auto">
              <a:xfrm>
                <a:off x="11138953" y="5952141"/>
                <a:ext cx="73222" cy="79760"/>
              </a:xfrm>
              <a:custGeom>
                <a:avLst/>
                <a:gdLst>
                  <a:gd name="T0" fmla="*/ 24 w 24"/>
                  <a:gd name="T1" fmla="*/ 0 h 26"/>
                  <a:gd name="T2" fmla="*/ 16 w 24"/>
                  <a:gd name="T3" fmla="*/ 0 h 26"/>
                  <a:gd name="T4" fmla="*/ 14 w 24"/>
                  <a:gd name="T5" fmla="*/ 5 h 26"/>
                  <a:gd name="T6" fmla="*/ 12 w 24"/>
                  <a:gd name="T7" fmla="*/ 9 h 26"/>
                  <a:gd name="T8" fmla="*/ 12 w 24"/>
                  <a:gd name="T9" fmla="*/ 9 h 26"/>
                  <a:gd name="T10" fmla="*/ 10 w 24"/>
                  <a:gd name="T11" fmla="*/ 5 h 26"/>
                  <a:gd name="T12" fmla="*/ 8 w 24"/>
                  <a:gd name="T13" fmla="*/ 0 h 26"/>
                  <a:gd name="T14" fmla="*/ 0 w 24"/>
                  <a:gd name="T15" fmla="*/ 0 h 26"/>
                  <a:gd name="T16" fmla="*/ 8 w 24"/>
                  <a:gd name="T17" fmla="*/ 13 h 26"/>
                  <a:gd name="T18" fmla="*/ 0 w 24"/>
                  <a:gd name="T19" fmla="*/ 26 h 26"/>
                  <a:gd name="T20" fmla="*/ 7 w 24"/>
                  <a:gd name="T21" fmla="*/ 26 h 26"/>
                  <a:gd name="T22" fmla="*/ 10 w 24"/>
                  <a:gd name="T23" fmla="*/ 21 h 26"/>
                  <a:gd name="T24" fmla="*/ 12 w 24"/>
                  <a:gd name="T25" fmla="*/ 16 h 26"/>
                  <a:gd name="T26" fmla="*/ 12 w 24"/>
                  <a:gd name="T27" fmla="*/ 16 h 26"/>
                  <a:gd name="T28" fmla="*/ 14 w 24"/>
                  <a:gd name="T29" fmla="*/ 21 h 26"/>
                  <a:gd name="T30" fmla="*/ 17 w 24"/>
                  <a:gd name="T31" fmla="*/ 26 h 26"/>
                  <a:gd name="T32" fmla="*/ 24 w 24"/>
                  <a:gd name="T33" fmla="*/ 26 h 26"/>
                  <a:gd name="T34" fmla="*/ 16 w 24"/>
                  <a:gd name="T35" fmla="*/ 13 h 26"/>
                  <a:gd name="T36" fmla="*/ 24 w 24"/>
                  <a:gd name="T3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 h="26">
                    <a:moveTo>
                      <a:pt x="24" y="0"/>
                    </a:moveTo>
                    <a:cubicBezTo>
                      <a:pt x="16" y="0"/>
                      <a:pt x="16" y="0"/>
                      <a:pt x="16" y="0"/>
                    </a:cubicBezTo>
                    <a:cubicBezTo>
                      <a:pt x="14" y="5"/>
                      <a:pt x="14" y="5"/>
                      <a:pt x="14" y="5"/>
                    </a:cubicBezTo>
                    <a:cubicBezTo>
                      <a:pt x="13" y="6"/>
                      <a:pt x="13" y="7"/>
                      <a:pt x="12" y="9"/>
                    </a:cubicBezTo>
                    <a:cubicBezTo>
                      <a:pt x="12" y="9"/>
                      <a:pt x="12" y="9"/>
                      <a:pt x="12" y="9"/>
                    </a:cubicBezTo>
                    <a:cubicBezTo>
                      <a:pt x="11" y="8"/>
                      <a:pt x="11" y="6"/>
                      <a:pt x="10" y="5"/>
                    </a:cubicBezTo>
                    <a:cubicBezTo>
                      <a:pt x="8" y="0"/>
                      <a:pt x="8" y="0"/>
                      <a:pt x="8" y="0"/>
                    </a:cubicBezTo>
                    <a:cubicBezTo>
                      <a:pt x="0" y="0"/>
                      <a:pt x="0" y="0"/>
                      <a:pt x="0" y="0"/>
                    </a:cubicBezTo>
                    <a:cubicBezTo>
                      <a:pt x="8" y="13"/>
                      <a:pt x="8" y="13"/>
                      <a:pt x="8" y="13"/>
                    </a:cubicBezTo>
                    <a:cubicBezTo>
                      <a:pt x="0" y="26"/>
                      <a:pt x="0" y="26"/>
                      <a:pt x="0" y="26"/>
                    </a:cubicBezTo>
                    <a:cubicBezTo>
                      <a:pt x="7" y="26"/>
                      <a:pt x="7" y="26"/>
                      <a:pt x="7" y="26"/>
                    </a:cubicBezTo>
                    <a:cubicBezTo>
                      <a:pt x="10" y="21"/>
                      <a:pt x="10" y="21"/>
                      <a:pt x="10" y="21"/>
                    </a:cubicBezTo>
                    <a:cubicBezTo>
                      <a:pt x="10" y="19"/>
                      <a:pt x="11" y="18"/>
                      <a:pt x="12" y="16"/>
                    </a:cubicBezTo>
                    <a:cubicBezTo>
                      <a:pt x="12" y="16"/>
                      <a:pt x="12" y="16"/>
                      <a:pt x="12" y="16"/>
                    </a:cubicBezTo>
                    <a:cubicBezTo>
                      <a:pt x="13" y="18"/>
                      <a:pt x="13" y="19"/>
                      <a:pt x="14" y="21"/>
                    </a:cubicBezTo>
                    <a:cubicBezTo>
                      <a:pt x="17" y="26"/>
                      <a:pt x="17" y="26"/>
                      <a:pt x="17" y="26"/>
                    </a:cubicBezTo>
                    <a:cubicBezTo>
                      <a:pt x="24" y="26"/>
                      <a:pt x="24" y="26"/>
                      <a:pt x="24" y="26"/>
                    </a:cubicBezTo>
                    <a:cubicBezTo>
                      <a:pt x="16" y="13"/>
                      <a:pt x="16" y="13"/>
                      <a:pt x="16" y="13"/>
                    </a:cubicBezTo>
                    <a:lnTo>
                      <a:pt x="24" y="0"/>
                    </a:lnTo>
                    <a:close/>
                  </a:path>
                </a:pathLst>
              </a:cu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60" name="Rectangle 112"/>
              <p:cNvSpPr>
                <a:spLocks noChangeArrowheads="1"/>
              </p:cNvSpPr>
              <p:nvPr/>
            </p:nvSpPr>
            <p:spPr bwMode="auto">
              <a:xfrm>
                <a:off x="11410919" y="6004442"/>
                <a:ext cx="101987" cy="15690"/>
              </a:xfrm>
              <a:prstGeom prst="rect">
                <a:avLst/>
              </a:pr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sp>
            <p:nvSpPr>
              <p:cNvPr id="61" name="Rectangle 113"/>
              <p:cNvSpPr>
                <a:spLocks noChangeArrowheads="1"/>
              </p:cNvSpPr>
              <p:nvPr/>
            </p:nvSpPr>
            <p:spPr bwMode="auto">
              <a:xfrm>
                <a:off x="11410919" y="5961294"/>
                <a:ext cx="101987" cy="18305"/>
              </a:xfrm>
              <a:prstGeom prst="rect">
                <a:avLst/>
              </a:prstGeom>
              <a:grpFill/>
              <a:ln>
                <a:noFill/>
              </a:ln>
            </p:spPr>
            <p:txBody>
              <a:bodyPr vert="horz" wrap="square" lIns="121888" tIns="60944" rIns="121888" bIns="60944" numCol="1" anchor="t" anchorCtr="0" compatLnSpc="1"/>
              <a:lstStyle/>
              <a:p>
                <a:pPr>
                  <a:defRPr/>
                </a:pPr>
                <a:endParaRPr lang="zh-CN" altLang="en-US" dirty="0">
                  <a:solidFill>
                    <a:srgbClr val="000000"/>
                  </a:solidFill>
                  <a:latin typeface="宋体" panose="02010600030101010101" pitchFamily="2" charset="-122"/>
                  <a:ea typeface="宋体" panose="02010600030101010101" pitchFamily="2" charset="-122"/>
                  <a:cs typeface="+mn-ea"/>
                  <a:sym typeface="+mn-lt"/>
                </a:endParaRPr>
              </a:p>
            </p:txBody>
          </p:sp>
        </p:grpSp>
        <p:sp>
          <p:nvSpPr>
            <p:cNvPr id="62" name="椭圆 35"/>
            <p:cNvSpPr/>
            <p:nvPr/>
          </p:nvSpPr>
          <p:spPr>
            <a:xfrm>
              <a:off x="5254279" y="3090687"/>
              <a:ext cx="1478195" cy="1478195"/>
            </a:xfrm>
            <a:prstGeom prst="ellipse">
              <a:avLst/>
            </a:prstGeom>
            <a:noFill/>
            <a:ln w="22225">
              <a:gradFill flip="none" rotWithShape="1">
                <a:gsLst>
                  <a:gs pos="71000">
                    <a:srgbClr val="ECECEC"/>
                  </a:gs>
                  <a:gs pos="92000">
                    <a:schemeClr val="bg1"/>
                  </a:gs>
                  <a:gs pos="45000">
                    <a:schemeClr val="bg1">
                      <a:lumMod val="85000"/>
                    </a:schemeClr>
                  </a:gs>
                  <a:gs pos="19000">
                    <a:schemeClr val="bg1"/>
                  </a:gs>
                </a:gsLst>
                <a:lin ang="2700000" scaled="1"/>
                <a:tileRect/>
              </a:gradFill>
            </a:ln>
            <a:effectLst>
              <a:outerShdw blurRad="254000" dist="88900" dir="2700000" algn="tl" rotWithShape="0">
                <a:schemeClr val="accent3">
                  <a:lumMod val="50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rtlCol="0" anchor="ctr"/>
            <a:lstStyle/>
            <a:p>
              <a:pPr algn="ctr">
                <a:defRPr/>
              </a:pP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64" name="文本框 63"/>
            <p:cNvSpPr txBox="1"/>
            <p:nvPr/>
          </p:nvSpPr>
          <p:spPr>
            <a:xfrm>
              <a:off x="6288641" y="2517748"/>
              <a:ext cx="678317" cy="523220"/>
            </a:xfrm>
            <a:prstGeom prst="rect">
              <a:avLst/>
            </a:prstGeom>
            <a:noFill/>
          </p:spPr>
          <p:txBody>
            <a:bodyPr wrap="square" rtlCol="0" anchor="ctr" anchorCtr="0">
              <a:spAutoFit/>
            </a:bodyPr>
            <a:lstStyle/>
            <a:p>
              <a:pPr algn="ctr"/>
              <a:r>
                <a:rPr lang="en-US" altLang="zh-CN"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rPr>
                <a:t>01</a:t>
              </a:r>
              <a:endParaRPr lang="zh-CN" altLang="en-US" sz="2800" b="1" dirty="0">
                <a:solidFill>
                  <a:srgbClr val="F25F46"/>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65" name="文本框 64"/>
            <p:cNvSpPr txBox="1"/>
            <p:nvPr/>
          </p:nvSpPr>
          <p:spPr>
            <a:xfrm>
              <a:off x="4410222" y="3597981"/>
              <a:ext cx="678317" cy="523220"/>
            </a:xfrm>
            <a:prstGeom prst="rect">
              <a:avLst/>
            </a:prstGeom>
            <a:noFill/>
          </p:spPr>
          <p:txBody>
            <a:bodyPr wrap="square" rtlCol="0" anchor="ctr" anchorCtr="0">
              <a:spAutoFit/>
            </a:bodyPr>
            <a:lstStyle/>
            <a:p>
              <a:pPr algn="ctr"/>
              <a:r>
                <a:rPr lang="en-US" altLang="zh-CN" sz="28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rPr>
                <a:t>02</a:t>
              </a:r>
              <a:endParaRPr lang="zh-CN" altLang="en-US" sz="2800" b="1" dirty="0">
                <a:solidFill>
                  <a:srgbClr val="DFB77B"/>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66" name="文本框 65"/>
            <p:cNvSpPr txBox="1"/>
            <p:nvPr/>
          </p:nvSpPr>
          <p:spPr>
            <a:xfrm>
              <a:off x="6279063" y="4668320"/>
              <a:ext cx="678317" cy="523220"/>
            </a:xfrm>
            <a:prstGeom prst="rect">
              <a:avLst/>
            </a:prstGeom>
            <a:noFill/>
          </p:spPr>
          <p:txBody>
            <a:bodyPr wrap="square" rtlCol="0" anchor="ctr" anchorCtr="0">
              <a:spAutoFit/>
            </a:bodyPr>
            <a:lstStyle/>
            <a:p>
              <a:pPr algn="ctr"/>
              <a:r>
                <a:rPr lang="en-US" altLang="zh-CN" sz="2800" b="1"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03</a:t>
              </a:r>
              <a:endParaRPr lang="zh-CN" altLang="en-US" sz="2800" b="1"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grpSp>
      <p:grpSp>
        <p:nvGrpSpPr>
          <p:cNvPr id="68" name="组合 67"/>
          <p:cNvGrpSpPr/>
          <p:nvPr/>
        </p:nvGrpSpPr>
        <p:grpSpPr>
          <a:xfrm>
            <a:off x="7900265" y="1917475"/>
            <a:ext cx="4894816" cy="929367"/>
            <a:chOff x="6992384" y="1554441"/>
            <a:chExt cx="4894816" cy="929367"/>
          </a:xfrm>
        </p:grpSpPr>
        <p:sp>
          <p:nvSpPr>
            <p:cNvPr id="69" name="文本框 6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70" name="文本框 6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71" name="组合 70"/>
          <p:cNvGrpSpPr/>
          <p:nvPr/>
        </p:nvGrpSpPr>
        <p:grpSpPr>
          <a:xfrm>
            <a:off x="7450460" y="5129474"/>
            <a:ext cx="4894816" cy="929367"/>
            <a:chOff x="6992384" y="1554441"/>
            <a:chExt cx="4894816" cy="929367"/>
          </a:xfrm>
        </p:grpSpPr>
        <p:sp>
          <p:nvSpPr>
            <p:cNvPr id="72" name="文本框 7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73" name="文本框 7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grpSp>
        <p:nvGrpSpPr>
          <p:cNvPr id="74" name="组合 73"/>
          <p:cNvGrpSpPr/>
          <p:nvPr/>
        </p:nvGrpSpPr>
        <p:grpSpPr>
          <a:xfrm>
            <a:off x="-786091" y="4286791"/>
            <a:ext cx="4894816" cy="929367"/>
            <a:chOff x="6992384" y="1554441"/>
            <a:chExt cx="4894816" cy="929367"/>
          </a:xfrm>
        </p:grpSpPr>
        <p:sp>
          <p:nvSpPr>
            <p:cNvPr id="75" name="文本框 74"/>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标题内容</a:t>
              </a:r>
            </a:p>
          </p:txBody>
        </p:sp>
        <p:sp>
          <p:nvSpPr>
            <p:cNvPr id="76" name="文本框 75"/>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67"/>
                                        </p:tgtEl>
                                        <p:attrNameLst>
                                          <p:attrName>style.visibility</p:attrName>
                                        </p:attrNameLst>
                                      </p:cBhvr>
                                      <p:to>
                                        <p:strVal val="visible"/>
                                      </p:to>
                                    </p:set>
                                    <p:anim calcmode="lin" valueType="num">
                                      <p:cBhvr>
                                        <p:cTn id="12" dur="500" fill="hold"/>
                                        <p:tgtEl>
                                          <p:spTgt spid="67"/>
                                        </p:tgtEl>
                                        <p:attrNameLst>
                                          <p:attrName>ppt_w</p:attrName>
                                        </p:attrNameLst>
                                      </p:cBhvr>
                                      <p:tavLst>
                                        <p:tav tm="0">
                                          <p:val>
                                            <p:fltVal val="0"/>
                                          </p:val>
                                        </p:tav>
                                        <p:tav tm="100000">
                                          <p:val>
                                            <p:strVal val="#ppt_w"/>
                                          </p:val>
                                        </p:tav>
                                      </p:tavLst>
                                    </p:anim>
                                    <p:anim calcmode="lin" valueType="num">
                                      <p:cBhvr>
                                        <p:cTn id="13" dur="500" fill="hold"/>
                                        <p:tgtEl>
                                          <p:spTgt spid="67"/>
                                        </p:tgtEl>
                                        <p:attrNameLst>
                                          <p:attrName>ppt_h</p:attrName>
                                        </p:attrNameLst>
                                      </p:cBhvr>
                                      <p:tavLst>
                                        <p:tav tm="0">
                                          <p:val>
                                            <p:fltVal val="0"/>
                                          </p:val>
                                        </p:tav>
                                        <p:tav tm="100000">
                                          <p:val>
                                            <p:strVal val="#ppt_h"/>
                                          </p:val>
                                        </p:tav>
                                      </p:tavLst>
                                    </p:anim>
                                    <p:animEffect transition="in" filter="fade">
                                      <p:cBhvr>
                                        <p:cTn id="14" dur="500"/>
                                        <p:tgtEl>
                                          <p:spTgt spid="67"/>
                                        </p:tgtEl>
                                      </p:cBhvr>
                                    </p:animEffect>
                                  </p:childTnLst>
                                </p:cTn>
                              </p:par>
                            </p:childTnLst>
                          </p:cTn>
                        </p:par>
                        <p:par>
                          <p:cTn id="15" fill="hold">
                            <p:stCondLst>
                              <p:cond delay="1000"/>
                            </p:stCondLst>
                            <p:childTnLst>
                              <p:par>
                                <p:cTn id="16" presetID="2" presetClass="entr" presetSubtype="3" fill="hold" nodeType="afterEffect">
                                  <p:stCondLst>
                                    <p:cond delay="0"/>
                                  </p:stCondLst>
                                  <p:childTnLst>
                                    <p:set>
                                      <p:cBhvr>
                                        <p:cTn id="17" dur="1" fill="hold">
                                          <p:stCondLst>
                                            <p:cond delay="0"/>
                                          </p:stCondLst>
                                        </p:cTn>
                                        <p:tgtEl>
                                          <p:spTgt spid="68"/>
                                        </p:tgtEl>
                                        <p:attrNameLst>
                                          <p:attrName>style.visibility</p:attrName>
                                        </p:attrNameLst>
                                      </p:cBhvr>
                                      <p:to>
                                        <p:strVal val="visible"/>
                                      </p:to>
                                    </p:set>
                                    <p:anim calcmode="lin" valueType="num">
                                      <p:cBhvr additive="base">
                                        <p:cTn id="18" dur="500" fill="hold"/>
                                        <p:tgtEl>
                                          <p:spTgt spid="68"/>
                                        </p:tgtEl>
                                        <p:attrNameLst>
                                          <p:attrName>ppt_x</p:attrName>
                                        </p:attrNameLst>
                                      </p:cBhvr>
                                      <p:tavLst>
                                        <p:tav tm="0">
                                          <p:val>
                                            <p:strVal val="1+#ppt_w/2"/>
                                          </p:val>
                                        </p:tav>
                                        <p:tav tm="100000">
                                          <p:val>
                                            <p:strVal val="#ppt_x"/>
                                          </p:val>
                                        </p:tav>
                                      </p:tavLst>
                                    </p:anim>
                                    <p:anim calcmode="lin" valueType="num">
                                      <p:cBhvr additive="base">
                                        <p:cTn id="19" dur="500" fill="hold"/>
                                        <p:tgtEl>
                                          <p:spTgt spid="68"/>
                                        </p:tgtEl>
                                        <p:attrNameLst>
                                          <p:attrName>ppt_y</p:attrName>
                                        </p:attrNameLst>
                                      </p:cBhvr>
                                      <p:tavLst>
                                        <p:tav tm="0">
                                          <p:val>
                                            <p:strVal val="0-#ppt_h/2"/>
                                          </p:val>
                                        </p:tav>
                                        <p:tav tm="100000">
                                          <p:val>
                                            <p:strVal val="#ppt_y"/>
                                          </p:val>
                                        </p:tav>
                                      </p:tavLst>
                                    </p:anim>
                                  </p:childTnLst>
                                </p:cTn>
                              </p:par>
                            </p:childTnLst>
                          </p:cTn>
                        </p:par>
                        <p:par>
                          <p:cTn id="20" fill="hold">
                            <p:stCondLst>
                              <p:cond delay="1500"/>
                            </p:stCondLst>
                            <p:childTnLst>
                              <p:par>
                                <p:cTn id="21" presetID="2" presetClass="entr" presetSubtype="8" fill="hold" nodeType="afterEffect">
                                  <p:stCondLst>
                                    <p:cond delay="0"/>
                                  </p:stCondLst>
                                  <p:childTnLst>
                                    <p:set>
                                      <p:cBhvr>
                                        <p:cTn id="22" dur="1" fill="hold">
                                          <p:stCondLst>
                                            <p:cond delay="0"/>
                                          </p:stCondLst>
                                        </p:cTn>
                                        <p:tgtEl>
                                          <p:spTgt spid="74"/>
                                        </p:tgtEl>
                                        <p:attrNameLst>
                                          <p:attrName>style.visibility</p:attrName>
                                        </p:attrNameLst>
                                      </p:cBhvr>
                                      <p:to>
                                        <p:strVal val="visible"/>
                                      </p:to>
                                    </p:set>
                                    <p:anim calcmode="lin" valueType="num">
                                      <p:cBhvr additive="base">
                                        <p:cTn id="23" dur="500" fill="hold"/>
                                        <p:tgtEl>
                                          <p:spTgt spid="74"/>
                                        </p:tgtEl>
                                        <p:attrNameLst>
                                          <p:attrName>ppt_x</p:attrName>
                                        </p:attrNameLst>
                                      </p:cBhvr>
                                      <p:tavLst>
                                        <p:tav tm="0">
                                          <p:val>
                                            <p:strVal val="0-#ppt_w/2"/>
                                          </p:val>
                                        </p:tav>
                                        <p:tav tm="100000">
                                          <p:val>
                                            <p:strVal val="#ppt_x"/>
                                          </p:val>
                                        </p:tav>
                                      </p:tavLst>
                                    </p:anim>
                                    <p:anim calcmode="lin" valueType="num">
                                      <p:cBhvr additive="base">
                                        <p:cTn id="24" dur="500" fill="hold"/>
                                        <p:tgtEl>
                                          <p:spTgt spid="74"/>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71"/>
                                        </p:tgtEl>
                                        <p:attrNameLst>
                                          <p:attrName>style.visibility</p:attrName>
                                        </p:attrNameLst>
                                      </p:cBhvr>
                                      <p:to>
                                        <p:strVal val="visible"/>
                                      </p:to>
                                    </p:set>
                                    <p:anim calcmode="lin" valueType="num">
                                      <p:cBhvr additive="base">
                                        <p:cTn id="28" dur="500" fill="hold"/>
                                        <p:tgtEl>
                                          <p:spTgt spid="71"/>
                                        </p:tgtEl>
                                        <p:attrNameLst>
                                          <p:attrName>ppt_x</p:attrName>
                                        </p:attrNameLst>
                                      </p:cBhvr>
                                      <p:tavLst>
                                        <p:tav tm="0">
                                          <p:val>
                                            <p:strVal val="1+#ppt_w/2"/>
                                          </p:val>
                                        </p:tav>
                                        <p:tav tm="100000">
                                          <p:val>
                                            <p:strVal val="#ppt_x"/>
                                          </p:val>
                                        </p:tav>
                                      </p:tavLst>
                                    </p:anim>
                                    <p:anim calcmode="lin" valueType="num">
                                      <p:cBhvr additive="base">
                                        <p:cTn id="29" dur="500" fill="hold"/>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593</Words>
  <Application>Microsoft Office PowerPoint</Application>
  <PresentationFormat>宽屏</PresentationFormat>
  <Paragraphs>169</Paragraphs>
  <Slides>17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阿里巴巴普惠体 R</vt:lpstr>
      <vt:lpstr>宋体</vt:lpstr>
      <vt:lpstr>Arial</vt:lpstr>
      <vt:lpstr>Calibri</vt:lpstr>
      <vt:lpstr>Helvetica</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7</cp:revision>
  <dcterms:created xsi:type="dcterms:W3CDTF">2019-06-12T06:58:00Z</dcterms:created>
  <dcterms:modified xsi:type="dcterms:W3CDTF">2021-01-05T16:15:32Z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