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2"/>
  </p:notesMasterIdLst>
  <p:handoutMasterIdLst>
    <p:handoutMasterId r:id="rId23"/>
  </p:handoutMasterIdLst>
  <p:sldIdLst>
    <p:sldId id="3275" r:id="rId2"/>
    <p:sldId id="3276" r:id="rId3"/>
    <p:sldId id="3238" r:id="rId4"/>
    <p:sldId id="3302" r:id="rId5"/>
    <p:sldId id="3303" r:id="rId6"/>
    <p:sldId id="3309" r:id="rId7"/>
    <p:sldId id="3310" r:id="rId8"/>
    <p:sldId id="352" r:id="rId9"/>
    <p:sldId id="495" r:id="rId10"/>
    <p:sldId id="496" r:id="rId11"/>
    <p:sldId id="497" r:id="rId12"/>
    <p:sldId id="3312" r:id="rId13"/>
    <p:sldId id="499" r:id="rId14"/>
    <p:sldId id="501" r:id="rId15"/>
    <p:sldId id="504" r:id="rId16"/>
    <p:sldId id="3313" r:id="rId17"/>
    <p:sldId id="506" r:id="rId18"/>
    <p:sldId id="508" r:id="rId19"/>
    <p:sldId id="509" r:id="rId20"/>
    <p:sldId id="3314" r:id="rId21"/>
  </p:sldIdLst>
  <p:sldSz cx="12858750" cy="7232650"/>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68">
          <p15:clr>
            <a:srgbClr val="A4A3A4"/>
          </p15:clr>
        </p15:guide>
        <p15:guide id="2" orient="horz" pos="4133">
          <p15:clr>
            <a:srgbClr val="A4A3A4"/>
          </p15:clr>
        </p15:guide>
        <p15:guide id="3" pos="4050">
          <p15:clr>
            <a:srgbClr val="A4A3A4"/>
          </p15:clr>
        </p15:guide>
        <p15:guide id="4" pos="7588">
          <p15:clr>
            <a:srgbClr val="A4A3A4"/>
          </p15:clr>
        </p15:guide>
        <p15:guide id="5" pos="374">
          <p15:clr>
            <a:srgbClr val="A4A3A4"/>
          </p15:clr>
        </p15:guide>
        <p15:guide id="6" pos="132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00000"/>
    <a:srgbClr val="CE3418"/>
    <a:srgbClr val="60798D"/>
    <a:srgbClr val="E7A76A"/>
    <a:srgbClr val="525C66"/>
    <a:srgbClr val="FCFCFC"/>
    <a:srgbClr val="F6F6F6"/>
    <a:srgbClr val="900000"/>
    <a:srgbClr val="0FC7D3"/>
    <a:srgbClr val="EC20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4" autoAdjust="0"/>
    <p:restoredTop sz="92986" autoAdjust="0"/>
  </p:normalViewPr>
  <p:slideViewPr>
    <p:cSldViewPr>
      <p:cViewPr varScale="1">
        <p:scale>
          <a:sx n="108" d="100"/>
          <a:sy n="108" d="100"/>
        </p:scale>
        <p:origin x="552" y="114"/>
      </p:cViewPr>
      <p:guideLst>
        <p:guide orient="horz" pos="368"/>
        <p:guide orient="horz" pos="4133"/>
        <p:guide pos="4050"/>
        <p:guide pos="7588"/>
        <p:guide pos="374"/>
        <p:guide pos="1327"/>
      </p:guideLst>
    </p:cSldViewPr>
  </p:slideViewPr>
  <p:outlineViewPr>
    <p:cViewPr>
      <p:scale>
        <a:sx n="100" d="100"/>
        <a:sy n="100" d="100"/>
      </p:scale>
      <p:origin x="0" y="-14412"/>
    </p:cViewPr>
  </p:outlineViewPr>
  <p:notesTextViewPr>
    <p:cViewPr>
      <p:scale>
        <a:sx n="1" d="1"/>
        <a:sy n="1" d="1"/>
      </p:scale>
      <p:origin x="0" y="0"/>
    </p:cViewPr>
  </p:notesTextViewPr>
  <p:sorterViewPr>
    <p:cViewPr>
      <p:scale>
        <a:sx n="132" d="100"/>
        <a:sy n="132" d="100"/>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3765" rtl="0" eaLnBrk="1" latinLnBrk="0" hangingPunct="1">
      <a:defRPr sz="1300" kern="1200">
        <a:solidFill>
          <a:schemeClr val="tx1"/>
        </a:solidFill>
        <a:latin typeface="+mn-lt"/>
        <a:ea typeface="+mn-ea"/>
        <a:cs typeface="+mn-cs"/>
      </a:defRPr>
    </a:lvl6pPr>
    <a:lvl7pPr marL="2742565" algn="l" defTabSz="913765" rtl="0" eaLnBrk="1" latinLnBrk="0" hangingPunct="1">
      <a:defRPr sz="1300" kern="1200">
        <a:solidFill>
          <a:schemeClr val="tx1"/>
        </a:solidFill>
        <a:latin typeface="+mn-lt"/>
        <a:ea typeface="+mn-ea"/>
        <a:cs typeface="+mn-cs"/>
      </a:defRPr>
    </a:lvl7pPr>
    <a:lvl8pPr marL="3199765" algn="l" defTabSz="913765" rtl="0" eaLnBrk="1" latinLnBrk="0" hangingPunct="1">
      <a:defRPr sz="1300" kern="1200">
        <a:solidFill>
          <a:schemeClr val="tx1"/>
        </a:solidFill>
        <a:latin typeface="+mn-lt"/>
        <a:ea typeface="+mn-ea"/>
        <a:cs typeface="+mn-cs"/>
      </a:defRPr>
    </a:lvl8pPr>
    <a:lvl9pPr marL="3656965" algn="l" defTabSz="91376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A28D21-2707-4CA8-BBC0-E072FA1B7B82}"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제목 슬라이드">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自定义版式">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自定义版式">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43A93E93-166D-47F5-9EF1-ACEABE24AEEA}" type="datetimeFigureOut">
              <a:rPr lang="zh-CN" altLang="en-US" smtClean="0"/>
              <a:t>2021/1/6</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9"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9" name="TextBox 18"/>
          <p:cNvSpPr txBox="1"/>
          <p:nvPr/>
        </p:nvSpPr>
        <p:spPr>
          <a:xfrm>
            <a:off x="1677373" y="3551089"/>
            <a:ext cx="3663247" cy="661720"/>
          </a:xfrm>
          <a:prstGeom prst="rect">
            <a:avLst/>
          </a:prstGeom>
          <a:noFill/>
        </p:spPr>
        <p:txBody>
          <a:bodyPr wrap="none" rtlCol="0">
            <a:spAutoFit/>
          </a:bodyPr>
          <a:lstStyle/>
          <a:p>
            <a:r>
              <a:rPr lang="en-US" sz="3700" b="1" spc="600" dirty="0">
                <a:solidFill>
                  <a:srgbClr val="60798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EDUCATION</a:t>
            </a:r>
          </a:p>
        </p:txBody>
      </p:sp>
      <p:sp>
        <p:nvSpPr>
          <p:cNvPr id="10" name="TextBox 13"/>
          <p:cNvSpPr txBox="1"/>
          <p:nvPr/>
        </p:nvSpPr>
        <p:spPr>
          <a:xfrm>
            <a:off x="1643845" y="2345244"/>
            <a:ext cx="3478837" cy="1061829"/>
          </a:xfrm>
          <a:prstGeom prst="rect">
            <a:avLst/>
          </a:prstGeom>
          <a:noFill/>
        </p:spPr>
        <p:txBody>
          <a:bodyPr wrap="none" rtlCol="0">
            <a:spAutoFit/>
          </a:bodyPr>
          <a:lstStyle/>
          <a:p>
            <a:r>
              <a:rPr lang="en-US" sz="6300" b="1" dirty="0">
                <a:solidFill>
                  <a:srgbClr val="60798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RESUME</a:t>
            </a:r>
            <a:endParaRPr lang="en-US" sz="6300" dirty="0">
              <a:solidFill>
                <a:srgbClr val="60798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1" name="矩形 259"/>
          <p:cNvSpPr>
            <a:spLocks noChangeArrowheads="1"/>
          </p:cNvSpPr>
          <p:nvPr/>
        </p:nvSpPr>
        <p:spPr bwMode="auto">
          <a:xfrm>
            <a:off x="5023662" y="2311067"/>
            <a:ext cx="2304662"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6800" b="1" spc="600"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自我</a:t>
            </a:r>
            <a:endParaRPr lang="en-US" altLang="zh-CN" sz="6800" b="1" spc="600"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矩形 259"/>
          <p:cNvSpPr>
            <a:spLocks noChangeArrowheads="1"/>
          </p:cNvSpPr>
          <p:nvPr/>
        </p:nvSpPr>
        <p:spPr bwMode="auto">
          <a:xfrm>
            <a:off x="5023662" y="3217957"/>
            <a:ext cx="2304662"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lgn="ctr"/>
            <a:r>
              <a:rPr lang="zh-CN" altLang="en-US" sz="6800" b="1" spc="600"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介绍</a:t>
            </a:r>
            <a:endParaRPr lang="en-US" altLang="zh-CN" sz="6800" b="1" spc="600"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3" name="组合 12"/>
          <p:cNvGrpSpPr/>
          <p:nvPr/>
        </p:nvGrpSpPr>
        <p:grpSpPr>
          <a:xfrm>
            <a:off x="1779989" y="3325617"/>
            <a:ext cx="3329544" cy="231956"/>
            <a:chOff x="5506222" y="3382949"/>
            <a:chExt cx="3329544" cy="231956"/>
          </a:xfrm>
          <a:solidFill>
            <a:srgbClr val="60798D"/>
          </a:solidFill>
        </p:grpSpPr>
        <p:sp>
          <p:nvSpPr>
            <p:cNvPr id="14" name="椭圆 13"/>
            <p:cNvSpPr/>
            <p:nvPr/>
          </p:nvSpPr>
          <p:spPr>
            <a:xfrm>
              <a:off x="7571282"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8087547"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8603810"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6022487"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538752"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7055017"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5506222"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l="37415"/>
          <a:stretch>
            <a:fillRect/>
          </a:stretch>
        </p:blipFill>
        <p:spPr>
          <a:xfrm>
            <a:off x="7019566" y="0"/>
            <a:ext cx="5839184" cy="723265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7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11"/>
                                        </p:tgtEl>
                                        <p:attrNameLst>
                                          <p:attrName>ppt_y</p:attrName>
                                        </p:attrNameLst>
                                      </p:cBhvr>
                                      <p:tavLst>
                                        <p:tav tm="0">
                                          <p:val>
                                            <p:strVal val="#ppt_y"/>
                                          </p:val>
                                        </p:tav>
                                        <p:tav tm="100000">
                                          <p:val>
                                            <p:strVal val="#ppt_y"/>
                                          </p:val>
                                        </p:tav>
                                      </p:tavLst>
                                    </p:anim>
                                    <p:anim calcmode="lin" valueType="num">
                                      <p:cBhvr>
                                        <p:cTn id="9" dur="7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11"/>
                                        </p:tgtEl>
                                      </p:cBhvr>
                                    </p:animEffect>
                                  </p:childTnLst>
                                </p:cTn>
                              </p:par>
                            </p:childTnLst>
                          </p:cTn>
                        </p:par>
                        <p:par>
                          <p:cTn id="12" fill="hold">
                            <p:stCondLst>
                              <p:cond delay="824"/>
                            </p:stCondLst>
                            <p:childTnLst>
                              <p:par>
                                <p:cTn id="13" presetID="26" presetClass="emph" presetSubtype="0" fill="hold" grpId="1" nodeType="afterEffect">
                                  <p:stCondLst>
                                    <p:cond delay="0"/>
                                  </p:stCondLst>
                                  <p:iterate type="lt">
                                    <p:tmAbs val="0"/>
                                  </p:iterate>
                                  <p:childTnLst>
                                    <p:animEffect transition="out" filter="fade">
                                      <p:cBhvr>
                                        <p:cTn id="14" dur="750" tmFilter="0, 0; .2, .5; .8, .5; 1, 0"/>
                                        <p:tgtEl>
                                          <p:spTgt spid="11"/>
                                        </p:tgtEl>
                                      </p:cBhvr>
                                    </p:animEffect>
                                    <p:animScale>
                                      <p:cBhvr>
                                        <p:cTn id="15" dur="375" autoRev="1" fill="hold"/>
                                        <p:tgtEl>
                                          <p:spTgt spid="11"/>
                                        </p:tgtEl>
                                      </p:cBhvr>
                                      <p:by x="105000" y="105000"/>
                                    </p:animScale>
                                  </p:childTnLst>
                                </p:cTn>
                              </p:par>
                            </p:childTnLst>
                          </p:cTn>
                        </p:par>
                        <p:par>
                          <p:cTn id="16" fill="hold">
                            <p:stCondLst>
                              <p:cond delay="1575"/>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2"/>
                                        </p:tgtEl>
                                        <p:attrNameLst>
                                          <p:attrName>style.visibility</p:attrName>
                                        </p:attrNameLst>
                                      </p:cBhvr>
                                      <p:to>
                                        <p:strVal val="visible"/>
                                      </p:to>
                                    </p:set>
                                    <p:anim calcmode="lin" valueType="num">
                                      <p:cBhvr>
                                        <p:cTn id="19" dur="75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0" dur="750" fill="hold"/>
                                        <p:tgtEl>
                                          <p:spTgt spid="12"/>
                                        </p:tgtEl>
                                        <p:attrNameLst>
                                          <p:attrName>ppt_y</p:attrName>
                                        </p:attrNameLst>
                                      </p:cBhvr>
                                      <p:tavLst>
                                        <p:tav tm="0">
                                          <p:val>
                                            <p:strVal val="#ppt_y"/>
                                          </p:val>
                                        </p:tav>
                                        <p:tav tm="100000">
                                          <p:val>
                                            <p:strVal val="#ppt_y"/>
                                          </p:val>
                                        </p:tav>
                                      </p:tavLst>
                                    </p:anim>
                                    <p:anim calcmode="lin" valueType="num">
                                      <p:cBhvr>
                                        <p:cTn id="21" dur="75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2" dur="75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750" tmFilter="0,0; .5, 1; 1, 1"/>
                                        <p:tgtEl>
                                          <p:spTgt spid="12"/>
                                        </p:tgtEl>
                                      </p:cBhvr>
                                    </p:animEffect>
                                  </p:childTnLst>
                                </p:cTn>
                              </p:par>
                            </p:childTnLst>
                          </p:cTn>
                        </p:par>
                        <p:par>
                          <p:cTn id="24" fill="hold">
                            <p:stCondLst>
                              <p:cond delay="2400"/>
                            </p:stCondLst>
                            <p:childTnLst>
                              <p:par>
                                <p:cTn id="25" presetID="26" presetClass="emph" presetSubtype="0" fill="hold" grpId="1" nodeType="afterEffect">
                                  <p:stCondLst>
                                    <p:cond delay="0"/>
                                  </p:stCondLst>
                                  <p:iterate type="lt">
                                    <p:tmAbs val="0"/>
                                  </p:iterate>
                                  <p:childTnLst>
                                    <p:animEffect transition="out" filter="fade">
                                      <p:cBhvr>
                                        <p:cTn id="26" dur="750" tmFilter="0, 0; .2, .5; .8, .5; 1, 0"/>
                                        <p:tgtEl>
                                          <p:spTgt spid="12"/>
                                        </p:tgtEl>
                                      </p:cBhvr>
                                    </p:animEffect>
                                    <p:animScale>
                                      <p:cBhvr>
                                        <p:cTn id="27" dur="375" autoRev="1" fill="hold"/>
                                        <p:tgtEl>
                                          <p:spTgt spid="12"/>
                                        </p:tgtEl>
                                      </p:cBhvr>
                                      <p:by x="105000" y="105000"/>
                                    </p:animScale>
                                  </p:childTnLst>
                                </p:cTn>
                              </p:par>
                            </p:childTnLst>
                          </p:cTn>
                        </p:par>
                        <p:par>
                          <p:cTn id="28" fill="hold">
                            <p:stCondLst>
                              <p:cond delay="3150"/>
                            </p:stCondLst>
                            <p:childTnLst>
                              <p:par>
                                <p:cTn id="29" presetID="16" presetClass="entr" presetSubtype="21"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750"/>
                                        <p:tgtEl>
                                          <p:spTgt spid="13"/>
                                        </p:tgtEl>
                                      </p:cBhvr>
                                    </p:animEffect>
                                  </p:childTnLst>
                                </p:cTn>
                              </p:par>
                            </p:childTnLst>
                          </p:cTn>
                        </p:par>
                        <p:par>
                          <p:cTn id="32" fill="hold">
                            <p:stCondLst>
                              <p:cond delay="4150"/>
                            </p:stCondLst>
                            <p:childTnLst>
                              <p:par>
                                <p:cTn id="33" presetID="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1+#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1" grpId="1"/>
      <p:bldP spid="12" grpId="0"/>
      <p:bldP spid="1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flipH="1">
            <a:off x="5538547" y="1528093"/>
            <a:ext cx="6146307" cy="4360023"/>
            <a:chOff x="4451635" y="2076182"/>
            <a:chExt cx="6801698" cy="4044937"/>
          </a:xfrm>
        </p:grpSpPr>
        <p:sp>
          <p:nvSpPr>
            <p:cNvPr id="11" name="矩形 10"/>
            <p:cNvSpPr/>
            <p:nvPr/>
          </p:nvSpPr>
          <p:spPr>
            <a:xfrm>
              <a:off x="4451635" y="2076182"/>
              <a:ext cx="3370291" cy="1978361"/>
            </a:xfrm>
            <a:prstGeom prst="rect">
              <a:avLst/>
            </a:prstGeom>
            <a:pattFill prst="pct5">
              <a:fgClr>
                <a:srgbClr val="60798D"/>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lIns="96411" tIns="48205" rIns="96411" bIns="48205" rtlCol="0" anchor="ctr"/>
            <a:lstStyle/>
            <a:p>
              <a:pPr algn="ctr"/>
              <a:endParaRPr kumimoji="1" lang="zh-CN" altLang="en-US" sz="1685" dirty="0">
                <a:solidFill>
                  <a:prstClr val="white"/>
                </a:solidFill>
                <a:latin typeface="宋体" panose="02010600030101010101" pitchFamily="2" charset="-122"/>
                <a:ea typeface="宋体" panose="02010600030101010101" pitchFamily="2" charset="-122"/>
              </a:endParaRPr>
            </a:p>
          </p:txBody>
        </p:sp>
        <p:grpSp>
          <p:nvGrpSpPr>
            <p:cNvPr id="12" name="组合 11"/>
            <p:cNvGrpSpPr/>
            <p:nvPr/>
          </p:nvGrpSpPr>
          <p:grpSpPr>
            <a:xfrm>
              <a:off x="4451636" y="2076182"/>
              <a:ext cx="6801697" cy="4044937"/>
              <a:chOff x="4451636" y="2076182"/>
              <a:chExt cx="6801697" cy="4044937"/>
            </a:xfrm>
          </p:grpSpPr>
          <p:sp>
            <p:nvSpPr>
              <p:cNvPr id="13" name="矩形 12"/>
              <p:cNvSpPr/>
              <p:nvPr/>
            </p:nvSpPr>
            <p:spPr>
              <a:xfrm>
                <a:off x="7894253" y="4142758"/>
                <a:ext cx="3359080" cy="1978361"/>
              </a:xfrm>
              <a:prstGeom prst="rect">
                <a:avLst/>
              </a:prstGeom>
              <a:pattFill prst="pct5">
                <a:fgClr>
                  <a:srgbClr val="60798D"/>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lIns="96411" tIns="48205" rIns="96411" bIns="48205" rtlCol="0" anchor="ctr"/>
              <a:lstStyle/>
              <a:p>
                <a:pPr algn="ctr"/>
                <a:endParaRPr kumimoji="1" lang="zh-CN" altLang="en-US" sz="1685" dirty="0">
                  <a:solidFill>
                    <a:prstClr val="white"/>
                  </a:solidFill>
                  <a:latin typeface="宋体" panose="02010600030101010101" pitchFamily="2" charset="-122"/>
                  <a:ea typeface="宋体" panose="02010600030101010101" pitchFamily="2" charset="-122"/>
                </a:endParaRPr>
              </a:p>
            </p:txBody>
          </p:sp>
          <p:grpSp>
            <p:nvGrpSpPr>
              <p:cNvPr id="15" name="组合 14"/>
              <p:cNvGrpSpPr/>
              <p:nvPr/>
            </p:nvGrpSpPr>
            <p:grpSpPr>
              <a:xfrm flipV="1">
                <a:off x="4451636" y="2076182"/>
                <a:ext cx="6801696" cy="4032241"/>
                <a:chOff x="4451636" y="2098484"/>
                <a:chExt cx="6801696" cy="4032241"/>
              </a:xfrm>
            </p:grpSpPr>
            <p:sp>
              <p:nvSpPr>
                <p:cNvPr id="16" name="矩形 15"/>
                <p:cNvSpPr/>
                <p:nvPr/>
              </p:nvSpPr>
              <p:spPr>
                <a:xfrm flipV="1">
                  <a:off x="4451636" y="2098484"/>
                  <a:ext cx="3370291" cy="1978362"/>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265" dirty="0">
                      <a:solidFill>
                        <a:srgbClr val="F8F8F8"/>
                      </a:solidFill>
                      <a:latin typeface="阿里巴巴普惠体 R" panose="00020600040101010101" charset="-122"/>
                      <a:ea typeface="阿里巴巴普惠体 R" panose="00020600040101010101" charset="-122"/>
                      <a:cs typeface="阿里巴巴普惠体 R" panose="00020600040101010101" charset="-122"/>
                    </a:rPr>
                    <a:t>您的文字内容您的文字内容您的文字内容您的文字内容您的文字内容您的文字内容您的文字内容</a:t>
                  </a:r>
                  <a:endParaRPr lang="zh-CN" altLang="en-US" sz="1265" dirty="0">
                    <a:latin typeface="宋体" panose="02010600030101010101" pitchFamily="2" charset="-122"/>
                    <a:ea typeface="宋体" panose="02010600030101010101" pitchFamily="2" charset="-122"/>
                  </a:endParaRPr>
                </a:p>
              </p:txBody>
            </p:sp>
            <p:sp>
              <p:nvSpPr>
                <p:cNvPr id="17" name="矩形 16"/>
                <p:cNvSpPr/>
                <p:nvPr/>
              </p:nvSpPr>
              <p:spPr>
                <a:xfrm flipV="1">
                  <a:off x="7875947" y="4152363"/>
                  <a:ext cx="3377385" cy="1978362"/>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265" dirty="0">
                      <a:solidFill>
                        <a:srgbClr val="F8F8F8"/>
                      </a:solidFill>
                      <a:latin typeface="阿里巴巴普惠体 R" panose="00020600040101010101" charset="-122"/>
                      <a:ea typeface="阿里巴巴普惠体 R" panose="00020600040101010101" charset="-122"/>
                      <a:cs typeface="阿里巴巴普惠体 R" panose="00020600040101010101" charset="-122"/>
                    </a:rPr>
                    <a:t>您的文字内容您的文字内容您的文字内容您的文字内容您的文字内容您的文字内容您的文字内容</a:t>
                  </a:r>
                  <a:endParaRPr lang="zh-CN" altLang="en-US" sz="1265" dirty="0">
                    <a:latin typeface="宋体" panose="02010600030101010101" pitchFamily="2" charset="-122"/>
                    <a:ea typeface="宋体" panose="02010600030101010101" pitchFamily="2" charset="-122"/>
                  </a:endParaRPr>
                </a:p>
              </p:txBody>
            </p:sp>
          </p:grpSp>
        </p:grpSp>
      </p:grpSp>
      <p:sp>
        <p:nvSpPr>
          <p:cNvPr id="18" name="文本框 17"/>
          <p:cNvSpPr txBox="1"/>
          <p:nvPr/>
        </p:nvSpPr>
        <p:spPr>
          <a:xfrm>
            <a:off x="1388815" y="2536205"/>
            <a:ext cx="2853822" cy="3596369"/>
          </a:xfrm>
          <a:prstGeom prst="rect">
            <a:avLst/>
          </a:prstGeom>
          <a:noFill/>
          <a:effectLst/>
        </p:spPr>
        <p:txBody>
          <a:bodyPr wrap="square" rtlCol="0">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9" name="文本框 29"/>
          <p:cNvSpPr txBox="1"/>
          <p:nvPr/>
        </p:nvSpPr>
        <p:spPr>
          <a:xfrm>
            <a:off x="1421498" y="1742213"/>
            <a:ext cx="2133918" cy="676467"/>
          </a:xfrm>
          <a:prstGeom prst="rect">
            <a:avLst/>
          </a:prstGeom>
          <a:noFill/>
          <a:effectLst/>
        </p:spPr>
        <p:txBody>
          <a:bodyPr wrap="none" rtlCol="0">
            <a:spAutoFit/>
          </a:bodyPr>
          <a:lstStyle/>
          <a:p>
            <a:r>
              <a:rPr lang="zh-CN" altLang="en-US" sz="3795"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endParaRPr lang="en-US" altLang="zh-CN" sz="3795" b="1" dirty="0">
              <a:solidFill>
                <a:schemeClr val="bg2">
                  <a:lumMod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250"/>
                                        <p:tgtEl>
                                          <p:spTgt spid="18"/>
                                        </p:tgtEl>
                                      </p:cBhvr>
                                    </p:animEffect>
                                    <p:anim calcmode="lin" valueType="num">
                                      <p:cBhvr>
                                        <p:cTn id="14" dur="250" fill="hold"/>
                                        <p:tgtEl>
                                          <p:spTgt spid="18"/>
                                        </p:tgtEl>
                                        <p:attrNameLst>
                                          <p:attrName>ppt_x</p:attrName>
                                        </p:attrNameLst>
                                      </p:cBhvr>
                                      <p:tavLst>
                                        <p:tav tm="0">
                                          <p:val>
                                            <p:strVal val="#ppt_x"/>
                                          </p:val>
                                        </p:tav>
                                        <p:tav tm="100000">
                                          <p:val>
                                            <p:strVal val="#ppt_x"/>
                                          </p:val>
                                        </p:tav>
                                      </p:tavLst>
                                    </p:anim>
                                    <p:anim calcmode="lin" valueType="num">
                                      <p:cBhvr>
                                        <p:cTn id="15" dur="250" fill="hold"/>
                                        <p:tgtEl>
                                          <p:spTgt spid="18"/>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250"/>
                                        <p:tgtEl>
                                          <p:spTgt spid="19"/>
                                        </p:tgtEl>
                                      </p:cBhvr>
                                    </p:animEffect>
                                    <p:anim calcmode="lin" valueType="num">
                                      <p:cBhvr>
                                        <p:cTn id="20" dur="250" fill="hold"/>
                                        <p:tgtEl>
                                          <p:spTgt spid="19"/>
                                        </p:tgtEl>
                                        <p:attrNameLst>
                                          <p:attrName>ppt_x</p:attrName>
                                        </p:attrNameLst>
                                      </p:cBhvr>
                                      <p:tavLst>
                                        <p:tav tm="0">
                                          <p:val>
                                            <p:strVal val="#ppt_x"/>
                                          </p:val>
                                        </p:tav>
                                        <p:tav tm="100000">
                                          <p:val>
                                            <p:strVal val="#ppt_x"/>
                                          </p:val>
                                        </p:tav>
                                      </p:tavLst>
                                    </p:anim>
                                    <p:anim calcmode="lin" valueType="num">
                                      <p:cBhvr>
                                        <p:cTn id="21" dur="25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7466796" y="1848682"/>
            <a:ext cx="3459755" cy="3444297"/>
            <a:chOff x="4490430" y="2434649"/>
            <a:chExt cx="3098806" cy="3084960"/>
          </a:xfrm>
          <a:solidFill>
            <a:srgbClr val="60798D"/>
          </a:solidFill>
        </p:grpSpPr>
        <p:grpSp>
          <p:nvGrpSpPr>
            <p:cNvPr id="11" name="组合 10"/>
            <p:cNvGrpSpPr/>
            <p:nvPr/>
          </p:nvGrpSpPr>
          <p:grpSpPr>
            <a:xfrm>
              <a:off x="4490430" y="2434649"/>
              <a:ext cx="3098806" cy="3084960"/>
              <a:chOff x="3933760" y="1343568"/>
              <a:chExt cx="4211732" cy="4192912"/>
            </a:xfrm>
            <a:grpFill/>
          </p:grpSpPr>
          <p:sp>
            <p:nvSpPr>
              <p:cNvPr id="59" name="圆角矩形 20"/>
              <p:cNvSpPr/>
              <p:nvPr/>
            </p:nvSpPr>
            <p:spPr>
              <a:xfrm>
                <a:off x="3933760" y="1349177"/>
                <a:ext cx="1990016" cy="1990018"/>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5" dirty="0">
                  <a:solidFill>
                    <a:schemeClr val="bg1">
                      <a:lumMod val="50000"/>
                    </a:schemeClr>
                  </a:solidFill>
                  <a:latin typeface="宋体" panose="02010600030101010101" pitchFamily="2" charset="-122"/>
                  <a:ea typeface="宋体" panose="02010600030101010101" pitchFamily="2" charset="-122"/>
                </a:endParaRPr>
              </a:p>
            </p:txBody>
          </p:sp>
          <p:sp>
            <p:nvSpPr>
              <p:cNvPr id="57" name="圆角矩形 18"/>
              <p:cNvSpPr/>
              <p:nvPr/>
            </p:nvSpPr>
            <p:spPr>
              <a:xfrm>
                <a:off x="6155475" y="1343568"/>
                <a:ext cx="1990017" cy="1990017"/>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5" dirty="0">
                  <a:solidFill>
                    <a:schemeClr val="bg1">
                      <a:lumMod val="50000"/>
                    </a:schemeClr>
                  </a:solidFill>
                  <a:latin typeface="宋体" panose="02010600030101010101" pitchFamily="2" charset="-122"/>
                  <a:ea typeface="宋体" panose="02010600030101010101" pitchFamily="2" charset="-122"/>
                </a:endParaRPr>
              </a:p>
            </p:txBody>
          </p:sp>
          <p:sp>
            <p:nvSpPr>
              <p:cNvPr id="55" name="圆角矩形 16"/>
              <p:cNvSpPr/>
              <p:nvPr/>
            </p:nvSpPr>
            <p:spPr>
              <a:xfrm>
                <a:off x="4002442" y="3526192"/>
                <a:ext cx="1990017" cy="1990017"/>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5" dirty="0">
                  <a:solidFill>
                    <a:schemeClr val="bg1">
                      <a:lumMod val="50000"/>
                    </a:schemeClr>
                  </a:solidFill>
                  <a:latin typeface="宋体" panose="02010600030101010101" pitchFamily="2" charset="-122"/>
                  <a:ea typeface="宋体" panose="02010600030101010101" pitchFamily="2" charset="-122"/>
                </a:endParaRPr>
              </a:p>
            </p:txBody>
          </p:sp>
          <p:sp>
            <p:nvSpPr>
              <p:cNvPr id="53" name="圆角矩形 14"/>
              <p:cNvSpPr/>
              <p:nvPr/>
            </p:nvSpPr>
            <p:spPr>
              <a:xfrm>
                <a:off x="6155475" y="3546462"/>
                <a:ext cx="1990017" cy="1990018"/>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5" dirty="0">
                  <a:solidFill>
                    <a:schemeClr val="bg1">
                      <a:lumMod val="50000"/>
                    </a:schemeClr>
                  </a:solidFill>
                  <a:latin typeface="宋体" panose="02010600030101010101" pitchFamily="2" charset="-122"/>
                  <a:ea typeface="宋体" panose="02010600030101010101" pitchFamily="2" charset="-122"/>
                </a:endParaRPr>
              </a:p>
            </p:txBody>
          </p:sp>
        </p:grpSp>
        <p:grpSp>
          <p:nvGrpSpPr>
            <p:cNvPr id="15" name="组合 14"/>
            <p:cNvGrpSpPr/>
            <p:nvPr/>
          </p:nvGrpSpPr>
          <p:grpSpPr>
            <a:xfrm>
              <a:off x="5077587" y="4591793"/>
              <a:ext cx="414487" cy="391081"/>
              <a:chOff x="3098700" y="5569159"/>
              <a:chExt cx="642147" cy="605886"/>
            </a:xfrm>
            <a:grpFill/>
          </p:grpSpPr>
          <p:sp>
            <p:nvSpPr>
              <p:cNvPr id="29" name="Freeform 349"/>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310" tIns="36155" rIns="72310" bIns="36155" numCol="1" anchor="t" anchorCtr="0" compatLnSpc="1"/>
              <a:lstStyle/>
              <a:p>
                <a:endParaRPr lang="zh-CN" altLang="en-US" sz="1105" dirty="0">
                  <a:solidFill>
                    <a:schemeClr val="bg1">
                      <a:lumMod val="50000"/>
                    </a:schemeClr>
                  </a:solidFill>
                  <a:latin typeface="宋体" panose="02010600030101010101" pitchFamily="2" charset="-122"/>
                </a:endParaRPr>
              </a:p>
            </p:txBody>
          </p:sp>
          <p:sp>
            <p:nvSpPr>
              <p:cNvPr id="30" name="Freeform 350"/>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310" tIns="36155" rIns="72310" bIns="36155" numCol="1" anchor="t" anchorCtr="0" compatLnSpc="1"/>
              <a:lstStyle/>
              <a:p>
                <a:endParaRPr lang="zh-CN" altLang="en-US" sz="1105" dirty="0">
                  <a:solidFill>
                    <a:schemeClr val="bg1">
                      <a:lumMod val="50000"/>
                    </a:schemeClr>
                  </a:solidFill>
                  <a:latin typeface="宋体" panose="02010600030101010101" pitchFamily="2" charset="-122"/>
                </a:endParaRPr>
              </a:p>
            </p:txBody>
          </p:sp>
          <p:sp>
            <p:nvSpPr>
              <p:cNvPr id="31"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310" tIns="36155" rIns="72310" bIns="36155" numCol="1" anchor="t" anchorCtr="0" compatLnSpc="1"/>
              <a:lstStyle/>
              <a:p>
                <a:endParaRPr lang="zh-CN" altLang="en-US" sz="1105" dirty="0">
                  <a:solidFill>
                    <a:schemeClr val="bg1">
                      <a:lumMod val="50000"/>
                    </a:schemeClr>
                  </a:solidFill>
                  <a:latin typeface="宋体" panose="02010600030101010101" pitchFamily="2" charset="-122"/>
                </a:endParaRPr>
              </a:p>
            </p:txBody>
          </p:sp>
          <p:sp>
            <p:nvSpPr>
              <p:cNvPr id="32"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310" tIns="36155" rIns="72310" bIns="36155" numCol="1" anchor="t" anchorCtr="0" compatLnSpc="1"/>
              <a:lstStyle/>
              <a:p>
                <a:endParaRPr lang="zh-CN" altLang="en-US" sz="1105" dirty="0">
                  <a:solidFill>
                    <a:schemeClr val="bg1">
                      <a:lumMod val="50000"/>
                    </a:schemeClr>
                  </a:solidFill>
                  <a:latin typeface="宋体" panose="02010600030101010101" pitchFamily="2" charset="-122"/>
                </a:endParaRPr>
              </a:p>
            </p:txBody>
          </p:sp>
          <p:sp>
            <p:nvSpPr>
              <p:cNvPr id="33"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72310" tIns="36155" rIns="72310" bIns="36155" numCol="1" anchor="t" anchorCtr="0" compatLnSpc="1"/>
              <a:lstStyle/>
              <a:p>
                <a:endParaRPr lang="zh-CN" altLang="en-US" sz="1105" dirty="0">
                  <a:solidFill>
                    <a:schemeClr val="bg1">
                      <a:lumMod val="50000"/>
                    </a:schemeClr>
                  </a:solidFill>
                  <a:latin typeface="宋体" panose="02010600030101010101" pitchFamily="2" charset="-122"/>
                </a:endParaRPr>
              </a:p>
            </p:txBody>
          </p:sp>
        </p:grpSp>
        <p:grpSp>
          <p:nvGrpSpPr>
            <p:cNvPr id="16" name="组合 15"/>
            <p:cNvGrpSpPr/>
            <p:nvPr/>
          </p:nvGrpSpPr>
          <p:grpSpPr>
            <a:xfrm>
              <a:off x="6969090" y="4752035"/>
              <a:ext cx="44970" cy="137671"/>
              <a:chOff x="7347039" y="3370325"/>
              <a:chExt cx="69669" cy="213288"/>
            </a:xfrm>
            <a:grpFill/>
          </p:grpSpPr>
          <p:sp>
            <p:nvSpPr>
              <p:cNvPr id="18" name="Freeform 375"/>
              <p:cNvSpPr>
                <a:spLocks noEditPoints="1"/>
              </p:cNvSpPr>
              <p:nvPr/>
            </p:nvSpPr>
            <p:spPr bwMode="auto">
              <a:xfrm>
                <a:off x="7365313" y="3533075"/>
                <a:ext cx="51395" cy="50538"/>
              </a:xfrm>
              <a:custGeom>
                <a:avLst/>
                <a:gdLst>
                  <a:gd name="T0" fmla="*/ 38 w 76"/>
                  <a:gd name="T1" fmla="*/ 0 h 75"/>
                  <a:gd name="T2" fmla="*/ 0 w 76"/>
                  <a:gd name="T3" fmla="*/ 38 h 75"/>
                  <a:gd name="T4" fmla="*/ 38 w 76"/>
                  <a:gd name="T5" fmla="*/ 75 h 75"/>
                  <a:gd name="T6" fmla="*/ 76 w 76"/>
                  <a:gd name="T7" fmla="*/ 38 h 75"/>
                  <a:gd name="T8" fmla="*/ 38 w 76"/>
                  <a:gd name="T9" fmla="*/ 0 h 75"/>
                  <a:gd name="T10" fmla="*/ 38 w 76"/>
                  <a:gd name="T11" fmla="*/ 57 h 75"/>
                  <a:gd name="T12" fmla="*/ 18 w 76"/>
                  <a:gd name="T13" fmla="*/ 38 h 75"/>
                  <a:gd name="T14" fmla="*/ 38 w 76"/>
                  <a:gd name="T15" fmla="*/ 18 h 75"/>
                  <a:gd name="T16" fmla="*/ 58 w 76"/>
                  <a:gd name="T17" fmla="*/ 38 h 75"/>
                  <a:gd name="T18" fmla="*/ 38 w 76"/>
                  <a:gd name="T19" fmla="*/ 5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75">
                    <a:moveTo>
                      <a:pt x="38" y="0"/>
                    </a:moveTo>
                    <a:cubicBezTo>
                      <a:pt x="17" y="0"/>
                      <a:pt x="0" y="17"/>
                      <a:pt x="0" y="38"/>
                    </a:cubicBezTo>
                    <a:cubicBezTo>
                      <a:pt x="0" y="58"/>
                      <a:pt x="17" y="75"/>
                      <a:pt x="38" y="75"/>
                    </a:cubicBezTo>
                    <a:cubicBezTo>
                      <a:pt x="59" y="75"/>
                      <a:pt x="76" y="58"/>
                      <a:pt x="76" y="38"/>
                    </a:cubicBezTo>
                    <a:cubicBezTo>
                      <a:pt x="76" y="17"/>
                      <a:pt x="59" y="0"/>
                      <a:pt x="38" y="0"/>
                    </a:cubicBezTo>
                    <a:close/>
                    <a:moveTo>
                      <a:pt x="38" y="57"/>
                    </a:moveTo>
                    <a:cubicBezTo>
                      <a:pt x="27" y="57"/>
                      <a:pt x="18" y="48"/>
                      <a:pt x="18" y="38"/>
                    </a:cubicBezTo>
                    <a:cubicBezTo>
                      <a:pt x="18" y="27"/>
                      <a:pt x="27" y="18"/>
                      <a:pt x="38" y="18"/>
                    </a:cubicBezTo>
                    <a:cubicBezTo>
                      <a:pt x="49" y="18"/>
                      <a:pt x="58" y="27"/>
                      <a:pt x="58" y="38"/>
                    </a:cubicBezTo>
                    <a:cubicBezTo>
                      <a:pt x="58" y="48"/>
                      <a:pt x="49" y="57"/>
                      <a:pt x="38"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310" tIns="36155" rIns="72310" bIns="36155" numCol="1" anchor="t" anchorCtr="0" compatLnSpc="1"/>
              <a:lstStyle/>
              <a:p>
                <a:endParaRPr lang="zh-CN" altLang="en-US" sz="1105" dirty="0">
                  <a:solidFill>
                    <a:schemeClr val="bg1">
                      <a:lumMod val="50000"/>
                    </a:schemeClr>
                  </a:solidFill>
                  <a:latin typeface="宋体" panose="02010600030101010101" pitchFamily="2" charset="-122"/>
                </a:endParaRPr>
              </a:p>
            </p:txBody>
          </p:sp>
          <p:sp>
            <p:nvSpPr>
              <p:cNvPr id="27" name="Freeform 384"/>
              <p:cNvSpPr/>
              <p:nvPr/>
            </p:nvSpPr>
            <p:spPr bwMode="auto">
              <a:xfrm>
                <a:off x="7347039" y="3370325"/>
                <a:ext cx="55392" cy="15418"/>
              </a:xfrm>
              <a:custGeom>
                <a:avLst/>
                <a:gdLst>
                  <a:gd name="T0" fmla="*/ 74 w 82"/>
                  <a:gd name="T1" fmla="*/ 0 h 23"/>
                  <a:gd name="T2" fmla="*/ 9 w 82"/>
                  <a:gd name="T3" fmla="*/ 0 h 23"/>
                  <a:gd name="T4" fmla="*/ 0 w 82"/>
                  <a:gd name="T5" fmla="*/ 12 h 23"/>
                  <a:gd name="T6" fmla="*/ 9 w 82"/>
                  <a:gd name="T7" fmla="*/ 23 h 23"/>
                  <a:gd name="T8" fmla="*/ 74 w 82"/>
                  <a:gd name="T9" fmla="*/ 23 h 23"/>
                  <a:gd name="T10" fmla="*/ 82 w 82"/>
                  <a:gd name="T11" fmla="*/ 12 h 23"/>
                  <a:gd name="T12" fmla="*/ 74 w 8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82" h="23">
                    <a:moveTo>
                      <a:pt x="74" y="0"/>
                    </a:moveTo>
                    <a:cubicBezTo>
                      <a:pt x="9" y="0"/>
                      <a:pt x="9" y="0"/>
                      <a:pt x="9" y="0"/>
                    </a:cubicBezTo>
                    <a:cubicBezTo>
                      <a:pt x="4" y="0"/>
                      <a:pt x="0" y="5"/>
                      <a:pt x="0" y="12"/>
                    </a:cubicBezTo>
                    <a:cubicBezTo>
                      <a:pt x="0" y="18"/>
                      <a:pt x="4" y="23"/>
                      <a:pt x="9" y="23"/>
                    </a:cubicBezTo>
                    <a:cubicBezTo>
                      <a:pt x="74" y="23"/>
                      <a:pt x="74" y="23"/>
                      <a:pt x="74" y="23"/>
                    </a:cubicBezTo>
                    <a:cubicBezTo>
                      <a:pt x="79" y="23"/>
                      <a:pt x="82" y="18"/>
                      <a:pt x="82" y="12"/>
                    </a:cubicBezTo>
                    <a:cubicBezTo>
                      <a:pt x="82" y="5"/>
                      <a:pt x="79" y="0"/>
                      <a:pt x="7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310" tIns="36155" rIns="72310" bIns="36155" numCol="1" anchor="t" anchorCtr="0" compatLnSpc="1"/>
              <a:lstStyle/>
              <a:p>
                <a:endParaRPr lang="zh-CN" altLang="en-US" sz="1105" dirty="0">
                  <a:solidFill>
                    <a:schemeClr val="bg1">
                      <a:lumMod val="50000"/>
                    </a:schemeClr>
                  </a:solidFill>
                  <a:latin typeface="宋体" panose="02010600030101010101" pitchFamily="2" charset="-122"/>
                </a:endParaRPr>
              </a:p>
            </p:txBody>
          </p:sp>
        </p:grpSp>
      </p:grpSp>
      <p:grpSp>
        <p:nvGrpSpPr>
          <p:cNvPr id="61" name="Group 22"/>
          <p:cNvGrpSpPr/>
          <p:nvPr/>
        </p:nvGrpSpPr>
        <p:grpSpPr bwMode="auto">
          <a:xfrm>
            <a:off x="1820863" y="1807058"/>
            <a:ext cx="1279442" cy="568045"/>
            <a:chOff x="0" y="0"/>
            <a:chExt cx="1131895" cy="504056"/>
          </a:xfrm>
          <a:solidFill>
            <a:srgbClr val="60798D"/>
          </a:solidFill>
        </p:grpSpPr>
        <p:sp>
          <p:nvSpPr>
            <p:cNvPr id="62"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95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宋体" panose="02010600030101010101" pitchFamily="2" charset="-122"/>
              </a:endParaRPr>
            </a:p>
          </p:txBody>
        </p:sp>
        <p:sp>
          <p:nvSpPr>
            <p:cNvPr id="63" name="文本框 47"/>
            <p:cNvSpPr>
              <a:spLocks noChangeArrowheads="1"/>
            </p:cNvSpPr>
            <p:nvPr/>
          </p:nvSpPr>
          <p:spPr bwMode="auto">
            <a:xfrm>
              <a:off x="51774" y="41772"/>
              <a:ext cx="1080121" cy="3699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1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方正兰亭细黑_GBK" charset="-122"/>
                </a:rPr>
                <a:t>标题一</a:t>
              </a:r>
            </a:p>
          </p:txBody>
        </p:sp>
      </p:grpSp>
      <p:sp>
        <p:nvSpPr>
          <p:cNvPr id="64" name="矩形 60"/>
          <p:cNvSpPr>
            <a:spLocks noChangeArrowheads="1"/>
          </p:cNvSpPr>
          <p:nvPr/>
        </p:nvSpPr>
        <p:spPr bwMode="auto">
          <a:xfrm>
            <a:off x="3314067" y="1744117"/>
            <a:ext cx="3766089" cy="72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310" tIns="36155" rIns="72310" bIns="36155">
            <a:spAutoFit/>
          </a:bodyPr>
          <a:lstStyle/>
          <a:p>
            <a:pPr>
              <a:lnSpc>
                <a:spcPct val="130000"/>
              </a:lnSpc>
            </a:pPr>
            <a:r>
              <a:rPr lang="zh-CN" altLang="en-US"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30000"/>
              </a:lnSpc>
            </a:pPr>
            <a:r>
              <a:rPr lang="zh-CN" altLang="en-US"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65" name="Group 22"/>
          <p:cNvGrpSpPr/>
          <p:nvPr/>
        </p:nvGrpSpPr>
        <p:grpSpPr bwMode="auto">
          <a:xfrm>
            <a:off x="1820863" y="2803282"/>
            <a:ext cx="1279442" cy="568045"/>
            <a:chOff x="0" y="0"/>
            <a:chExt cx="1131895" cy="504056"/>
          </a:xfrm>
          <a:solidFill>
            <a:srgbClr val="60798D"/>
          </a:solidFill>
        </p:grpSpPr>
        <p:sp>
          <p:nvSpPr>
            <p:cNvPr id="66"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950">
                <a:solidFill>
                  <a:schemeClr val="bg1">
                    <a:lumMod val="50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宋体" panose="02010600030101010101" pitchFamily="2" charset="-122"/>
              </a:endParaRPr>
            </a:p>
          </p:txBody>
        </p:sp>
        <p:sp>
          <p:nvSpPr>
            <p:cNvPr id="67" name="文本框 47"/>
            <p:cNvSpPr>
              <a:spLocks noChangeArrowheads="1"/>
            </p:cNvSpPr>
            <p:nvPr/>
          </p:nvSpPr>
          <p:spPr bwMode="auto">
            <a:xfrm>
              <a:off x="51774" y="41772"/>
              <a:ext cx="1080121" cy="3699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1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方正兰亭细黑_GBK" charset="-122"/>
                </a:rPr>
                <a:t>标题二</a:t>
              </a:r>
            </a:p>
          </p:txBody>
        </p:sp>
      </p:grpSp>
      <p:sp>
        <p:nvSpPr>
          <p:cNvPr id="68" name="矩形 60"/>
          <p:cNvSpPr>
            <a:spLocks noChangeArrowheads="1"/>
          </p:cNvSpPr>
          <p:nvPr/>
        </p:nvSpPr>
        <p:spPr bwMode="auto">
          <a:xfrm>
            <a:off x="3314067" y="2740341"/>
            <a:ext cx="3766089" cy="72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310" tIns="36155" rIns="72310" bIns="36155">
            <a:spAutoFit/>
          </a:bodyPr>
          <a:lstStyle/>
          <a:p>
            <a:pPr>
              <a:lnSpc>
                <a:spcPct val="130000"/>
              </a:lnSpc>
            </a:pPr>
            <a:r>
              <a:rPr lang="zh-CN" altLang="en-US"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30000"/>
              </a:lnSpc>
            </a:pPr>
            <a:r>
              <a:rPr lang="zh-CN" altLang="en-US"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69" name="Group 22"/>
          <p:cNvGrpSpPr/>
          <p:nvPr/>
        </p:nvGrpSpPr>
        <p:grpSpPr bwMode="auto">
          <a:xfrm>
            <a:off x="1820863" y="3813959"/>
            <a:ext cx="1279442" cy="568045"/>
            <a:chOff x="0" y="0"/>
            <a:chExt cx="1131895" cy="504056"/>
          </a:xfrm>
          <a:solidFill>
            <a:srgbClr val="60798D"/>
          </a:solidFill>
        </p:grpSpPr>
        <p:sp>
          <p:nvSpPr>
            <p:cNvPr id="70"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950">
                <a:solidFill>
                  <a:schemeClr val="bg1">
                    <a:lumMod val="50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宋体" panose="02010600030101010101" pitchFamily="2" charset="-122"/>
              </a:endParaRPr>
            </a:p>
          </p:txBody>
        </p:sp>
        <p:sp>
          <p:nvSpPr>
            <p:cNvPr id="71" name="文本框 47"/>
            <p:cNvSpPr>
              <a:spLocks noChangeArrowheads="1"/>
            </p:cNvSpPr>
            <p:nvPr/>
          </p:nvSpPr>
          <p:spPr bwMode="auto">
            <a:xfrm>
              <a:off x="51774" y="41772"/>
              <a:ext cx="1080121" cy="3699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1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方正兰亭细黑_GBK" charset="-122"/>
                </a:rPr>
                <a:t>标题三</a:t>
              </a:r>
            </a:p>
          </p:txBody>
        </p:sp>
      </p:grpSp>
      <p:sp>
        <p:nvSpPr>
          <p:cNvPr id="72" name="矩形 60"/>
          <p:cNvSpPr>
            <a:spLocks noChangeArrowheads="1"/>
          </p:cNvSpPr>
          <p:nvPr/>
        </p:nvSpPr>
        <p:spPr bwMode="auto">
          <a:xfrm>
            <a:off x="3314067" y="3751017"/>
            <a:ext cx="3766089" cy="72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310" tIns="36155" rIns="72310" bIns="36155">
            <a:spAutoFit/>
          </a:bodyPr>
          <a:lstStyle/>
          <a:p>
            <a:pPr>
              <a:lnSpc>
                <a:spcPct val="130000"/>
              </a:lnSpc>
            </a:pPr>
            <a:r>
              <a:rPr lang="zh-CN" altLang="en-US"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30000"/>
              </a:lnSpc>
            </a:pPr>
            <a:r>
              <a:rPr lang="zh-CN" altLang="en-US"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73" name="Group 22"/>
          <p:cNvGrpSpPr/>
          <p:nvPr/>
        </p:nvGrpSpPr>
        <p:grpSpPr bwMode="auto">
          <a:xfrm>
            <a:off x="1820863" y="4789331"/>
            <a:ext cx="1279442" cy="568045"/>
            <a:chOff x="0" y="0"/>
            <a:chExt cx="1131895" cy="504056"/>
          </a:xfrm>
          <a:solidFill>
            <a:srgbClr val="60798D"/>
          </a:solidFill>
        </p:grpSpPr>
        <p:sp>
          <p:nvSpPr>
            <p:cNvPr id="74" name="矩形 73"/>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950">
                <a:solidFill>
                  <a:schemeClr val="bg1">
                    <a:lumMod val="50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宋体" panose="02010600030101010101" pitchFamily="2" charset="-122"/>
              </a:endParaRPr>
            </a:p>
          </p:txBody>
        </p:sp>
        <p:sp>
          <p:nvSpPr>
            <p:cNvPr id="75" name="文本框 47"/>
            <p:cNvSpPr>
              <a:spLocks noChangeArrowheads="1"/>
            </p:cNvSpPr>
            <p:nvPr/>
          </p:nvSpPr>
          <p:spPr bwMode="auto">
            <a:xfrm>
              <a:off x="51774" y="41772"/>
              <a:ext cx="1080121" cy="3699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10"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方正兰亭细黑_GBK" charset="-122"/>
                </a:rPr>
                <a:t>标题四</a:t>
              </a:r>
            </a:p>
          </p:txBody>
        </p:sp>
      </p:grpSp>
      <p:sp>
        <p:nvSpPr>
          <p:cNvPr id="76" name="矩形 60"/>
          <p:cNvSpPr>
            <a:spLocks noChangeArrowheads="1"/>
          </p:cNvSpPr>
          <p:nvPr/>
        </p:nvSpPr>
        <p:spPr bwMode="auto">
          <a:xfrm>
            <a:off x="3314067" y="4726390"/>
            <a:ext cx="3766089" cy="72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310" tIns="36155" rIns="72310" bIns="36155">
            <a:spAutoFit/>
          </a:bodyPr>
          <a:lstStyle/>
          <a:p>
            <a:pPr>
              <a:lnSpc>
                <a:spcPct val="130000"/>
              </a:lnSpc>
            </a:pPr>
            <a:r>
              <a:rPr lang="zh-CN" altLang="en-US"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30000"/>
              </a:lnSpc>
            </a:pPr>
            <a:r>
              <a:rPr lang="zh-CN" altLang="en-US"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8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1000"/>
                                        <p:tgtEl>
                                          <p:spTgt spid="61"/>
                                        </p:tgtEl>
                                      </p:cBhvr>
                                    </p:animEffect>
                                    <p:anim calcmode="lin" valueType="num">
                                      <p:cBhvr>
                                        <p:cTn id="14" dur="1000" fill="hold"/>
                                        <p:tgtEl>
                                          <p:spTgt spid="61"/>
                                        </p:tgtEl>
                                        <p:attrNameLst>
                                          <p:attrName>ppt_x</p:attrName>
                                        </p:attrNameLst>
                                      </p:cBhvr>
                                      <p:tavLst>
                                        <p:tav tm="0">
                                          <p:val>
                                            <p:strVal val="#ppt_x"/>
                                          </p:val>
                                        </p:tav>
                                        <p:tav tm="100000">
                                          <p:val>
                                            <p:strVal val="#ppt_x"/>
                                          </p:val>
                                        </p:tav>
                                      </p:tavLst>
                                    </p:anim>
                                    <p:anim calcmode="lin" valueType="num">
                                      <p:cBhvr>
                                        <p:cTn id="15" dur="1000" fill="hold"/>
                                        <p:tgtEl>
                                          <p:spTgt spid="61"/>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fade">
                                      <p:cBhvr>
                                        <p:cTn id="18" dur="1000"/>
                                        <p:tgtEl>
                                          <p:spTgt spid="64"/>
                                        </p:tgtEl>
                                      </p:cBhvr>
                                    </p:animEffect>
                                    <p:anim calcmode="lin" valueType="num">
                                      <p:cBhvr>
                                        <p:cTn id="19" dur="1000" fill="hold"/>
                                        <p:tgtEl>
                                          <p:spTgt spid="64"/>
                                        </p:tgtEl>
                                        <p:attrNameLst>
                                          <p:attrName>ppt_x</p:attrName>
                                        </p:attrNameLst>
                                      </p:cBhvr>
                                      <p:tavLst>
                                        <p:tav tm="0">
                                          <p:val>
                                            <p:strVal val="#ppt_x"/>
                                          </p:val>
                                        </p:tav>
                                        <p:tav tm="100000">
                                          <p:val>
                                            <p:strVal val="#ppt_x"/>
                                          </p:val>
                                        </p:tav>
                                      </p:tavLst>
                                    </p:anim>
                                    <p:anim calcmode="lin" valueType="num">
                                      <p:cBhvr>
                                        <p:cTn id="20" dur="1000" fill="hold"/>
                                        <p:tgtEl>
                                          <p:spTgt spid="64"/>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fade">
                                      <p:cBhvr>
                                        <p:cTn id="23" dur="1000"/>
                                        <p:tgtEl>
                                          <p:spTgt spid="65"/>
                                        </p:tgtEl>
                                      </p:cBhvr>
                                    </p:animEffect>
                                    <p:anim calcmode="lin" valueType="num">
                                      <p:cBhvr>
                                        <p:cTn id="24" dur="1000" fill="hold"/>
                                        <p:tgtEl>
                                          <p:spTgt spid="65"/>
                                        </p:tgtEl>
                                        <p:attrNameLst>
                                          <p:attrName>ppt_x</p:attrName>
                                        </p:attrNameLst>
                                      </p:cBhvr>
                                      <p:tavLst>
                                        <p:tav tm="0">
                                          <p:val>
                                            <p:strVal val="#ppt_x"/>
                                          </p:val>
                                        </p:tav>
                                        <p:tav tm="100000">
                                          <p:val>
                                            <p:strVal val="#ppt_x"/>
                                          </p:val>
                                        </p:tav>
                                      </p:tavLst>
                                    </p:anim>
                                    <p:anim calcmode="lin" valueType="num">
                                      <p:cBhvr>
                                        <p:cTn id="25" dur="1000" fill="hold"/>
                                        <p:tgtEl>
                                          <p:spTgt spid="65"/>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1000"/>
                                        <p:tgtEl>
                                          <p:spTgt spid="68"/>
                                        </p:tgtEl>
                                      </p:cBhvr>
                                    </p:animEffect>
                                    <p:anim calcmode="lin" valueType="num">
                                      <p:cBhvr>
                                        <p:cTn id="29" dur="1000" fill="hold"/>
                                        <p:tgtEl>
                                          <p:spTgt spid="68"/>
                                        </p:tgtEl>
                                        <p:attrNameLst>
                                          <p:attrName>ppt_x</p:attrName>
                                        </p:attrNameLst>
                                      </p:cBhvr>
                                      <p:tavLst>
                                        <p:tav tm="0">
                                          <p:val>
                                            <p:strVal val="#ppt_x"/>
                                          </p:val>
                                        </p:tav>
                                        <p:tav tm="100000">
                                          <p:val>
                                            <p:strVal val="#ppt_x"/>
                                          </p:val>
                                        </p:tav>
                                      </p:tavLst>
                                    </p:anim>
                                    <p:anim calcmode="lin" valueType="num">
                                      <p:cBhvr>
                                        <p:cTn id="30" dur="1000" fill="hold"/>
                                        <p:tgtEl>
                                          <p:spTgt spid="68"/>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69"/>
                                        </p:tgtEl>
                                        <p:attrNameLst>
                                          <p:attrName>style.visibility</p:attrName>
                                        </p:attrNameLst>
                                      </p:cBhvr>
                                      <p:to>
                                        <p:strVal val="visible"/>
                                      </p:to>
                                    </p:set>
                                    <p:animEffect transition="in" filter="fade">
                                      <p:cBhvr>
                                        <p:cTn id="33" dur="1000"/>
                                        <p:tgtEl>
                                          <p:spTgt spid="69"/>
                                        </p:tgtEl>
                                      </p:cBhvr>
                                    </p:animEffect>
                                    <p:anim calcmode="lin" valueType="num">
                                      <p:cBhvr>
                                        <p:cTn id="34" dur="1000" fill="hold"/>
                                        <p:tgtEl>
                                          <p:spTgt spid="69"/>
                                        </p:tgtEl>
                                        <p:attrNameLst>
                                          <p:attrName>ppt_x</p:attrName>
                                        </p:attrNameLst>
                                      </p:cBhvr>
                                      <p:tavLst>
                                        <p:tav tm="0">
                                          <p:val>
                                            <p:strVal val="#ppt_x"/>
                                          </p:val>
                                        </p:tav>
                                        <p:tav tm="100000">
                                          <p:val>
                                            <p:strVal val="#ppt_x"/>
                                          </p:val>
                                        </p:tav>
                                      </p:tavLst>
                                    </p:anim>
                                    <p:anim calcmode="lin" valueType="num">
                                      <p:cBhvr>
                                        <p:cTn id="35" dur="1000" fill="hold"/>
                                        <p:tgtEl>
                                          <p:spTgt spid="6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anim calcmode="lin" valueType="num">
                                      <p:cBhvr>
                                        <p:cTn id="39" dur="1000" fill="hold"/>
                                        <p:tgtEl>
                                          <p:spTgt spid="72"/>
                                        </p:tgtEl>
                                        <p:attrNameLst>
                                          <p:attrName>ppt_x</p:attrName>
                                        </p:attrNameLst>
                                      </p:cBhvr>
                                      <p:tavLst>
                                        <p:tav tm="0">
                                          <p:val>
                                            <p:strVal val="#ppt_x"/>
                                          </p:val>
                                        </p:tav>
                                        <p:tav tm="100000">
                                          <p:val>
                                            <p:strVal val="#ppt_x"/>
                                          </p:val>
                                        </p:tav>
                                      </p:tavLst>
                                    </p:anim>
                                    <p:anim calcmode="lin" valueType="num">
                                      <p:cBhvr>
                                        <p:cTn id="40" dur="1000" fill="hold"/>
                                        <p:tgtEl>
                                          <p:spTgt spid="72"/>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animEffect transition="in" filter="fade">
                                      <p:cBhvr>
                                        <p:cTn id="43" dur="1000"/>
                                        <p:tgtEl>
                                          <p:spTgt spid="73"/>
                                        </p:tgtEl>
                                      </p:cBhvr>
                                    </p:animEffect>
                                    <p:anim calcmode="lin" valueType="num">
                                      <p:cBhvr>
                                        <p:cTn id="44" dur="1000" fill="hold"/>
                                        <p:tgtEl>
                                          <p:spTgt spid="73"/>
                                        </p:tgtEl>
                                        <p:attrNameLst>
                                          <p:attrName>ppt_x</p:attrName>
                                        </p:attrNameLst>
                                      </p:cBhvr>
                                      <p:tavLst>
                                        <p:tav tm="0">
                                          <p:val>
                                            <p:strVal val="#ppt_x"/>
                                          </p:val>
                                        </p:tav>
                                        <p:tav tm="100000">
                                          <p:val>
                                            <p:strVal val="#ppt_x"/>
                                          </p:val>
                                        </p:tav>
                                      </p:tavLst>
                                    </p:anim>
                                    <p:anim calcmode="lin" valueType="num">
                                      <p:cBhvr>
                                        <p:cTn id="45" dur="1000" fill="hold"/>
                                        <p:tgtEl>
                                          <p:spTgt spid="73"/>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76"/>
                                        </p:tgtEl>
                                        <p:attrNameLst>
                                          <p:attrName>style.visibility</p:attrName>
                                        </p:attrNameLst>
                                      </p:cBhvr>
                                      <p:to>
                                        <p:strVal val="visible"/>
                                      </p:to>
                                    </p:set>
                                    <p:animEffect transition="in" filter="fade">
                                      <p:cBhvr>
                                        <p:cTn id="48" dur="1000"/>
                                        <p:tgtEl>
                                          <p:spTgt spid="76"/>
                                        </p:tgtEl>
                                      </p:cBhvr>
                                    </p:animEffect>
                                    <p:anim calcmode="lin" valueType="num">
                                      <p:cBhvr>
                                        <p:cTn id="49" dur="1000" fill="hold"/>
                                        <p:tgtEl>
                                          <p:spTgt spid="76"/>
                                        </p:tgtEl>
                                        <p:attrNameLst>
                                          <p:attrName>ppt_x</p:attrName>
                                        </p:attrNameLst>
                                      </p:cBhvr>
                                      <p:tavLst>
                                        <p:tav tm="0">
                                          <p:val>
                                            <p:strVal val="#ppt_x"/>
                                          </p:val>
                                        </p:tav>
                                        <p:tav tm="100000">
                                          <p:val>
                                            <p:strVal val="#ppt_x"/>
                                          </p:val>
                                        </p:tav>
                                      </p:tavLst>
                                    </p:anim>
                                    <p:anim calcmode="lin" valueType="num">
                                      <p:cBhvr>
                                        <p:cTn id="50"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8" grpId="0"/>
      <p:bldP spid="72" grpId="0"/>
      <p:bldP spid="7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60580" y="1456085"/>
            <a:ext cx="5737591" cy="3742436"/>
            <a:chOff x="4019045" y="2100236"/>
            <a:chExt cx="4153914" cy="2709457"/>
          </a:xfrm>
        </p:grpSpPr>
        <p:sp>
          <p:nvSpPr>
            <p:cNvPr id="31" name="PA_圆角矩形 1"/>
            <p:cNvSpPr/>
            <p:nvPr>
              <p:custDataLst>
                <p:tags r:id="rId1"/>
              </p:custDataLst>
            </p:nvPr>
          </p:nvSpPr>
          <p:spPr>
            <a:xfrm>
              <a:off x="4019045" y="3312308"/>
              <a:ext cx="4153914" cy="91967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949" tIns="34474" rIns="68949" bIns="34474"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sym typeface="Arial" panose="020B0604020202020204" pitchFamily="34" charset="0"/>
              </a:endParaRPr>
            </a:p>
          </p:txBody>
        </p:sp>
        <p:sp>
          <p:nvSpPr>
            <p:cNvPr id="32" name="PA_椭圆 2"/>
            <p:cNvSpPr/>
            <p:nvPr>
              <p:custDataLst>
                <p:tags r:id="rId2"/>
              </p:custDataLst>
            </p:nvPr>
          </p:nvSpPr>
          <p:spPr>
            <a:xfrm>
              <a:off x="5612246" y="2100236"/>
              <a:ext cx="967512" cy="96751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17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03</a:t>
              </a:r>
              <a:endParaRPr kumimoji="0" lang="zh-CN" altLang="en-US" sz="417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3" name="PA_MH_Entry_1"/>
            <p:cNvSpPr/>
            <p:nvPr>
              <p:custDataLst>
                <p:tags r:id="rId3"/>
              </p:custDataLst>
            </p:nvPr>
          </p:nvSpPr>
          <p:spPr>
            <a:xfrm>
              <a:off x="4190036" y="3527039"/>
              <a:ext cx="3889094" cy="49021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lgn="ctr">
                <a:defRPr/>
              </a:pPr>
              <a:r>
                <a:rPr lang="zh-CN" altLang="en-US" sz="4400" b="1"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添加标题</a:t>
              </a:r>
              <a:endParaRPr kumimoji="0" lang="zh-CN" altLang="en-US" sz="2000" b="0" i="0" u="none" strike="noStrike" kern="1200" cap="none" spc="0" normalizeH="0" baseline="0" noProof="0" dirty="0">
                <a:ln>
                  <a:noFill/>
                </a:ln>
                <a:solidFill>
                  <a:prstClr val="white"/>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4" name="PA_文本框 11"/>
            <p:cNvSpPr txBox="1"/>
            <p:nvPr>
              <p:custDataLst>
                <p:tags r:id="rId4"/>
              </p:custDataLst>
            </p:nvPr>
          </p:nvSpPr>
          <p:spPr>
            <a:xfrm>
              <a:off x="6387172" y="4406099"/>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5" name="PA_文本框 11"/>
            <p:cNvSpPr txBox="1"/>
            <p:nvPr>
              <p:custDataLst>
                <p:tags r:id="rId5"/>
              </p:custDataLst>
            </p:nvPr>
          </p:nvSpPr>
          <p:spPr>
            <a:xfrm>
              <a:off x="4708428" y="4406099"/>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6" name="PA_文本框 11"/>
            <p:cNvSpPr txBox="1"/>
            <p:nvPr>
              <p:custDataLst>
                <p:tags r:id="rId6"/>
              </p:custDataLst>
            </p:nvPr>
          </p:nvSpPr>
          <p:spPr>
            <a:xfrm>
              <a:off x="6387172" y="4661747"/>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7" name="PA_文本框 11"/>
            <p:cNvSpPr txBox="1"/>
            <p:nvPr>
              <p:custDataLst>
                <p:tags r:id="rId7"/>
              </p:custDataLst>
            </p:nvPr>
          </p:nvSpPr>
          <p:spPr>
            <a:xfrm>
              <a:off x="4708428" y="4661747"/>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978261" y="2251830"/>
            <a:ext cx="3898166" cy="3452727"/>
            <a:chOff x="3780321" y="1930476"/>
            <a:chExt cx="4755413" cy="4212016"/>
          </a:xfrm>
        </p:grpSpPr>
        <p:sp>
          <p:nvSpPr>
            <p:cNvPr id="11" name="Freeform 79"/>
            <p:cNvSpPr/>
            <p:nvPr/>
          </p:nvSpPr>
          <p:spPr bwMode="auto">
            <a:xfrm>
              <a:off x="6684507" y="3291587"/>
              <a:ext cx="717754" cy="1044812"/>
            </a:xfrm>
            <a:custGeom>
              <a:avLst/>
              <a:gdLst>
                <a:gd name="T0" fmla="*/ 639249 w 476"/>
                <a:gd name="T1" fmla="*/ 0 h 692"/>
                <a:gd name="T2" fmla="*/ 0 w 476"/>
                <a:gd name="T3" fmla="*/ 750714 h 692"/>
                <a:gd name="T4" fmla="*/ 104751 w 476"/>
                <a:gd name="T5" fmla="*/ 929328 h 692"/>
                <a:gd name="T6" fmla="*/ 639249 w 476"/>
                <a:gd name="T7" fmla="*/ 0 h 6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6" h="692">
                  <a:moveTo>
                    <a:pt x="476" y="0"/>
                  </a:moveTo>
                  <a:lnTo>
                    <a:pt x="0" y="559"/>
                  </a:lnTo>
                  <a:lnTo>
                    <a:pt x="78" y="692"/>
                  </a:lnTo>
                  <a:lnTo>
                    <a:pt x="4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12" name="Freeform 81"/>
            <p:cNvSpPr/>
            <p:nvPr/>
          </p:nvSpPr>
          <p:spPr bwMode="auto">
            <a:xfrm>
              <a:off x="6073827" y="4454412"/>
              <a:ext cx="116058" cy="203604"/>
            </a:xfrm>
            <a:custGeom>
              <a:avLst/>
              <a:gdLst>
                <a:gd name="T0" fmla="*/ 102065 w 76"/>
                <a:gd name="T1" fmla="*/ 0 h 135"/>
                <a:gd name="T2" fmla="*/ 0 w 76"/>
                <a:gd name="T3" fmla="*/ 181300 h 135"/>
                <a:gd name="T4" fmla="*/ 102065 w 76"/>
                <a:gd name="T5" fmla="*/ 0 h 135"/>
                <a:gd name="T6" fmla="*/ 102065 w 76"/>
                <a:gd name="T7" fmla="*/ 0 h 1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135">
                  <a:moveTo>
                    <a:pt x="76" y="0"/>
                  </a:moveTo>
                  <a:lnTo>
                    <a:pt x="0" y="135"/>
                  </a:lnTo>
                  <a:lnTo>
                    <a:pt x="76"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13" name="Freeform 82"/>
            <p:cNvSpPr/>
            <p:nvPr/>
          </p:nvSpPr>
          <p:spPr bwMode="auto">
            <a:xfrm>
              <a:off x="6073827" y="4454412"/>
              <a:ext cx="116058" cy="203604"/>
            </a:xfrm>
            <a:custGeom>
              <a:avLst/>
              <a:gdLst>
                <a:gd name="T0" fmla="*/ 102065 w 76"/>
                <a:gd name="T1" fmla="*/ 0 h 135"/>
                <a:gd name="T2" fmla="*/ 0 w 76"/>
                <a:gd name="T3" fmla="*/ 181300 h 135"/>
                <a:gd name="T4" fmla="*/ 102065 w 76"/>
                <a:gd name="T5" fmla="*/ 0 h 135"/>
                <a:gd name="T6" fmla="*/ 102065 w 76"/>
                <a:gd name="T7" fmla="*/ 0 h 1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135">
                  <a:moveTo>
                    <a:pt x="76" y="0"/>
                  </a:moveTo>
                  <a:lnTo>
                    <a:pt x="0" y="135"/>
                  </a:lnTo>
                  <a:lnTo>
                    <a:pt x="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15" name="Freeform 84"/>
            <p:cNvSpPr/>
            <p:nvPr/>
          </p:nvSpPr>
          <p:spPr bwMode="auto">
            <a:xfrm>
              <a:off x="6356851" y="4556010"/>
              <a:ext cx="1205188" cy="203604"/>
            </a:xfrm>
            <a:custGeom>
              <a:avLst/>
              <a:gdLst>
                <a:gd name="T0" fmla="*/ 102065 w 798"/>
                <a:gd name="T1" fmla="*/ 0 h 135"/>
                <a:gd name="T2" fmla="*/ 0 w 798"/>
                <a:gd name="T3" fmla="*/ 181300 h 135"/>
                <a:gd name="T4" fmla="*/ 1071682 w 798"/>
                <a:gd name="T5" fmla="*/ 181300 h 135"/>
                <a:gd name="T6" fmla="*/ 102065 w 798"/>
                <a:gd name="T7" fmla="*/ 0 h 1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8" h="135">
                  <a:moveTo>
                    <a:pt x="76" y="0"/>
                  </a:moveTo>
                  <a:lnTo>
                    <a:pt x="0" y="135"/>
                  </a:lnTo>
                  <a:lnTo>
                    <a:pt x="798" y="135"/>
                  </a:lnTo>
                  <a:lnTo>
                    <a:pt x="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16" name="Freeform 86"/>
            <p:cNvSpPr/>
            <p:nvPr/>
          </p:nvSpPr>
          <p:spPr bwMode="auto">
            <a:xfrm>
              <a:off x="5411935" y="4624100"/>
              <a:ext cx="221834" cy="0"/>
            </a:xfrm>
            <a:custGeom>
              <a:avLst/>
              <a:gdLst>
                <a:gd name="T0" fmla="*/ 206816 w 154"/>
                <a:gd name="T1" fmla="*/ 0 w 154"/>
                <a:gd name="T2" fmla="*/ 206816 w 154"/>
                <a:gd name="T3" fmla="*/ 206816 w 154"/>
                <a:gd name="T4" fmla="*/ 0 60000 65536"/>
                <a:gd name="T5" fmla="*/ 0 60000 65536"/>
                <a:gd name="T6" fmla="*/ 0 60000 65536"/>
                <a:gd name="T7" fmla="*/ 0 60000 65536"/>
              </a:gdLst>
              <a:ahLst/>
              <a:cxnLst>
                <a:cxn ang="T4">
                  <a:pos x="T0" y="0"/>
                </a:cxn>
                <a:cxn ang="T5">
                  <a:pos x="T1" y="0"/>
                </a:cxn>
                <a:cxn ang="T6">
                  <a:pos x="T2" y="0"/>
                </a:cxn>
                <a:cxn ang="T7">
                  <a:pos x="T3" y="0"/>
                </a:cxn>
              </a:cxnLst>
              <a:rect l="0" t="0" r="r" b="b"/>
              <a:pathLst>
                <a:path w="154">
                  <a:moveTo>
                    <a:pt x="154" y="0"/>
                  </a:moveTo>
                  <a:lnTo>
                    <a:pt x="0" y="0"/>
                  </a:lnTo>
                  <a:lnTo>
                    <a:pt x="154"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17" name="Freeform 87"/>
            <p:cNvSpPr/>
            <p:nvPr/>
          </p:nvSpPr>
          <p:spPr bwMode="auto">
            <a:xfrm>
              <a:off x="5411935" y="4624100"/>
              <a:ext cx="221834" cy="0"/>
            </a:xfrm>
            <a:custGeom>
              <a:avLst/>
              <a:gdLst>
                <a:gd name="T0" fmla="*/ 206816 w 154"/>
                <a:gd name="T1" fmla="*/ 0 w 154"/>
                <a:gd name="T2" fmla="*/ 206816 w 154"/>
                <a:gd name="T3" fmla="*/ 206816 w 154"/>
                <a:gd name="T4" fmla="*/ 0 60000 65536"/>
                <a:gd name="T5" fmla="*/ 0 60000 65536"/>
                <a:gd name="T6" fmla="*/ 0 60000 65536"/>
                <a:gd name="T7" fmla="*/ 0 60000 65536"/>
              </a:gdLst>
              <a:ahLst/>
              <a:cxnLst>
                <a:cxn ang="T4">
                  <a:pos x="T0" y="0"/>
                </a:cxn>
                <a:cxn ang="T5">
                  <a:pos x="T1" y="0"/>
                </a:cxn>
                <a:cxn ang="T6">
                  <a:pos x="T2" y="0"/>
                </a:cxn>
                <a:cxn ang="T7">
                  <a:pos x="T3" y="0"/>
                </a:cxn>
              </a:cxnLst>
              <a:rect l="0" t="0" r="r" b="b"/>
              <a:pathLst>
                <a:path w="154">
                  <a:moveTo>
                    <a:pt x="154" y="0"/>
                  </a:moveTo>
                  <a:lnTo>
                    <a:pt x="0" y="0"/>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18" name="Freeform 89"/>
            <p:cNvSpPr/>
            <p:nvPr/>
          </p:nvSpPr>
          <p:spPr bwMode="auto">
            <a:xfrm>
              <a:off x="5345529" y="4450060"/>
              <a:ext cx="599912" cy="1044812"/>
            </a:xfrm>
            <a:custGeom>
              <a:avLst/>
              <a:gdLst>
                <a:gd name="T0" fmla="*/ 0 w 398"/>
                <a:gd name="T1" fmla="*/ 0 h 691"/>
                <a:gd name="T2" fmla="*/ 6715 w 398"/>
                <a:gd name="T3" fmla="*/ 9401 h 691"/>
                <a:gd name="T4" fmla="*/ 534498 w 398"/>
                <a:gd name="T5" fmla="*/ 927986 h 691"/>
                <a:gd name="T6" fmla="*/ 206816 w 398"/>
                <a:gd name="T7" fmla="*/ 0 h 691"/>
                <a:gd name="T8" fmla="*/ 0 w 398"/>
                <a:gd name="T9" fmla="*/ 0 h 6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8" h="691">
                  <a:moveTo>
                    <a:pt x="0" y="0"/>
                  </a:moveTo>
                  <a:lnTo>
                    <a:pt x="5" y="7"/>
                  </a:lnTo>
                  <a:lnTo>
                    <a:pt x="398" y="691"/>
                  </a:lnTo>
                  <a:lnTo>
                    <a:pt x="15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19" name="Freeform 91"/>
            <p:cNvSpPr/>
            <p:nvPr/>
          </p:nvSpPr>
          <p:spPr bwMode="auto">
            <a:xfrm>
              <a:off x="4598429" y="3886721"/>
              <a:ext cx="717752" cy="1044810"/>
            </a:xfrm>
            <a:custGeom>
              <a:avLst/>
              <a:gdLst>
                <a:gd name="T0" fmla="*/ 537184 w 476"/>
                <a:gd name="T1" fmla="*/ 0 h 691"/>
                <a:gd name="T2" fmla="*/ 0 w 476"/>
                <a:gd name="T3" fmla="*/ 927986 h 691"/>
                <a:gd name="T4" fmla="*/ 537184 w 476"/>
                <a:gd name="T5" fmla="*/ 0 h 691"/>
                <a:gd name="T6" fmla="*/ 639249 w 476"/>
                <a:gd name="T7" fmla="*/ 177271 h 691"/>
                <a:gd name="T8" fmla="*/ 639249 w 476"/>
                <a:gd name="T9" fmla="*/ 177271 h 691"/>
                <a:gd name="T10" fmla="*/ 537184 w 476"/>
                <a:gd name="T11" fmla="*/ 0 h 69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6" h="691">
                  <a:moveTo>
                    <a:pt x="400" y="0"/>
                  </a:moveTo>
                  <a:lnTo>
                    <a:pt x="0" y="691"/>
                  </a:lnTo>
                  <a:lnTo>
                    <a:pt x="400" y="0"/>
                  </a:lnTo>
                  <a:lnTo>
                    <a:pt x="476" y="132"/>
                  </a:lnTo>
                  <a:lnTo>
                    <a:pt x="400"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20" name="Freeform 92"/>
            <p:cNvSpPr/>
            <p:nvPr/>
          </p:nvSpPr>
          <p:spPr bwMode="auto">
            <a:xfrm>
              <a:off x="4598429" y="3886721"/>
              <a:ext cx="717752" cy="1044810"/>
            </a:xfrm>
            <a:custGeom>
              <a:avLst/>
              <a:gdLst>
                <a:gd name="T0" fmla="*/ 537184 w 476"/>
                <a:gd name="T1" fmla="*/ 0 h 691"/>
                <a:gd name="T2" fmla="*/ 0 w 476"/>
                <a:gd name="T3" fmla="*/ 927986 h 691"/>
                <a:gd name="T4" fmla="*/ 537184 w 476"/>
                <a:gd name="T5" fmla="*/ 0 h 691"/>
                <a:gd name="T6" fmla="*/ 639249 w 476"/>
                <a:gd name="T7" fmla="*/ 177271 h 691"/>
                <a:gd name="T8" fmla="*/ 639249 w 476"/>
                <a:gd name="T9" fmla="*/ 177271 h 691"/>
                <a:gd name="T10" fmla="*/ 537184 w 476"/>
                <a:gd name="T11" fmla="*/ 0 h 69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6" h="691">
                  <a:moveTo>
                    <a:pt x="400" y="0"/>
                  </a:moveTo>
                  <a:lnTo>
                    <a:pt x="0" y="691"/>
                  </a:lnTo>
                  <a:lnTo>
                    <a:pt x="400" y="0"/>
                  </a:lnTo>
                  <a:lnTo>
                    <a:pt x="476" y="132"/>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21" name="Freeform 94"/>
            <p:cNvSpPr/>
            <p:nvPr/>
          </p:nvSpPr>
          <p:spPr bwMode="auto">
            <a:xfrm>
              <a:off x="4598429" y="3886721"/>
              <a:ext cx="717752" cy="1044810"/>
            </a:xfrm>
            <a:custGeom>
              <a:avLst/>
              <a:gdLst>
                <a:gd name="T0" fmla="*/ 537184 w 476"/>
                <a:gd name="T1" fmla="*/ 0 h 691"/>
                <a:gd name="T2" fmla="*/ 0 w 476"/>
                <a:gd name="T3" fmla="*/ 927986 h 691"/>
                <a:gd name="T4" fmla="*/ 639249 w 476"/>
                <a:gd name="T5" fmla="*/ 177271 h 691"/>
                <a:gd name="T6" fmla="*/ 537184 w 476"/>
                <a:gd name="T7" fmla="*/ 0 h 6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6" h="691">
                  <a:moveTo>
                    <a:pt x="400" y="0"/>
                  </a:moveTo>
                  <a:lnTo>
                    <a:pt x="0" y="691"/>
                  </a:lnTo>
                  <a:lnTo>
                    <a:pt x="476" y="132"/>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22" name="Freeform 96"/>
            <p:cNvSpPr/>
            <p:nvPr/>
          </p:nvSpPr>
          <p:spPr bwMode="auto">
            <a:xfrm>
              <a:off x="5347249" y="3466483"/>
              <a:ext cx="117842" cy="200032"/>
            </a:xfrm>
            <a:custGeom>
              <a:avLst/>
              <a:gdLst>
                <a:gd name="T0" fmla="*/ 104751 w 78"/>
                <a:gd name="T1" fmla="*/ 0 h 133"/>
                <a:gd name="T2" fmla="*/ 0 w 78"/>
                <a:gd name="T3" fmla="*/ 178614 h 133"/>
                <a:gd name="T4" fmla="*/ 0 w 78"/>
                <a:gd name="T5" fmla="*/ 178614 h 133"/>
                <a:gd name="T6" fmla="*/ 104751 w 78"/>
                <a:gd name="T7" fmla="*/ 0 h 1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 h="133">
                  <a:moveTo>
                    <a:pt x="78" y="0"/>
                  </a:moveTo>
                  <a:lnTo>
                    <a:pt x="0" y="133"/>
                  </a:lnTo>
                  <a:lnTo>
                    <a:pt x="78"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23" name="Freeform 97"/>
            <p:cNvSpPr/>
            <p:nvPr/>
          </p:nvSpPr>
          <p:spPr bwMode="auto">
            <a:xfrm>
              <a:off x="5347249" y="3466483"/>
              <a:ext cx="117842" cy="200032"/>
            </a:xfrm>
            <a:custGeom>
              <a:avLst/>
              <a:gdLst>
                <a:gd name="T0" fmla="*/ 104751 w 78"/>
                <a:gd name="T1" fmla="*/ 0 h 133"/>
                <a:gd name="T2" fmla="*/ 0 w 78"/>
                <a:gd name="T3" fmla="*/ 178614 h 133"/>
                <a:gd name="T4" fmla="*/ 0 w 78"/>
                <a:gd name="T5" fmla="*/ 178614 h 133"/>
                <a:gd name="T6" fmla="*/ 104751 w 78"/>
                <a:gd name="T7" fmla="*/ 0 h 1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 h="133">
                  <a:moveTo>
                    <a:pt x="78" y="0"/>
                  </a:moveTo>
                  <a:lnTo>
                    <a:pt x="0" y="133"/>
                  </a:lnTo>
                  <a:lnTo>
                    <a:pt x="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24" name="Freeform 99"/>
            <p:cNvSpPr/>
            <p:nvPr/>
          </p:nvSpPr>
          <p:spPr bwMode="auto">
            <a:xfrm>
              <a:off x="4438055" y="3466483"/>
              <a:ext cx="1208760" cy="200032"/>
            </a:xfrm>
            <a:custGeom>
              <a:avLst/>
              <a:gdLst>
                <a:gd name="T0" fmla="*/ 1074368 w 800"/>
                <a:gd name="T1" fmla="*/ 0 h 133"/>
                <a:gd name="T2" fmla="*/ 0 w 800"/>
                <a:gd name="T3" fmla="*/ 0 h 133"/>
                <a:gd name="T4" fmla="*/ 969617 w 800"/>
                <a:gd name="T5" fmla="*/ 178614 h 133"/>
                <a:gd name="T6" fmla="*/ 1074368 w 800"/>
                <a:gd name="T7" fmla="*/ 0 h 1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0" h="133">
                  <a:moveTo>
                    <a:pt x="800" y="0"/>
                  </a:moveTo>
                  <a:lnTo>
                    <a:pt x="0" y="0"/>
                  </a:lnTo>
                  <a:lnTo>
                    <a:pt x="722" y="133"/>
                  </a:lnTo>
                  <a:lnTo>
                    <a:pt x="8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25" name="Freeform 101"/>
            <p:cNvSpPr/>
            <p:nvPr/>
          </p:nvSpPr>
          <p:spPr bwMode="auto">
            <a:xfrm>
              <a:off x="5904853" y="3499803"/>
              <a:ext cx="221834" cy="0"/>
            </a:xfrm>
            <a:custGeom>
              <a:avLst/>
              <a:gdLst>
                <a:gd name="T0" fmla="*/ 0 w 154"/>
                <a:gd name="T1" fmla="*/ 0 w 154"/>
                <a:gd name="T2" fmla="*/ 206816 w 154"/>
                <a:gd name="T3" fmla="*/ 0 w 154"/>
                <a:gd name="T4" fmla="*/ 0 60000 65536"/>
                <a:gd name="T5" fmla="*/ 0 60000 65536"/>
                <a:gd name="T6" fmla="*/ 0 60000 65536"/>
                <a:gd name="T7" fmla="*/ 0 60000 65536"/>
              </a:gdLst>
              <a:ahLst/>
              <a:cxnLst>
                <a:cxn ang="T4">
                  <a:pos x="T0" y="0"/>
                </a:cxn>
                <a:cxn ang="T5">
                  <a:pos x="T1" y="0"/>
                </a:cxn>
                <a:cxn ang="T6">
                  <a:pos x="T2" y="0"/>
                </a:cxn>
                <a:cxn ang="T7">
                  <a:pos x="T3" y="0"/>
                </a:cxn>
              </a:cxnLst>
              <a:rect l="0" t="0" r="r" b="b"/>
              <a:pathLst>
                <a:path w="154">
                  <a:moveTo>
                    <a:pt x="0" y="0"/>
                  </a:moveTo>
                  <a:lnTo>
                    <a:pt x="0" y="0"/>
                  </a:lnTo>
                  <a:lnTo>
                    <a:pt x="154" y="0"/>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26" name="Freeform 102"/>
            <p:cNvSpPr/>
            <p:nvPr/>
          </p:nvSpPr>
          <p:spPr bwMode="auto">
            <a:xfrm>
              <a:off x="5904853" y="3499803"/>
              <a:ext cx="221834" cy="0"/>
            </a:xfrm>
            <a:custGeom>
              <a:avLst/>
              <a:gdLst>
                <a:gd name="T0" fmla="*/ 0 w 154"/>
                <a:gd name="T1" fmla="*/ 0 w 154"/>
                <a:gd name="T2" fmla="*/ 206816 w 154"/>
                <a:gd name="T3" fmla="*/ 0 w 154"/>
                <a:gd name="T4" fmla="*/ 0 60000 65536"/>
                <a:gd name="T5" fmla="*/ 0 60000 65536"/>
                <a:gd name="T6" fmla="*/ 0 60000 65536"/>
                <a:gd name="T7" fmla="*/ 0 60000 65536"/>
              </a:gdLst>
              <a:ahLst/>
              <a:cxnLst>
                <a:cxn ang="T4">
                  <a:pos x="T0" y="0"/>
                </a:cxn>
                <a:cxn ang="T5">
                  <a:pos x="T1" y="0"/>
                </a:cxn>
                <a:cxn ang="T6">
                  <a:pos x="T2" y="0"/>
                </a:cxn>
                <a:cxn ang="T7">
                  <a:pos x="T3" y="0"/>
                </a:cxn>
              </a:cxnLst>
              <a:rect l="0" t="0" r="r" b="b"/>
              <a:pathLst>
                <a:path w="154">
                  <a:moveTo>
                    <a:pt x="0" y="0"/>
                  </a:moveTo>
                  <a:lnTo>
                    <a:pt x="0" y="0"/>
                  </a:lnTo>
                  <a:lnTo>
                    <a:pt x="15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27" name="Freeform 104"/>
            <p:cNvSpPr/>
            <p:nvPr/>
          </p:nvSpPr>
          <p:spPr bwMode="auto">
            <a:xfrm>
              <a:off x="5691801" y="2193613"/>
              <a:ext cx="603484" cy="1044810"/>
            </a:xfrm>
            <a:custGeom>
              <a:avLst/>
              <a:gdLst>
                <a:gd name="T0" fmla="*/ 0 w 400"/>
                <a:gd name="T1" fmla="*/ 0 h 691"/>
                <a:gd name="T2" fmla="*/ 330368 w 400"/>
                <a:gd name="T3" fmla="*/ 927986 h 691"/>
                <a:gd name="T4" fmla="*/ 537184 w 400"/>
                <a:gd name="T5" fmla="*/ 927986 h 691"/>
                <a:gd name="T6" fmla="*/ 244419 w 400"/>
                <a:gd name="T7" fmla="*/ 423033 h 691"/>
                <a:gd name="T8" fmla="*/ 0 w 400"/>
                <a:gd name="T9" fmla="*/ 0 h 6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0" h="691">
                  <a:moveTo>
                    <a:pt x="0" y="0"/>
                  </a:moveTo>
                  <a:lnTo>
                    <a:pt x="246" y="691"/>
                  </a:lnTo>
                  <a:lnTo>
                    <a:pt x="400" y="691"/>
                  </a:lnTo>
                  <a:lnTo>
                    <a:pt x="182" y="31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72310" tIns="36155" rIns="72310" bIns="36155"/>
            <a:lstStyle/>
            <a:p>
              <a:endParaRPr lang="zh-CN" altLang="en-US"/>
            </a:p>
          </p:txBody>
        </p:sp>
        <p:sp>
          <p:nvSpPr>
            <p:cNvPr id="44" name="Freeform 100"/>
            <p:cNvSpPr/>
            <p:nvPr/>
          </p:nvSpPr>
          <p:spPr bwMode="auto">
            <a:xfrm>
              <a:off x="3996926" y="1930476"/>
              <a:ext cx="2637114" cy="1580612"/>
            </a:xfrm>
            <a:custGeom>
              <a:avLst/>
              <a:gdLst>
                <a:gd name="T0" fmla="*/ 569 w 738"/>
                <a:gd name="T1" fmla="*/ 73 h 442"/>
                <a:gd name="T2" fmla="*/ 438 w 738"/>
                <a:gd name="T3" fmla="*/ 0 h 442"/>
                <a:gd name="T4" fmla="*/ 335 w 738"/>
                <a:gd name="T5" fmla="*/ 0 h 442"/>
                <a:gd name="T6" fmla="*/ 215 w 738"/>
                <a:gd name="T7" fmla="*/ 69 h 442"/>
                <a:gd name="T8" fmla="*/ 0 w 738"/>
                <a:gd name="T9" fmla="*/ 442 h 442"/>
                <a:gd name="T10" fmla="*/ 128 w 738"/>
                <a:gd name="T11" fmla="*/ 365 h 442"/>
                <a:gd name="T12" fmla="*/ 738 w 738"/>
                <a:gd name="T13" fmla="*/ 365 h 442"/>
                <a:gd name="T14" fmla="*/ 569 w 738"/>
                <a:gd name="T15" fmla="*/ 73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569" y="73"/>
                  </a:moveTo>
                  <a:cubicBezTo>
                    <a:pt x="542" y="29"/>
                    <a:pt x="493" y="0"/>
                    <a:pt x="438" y="0"/>
                  </a:cubicBezTo>
                  <a:cubicBezTo>
                    <a:pt x="335" y="0"/>
                    <a:pt x="335" y="0"/>
                    <a:pt x="335" y="0"/>
                  </a:cubicBezTo>
                  <a:cubicBezTo>
                    <a:pt x="291" y="0"/>
                    <a:pt x="237" y="31"/>
                    <a:pt x="215" y="69"/>
                  </a:cubicBezTo>
                  <a:cubicBezTo>
                    <a:pt x="0" y="442"/>
                    <a:pt x="0" y="442"/>
                    <a:pt x="0" y="442"/>
                  </a:cubicBezTo>
                  <a:cubicBezTo>
                    <a:pt x="28" y="394"/>
                    <a:pt x="77" y="367"/>
                    <a:pt x="128" y="365"/>
                  </a:cubicBezTo>
                  <a:cubicBezTo>
                    <a:pt x="738" y="365"/>
                    <a:pt x="738" y="365"/>
                    <a:pt x="738" y="365"/>
                  </a:cubicBezTo>
                  <a:cubicBezTo>
                    <a:pt x="569" y="73"/>
                    <a:pt x="569" y="73"/>
                    <a:pt x="569" y="73"/>
                  </a:cubicBezTo>
                </a:path>
              </a:pathLst>
            </a:custGeom>
            <a:solidFill>
              <a:srgbClr val="60798D"/>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solidFill>
                  <a:prstClr val="black"/>
                </a:solidFill>
                <a:latin typeface="Arial" panose="020B0604020202020204" pitchFamily="34" charset="0"/>
                <a:ea typeface="+mn-ea"/>
              </a:endParaRPr>
            </a:p>
          </p:txBody>
        </p:sp>
        <p:sp>
          <p:nvSpPr>
            <p:cNvPr id="42" name="Freeform 77"/>
            <p:cNvSpPr/>
            <p:nvPr/>
          </p:nvSpPr>
          <p:spPr bwMode="auto">
            <a:xfrm>
              <a:off x="5570387" y="1937766"/>
              <a:ext cx="2247886" cy="2146774"/>
            </a:xfrm>
            <a:custGeom>
              <a:avLst/>
              <a:gdLst>
                <a:gd name="T0" fmla="*/ 604 w 629"/>
                <a:gd name="T1" fmla="*/ 308 h 600"/>
                <a:gd name="T2" fmla="*/ 602 w 629"/>
                <a:gd name="T3" fmla="*/ 158 h 600"/>
                <a:gd name="T4" fmla="*/ 550 w 629"/>
                <a:gd name="T5" fmla="*/ 69 h 600"/>
                <a:gd name="T6" fmla="*/ 430 w 629"/>
                <a:gd name="T7" fmla="*/ 0 h 600"/>
                <a:gd name="T8" fmla="*/ 0 w 629"/>
                <a:gd name="T9" fmla="*/ 0 h 600"/>
                <a:gd name="T10" fmla="*/ 131 w 629"/>
                <a:gd name="T11" fmla="*/ 73 h 600"/>
                <a:gd name="T12" fmla="*/ 436 w 629"/>
                <a:gd name="T13" fmla="*/ 600 h 600"/>
                <a:gd name="T14" fmla="*/ 604 w 629"/>
                <a:gd name="T15" fmla="*/ 308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9" h="600">
                  <a:moveTo>
                    <a:pt x="604" y="308"/>
                  </a:moveTo>
                  <a:cubicBezTo>
                    <a:pt x="628" y="262"/>
                    <a:pt x="629" y="206"/>
                    <a:pt x="602" y="158"/>
                  </a:cubicBezTo>
                  <a:cubicBezTo>
                    <a:pt x="550" y="69"/>
                    <a:pt x="550" y="69"/>
                    <a:pt x="550" y="69"/>
                  </a:cubicBezTo>
                  <a:cubicBezTo>
                    <a:pt x="528" y="31"/>
                    <a:pt x="474" y="0"/>
                    <a:pt x="430" y="0"/>
                  </a:cubicBezTo>
                  <a:cubicBezTo>
                    <a:pt x="0" y="0"/>
                    <a:pt x="0" y="0"/>
                    <a:pt x="0" y="0"/>
                  </a:cubicBezTo>
                  <a:cubicBezTo>
                    <a:pt x="55" y="0"/>
                    <a:pt x="104" y="29"/>
                    <a:pt x="131" y="73"/>
                  </a:cubicBezTo>
                  <a:cubicBezTo>
                    <a:pt x="436" y="600"/>
                    <a:pt x="436" y="600"/>
                    <a:pt x="436" y="600"/>
                  </a:cubicBezTo>
                  <a:cubicBezTo>
                    <a:pt x="604" y="308"/>
                    <a:pt x="604" y="308"/>
                    <a:pt x="604" y="308"/>
                  </a:cubicBezTo>
                </a:path>
              </a:pathLst>
            </a:custGeom>
            <a:solidFill>
              <a:srgbClr val="60798D">
                <a:alpha val="78000"/>
              </a:srgbClr>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solidFill>
                  <a:prstClr val="black"/>
                </a:solidFill>
                <a:latin typeface="Arial" panose="020B0604020202020204" pitchFamily="34" charset="0"/>
                <a:ea typeface="+mn-ea"/>
              </a:endParaRPr>
            </a:p>
          </p:txBody>
        </p:sp>
        <p:sp>
          <p:nvSpPr>
            <p:cNvPr id="40" name="Freeform 80"/>
            <p:cNvSpPr/>
            <p:nvPr/>
          </p:nvSpPr>
          <p:spPr bwMode="auto">
            <a:xfrm>
              <a:off x="6607444" y="2458204"/>
              <a:ext cx="1928290" cy="2427177"/>
            </a:xfrm>
            <a:custGeom>
              <a:avLst/>
              <a:gdLst>
                <a:gd name="T0" fmla="*/ 337 w 539"/>
                <a:gd name="T1" fmla="*/ 678 h 678"/>
                <a:gd name="T2" fmla="*/ 466 w 539"/>
                <a:gd name="T3" fmla="*/ 600 h 678"/>
                <a:gd name="T4" fmla="*/ 517 w 539"/>
                <a:gd name="T5" fmla="*/ 511 h 678"/>
                <a:gd name="T6" fmla="*/ 517 w 539"/>
                <a:gd name="T7" fmla="*/ 373 h 678"/>
                <a:gd name="T8" fmla="*/ 302 w 539"/>
                <a:gd name="T9" fmla="*/ 0 h 678"/>
                <a:gd name="T10" fmla="*/ 304 w 539"/>
                <a:gd name="T11" fmla="*/ 150 h 678"/>
                <a:gd name="T12" fmla="*/ 0 w 539"/>
                <a:gd name="T13" fmla="*/ 678 h 678"/>
                <a:gd name="T14" fmla="*/ 337 w 539"/>
                <a:gd name="T15" fmla="*/ 678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8">
                  <a:moveTo>
                    <a:pt x="337" y="678"/>
                  </a:moveTo>
                  <a:cubicBezTo>
                    <a:pt x="389" y="676"/>
                    <a:pt x="438" y="648"/>
                    <a:pt x="466" y="600"/>
                  </a:cubicBezTo>
                  <a:cubicBezTo>
                    <a:pt x="517" y="511"/>
                    <a:pt x="517" y="511"/>
                    <a:pt x="517" y="511"/>
                  </a:cubicBezTo>
                  <a:cubicBezTo>
                    <a:pt x="539" y="473"/>
                    <a:pt x="539" y="411"/>
                    <a:pt x="517" y="373"/>
                  </a:cubicBezTo>
                  <a:cubicBezTo>
                    <a:pt x="302" y="0"/>
                    <a:pt x="302" y="0"/>
                    <a:pt x="302" y="0"/>
                  </a:cubicBezTo>
                  <a:cubicBezTo>
                    <a:pt x="329" y="48"/>
                    <a:pt x="328" y="104"/>
                    <a:pt x="304" y="150"/>
                  </a:cubicBezTo>
                  <a:cubicBezTo>
                    <a:pt x="0" y="678"/>
                    <a:pt x="0" y="678"/>
                    <a:pt x="0" y="678"/>
                  </a:cubicBezTo>
                  <a:cubicBezTo>
                    <a:pt x="337" y="678"/>
                    <a:pt x="337" y="678"/>
                    <a:pt x="337" y="678"/>
                  </a:cubicBezTo>
                </a:path>
              </a:pathLst>
            </a:custGeom>
            <a:solidFill>
              <a:srgbClr val="60798D"/>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solidFill>
                  <a:prstClr val="black"/>
                </a:solidFill>
                <a:latin typeface="Arial" panose="020B0604020202020204" pitchFamily="34" charset="0"/>
                <a:ea typeface="+mn-ea"/>
              </a:endParaRPr>
            </a:p>
          </p:txBody>
        </p:sp>
        <p:sp>
          <p:nvSpPr>
            <p:cNvPr id="38" name="Freeform 85"/>
            <p:cNvSpPr/>
            <p:nvPr/>
          </p:nvSpPr>
          <p:spPr bwMode="auto">
            <a:xfrm>
              <a:off x="5658141" y="4555898"/>
              <a:ext cx="2637114" cy="1580612"/>
            </a:xfrm>
            <a:custGeom>
              <a:avLst/>
              <a:gdLst>
                <a:gd name="T0" fmla="*/ 168 w 738"/>
                <a:gd name="T1" fmla="*/ 370 h 442"/>
                <a:gd name="T2" fmla="*/ 300 w 738"/>
                <a:gd name="T3" fmla="*/ 442 h 442"/>
                <a:gd name="T4" fmla="*/ 402 w 738"/>
                <a:gd name="T5" fmla="*/ 442 h 442"/>
                <a:gd name="T6" fmla="*/ 522 w 738"/>
                <a:gd name="T7" fmla="*/ 373 h 442"/>
                <a:gd name="T8" fmla="*/ 738 w 738"/>
                <a:gd name="T9" fmla="*/ 0 h 442"/>
                <a:gd name="T10" fmla="*/ 609 w 738"/>
                <a:gd name="T11" fmla="*/ 78 h 442"/>
                <a:gd name="T12" fmla="*/ 0 w 738"/>
                <a:gd name="T13" fmla="*/ 78 h 442"/>
                <a:gd name="T14" fmla="*/ 168 w 738"/>
                <a:gd name="T15" fmla="*/ 370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168" y="370"/>
                  </a:moveTo>
                  <a:cubicBezTo>
                    <a:pt x="196" y="413"/>
                    <a:pt x="244" y="442"/>
                    <a:pt x="300" y="442"/>
                  </a:cubicBezTo>
                  <a:cubicBezTo>
                    <a:pt x="402" y="442"/>
                    <a:pt x="402" y="442"/>
                    <a:pt x="402" y="442"/>
                  </a:cubicBezTo>
                  <a:cubicBezTo>
                    <a:pt x="446" y="442"/>
                    <a:pt x="500" y="411"/>
                    <a:pt x="522" y="373"/>
                  </a:cubicBezTo>
                  <a:cubicBezTo>
                    <a:pt x="738" y="0"/>
                    <a:pt x="738" y="0"/>
                    <a:pt x="738" y="0"/>
                  </a:cubicBezTo>
                  <a:cubicBezTo>
                    <a:pt x="710" y="48"/>
                    <a:pt x="661" y="76"/>
                    <a:pt x="609" y="78"/>
                  </a:cubicBezTo>
                  <a:cubicBezTo>
                    <a:pt x="0" y="78"/>
                    <a:pt x="0" y="78"/>
                    <a:pt x="0" y="78"/>
                  </a:cubicBezTo>
                  <a:cubicBezTo>
                    <a:pt x="168" y="370"/>
                    <a:pt x="168" y="370"/>
                    <a:pt x="168" y="370"/>
                  </a:cubicBezTo>
                </a:path>
              </a:pathLst>
            </a:custGeom>
            <a:solidFill>
              <a:srgbClr val="60798D">
                <a:alpha val="78000"/>
              </a:srgbClr>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solidFill>
                  <a:prstClr val="black"/>
                </a:solidFill>
                <a:latin typeface="Arial" panose="020B0604020202020204" pitchFamily="34" charset="0"/>
                <a:ea typeface="+mn-ea"/>
              </a:endParaRPr>
            </a:p>
          </p:txBody>
        </p:sp>
        <p:sp>
          <p:nvSpPr>
            <p:cNvPr id="36" name="Freeform 90"/>
            <p:cNvSpPr/>
            <p:nvPr/>
          </p:nvSpPr>
          <p:spPr bwMode="auto">
            <a:xfrm>
              <a:off x="4511083" y="3995719"/>
              <a:ext cx="2251454" cy="2146773"/>
            </a:xfrm>
            <a:custGeom>
              <a:avLst/>
              <a:gdLst>
                <a:gd name="T0" fmla="*/ 25 w 630"/>
                <a:gd name="T1" fmla="*/ 292 h 600"/>
                <a:gd name="T2" fmla="*/ 28 w 630"/>
                <a:gd name="T3" fmla="*/ 442 h 600"/>
                <a:gd name="T4" fmla="*/ 79 w 630"/>
                <a:gd name="T5" fmla="*/ 531 h 600"/>
                <a:gd name="T6" fmla="*/ 199 w 630"/>
                <a:gd name="T7" fmla="*/ 600 h 600"/>
                <a:gd name="T8" fmla="*/ 630 w 630"/>
                <a:gd name="T9" fmla="*/ 600 h 600"/>
                <a:gd name="T10" fmla="*/ 498 w 630"/>
                <a:gd name="T11" fmla="*/ 528 h 600"/>
                <a:gd name="T12" fmla="*/ 194 w 630"/>
                <a:gd name="T13" fmla="*/ 0 h 600"/>
                <a:gd name="T14" fmla="*/ 25 w 630"/>
                <a:gd name="T15" fmla="*/ 292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0" h="600">
                  <a:moveTo>
                    <a:pt x="25" y="292"/>
                  </a:moveTo>
                  <a:cubicBezTo>
                    <a:pt x="1" y="338"/>
                    <a:pt x="0" y="394"/>
                    <a:pt x="28" y="442"/>
                  </a:cubicBezTo>
                  <a:cubicBezTo>
                    <a:pt x="79" y="531"/>
                    <a:pt x="79" y="531"/>
                    <a:pt x="79" y="531"/>
                  </a:cubicBezTo>
                  <a:cubicBezTo>
                    <a:pt x="101" y="569"/>
                    <a:pt x="155" y="600"/>
                    <a:pt x="199" y="600"/>
                  </a:cubicBezTo>
                  <a:cubicBezTo>
                    <a:pt x="630" y="600"/>
                    <a:pt x="630" y="600"/>
                    <a:pt x="630" y="600"/>
                  </a:cubicBezTo>
                  <a:cubicBezTo>
                    <a:pt x="574" y="600"/>
                    <a:pt x="526" y="571"/>
                    <a:pt x="498" y="528"/>
                  </a:cubicBezTo>
                  <a:cubicBezTo>
                    <a:pt x="194" y="0"/>
                    <a:pt x="194" y="0"/>
                    <a:pt x="194" y="0"/>
                  </a:cubicBezTo>
                  <a:cubicBezTo>
                    <a:pt x="25" y="292"/>
                    <a:pt x="25" y="292"/>
                    <a:pt x="25" y="292"/>
                  </a:cubicBezTo>
                </a:path>
              </a:pathLst>
            </a:custGeom>
            <a:solidFill>
              <a:srgbClr val="60798D"/>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solidFill>
                  <a:prstClr val="black"/>
                </a:solidFill>
                <a:latin typeface="Arial" panose="020B0604020202020204" pitchFamily="34" charset="0"/>
                <a:ea typeface="+mn-ea"/>
              </a:endParaRPr>
            </a:p>
          </p:txBody>
        </p:sp>
        <p:sp>
          <p:nvSpPr>
            <p:cNvPr id="34" name="Freeform 95"/>
            <p:cNvSpPr/>
            <p:nvPr/>
          </p:nvSpPr>
          <p:spPr bwMode="auto">
            <a:xfrm>
              <a:off x="3780321" y="3139928"/>
              <a:ext cx="1928292" cy="2421820"/>
            </a:xfrm>
            <a:custGeom>
              <a:avLst/>
              <a:gdLst>
                <a:gd name="T0" fmla="*/ 201 w 539"/>
                <a:gd name="T1" fmla="*/ 0 h 677"/>
                <a:gd name="T2" fmla="*/ 73 w 539"/>
                <a:gd name="T3" fmla="*/ 77 h 677"/>
                <a:gd name="T4" fmla="*/ 22 w 539"/>
                <a:gd name="T5" fmla="*/ 166 h 677"/>
                <a:gd name="T6" fmla="*/ 22 w 539"/>
                <a:gd name="T7" fmla="*/ 304 h 677"/>
                <a:gd name="T8" fmla="*/ 237 w 539"/>
                <a:gd name="T9" fmla="*/ 677 h 677"/>
                <a:gd name="T10" fmla="*/ 234 w 539"/>
                <a:gd name="T11" fmla="*/ 527 h 677"/>
                <a:gd name="T12" fmla="*/ 539 w 539"/>
                <a:gd name="T13" fmla="*/ 0 h 677"/>
                <a:gd name="T14" fmla="*/ 201 w 539"/>
                <a:gd name="T15" fmla="*/ 0 h 6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7">
                  <a:moveTo>
                    <a:pt x="201" y="0"/>
                  </a:moveTo>
                  <a:cubicBezTo>
                    <a:pt x="150" y="2"/>
                    <a:pt x="101" y="29"/>
                    <a:pt x="73" y="77"/>
                  </a:cubicBezTo>
                  <a:cubicBezTo>
                    <a:pt x="22" y="166"/>
                    <a:pt x="22" y="166"/>
                    <a:pt x="22" y="166"/>
                  </a:cubicBezTo>
                  <a:cubicBezTo>
                    <a:pt x="0" y="204"/>
                    <a:pt x="0" y="266"/>
                    <a:pt x="22" y="304"/>
                  </a:cubicBezTo>
                  <a:cubicBezTo>
                    <a:pt x="237" y="677"/>
                    <a:pt x="237" y="677"/>
                    <a:pt x="237" y="677"/>
                  </a:cubicBezTo>
                  <a:cubicBezTo>
                    <a:pt x="209" y="629"/>
                    <a:pt x="210" y="573"/>
                    <a:pt x="234" y="527"/>
                  </a:cubicBezTo>
                  <a:cubicBezTo>
                    <a:pt x="539" y="0"/>
                    <a:pt x="539" y="0"/>
                    <a:pt x="539" y="0"/>
                  </a:cubicBezTo>
                  <a:cubicBezTo>
                    <a:pt x="201" y="0"/>
                    <a:pt x="201" y="0"/>
                    <a:pt x="201" y="0"/>
                  </a:cubicBezTo>
                </a:path>
              </a:pathLst>
            </a:custGeom>
            <a:solidFill>
              <a:srgbClr val="60798D">
                <a:alpha val="78000"/>
              </a:srgbClr>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solidFill>
                  <a:prstClr val="black"/>
                </a:solidFill>
                <a:latin typeface="Arial" panose="020B0604020202020204" pitchFamily="34" charset="0"/>
                <a:ea typeface="+mn-ea"/>
              </a:endParaRPr>
            </a:p>
          </p:txBody>
        </p:sp>
      </p:grpSp>
      <p:grpSp>
        <p:nvGrpSpPr>
          <p:cNvPr id="46" name="组合 45"/>
          <p:cNvGrpSpPr/>
          <p:nvPr/>
        </p:nvGrpSpPr>
        <p:grpSpPr>
          <a:xfrm>
            <a:off x="5280442" y="2434859"/>
            <a:ext cx="6843903" cy="3133742"/>
            <a:chOff x="5888433" y="2915113"/>
            <a:chExt cx="5774273" cy="2643973"/>
          </a:xfrm>
        </p:grpSpPr>
        <p:grpSp>
          <p:nvGrpSpPr>
            <p:cNvPr id="47" name="Group 149"/>
            <p:cNvGrpSpPr/>
            <p:nvPr/>
          </p:nvGrpSpPr>
          <p:grpSpPr>
            <a:xfrm>
              <a:off x="6629396" y="2943229"/>
              <a:ext cx="2090836" cy="682101"/>
              <a:chOff x="4597686" y="3155872"/>
              <a:chExt cx="1583966" cy="485076"/>
            </a:xfrm>
          </p:grpSpPr>
          <p:sp>
            <p:nvSpPr>
              <p:cNvPr id="81" name="TextBox 150"/>
              <p:cNvSpPr txBox="1"/>
              <p:nvPr/>
            </p:nvSpPr>
            <p:spPr>
              <a:xfrm>
                <a:off x="4597686" y="3155872"/>
                <a:ext cx="1542506" cy="188592"/>
              </a:xfrm>
              <a:prstGeom prst="rect">
                <a:avLst/>
              </a:prstGeom>
              <a:noFill/>
            </p:spPr>
            <p:txBody>
              <a:bodyPr wrap="square" lIns="0" tIns="0" rIns="0" bIns="0" rtlCol="0" anchor="t">
                <a:spAutoFit/>
              </a:bodyPr>
              <a:lstStyle/>
              <a:p>
                <a:pPr>
                  <a:lnSpc>
                    <a:spcPct val="120000"/>
                  </a:lnSpc>
                </a:pPr>
                <a:r>
                  <a:rPr lang="zh-CN" alt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点此添加标题</a:t>
                </a:r>
                <a:endParaRPr 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82" name="TextBox 151"/>
              <p:cNvSpPr txBox="1"/>
              <p:nvPr/>
            </p:nvSpPr>
            <p:spPr>
              <a:xfrm>
                <a:off x="4597686" y="3348942"/>
                <a:ext cx="1583966" cy="292006"/>
              </a:xfrm>
              <a:prstGeom prst="rect">
                <a:avLst/>
              </a:prstGeom>
              <a:noFill/>
            </p:spPr>
            <p:txBody>
              <a:bodyPr wrap="square" lIns="0" tIns="0" rIns="0" bIns="0" rtlCol="0" anchor="t">
                <a:spAutoFit/>
              </a:bodyPr>
              <a:lstStyle/>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48" name="Group 152"/>
            <p:cNvGrpSpPr/>
            <p:nvPr/>
          </p:nvGrpSpPr>
          <p:grpSpPr>
            <a:xfrm>
              <a:off x="9626596" y="2943229"/>
              <a:ext cx="2036110" cy="682101"/>
              <a:chOff x="6978976" y="3155872"/>
              <a:chExt cx="1542507" cy="485076"/>
            </a:xfrm>
          </p:grpSpPr>
          <p:sp>
            <p:nvSpPr>
              <p:cNvPr id="79" name="TextBox 153"/>
              <p:cNvSpPr txBox="1"/>
              <p:nvPr/>
            </p:nvSpPr>
            <p:spPr>
              <a:xfrm>
                <a:off x="6978977" y="3155872"/>
                <a:ext cx="1542506" cy="188592"/>
              </a:xfrm>
              <a:prstGeom prst="rect">
                <a:avLst/>
              </a:prstGeom>
              <a:noFill/>
            </p:spPr>
            <p:txBody>
              <a:bodyPr wrap="square" lIns="0" tIns="0" rIns="0" bIns="0" rtlCol="0" anchor="t">
                <a:spAutoFit/>
              </a:bodyPr>
              <a:lstStyle/>
              <a:p>
                <a:pPr>
                  <a:lnSpc>
                    <a:spcPct val="120000"/>
                  </a:lnSpc>
                </a:pPr>
                <a:r>
                  <a:rPr lang="zh-CN" alt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请替换文字内容</a:t>
                </a:r>
                <a:endParaRPr 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80" name="TextBox 154"/>
              <p:cNvSpPr txBox="1"/>
              <p:nvPr/>
            </p:nvSpPr>
            <p:spPr>
              <a:xfrm>
                <a:off x="6978976" y="3348942"/>
                <a:ext cx="1542507" cy="292006"/>
              </a:xfrm>
              <a:prstGeom prst="rect">
                <a:avLst/>
              </a:prstGeom>
              <a:noFill/>
            </p:spPr>
            <p:txBody>
              <a:bodyPr wrap="square" lIns="0" tIns="0" rIns="0" bIns="0" rtlCol="0" anchor="t">
                <a:spAutoFit/>
              </a:bodyPr>
              <a:lstStyle/>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49" name="Group 155"/>
            <p:cNvGrpSpPr/>
            <p:nvPr/>
          </p:nvGrpSpPr>
          <p:grpSpPr>
            <a:xfrm>
              <a:off x="6629396" y="3851262"/>
              <a:ext cx="2036110" cy="682101"/>
              <a:chOff x="4597685" y="3914331"/>
              <a:chExt cx="1542507" cy="485075"/>
            </a:xfrm>
          </p:grpSpPr>
          <p:sp>
            <p:nvSpPr>
              <p:cNvPr id="77" name="TextBox 156"/>
              <p:cNvSpPr txBox="1"/>
              <p:nvPr/>
            </p:nvSpPr>
            <p:spPr>
              <a:xfrm>
                <a:off x="4597686" y="3914331"/>
                <a:ext cx="1542506" cy="188591"/>
              </a:xfrm>
              <a:prstGeom prst="rect">
                <a:avLst/>
              </a:prstGeom>
              <a:noFill/>
            </p:spPr>
            <p:txBody>
              <a:bodyPr wrap="square" lIns="0" tIns="0" rIns="0" bIns="0" rtlCol="0" anchor="t">
                <a:spAutoFit/>
              </a:bodyPr>
              <a:lstStyle/>
              <a:p>
                <a:pPr>
                  <a:lnSpc>
                    <a:spcPct val="120000"/>
                  </a:lnSpc>
                </a:pPr>
                <a:r>
                  <a:rPr lang="zh-CN" altLang="en-US">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请替换文字内容</a:t>
                </a:r>
                <a:endParaRPr lang="en-US" altLang="zh-CN" dirty="0">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78" name="TextBox 157"/>
              <p:cNvSpPr txBox="1"/>
              <p:nvPr/>
            </p:nvSpPr>
            <p:spPr>
              <a:xfrm>
                <a:off x="4597685" y="4107401"/>
                <a:ext cx="1542507" cy="292005"/>
              </a:xfrm>
              <a:prstGeom prst="rect">
                <a:avLst/>
              </a:prstGeom>
              <a:noFill/>
            </p:spPr>
            <p:txBody>
              <a:bodyPr wrap="square" lIns="0" tIns="0" rIns="0" bIns="0" rtlCol="0" anchor="t">
                <a:spAutoFit/>
              </a:bodyPr>
              <a:lstStyle/>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50" name="Group 158"/>
            <p:cNvGrpSpPr/>
            <p:nvPr/>
          </p:nvGrpSpPr>
          <p:grpSpPr>
            <a:xfrm>
              <a:off x="9626596" y="3851262"/>
              <a:ext cx="2036110" cy="682101"/>
              <a:chOff x="6978976" y="3914331"/>
              <a:chExt cx="1542507" cy="485075"/>
            </a:xfrm>
          </p:grpSpPr>
          <p:sp>
            <p:nvSpPr>
              <p:cNvPr id="75" name="TextBox 159"/>
              <p:cNvSpPr txBox="1"/>
              <p:nvPr/>
            </p:nvSpPr>
            <p:spPr>
              <a:xfrm>
                <a:off x="6978977" y="3914331"/>
                <a:ext cx="1542506" cy="188591"/>
              </a:xfrm>
              <a:prstGeom prst="rect">
                <a:avLst/>
              </a:prstGeom>
              <a:noFill/>
            </p:spPr>
            <p:txBody>
              <a:bodyPr wrap="square" lIns="0" tIns="0" rIns="0" bIns="0" rtlCol="0" anchor="t">
                <a:spAutoFit/>
              </a:bodyPr>
              <a:lstStyle/>
              <a:p>
                <a:pPr>
                  <a:lnSpc>
                    <a:spcPct val="120000"/>
                  </a:lnSpc>
                </a:pPr>
                <a:r>
                  <a:rPr lang="zh-CN" altLang="en-US">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请替换文字内容</a:t>
                </a:r>
                <a:endParaRPr lang="en-US" altLang="zh-CN" dirty="0">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76" name="TextBox 160"/>
              <p:cNvSpPr txBox="1"/>
              <p:nvPr/>
            </p:nvSpPr>
            <p:spPr>
              <a:xfrm>
                <a:off x="6978976" y="4107401"/>
                <a:ext cx="1542507" cy="292005"/>
              </a:xfrm>
              <a:prstGeom prst="rect">
                <a:avLst/>
              </a:prstGeom>
              <a:noFill/>
            </p:spPr>
            <p:txBody>
              <a:bodyPr wrap="square" lIns="0" tIns="0" rIns="0" bIns="0" rtlCol="0" anchor="t">
                <a:spAutoFit/>
              </a:bodyPr>
              <a:lstStyle/>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51" name="Group 161"/>
            <p:cNvGrpSpPr/>
            <p:nvPr/>
          </p:nvGrpSpPr>
          <p:grpSpPr>
            <a:xfrm>
              <a:off x="6629396" y="4876985"/>
              <a:ext cx="2036110" cy="682101"/>
              <a:chOff x="4597685" y="3914331"/>
              <a:chExt cx="1542507" cy="485075"/>
            </a:xfrm>
          </p:grpSpPr>
          <p:sp>
            <p:nvSpPr>
              <p:cNvPr id="73" name="TextBox 162"/>
              <p:cNvSpPr txBox="1"/>
              <p:nvPr/>
            </p:nvSpPr>
            <p:spPr>
              <a:xfrm>
                <a:off x="4597686" y="3914331"/>
                <a:ext cx="1542506" cy="188591"/>
              </a:xfrm>
              <a:prstGeom prst="rect">
                <a:avLst/>
              </a:prstGeom>
              <a:noFill/>
            </p:spPr>
            <p:txBody>
              <a:bodyPr wrap="square" lIns="0" tIns="0" rIns="0" bIns="0" rtlCol="0" anchor="t">
                <a:spAutoFit/>
              </a:bodyPr>
              <a:lstStyle/>
              <a:p>
                <a:pPr>
                  <a:lnSpc>
                    <a:spcPct val="120000"/>
                  </a:lnSpc>
                </a:pPr>
                <a:r>
                  <a:rPr lang="zh-CN" altLang="en-US">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请替换文字内容</a:t>
                </a:r>
                <a:endParaRPr lang="en-US" altLang="zh-CN" dirty="0">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74" name="TextBox 163"/>
              <p:cNvSpPr txBox="1"/>
              <p:nvPr/>
            </p:nvSpPr>
            <p:spPr>
              <a:xfrm>
                <a:off x="4597685" y="4107401"/>
                <a:ext cx="1542507" cy="292005"/>
              </a:xfrm>
              <a:prstGeom prst="rect">
                <a:avLst/>
              </a:prstGeom>
              <a:noFill/>
            </p:spPr>
            <p:txBody>
              <a:bodyPr wrap="square" lIns="0" tIns="0" rIns="0" bIns="0" rtlCol="0" anchor="t">
                <a:spAutoFit/>
              </a:bodyPr>
              <a:lstStyle/>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52" name="Group 164"/>
            <p:cNvGrpSpPr/>
            <p:nvPr/>
          </p:nvGrpSpPr>
          <p:grpSpPr>
            <a:xfrm>
              <a:off x="9626596" y="4876985"/>
              <a:ext cx="2036110" cy="682101"/>
              <a:chOff x="6978976" y="3914331"/>
              <a:chExt cx="1542507" cy="485075"/>
            </a:xfrm>
          </p:grpSpPr>
          <p:sp>
            <p:nvSpPr>
              <p:cNvPr id="71" name="TextBox 165"/>
              <p:cNvSpPr txBox="1"/>
              <p:nvPr/>
            </p:nvSpPr>
            <p:spPr>
              <a:xfrm>
                <a:off x="6978977" y="3914331"/>
                <a:ext cx="1542506" cy="188591"/>
              </a:xfrm>
              <a:prstGeom prst="rect">
                <a:avLst/>
              </a:prstGeom>
              <a:noFill/>
            </p:spPr>
            <p:txBody>
              <a:bodyPr wrap="square" lIns="0" tIns="0" rIns="0" bIns="0" rtlCol="0" anchor="t">
                <a:spAutoFit/>
              </a:bodyPr>
              <a:lstStyle/>
              <a:p>
                <a:pPr>
                  <a:lnSpc>
                    <a:spcPct val="120000"/>
                  </a:lnSpc>
                </a:pPr>
                <a:r>
                  <a:rPr lang="zh-CN" altLang="en-US">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请替换文字内容</a:t>
                </a:r>
                <a:endParaRPr lang="en-US" altLang="zh-CN" dirty="0">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72" name="TextBox 166"/>
              <p:cNvSpPr txBox="1"/>
              <p:nvPr/>
            </p:nvSpPr>
            <p:spPr>
              <a:xfrm>
                <a:off x="6978976" y="4107401"/>
                <a:ext cx="1542507" cy="292005"/>
              </a:xfrm>
              <a:prstGeom prst="rect">
                <a:avLst/>
              </a:prstGeom>
              <a:noFill/>
            </p:spPr>
            <p:txBody>
              <a:bodyPr wrap="square" lIns="0" tIns="0" rIns="0" bIns="0" rtlCol="0" anchor="t">
                <a:spAutoFit/>
              </a:bodyPr>
              <a:lstStyle/>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05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69" name="Oval 168"/>
            <p:cNvSpPr>
              <a:spLocks noChangeAspect="1"/>
            </p:cNvSpPr>
            <p:nvPr/>
          </p:nvSpPr>
          <p:spPr>
            <a:xfrm>
              <a:off x="8914783" y="4853516"/>
              <a:ext cx="659525" cy="640643"/>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55" dirty="0">
                <a:solidFill>
                  <a:schemeClr val="bg1">
                    <a:lumMod val="50000"/>
                  </a:schemeClr>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67" name="Oval 171"/>
            <p:cNvSpPr>
              <a:spLocks noChangeAspect="1"/>
            </p:cNvSpPr>
            <p:nvPr/>
          </p:nvSpPr>
          <p:spPr>
            <a:xfrm>
              <a:off x="5888433" y="2915113"/>
              <a:ext cx="659525" cy="640643"/>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55" dirty="0">
                <a:solidFill>
                  <a:schemeClr val="bg1">
                    <a:lumMod val="50000"/>
                  </a:schemeClr>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65" name="Oval 174"/>
            <p:cNvSpPr>
              <a:spLocks noChangeAspect="1"/>
            </p:cNvSpPr>
            <p:nvPr/>
          </p:nvSpPr>
          <p:spPr>
            <a:xfrm>
              <a:off x="5888433" y="4853516"/>
              <a:ext cx="659525" cy="640643"/>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55" dirty="0">
                <a:solidFill>
                  <a:schemeClr val="bg1">
                    <a:lumMod val="50000"/>
                  </a:schemeClr>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63" name="Oval 177"/>
            <p:cNvSpPr>
              <a:spLocks noChangeAspect="1"/>
            </p:cNvSpPr>
            <p:nvPr/>
          </p:nvSpPr>
          <p:spPr>
            <a:xfrm>
              <a:off x="5888433" y="3867159"/>
              <a:ext cx="659525" cy="640643"/>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55" dirty="0">
                <a:solidFill>
                  <a:schemeClr val="bg1">
                    <a:lumMod val="50000"/>
                  </a:schemeClr>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61" name="Oval 180"/>
            <p:cNvSpPr>
              <a:spLocks noChangeAspect="1"/>
            </p:cNvSpPr>
            <p:nvPr/>
          </p:nvSpPr>
          <p:spPr>
            <a:xfrm>
              <a:off x="8914783" y="3867159"/>
              <a:ext cx="659525" cy="640643"/>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55" dirty="0">
                <a:solidFill>
                  <a:schemeClr val="bg1">
                    <a:lumMod val="50000"/>
                  </a:schemeClr>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59" name="Oval 183"/>
            <p:cNvSpPr>
              <a:spLocks noChangeAspect="1"/>
            </p:cNvSpPr>
            <p:nvPr/>
          </p:nvSpPr>
          <p:spPr>
            <a:xfrm>
              <a:off x="8914783" y="2915113"/>
              <a:ext cx="659525" cy="640643"/>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055" dirty="0">
                <a:solidFill>
                  <a:schemeClr val="bg1">
                    <a:lumMod val="50000"/>
                  </a:schemeClr>
                </a:solidFill>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83" name="组合 82"/>
          <p:cNvGrpSpPr/>
          <p:nvPr/>
        </p:nvGrpSpPr>
        <p:grpSpPr>
          <a:xfrm>
            <a:off x="756551" y="447973"/>
            <a:ext cx="11433464" cy="769044"/>
            <a:chOff x="-2655131" y="549892"/>
            <a:chExt cx="10843722" cy="729376"/>
          </a:xfrm>
        </p:grpSpPr>
        <p:sp>
          <p:nvSpPr>
            <p:cNvPr id="84" name="矩形 83"/>
            <p:cNvSpPr/>
            <p:nvPr/>
          </p:nvSpPr>
          <p:spPr>
            <a:xfrm>
              <a:off x="4191718" y="939542"/>
              <a:ext cx="3996873" cy="45719"/>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latin typeface="宋体" panose="02010600030101010101" pitchFamily="2" charset="-122"/>
                <a:ea typeface="宋体" panose="02010600030101010101" pitchFamily="2" charset="-122"/>
              </a:endParaRPr>
            </a:p>
          </p:txBody>
        </p:sp>
        <p:sp>
          <p:nvSpPr>
            <p:cNvPr id="85" name="TextBox 8"/>
            <p:cNvSpPr txBox="1">
              <a:spLocks noChangeArrowheads="1"/>
            </p:cNvSpPr>
            <p:nvPr/>
          </p:nvSpPr>
          <p:spPr bwMode="auto">
            <a:xfrm>
              <a:off x="1138419" y="549892"/>
              <a:ext cx="3255323" cy="4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3375" b="1"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点此添加标题</a:t>
              </a:r>
            </a:p>
          </p:txBody>
        </p:sp>
        <p:sp>
          <p:nvSpPr>
            <p:cNvPr id="86" name="TextBox 8"/>
            <p:cNvSpPr txBox="1">
              <a:spLocks noChangeArrowheads="1"/>
            </p:cNvSpPr>
            <p:nvPr/>
          </p:nvSpPr>
          <p:spPr bwMode="auto">
            <a:xfrm>
              <a:off x="1136263" y="1079194"/>
              <a:ext cx="3255323" cy="200074"/>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algn="ctr" eaLnBrk="1" hangingPunct="1"/>
              <a:r>
                <a:rPr lang="en-US" altLang="zh-CN" sz="137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CLICK TO ADD CAPTION TEXT</a:t>
              </a:r>
              <a:endParaRPr lang="zh-CN" altLang="en-US" sz="137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87" name="矩形 86"/>
            <p:cNvSpPr/>
            <p:nvPr/>
          </p:nvSpPr>
          <p:spPr>
            <a:xfrm>
              <a:off x="-2655131" y="939542"/>
              <a:ext cx="3996873" cy="45719"/>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ppt_x"/>
                                          </p:val>
                                        </p:tav>
                                        <p:tav tm="100000">
                                          <p:val>
                                            <p:strVal val="#ppt_x"/>
                                          </p:val>
                                        </p:tav>
                                      </p:tavLst>
                                    </p:anim>
                                    <p:anim calcmode="lin" valueType="num">
                                      <p:cBhvr additive="base">
                                        <p:cTn id="13" dur="500" fill="hold"/>
                                        <p:tgtEl>
                                          <p:spTgt spid="46"/>
                                        </p:tgtEl>
                                        <p:attrNameLst>
                                          <p:attrName>ppt_y</p:attrName>
                                        </p:attrNameLst>
                                      </p:cBhvr>
                                      <p:tavLst>
                                        <p:tav tm="0">
                                          <p:val>
                                            <p:strVal val="1+#ppt_h/2"/>
                                          </p:val>
                                        </p:tav>
                                        <p:tav tm="100000">
                                          <p:val>
                                            <p:strVal val="#ppt_y"/>
                                          </p:val>
                                        </p:tav>
                                      </p:tavLst>
                                    </p:anim>
                                  </p:childTnLst>
                                </p:cTn>
                              </p:par>
                              <p:par>
                                <p:cTn id="14" presetID="16" presetClass="entr" presetSubtype="21" fill="hold" nodeType="withEffect">
                                  <p:stCondLst>
                                    <p:cond delay="0"/>
                                  </p:stCondLst>
                                  <p:childTnLst>
                                    <p:set>
                                      <p:cBhvr>
                                        <p:cTn id="15" dur="1" fill="hold">
                                          <p:stCondLst>
                                            <p:cond delay="0"/>
                                          </p:stCondLst>
                                        </p:cTn>
                                        <p:tgtEl>
                                          <p:spTgt spid="83"/>
                                        </p:tgtEl>
                                        <p:attrNameLst>
                                          <p:attrName>style.visibility</p:attrName>
                                        </p:attrNameLst>
                                      </p:cBhvr>
                                      <p:to>
                                        <p:strVal val="visible"/>
                                      </p:to>
                                    </p:set>
                                    <p:animEffect transition="in" filter="barn(inVertical)">
                                      <p:cBhvr>
                                        <p:cTn id="1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114946" y="1456086"/>
            <a:ext cx="4879104" cy="4476319"/>
            <a:chOff x="1570622" y="-1584827"/>
            <a:chExt cx="5134095" cy="4710262"/>
          </a:xfrm>
        </p:grpSpPr>
        <p:sp>
          <p:nvSpPr>
            <p:cNvPr id="11" name="TextBox 23"/>
            <p:cNvSpPr txBox="1"/>
            <p:nvPr/>
          </p:nvSpPr>
          <p:spPr>
            <a:xfrm>
              <a:off x="1570624" y="1391266"/>
              <a:ext cx="2815571" cy="615337"/>
            </a:xfrm>
            <a:prstGeom prst="rect">
              <a:avLst/>
            </a:prstGeom>
            <a:noFill/>
          </p:spPr>
          <p:txBody>
            <a:bodyPr wrap="none" rtlCol="0">
              <a:spAutoFit/>
            </a:bodyPr>
            <a:lstStyle/>
            <a:p>
              <a:r>
                <a:rPr lang="zh-CN" altLang="en-US" sz="32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点此添加标题</a:t>
              </a:r>
              <a:endParaRPr lang="id-ID" sz="32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2" name="Rectangle 56"/>
            <p:cNvSpPr/>
            <p:nvPr/>
          </p:nvSpPr>
          <p:spPr>
            <a:xfrm>
              <a:off x="1570622" y="2004064"/>
              <a:ext cx="5134095" cy="1121371"/>
            </a:xfrm>
            <a:prstGeom prst="rect">
              <a:avLst/>
            </a:prstGeom>
          </p:spPr>
          <p:txBody>
            <a:bodyPr wrap="square">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矩形 12"/>
            <p:cNvSpPr/>
            <p:nvPr/>
          </p:nvSpPr>
          <p:spPr>
            <a:xfrm>
              <a:off x="1664007" y="-1584827"/>
              <a:ext cx="5040710" cy="2933700"/>
            </a:xfrm>
            <a:prstGeom prst="rect">
              <a:avLst/>
            </a:prstGeom>
            <a:pattFill prst="pct5">
              <a:fgClr>
                <a:srgbClr val="60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85" dirty="0">
                <a:latin typeface="宋体" panose="02010600030101010101" pitchFamily="2" charset="-122"/>
                <a:ea typeface="宋体" panose="02010600030101010101" pitchFamily="2" charset="-122"/>
              </a:endParaRPr>
            </a:p>
          </p:txBody>
        </p:sp>
      </p:grpSp>
      <p:sp>
        <p:nvSpPr>
          <p:cNvPr id="15" name="Oval 15"/>
          <p:cNvSpPr>
            <a:spLocks noChangeArrowheads="1"/>
          </p:cNvSpPr>
          <p:nvPr/>
        </p:nvSpPr>
        <p:spPr bwMode="auto">
          <a:xfrm>
            <a:off x="2178498" y="1583236"/>
            <a:ext cx="492221" cy="492373"/>
          </a:xfrm>
          <a:prstGeom prst="ellipse">
            <a:avLst/>
          </a:prstGeom>
          <a:solidFill>
            <a:srgbClr val="60798D"/>
          </a:solidFill>
          <a:ln>
            <a:noFill/>
          </a:ln>
        </p:spPr>
        <p:txBody>
          <a:bodyPr/>
          <a:lstStyle/>
          <a:p>
            <a:endParaRPr lang="zh-CN" altLang="en-US" sz="4220">
              <a:solidFill>
                <a:schemeClr val="bg1">
                  <a:lumMod val="50000"/>
                </a:schemeClr>
              </a:solidFill>
            </a:endParaRPr>
          </a:p>
        </p:txBody>
      </p:sp>
      <p:sp>
        <p:nvSpPr>
          <p:cNvPr id="16" name="Oval 16"/>
          <p:cNvSpPr>
            <a:spLocks noChangeArrowheads="1"/>
          </p:cNvSpPr>
          <p:nvPr/>
        </p:nvSpPr>
        <p:spPr bwMode="auto">
          <a:xfrm>
            <a:off x="2178498" y="2679008"/>
            <a:ext cx="492221" cy="492373"/>
          </a:xfrm>
          <a:prstGeom prst="ellipse">
            <a:avLst/>
          </a:prstGeom>
          <a:solidFill>
            <a:srgbClr val="60798D"/>
          </a:solidFill>
          <a:ln>
            <a:noFill/>
          </a:ln>
        </p:spPr>
        <p:txBody>
          <a:bodyPr/>
          <a:lstStyle/>
          <a:p>
            <a:endParaRPr lang="zh-CN" altLang="en-US" sz="4220">
              <a:solidFill>
                <a:schemeClr val="bg1">
                  <a:lumMod val="50000"/>
                </a:schemeClr>
              </a:solidFill>
            </a:endParaRPr>
          </a:p>
        </p:txBody>
      </p:sp>
      <p:sp>
        <p:nvSpPr>
          <p:cNvPr id="17" name="Oval 17"/>
          <p:cNvSpPr>
            <a:spLocks noChangeArrowheads="1"/>
          </p:cNvSpPr>
          <p:nvPr/>
        </p:nvSpPr>
        <p:spPr bwMode="auto">
          <a:xfrm>
            <a:off x="2178498" y="3779605"/>
            <a:ext cx="492221" cy="487546"/>
          </a:xfrm>
          <a:prstGeom prst="ellipse">
            <a:avLst/>
          </a:prstGeom>
          <a:solidFill>
            <a:srgbClr val="60798D"/>
          </a:solidFill>
          <a:ln>
            <a:noFill/>
          </a:ln>
        </p:spPr>
        <p:txBody>
          <a:bodyPr/>
          <a:lstStyle/>
          <a:p>
            <a:endParaRPr lang="zh-CN" altLang="en-US" sz="4220">
              <a:solidFill>
                <a:schemeClr val="bg1">
                  <a:lumMod val="50000"/>
                </a:schemeClr>
              </a:solidFill>
            </a:endParaRPr>
          </a:p>
        </p:txBody>
      </p:sp>
      <p:sp>
        <p:nvSpPr>
          <p:cNvPr id="18" name="Oval 18"/>
          <p:cNvSpPr>
            <a:spLocks noChangeArrowheads="1"/>
          </p:cNvSpPr>
          <p:nvPr/>
        </p:nvSpPr>
        <p:spPr bwMode="auto">
          <a:xfrm>
            <a:off x="2178498" y="4863307"/>
            <a:ext cx="492221" cy="492373"/>
          </a:xfrm>
          <a:prstGeom prst="ellipse">
            <a:avLst/>
          </a:prstGeom>
          <a:solidFill>
            <a:srgbClr val="60798D"/>
          </a:solidFill>
          <a:ln>
            <a:noFill/>
          </a:ln>
        </p:spPr>
        <p:txBody>
          <a:bodyPr/>
          <a:lstStyle/>
          <a:p>
            <a:endParaRPr lang="zh-CN" altLang="en-US" sz="4220">
              <a:solidFill>
                <a:schemeClr val="bg1">
                  <a:lumMod val="50000"/>
                </a:schemeClr>
              </a:solidFill>
            </a:endParaRPr>
          </a:p>
        </p:txBody>
      </p:sp>
      <p:sp>
        <p:nvSpPr>
          <p:cNvPr id="29" name="Rectangle 43"/>
          <p:cNvSpPr>
            <a:spLocks noChangeArrowheads="1"/>
          </p:cNvSpPr>
          <p:nvPr/>
        </p:nvSpPr>
        <p:spPr bwMode="auto">
          <a:xfrm>
            <a:off x="2855550" y="1456085"/>
            <a:ext cx="1629609" cy="90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0" name="Rectangle 44"/>
          <p:cNvSpPr>
            <a:spLocks noChangeArrowheads="1"/>
          </p:cNvSpPr>
          <p:nvPr/>
        </p:nvSpPr>
        <p:spPr bwMode="auto">
          <a:xfrm>
            <a:off x="2855550" y="2547029"/>
            <a:ext cx="3069140" cy="90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1" name="Rectangle 45"/>
          <p:cNvSpPr>
            <a:spLocks noChangeArrowheads="1"/>
          </p:cNvSpPr>
          <p:nvPr/>
        </p:nvSpPr>
        <p:spPr bwMode="auto">
          <a:xfrm>
            <a:off x="2855550" y="3657280"/>
            <a:ext cx="3069140" cy="90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2" name="Rectangle 46"/>
          <p:cNvSpPr>
            <a:spLocks noChangeArrowheads="1"/>
          </p:cNvSpPr>
          <p:nvPr/>
        </p:nvSpPr>
        <p:spPr bwMode="auto">
          <a:xfrm>
            <a:off x="2855550" y="4728916"/>
            <a:ext cx="3069140" cy="90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50"/>
                                        <p:tgtEl>
                                          <p:spTgt spid="15"/>
                                        </p:tgtEl>
                                      </p:cBhvr>
                                    </p:animEffect>
                                    <p:anim calcmode="lin" valueType="num">
                                      <p:cBhvr>
                                        <p:cTn id="14" dur="250" fill="hold"/>
                                        <p:tgtEl>
                                          <p:spTgt spid="15"/>
                                        </p:tgtEl>
                                        <p:attrNameLst>
                                          <p:attrName>ppt_x</p:attrName>
                                        </p:attrNameLst>
                                      </p:cBhvr>
                                      <p:tavLst>
                                        <p:tav tm="0">
                                          <p:val>
                                            <p:strVal val="#ppt_x"/>
                                          </p:val>
                                        </p:tav>
                                        <p:tav tm="100000">
                                          <p:val>
                                            <p:strVal val="#ppt_x"/>
                                          </p:val>
                                        </p:tav>
                                      </p:tavLst>
                                    </p:anim>
                                    <p:anim calcmode="lin" valueType="num">
                                      <p:cBhvr>
                                        <p:cTn id="15" dur="25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250"/>
                                        <p:tgtEl>
                                          <p:spTgt spid="16"/>
                                        </p:tgtEl>
                                      </p:cBhvr>
                                    </p:animEffect>
                                    <p:anim calcmode="lin" valueType="num">
                                      <p:cBhvr>
                                        <p:cTn id="20" dur="250" fill="hold"/>
                                        <p:tgtEl>
                                          <p:spTgt spid="16"/>
                                        </p:tgtEl>
                                        <p:attrNameLst>
                                          <p:attrName>ppt_x</p:attrName>
                                        </p:attrNameLst>
                                      </p:cBhvr>
                                      <p:tavLst>
                                        <p:tav tm="0">
                                          <p:val>
                                            <p:strVal val="#ppt_x"/>
                                          </p:val>
                                        </p:tav>
                                        <p:tav tm="100000">
                                          <p:val>
                                            <p:strVal val="#ppt_x"/>
                                          </p:val>
                                        </p:tav>
                                      </p:tavLst>
                                    </p:anim>
                                    <p:anim calcmode="lin" valueType="num">
                                      <p:cBhvr>
                                        <p:cTn id="21" dur="25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250"/>
                                        <p:tgtEl>
                                          <p:spTgt spid="17"/>
                                        </p:tgtEl>
                                      </p:cBhvr>
                                    </p:animEffect>
                                    <p:anim calcmode="lin" valueType="num">
                                      <p:cBhvr>
                                        <p:cTn id="26" dur="250" fill="hold"/>
                                        <p:tgtEl>
                                          <p:spTgt spid="17"/>
                                        </p:tgtEl>
                                        <p:attrNameLst>
                                          <p:attrName>ppt_x</p:attrName>
                                        </p:attrNameLst>
                                      </p:cBhvr>
                                      <p:tavLst>
                                        <p:tav tm="0">
                                          <p:val>
                                            <p:strVal val="#ppt_x"/>
                                          </p:val>
                                        </p:tav>
                                        <p:tav tm="100000">
                                          <p:val>
                                            <p:strVal val="#ppt_x"/>
                                          </p:val>
                                        </p:tav>
                                      </p:tavLst>
                                    </p:anim>
                                    <p:anim calcmode="lin" valueType="num">
                                      <p:cBhvr>
                                        <p:cTn id="27" dur="25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250"/>
                                        <p:tgtEl>
                                          <p:spTgt spid="18"/>
                                        </p:tgtEl>
                                      </p:cBhvr>
                                    </p:animEffect>
                                    <p:anim calcmode="lin" valueType="num">
                                      <p:cBhvr>
                                        <p:cTn id="32" dur="250" fill="hold"/>
                                        <p:tgtEl>
                                          <p:spTgt spid="18"/>
                                        </p:tgtEl>
                                        <p:attrNameLst>
                                          <p:attrName>ppt_x</p:attrName>
                                        </p:attrNameLst>
                                      </p:cBhvr>
                                      <p:tavLst>
                                        <p:tav tm="0">
                                          <p:val>
                                            <p:strVal val="#ppt_x"/>
                                          </p:val>
                                        </p:tav>
                                        <p:tav tm="100000">
                                          <p:val>
                                            <p:strVal val="#ppt_x"/>
                                          </p:val>
                                        </p:tav>
                                      </p:tavLst>
                                    </p:anim>
                                    <p:anim calcmode="lin" valueType="num">
                                      <p:cBhvr>
                                        <p:cTn id="33" dur="250" fill="hold"/>
                                        <p:tgtEl>
                                          <p:spTgt spid="18"/>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250"/>
                                        <p:tgtEl>
                                          <p:spTgt spid="29"/>
                                        </p:tgtEl>
                                      </p:cBhvr>
                                    </p:animEffect>
                                    <p:anim calcmode="lin" valueType="num">
                                      <p:cBhvr>
                                        <p:cTn id="38" dur="250" fill="hold"/>
                                        <p:tgtEl>
                                          <p:spTgt spid="29"/>
                                        </p:tgtEl>
                                        <p:attrNameLst>
                                          <p:attrName>ppt_x</p:attrName>
                                        </p:attrNameLst>
                                      </p:cBhvr>
                                      <p:tavLst>
                                        <p:tav tm="0">
                                          <p:val>
                                            <p:strVal val="#ppt_x"/>
                                          </p:val>
                                        </p:tav>
                                        <p:tav tm="100000">
                                          <p:val>
                                            <p:strVal val="#ppt_x"/>
                                          </p:val>
                                        </p:tav>
                                      </p:tavLst>
                                    </p:anim>
                                    <p:anim calcmode="lin" valueType="num">
                                      <p:cBhvr>
                                        <p:cTn id="39" dur="25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250"/>
                                        <p:tgtEl>
                                          <p:spTgt spid="30"/>
                                        </p:tgtEl>
                                      </p:cBhvr>
                                    </p:animEffect>
                                    <p:anim calcmode="lin" valueType="num">
                                      <p:cBhvr>
                                        <p:cTn id="44" dur="250" fill="hold"/>
                                        <p:tgtEl>
                                          <p:spTgt spid="30"/>
                                        </p:tgtEl>
                                        <p:attrNameLst>
                                          <p:attrName>ppt_x</p:attrName>
                                        </p:attrNameLst>
                                      </p:cBhvr>
                                      <p:tavLst>
                                        <p:tav tm="0">
                                          <p:val>
                                            <p:strVal val="#ppt_x"/>
                                          </p:val>
                                        </p:tav>
                                        <p:tav tm="100000">
                                          <p:val>
                                            <p:strVal val="#ppt_x"/>
                                          </p:val>
                                        </p:tav>
                                      </p:tavLst>
                                    </p:anim>
                                    <p:anim calcmode="lin" valueType="num">
                                      <p:cBhvr>
                                        <p:cTn id="45" dur="250" fill="hold"/>
                                        <p:tgtEl>
                                          <p:spTgt spid="30"/>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250"/>
                                        <p:tgtEl>
                                          <p:spTgt spid="31"/>
                                        </p:tgtEl>
                                      </p:cBhvr>
                                    </p:animEffect>
                                    <p:anim calcmode="lin" valueType="num">
                                      <p:cBhvr>
                                        <p:cTn id="50" dur="250" fill="hold"/>
                                        <p:tgtEl>
                                          <p:spTgt spid="31"/>
                                        </p:tgtEl>
                                        <p:attrNameLst>
                                          <p:attrName>ppt_x</p:attrName>
                                        </p:attrNameLst>
                                      </p:cBhvr>
                                      <p:tavLst>
                                        <p:tav tm="0">
                                          <p:val>
                                            <p:strVal val="#ppt_x"/>
                                          </p:val>
                                        </p:tav>
                                        <p:tav tm="100000">
                                          <p:val>
                                            <p:strVal val="#ppt_x"/>
                                          </p:val>
                                        </p:tav>
                                      </p:tavLst>
                                    </p:anim>
                                    <p:anim calcmode="lin" valueType="num">
                                      <p:cBhvr>
                                        <p:cTn id="51" dur="250" fill="hold"/>
                                        <p:tgtEl>
                                          <p:spTgt spid="31"/>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250"/>
                                        <p:tgtEl>
                                          <p:spTgt spid="32"/>
                                        </p:tgtEl>
                                      </p:cBhvr>
                                    </p:animEffect>
                                    <p:anim calcmode="lin" valueType="num">
                                      <p:cBhvr>
                                        <p:cTn id="56" dur="250" fill="hold"/>
                                        <p:tgtEl>
                                          <p:spTgt spid="32"/>
                                        </p:tgtEl>
                                        <p:attrNameLst>
                                          <p:attrName>ppt_x</p:attrName>
                                        </p:attrNameLst>
                                      </p:cBhvr>
                                      <p:tavLst>
                                        <p:tav tm="0">
                                          <p:val>
                                            <p:strVal val="#ppt_x"/>
                                          </p:val>
                                        </p:tav>
                                        <p:tav tm="100000">
                                          <p:val>
                                            <p:strVal val="#ppt_x"/>
                                          </p:val>
                                        </p:tav>
                                      </p:tavLst>
                                    </p:anim>
                                    <p:anim calcmode="lin" valueType="num">
                                      <p:cBhvr>
                                        <p:cTn id="57" dur="25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9" grpId="0"/>
      <p:bldP spid="30" grpId="0"/>
      <p:bldP spid="31"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071852" y="1384077"/>
            <a:ext cx="4635412" cy="4474724"/>
            <a:chOff x="1377893" y="1726293"/>
            <a:chExt cx="4396316" cy="4243916"/>
          </a:xfrm>
        </p:grpSpPr>
        <p:grpSp>
          <p:nvGrpSpPr>
            <p:cNvPr id="11" name="Group 9"/>
            <p:cNvGrpSpPr/>
            <p:nvPr/>
          </p:nvGrpSpPr>
          <p:grpSpPr bwMode="auto">
            <a:xfrm>
              <a:off x="1894359" y="2452309"/>
              <a:ext cx="3359149" cy="3517900"/>
              <a:chOff x="0" y="0"/>
              <a:chExt cx="2520000" cy="2636995"/>
            </a:xfrm>
            <a:solidFill>
              <a:schemeClr val="bg1">
                <a:lumMod val="85000"/>
              </a:schemeClr>
            </a:solidFill>
          </p:grpSpPr>
          <p:sp>
            <p:nvSpPr>
              <p:cNvPr id="28" name="灰色圆形背景"/>
              <p:cNvSpPr>
                <a:spLocks noChangeArrowheads="1"/>
              </p:cNvSpPr>
              <p:nvPr/>
            </p:nvSpPr>
            <p:spPr bwMode="auto">
              <a:xfrm>
                <a:off x="0" y="0"/>
                <a:ext cx="2520000" cy="2520000"/>
              </a:xfrm>
              <a:custGeom>
                <a:avLst/>
                <a:gdLst>
                  <a:gd name="G0" fmla="+- 411 0 0"/>
                  <a:gd name="G1" fmla="+- 21600 0 411"/>
                  <a:gd name="G2" fmla="+- 21600 0 4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11" y="10800"/>
                    </a:moveTo>
                    <a:cubicBezTo>
                      <a:pt x="411" y="16538"/>
                      <a:pt x="5062" y="21189"/>
                      <a:pt x="10800" y="21189"/>
                    </a:cubicBezTo>
                    <a:cubicBezTo>
                      <a:pt x="16538" y="21189"/>
                      <a:pt x="21189" y="16538"/>
                      <a:pt x="21189" y="10800"/>
                    </a:cubicBezTo>
                    <a:cubicBezTo>
                      <a:pt x="21189" y="5062"/>
                      <a:pt x="16538" y="411"/>
                      <a:pt x="10800" y="411"/>
                    </a:cubicBezTo>
                    <a:cubicBezTo>
                      <a:pt x="5062" y="411"/>
                      <a:pt x="411" y="5062"/>
                      <a:pt x="4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530">
                  <a:solidFill>
                    <a:srgbClr val="FFFFFF"/>
                  </a:solidFill>
                  <a:latin typeface="宋体" panose="02010600030101010101" pitchFamily="2" charset="-122"/>
                  <a:sym typeface="宋体" panose="02010600030101010101" pitchFamily="2" charset="-122"/>
                </a:endParaRPr>
              </a:p>
            </p:txBody>
          </p:sp>
          <p:sp>
            <p:nvSpPr>
              <p:cNvPr id="29" name="等腰三角形 103"/>
              <p:cNvSpPr>
                <a:spLocks noChangeArrowheads="1"/>
              </p:cNvSpPr>
              <p:nvPr/>
            </p:nvSpPr>
            <p:spPr bwMode="auto">
              <a:xfrm rot="8911463">
                <a:off x="2189868" y="530437"/>
                <a:ext cx="288032" cy="288032"/>
              </a:xfrm>
              <a:prstGeom prst="triangle">
                <a:avLst>
                  <a:gd name="adj" fmla="val 50000"/>
                </a:avLst>
              </a:pr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530">
                  <a:latin typeface="宋体" panose="02010600030101010101" pitchFamily="2" charset="-122"/>
                  <a:sym typeface="宋体" panose="02010600030101010101" pitchFamily="2" charset="-122"/>
                </a:endParaRPr>
              </a:p>
            </p:txBody>
          </p:sp>
          <p:sp>
            <p:nvSpPr>
              <p:cNvPr id="30" name="等腰三角形 104"/>
              <p:cNvSpPr>
                <a:spLocks noChangeArrowheads="1"/>
              </p:cNvSpPr>
              <p:nvPr/>
            </p:nvSpPr>
            <p:spPr bwMode="auto">
              <a:xfrm rot="16200000">
                <a:off x="1153284" y="2348963"/>
                <a:ext cx="288032" cy="288032"/>
              </a:xfrm>
              <a:prstGeom prst="triangle">
                <a:avLst>
                  <a:gd name="adj" fmla="val 50000"/>
                </a:avLst>
              </a:pr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530">
                  <a:latin typeface="宋体" panose="02010600030101010101" pitchFamily="2" charset="-122"/>
                  <a:sym typeface="宋体" panose="02010600030101010101" pitchFamily="2" charset="-122"/>
                </a:endParaRPr>
              </a:p>
            </p:txBody>
          </p:sp>
          <p:sp>
            <p:nvSpPr>
              <p:cNvPr id="31" name="等腰三角形 105"/>
              <p:cNvSpPr>
                <a:spLocks noChangeArrowheads="1"/>
              </p:cNvSpPr>
              <p:nvPr/>
            </p:nvSpPr>
            <p:spPr bwMode="auto">
              <a:xfrm rot="1626189">
                <a:off x="42101" y="505016"/>
                <a:ext cx="288032" cy="288032"/>
              </a:xfrm>
              <a:prstGeom prst="triangle">
                <a:avLst>
                  <a:gd name="adj" fmla="val 50000"/>
                </a:avLst>
              </a:pr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530">
                  <a:latin typeface="宋体" panose="02010600030101010101" pitchFamily="2" charset="-122"/>
                  <a:sym typeface="宋体" panose="02010600030101010101" pitchFamily="2" charset="-122"/>
                </a:endParaRPr>
              </a:p>
            </p:txBody>
          </p:sp>
        </p:grpSp>
        <p:grpSp>
          <p:nvGrpSpPr>
            <p:cNvPr id="12" name="Group 14"/>
            <p:cNvGrpSpPr/>
            <p:nvPr/>
          </p:nvGrpSpPr>
          <p:grpSpPr bwMode="auto">
            <a:xfrm>
              <a:off x="2800293" y="1726293"/>
              <a:ext cx="1536700" cy="1534583"/>
              <a:chOff x="0" y="0"/>
              <a:chExt cx="1152000" cy="1152000"/>
            </a:xfrm>
          </p:grpSpPr>
          <p:sp>
            <p:nvSpPr>
              <p:cNvPr id="25" name="灰色圆形背景"/>
              <p:cNvSpPr>
                <a:spLocks noChangeArrowheads="1"/>
              </p:cNvSpPr>
              <p:nvPr/>
            </p:nvSpPr>
            <p:spPr bwMode="auto">
              <a:xfrm>
                <a:off x="0" y="0"/>
                <a:ext cx="1152000" cy="1152000"/>
              </a:xfrm>
              <a:prstGeom prst="ellipse">
                <a:avLst/>
              </a:prstGeom>
              <a:solidFill>
                <a:schemeClr val="bg1">
                  <a:lumMod val="85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810">
                  <a:solidFill>
                    <a:srgbClr val="FFFFFF"/>
                  </a:solidFill>
                  <a:latin typeface="宋体" panose="02010600030101010101" pitchFamily="2" charset="-122"/>
                  <a:sym typeface="宋体" panose="02010600030101010101" pitchFamily="2" charset="-122"/>
                </a:endParaRPr>
              </a:p>
            </p:txBody>
          </p:sp>
          <p:sp>
            <p:nvSpPr>
              <p:cNvPr id="26" name="椭圆 111"/>
              <p:cNvSpPr>
                <a:spLocks noChangeArrowheads="1"/>
              </p:cNvSpPr>
              <p:nvPr/>
            </p:nvSpPr>
            <p:spPr bwMode="auto">
              <a:xfrm>
                <a:off x="75419" y="67304"/>
                <a:ext cx="1008000" cy="1008000"/>
              </a:xfrm>
              <a:prstGeom prst="ellipse">
                <a:avLst/>
              </a:prstGeom>
              <a:solidFill>
                <a:srgbClr val="60798D"/>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810" dirty="0">
                  <a:solidFill>
                    <a:srgbClr val="FFFFFF"/>
                  </a:solidFill>
                  <a:latin typeface="宋体" panose="02010600030101010101" pitchFamily="2" charset="-122"/>
                  <a:sym typeface="宋体" panose="02010600030101010101" pitchFamily="2" charset="-122"/>
                </a:endParaRPr>
              </a:p>
            </p:txBody>
          </p:sp>
          <p:sp>
            <p:nvSpPr>
              <p:cNvPr id="27" name="矩形 113"/>
              <p:cNvSpPr>
                <a:spLocks noChangeArrowheads="1"/>
              </p:cNvSpPr>
              <p:nvPr/>
            </p:nvSpPr>
            <p:spPr bwMode="auto">
              <a:xfrm>
                <a:off x="87777" y="435482"/>
                <a:ext cx="986691" cy="280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ts val="2390"/>
                  </a:lnSpc>
                </a:pPr>
                <a:r>
                  <a:rPr lang="zh-CN" altLang="en-US" sz="1965" dirty="0">
                    <a:solidFill>
                      <a:srgbClr val="FFFFFF"/>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rPr>
                  <a:t>添加标题</a:t>
                </a:r>
              </a:p>
            </p:txBody>
          </p:sp>
        </p:grpSp>
        <p:grpSp>
          <p:nvGrpSpPr>
            <p:cNvPr id="13" name="Group 19"/>
            <p:cNvGrpSpPr/>
            <p:nvPr/>
          </p:nvGrpSpPr>
          <p:grpSpPr bwMode="auto">
            <a:xfrm>
              <a:off x="2614025" y="3171976"/>
              <a:ext cx="1919816" cy="1921933"/>
              <a:chOff x="0" y="0"/>
              <a:chExt cx="1440000" cy="1440000"/>
            </a:xfrm>
            <a:solidFill>
              <a:schemeClr val="bg1">
                <a:lumMod val="85000"/>
              </a:schemeClr>
            </a:solidFill>
          </p:grpSpPr>
          <p:sp>
            <p:nvSpPr>
              <p:cNvPr id="23" name="灰色圆形背景"/>
              <p:cNvSpPr>
                <a:spLocks noChangeArrowheads="1"/>
              </p:cNvSpPr>
              <p:nvPr/>
            </p:nvSpPr>
            <p:spPr bwMode="auto">
              <a:xfrm>
                <a:off x="0" y="0"/>
                <a:ext cx="1440000" cy="1440000"/>
              </a:xfrm>
              <a:prstGeom prst="ellipse">
                <a:avLst/>
              </a:prstGeom>
              <a:solidFill>
                <a:srgbClr val="60798D"/>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530">
                  <a:solidFill>
                    <a:srgbClr val="FFFFFF"/>
                  </a:solidFill>
                  <a:latin typeface="宋体" panose="02010600030101010101" pitchFamily="2" charset="-122"/>
                  <a:sym typeface="宋体" panose="02010600030101010101" pitchFamily="2" charset="-122"/>
                </a:endParaRPr>
              </a:p>
            </p:txBody>
          </p:sp>
          <p:sp>
            <p:nvSpPr>
              <p:cNvPr id="24" name="矩形 108"/>
              <p:cNvSpPr>
                <a:spLocks noChangeArrowheads="1"/>
              </p:cNvSpPr>
              <p:nvPr/>
            </p:nvSpPr>
            <p:spPr bwMode="auto">
              <a:xfrm>
                <a:off x="33039" y="534319"/>
                <a:ext cx="1377331" cy="311792"/>
              </a:xfrm>
              <a:prstGeom prst="rect">
                <a:avLst/>
              </a:prstGeom>
              <a:solidFill>
                <a:srgbClr val="60798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ts val="2390"/>
                  </a:lnSpc>
                </a:pPr>
                <a:r>
                  <a:rPr lang="zh-CN" altLang="en-US" sz="3200" dirty="0">
                    <a:solidFill>
                      <a:srgbClr val="FFFFFF"/>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rPr>
                  <a:t>添加标题</a:t>
                </a:r>
              </a:p>
            </p:txBody>
          </p:sp>
        </p:grpSp>
        <p:grpSp>
          <p:nvGrpSpPr>
            <p:cNvPr id="15" name="Group 22"/>
            <p:cNvGrpSpPr/>
            <p:nvPr/>
          </p:nvGrpSpPr>
          <p:grpSpPr bwMode="auto">
            <a:xfrm>
              <a:off x="4237509" y="4192209"/>
              <a:ext cx="1536700" cy="1536700"/>
              <a:chOff x="0" y="0"/>
              <a:chExt cx="1152000" cy="1152000"/>
            </a:xfrm>
          </p:grpSpPr>
          <p:sp>
            <p:nvSpPr>
              <p:cNvPr id="20" name="灰色圆形背景"/>
              <p:cNvSpPr>
                <a:spLocks noChangeArrowheads="1"/>
              </p:cNvSpPr>
              <p:nvPr/>
            </p:nvSpPr>
            <p:spPr bwMode="auto">
              <a:xfrm>
                <a:off x="0" y="0"/>
                <a:ext cx="1152000" cy="1152000"/>
              </a:xfrm>
              <a:prstGeom prst="ellipse">
                <a:avLst/>
              </a:prstGeom>
              <a:solidFill>
                <a:schemeClr val="bg1">
                  <a:lumMod val="85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810">
                  <a:solidFill>
                    <a:srgbClr val="FFFFFF"/>
                  </a:solidFill>
                  <a:latin typeface="宋体" panose="02010600030101010101" pitchFamily="2" charset="-122"/>
                  <a:sym typeface="宋体" panose="02010600030101010101" pitchFamily="2" charset="-122"/>
                </a:endParaRPr>
              </a:p>
            </p:txBody>
          </p:sp>
          <p:sp>
            <p:nvSpPr>
              <p:cNvPr id="21" name="椭圆 116"/>
              <p:cNvSpPr>
                <a:spLocks noChangeArrowheads="1"/>
              </p:cNvSpPr>
              <p:nvPr/>
            </p:nvSpPr>
            <p:spPr bwMode="auto">
              <a:xfrm>
                <a:off x="72000" y="69125"/>
                <a:ext cx="1008000" cy="1008000"/>
              </a:xfrm>
              <a:prstGeom prst="ellipse">
                <a:avLst/>
              </a:prstGeom>
              <a:solidFill>
                <a:srgbClr val="60798D"/>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810">
                  <a:solidFill>
                    <a:srgbClr val="FFFFFF"/>
                  </a:solidFill>
                  <a:latin typeface="宋体" panose="02010600030101010101" pitchFamily="2" charset="-122"/>
                  <a:sym typeface="宋体" panose="02010600030101010101" pitchFamily="2" charset="-122"/>
                </a:endParaRPr>
              </a:p>
            </p:txBody>
          </p:sp>
          <p:sp>
            <p:nvSpPr>
              <p:cNvPr id="22" name="矩形 118"/>
              <p:cNvSpPr>
                <a:spLocks noChangeArrowheads="1"/>
              </p:cNvSpPr>
              <p:nvPr/>
            </p:nvSpPr>
            <p:spPr bwMode="auto">
              <a:xfrm>
                <a:off x="82655" y="453988"/>
                <a:ext cx="986691" cy="28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ts val="2390"/>
                  </a:lnSpc>
                </a:pPr>
                <a:r>
                  <a:rPr lang="zh-CN" altLang="en-US" sz="1965" dirty="0">
                    <a:solidFill>
                      <a:srgbClr val="FFFFFF"/>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rPr>
                  <a:t>添加标题</a:t>
                </a:r>
              </a:p>
            </p:txBody>
          </p:sp>
        </p:grpSp>
        <p:grpSp>
          <p:nvGrpSpPr>
            <p:cNvPr id="16" name="Group 27"/>
            <p:cNvGrpSpPr/>
            <p:nvPr/>
          </p:nvGrpSpPr>
          <p:grpSpPr bwMode="auto">
            <a:xfrm>
              <a:off x="1377893" y="4192209"/>
              <a:ext cx="1536700" cy="1536700"/>
              <a:chOff x="0" y="0"/>
              <a:chExt cx="1152000" cy="1152000"/>
            </a:xfrm>
          </p:grpSpPr>
          <p:sp>
            <p:nvSpPr>
              <p:cNvPr id="17" name="灰色圆形背景"/>
              <p:cNvSpPr>
                <a:spLocks noChangeArrowheads="1"/>
              </p:cNvSpPr>
              <p:nvPr/>
            </p:nvSpPr>
            <p:spPr bwMode="auto">
              <a:xfrm>
                <a:off x="0" y="0"/>
                <a:ext cx="1152000" cy="1152000"/>
              </a:xfrm>
              <a:prstGeom prst="ellipse">
                <a:avLst/>
              </a:prstGeom>
              <a:solidFill>
                <a:schemeClr val="bg1">
                  <a:lumMod val="85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810">
                  <a:solidFill>
                    <a:srgbClr val="FFFFFF"/>
                  </a:solidFill>
                  <a:latin typeface="宋体" panose="02010600030101010101" pitchFamily="2" charset="-122"/>
                  <a:sym typeface="宋体" panose="02010600030101010101" pitchFamily="2" charset="-122"/>
                </a:endParaRPr>
              </a:p>
            </p:txBody>
          </p:sp>
          <p:sp>
            <p:nvSpPr>
              <p:cNvPr id="18" name="椭圆 121"/>
              <p:cNvSpPr>
                <a:spLocks noChangeArrowheads="1"/>
              </p:cNvSpPr>
              <p:nvPr/>
            </p:nvSpPr>
            <p:spPr bwMode="auto">
              <a:xfrm>
                <a:off x="68592" y="69125"/>
                <a:ext cx="1008000" cy="1008000"/>
              </a:xfrm>
              <a:prstGeom prst="ellipse">
                <a:avLst/>
              </a:prstGeom>
              <a:solidFill>
                <a:srgbClr val="60798D"/>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sz="2810">
                  <a:solidFill>
                    <a:srgbClr val="FFFFFF"/>
                  </a:solidFill>
                  <a:latin typeface="宋体" panose="02010600030101010101" pitchFamily="2" charset="-122"/>
                  <a:sym typeface="宋体" panose="02010600030101010101" pitchFamily="2" charset="-122"/>
                </a:endParaRPr>
              </a:p>
            </p:txBody>
          </p:sp>
          <p:sp>
            <p:nvSpPr>
              <p:cNvPr id="19" name="矩形 123"/>
              <p:cNvSpPr>
                <a:spLocks noChangeArrowheads="1"/>
              </p:cNvSpPr>
              <p:nvPr/>
            </p:nvSpPr>
            <p:spPr bwMode="auto">
              <a:xfrm>
                <a:off x="79245" y="396173"/>
                <a:ext cx="986691" cy="28023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ts val="2390"/>
                  </a:lnSpc>
                </a:pPr>
                <a:r>
                  <a:rPr lang="zh-CN" altLang="en-US" sz="1965" dirty="0">
                    <a:solidFill>
                      <a:srgbClr val="FFFFFF"/>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rPr>
                  <a:t>添加标题</a:t>
                </a:r>
              </a:p>
            </p:txBody>
          </p:sp>
        </p:grpSp>
      </p:grpSp>
      <p:sp>
        <p:nvSpPr>
          <p:cNvPr id="32" name="椭圆 31"/>
          <p:cNvSpPr/>
          <p:nvPr/>
        </p:nvSpPr>
        <p:spPr>
          <a:xfrm>
            <a:off x="6243607" y="2472262"/>
            <a:ext cx="607982" cy="608154"/>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1</a:t>
            </a:r>
            <a:endPar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cxnSp>
        <p:nvCxnSpPr>
          <p:cNvPr id="33" name="直接连接符 32"/>
          <p:cNvCxnSpPr/>
          <p:nvPr/>
        </p:nvCxnSpPr>
        <p:spPr>
          <a:xfrm>
            <a:off x="6838743" y="2753500"/>
            <a:ext cx="1061807"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4" name="标题 11"/>
          <p:cNvSpPr txBox="1"/>
          <p:nvPr/>
        </p:nvSpPr>
        <p:spPr>
          <a:xfrm>
            <a:off x="7700508" y="2389879"/>
            <a:ext cx="4076181" cy="83997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30000"/>
              </a:lnSpc>
            </a:pPr>
            <a:r>
              <a:rPr lang="zh-CN" altLang="en-US"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30000"/>
              </a:lnSpc>
            </a:pPr>
            <a:r>
              <a:rPr lang="zh-CN" altLang="en-US"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椭圆 34"/>
          <p:cNvSpPr/>
          <p:nvPr/>
        </p:nvSpPr>
        <p:spPr>
          <a:xfrm>
            <a:off x="6243608" y="3454899"/>
            <a:ext cx="607982" cy="608154"/>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cxnSp>
        <p:nvCxnSpPr>
          <p:cNvPr id="36" name="直接连接符 35"/>
          <p:cNvCxnSpPr/>
          <p:nvPr/>
        </p:nvCxnSpPr>
        <p:spPr>
          <a:xfrm>
            <a:off x="6838744" y="3736137"/>
            <a:ext cx="1061807"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8" name="椭圆 37"/>
          <p:cNvSpPr/>
          <p:nvPr/>
        </p:nvSpPr>
        <p:spPr>
          <a:xfrm>
            <a:off x="6243608" y="4419976"/>
            <a:ext cx="607982" cy="608154"/>
          </a:xfrm>
          <a:prstGeom prst="ellipse">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3</a:t>
            </a:r>
            <a:endPar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cxnSp>
        <p:nvCxnSpPr>
          <p:cNvPr id="39" name="直接连接符 38"/>
          <p:cNvCxnSpPr/>
          <p:nvPr/>
        </p:nvCxnSpPr>
        <p:spPr>
          <a:xfrm>
            <a:off x="6838744" y="4701214"/>
            <a:ext cx="1061807"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41" name="标题 11"/>
          <p:cNvSpPr txBox="1"/>
          <p:nvPr/>
        </p:nvSpPr>
        <p:spPr>
          <a:xfrm>
            <a:off x="7700508" y="3378698"/>
            <a:ext cx="4076181" cy="83997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30000"/>
              </a:lnSpc>
            </a:pPr>
            <a:r>
              <a:rPr lang="zh-CN" altLang="en-US"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30000"/>
              </a:lnSpc>
            </a:pPr>
            <a:r>
              <a:rPr lang="zh-CN" altLang="en-US"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42" name="标题 11"/>
          <p:cNvSpPr txBox="1"/>
          <p:nvPr/>
        </p:nvSpPr>
        <p:spPr>
          <a:xfrm>
            <a:off x="7700508" y="4336405"/>
            <a:ext cx="4076181" cy="83997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30000"/>
              </a:lnSpc>
            </a:pPr>
            <a:r>
              <a:rPr lang="zh-CN" altLang="en-US"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30000"/>
              </a:lnSpc>
            </a:pPr>
            <a:r>
              <a:rPr lang="zh-CN" altLang="en-US"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单击此处添加文本单击此处添加文本</a:t>
            </a:r>
            <a:endParaRPr lang="en-US" altLang="zh-CN" sz="160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250"/>
                                        <p:tgtEl>
                                          <p:spTgt spid="32"/>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250"/>
                                        <p:tgtEl>
                                          <p:spTgt spid="33"/>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250" fill="hold"/>
                                        <p:tgtEl>
                                          <p:spTgt spid="34"/>
                                        </p:tgtEl>
                                        <p:attrNameLst>
                                          <p:attrName>ppt_w</p:attrName>
                                        </p:attrNameLst>
                                      </p:cBhvr>
                                      <p:tavLst>
                                        <p:tav tm="0">
                                          <p:val>
                                            <p:fltVal val="0"/>
                                          </p:val>
                                        </p:tav>
                                        <p:tav tm="100000">
                                          <p:val>
                                            <p:strVal val="#ppt_w"/>
                                          </p:val>
                                        </p:tav>
                                      </p:tavLst>
                                    </p:anim>
                                    <p:anim calcmode="lin" valueType="num">
                                      <p:cBhvr>
                                        <p:cTn id="22" dur="250" fill="hold"/>
                                        <p:tgtEl>
                                          <p:spTgt spid="34"/>
                                        </p:tgtEl>
                                        <p:attrNameLst>
                                          <p:attrName>ppt_h</p:attrName>
                                        </p:attrNameLst>
                                      </p:cBhvr>
                                      <p:tavLst>
                                        <p:tav tm="0">
                                          <p:val>
                                            <p:fltVal val="0"/>
                                          </p:val>
                                        </p:tav>
                                        <p:tav tm="100000">
                                          <p:val>
                                            <p:strVal val="#ppt_h"/>
                                          </p:val>
                                        </p:tav>
                                      </p:tavLst>
                                    </p:anim>
                                    <p:animEffect transition="in" filter="fade">
                                      <p:cBhvr>
                                        <p:cTn id="23" dur="250"/>
                                        <p:tgtEl>
                                          <p:spTgt spid="3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250"/>
                                        <p:tgtEl>
                                          <p:spTgt spid="35"/>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250"/>
                                        <p:tgtEl>
                                          <p:spTgt spid="3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250"/>
                                        <p:tgtEl>
                                          <p:spTgt spid="38"/>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250"/>
                                        <p:tgtEl>
                                          <p:spTgt spid="39"/>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p:cTn id="43" dur="250" fill="hold"/>
                                        <p:tgtEl>
                                          <p:spTgt spid="41"/>
                                        </p:tgtEl>
                                        <p:attrNameLst>
                                          <p:attrName>ppt_w</p:attrName>
                                        </p:attrNameLst>
                                      </p:cBhvr>
                                      <p:tavLst>
                                        <p:tav tm="0">
                                          <p:val>
                                            <p:fltVal val="0"/>
                                          </p:val>
                                        </p:tav>
                                        <p:tav tm="100000">
                                          <p:val>
                                            <p:strVal val="#ppt_w"/>
                                          </p:val>
                                        </p:tav>
                                      </p:tavLst>
                                    </p:anim>
                                    <p:anim calcmode="lin" valueType="num">
                                      <p:cBhvr>
                                        <p:cTn id="44" dur="250" fill="hold"/>
                                        <p:tgtEl>
                                          <p:spTgt spid="41"/>
                                        </p:tgtEl>
                                        <p:attrNameLst>
                                          <p:attrName>ppt_h</p:attrName>
                                        </p:attrNameLst>
                                      </p:cBhvr>
                                      <p:tavLst>
                                        <p:tav tm="0">
                                          <p:val>
                                            <p:fltVal val="0"/>
                                          </p:val>
                                        </p:tav>
                                        <p:tav tm="100000">
                                          <p:val>
                                            <p:strVal val="#ppt_h"/>
                                          </p:val>
                                        </p:tav>
                                      </p:tavLst>
                                    </p:anim>
                                    <p:animEffect transition="in" filter="fade">
                                      <p:cBhvr>
                                        <p:cTn id="45" dur="250"/>
                                        <p:tgtEl>
                                          <p:spTgt spid="41"/>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250" fill="hold"/>
                                        <p:tgtEl>
                                          <p:spTgt spid="42"/>
                                        </p:tgtEl>
                                        <p:attrNameLst>
                                          <p:attrName>ppt_w</p:attrName>
                                        </p:attrNameLst>
                                      </p:cBhvr>
                                      <p:tavLst>
                                        <p:tav tm="0">
                                          <p:val>
                                            <p:fltVal val="0"/>
                                          </p:val>
                                        </p:tav>
                                        <p:tav tm="100000">
                                          <p:val>
                                            <p:strVal val="#ppt_w"/>
                                          </p:val>
                                        </p:tav>
                                      </p:tavLst>
                                    </p:anim>
                                    <p:anim calcmode="lin" valueType="num">
                                      <p:cBhvr>
                                        <p:cTn id="50" dur="250" fill="hold"/>
                                        <p:tgtEl>
                                          <p:spTgt spid="42"/>
                                        </p:tgtEl>
                                        <p:attrNameLst>
                                          <p:attrName>ppt_h</p:attrName>
                                        </p:attrNameLst>
                                      </p:cBhvr>
                                      <p:tavLst>
                                        <p:tav tm="0">
                                          <p:val>
                                            <p:fltVal val="0"/>
                                          </p:val>
                                        </p:tav>
                                        <p:tav tm="100000">
                                          <p:val>
                                            <p:strVal val="#ppt_h"/>
                                          </p:val>
                                        </p:tav>
                                      </p:tavLst>
                                    </p:anim>
                                    <p:animEffect transition="in" filter="fade">
                                      <p:cBhvr>
                                        <p:cTn id="51" dur="25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p:bldP spid="35" grpId="0" animBg="1"/>
      <p:bldP spid="38" grpId="0" animBg="1"/>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60580" y="1456085"/>
            <a:ext cx="5737591" cy="3742436"/>
            <a:chOff x="4019045" y="2100236"/>
            <a:chExt cx="4153914" cy="2709457"/>
          </a:xfrm>
        </p:grpSpPr>
        <p:sp>
          <p:nvSpPr>
            <p:cNvPr id="31" name="PA_圆角矩形 1"/>
            <p:cNvSpPr/>
            <p:nvPr>
              <p:custDataLst>
                <p:tags r:id="rId1"/>
              </p:custDataLst>
            </p:nvPr>
          </p:nvSpPr>
          <p:spPr>
            <a:xfrm>
              <a:off x="4019045" y="3312308"/>
              <a:ext cx="4153914" cy="91967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949" tIns="34474" rIns="68949" bIns="34474"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sym typeface="Arial" panose="020B0604020202020204" pitchFamily="34" charset="0"/>
              </a:endParaRPr>
            </a:p>
          </p:txBody>
        </p:sp>
        <p:sp>
          <p:nvSpPr>
            <p:cNvPr id="32" name="PA_椭圆 2"/>
            <p:cNvSpPr/>
            <p:nvPr>
              <p:custDataLst>
                <p:tags r:id="rId2"/>
              </p:custDataLst>
            </p:nvPr>
          </p:nvSpPr>
          <p:spPr>
            <a:xfrm>
              <a:off x="5612246" y="2100236"/>
              <a:ext cx="967512" cy="96751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17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04</a:t>
              </a:r>
              <a:endParaRPr kumimoji="0" lang="zh-CN" altLang="en-US" sz="417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3" name="PA_MH_Entry_1"/>
            <p:cNvSpPr/>
            <p:nvPr>
              <p:custDataLst>
                <p:tags r:id="rId3"/>
              </p:custDataLst>
            </p:nvPr>
          </p:nvSpPr>
          <p:spPr>
            <a:xfrm>
              <a:off x="4190036" y="3527039"/>
              <a:ext cx="3889094" cy="49021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lgn="ctr">
                <a:defRPr/>
              </a:pPr>
              <a:r>
                <a:rPr lang="zh-CN" altLang="en-US" sz="4400" b="1"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添加标题</a:t>
              </a:r>
              <a:endParaRPr kumimoji="0" lang="zh-CN" altLang="en-US" sz="2000" b="0" i="0" u="none" strike="noStrike" kern="1200" cap="none" spc="0" normalizeH="0" baseline="0" noProof="0" dirty="0">
                <a:ln>
                  <a:noFill/>
                </a:ln>
                <a:solidFill>
                  <a:prstClr val="white"/>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4" name="PA_文本框 11"/>
            <p:cNvSpPr txBox="1"/>
            <p:nvPr>
              <p:custDataLst>
                <p:tags r:id="rId4"/>
              </p:custDataLst>
            </p:nvPr>
          </p:nvSpPr>
          <p:spPr>
            <a:xfrm>
              <a:off x="6387172" y="4406099"/>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5" name="PA_文本框 11"/>
            <p:cNvSpPr txBox="1"/>
            <p:nvPr>
              <p:custDataLst>
                <p:tags r:id="rId5"/>
              </p:custDataLst>
            </p:nvPr>
          </p:nvSpPr>
          <p:spPr>
            <a:xfrm>
              <a:off x="4708428" y="4406099"/>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6" name="PA_文本框 11"/>
            <p:cNvSpPr txBox="1"/>
            <p:nvPr>
              <p:custDataLst>
                <p:tags r:id="rId6"/>
              </p:custDataLst>
            </p:nvPr>
          </p:nvSpPr>
          <p:spPr>
            <a:xfrm>
              <a:off x="6387172" y="4661747"/>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7" name="PA_文本框 11"/>
            <p:cNvSpPr txBox="1"/>
            <p:nvPr>
              <p:custDataLst>
                <p:tags r:id="rId7"/>
              </p:custDataLst>
            </p:nvPr>
          </p:nvSpPr>
          <p:spPr>
            <a:xfrm>
              <a:off x="4708428" y="4661747"/>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a:xfrm>
            <a:off x="1532831" y="1906339"/>
            <a:ext cx="5668717" cy="4268017"/>
          </a:xfrm>
          <a:prstGeom prst="roundRect">
            <a:avLst>
              <a:gd name="adj" fmla="val 0"/>
            </a:avLst>
          </a:prstGeom>
          <a:pattFill prst="pct5">
            <a:fgClr>
              <a:schemeClr val="accent1"/>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lIns="140638" tIns="70320" rIns="140638" bIns="70320" rtlCol="0" anchor="ctr"/>
          <a:lstStyle/>
          <a:p>
            <a:pPr algn="ctr"/>
            <a:endParaRPr lang="zh-CN" altLang="en-US"/>
          </a:p>
        </p:txBody>
      </p:sp>
      <p:grpSp>
        <p:nvGrpSpPr>
          <p:cNvPr id="11" name="Group 2"/>
          <p:cNvGrpSpPr/>
          <p:nvPr/>
        </p:nvGrpSpPr>
        <p:grpSpPr>
          <a:xfrm>
            <a:off x="7689430" y="2133541"/>
            <a:ext cx="3411805" cy="1012288"/>
            <a:chOff x="1930687" y="4213863"/>
            <a:chExt cx="5486250" cy="1627782"/>
          </a:xfrm>
        </p:grpSpPr>
        <p:sp>
          <p:nvSpPr>
            <p:cNvPr id="12" name="TextBox 6"/>
            <p:cNvSpPr txBox="1"/>
            <p:nvPr/>
          </p:nvSpPr>
          <p:spPr>
            <a:xfrm>
              <a:off x="2430337" y="4213863"/>
              <a:ext cx="4986600" cy="1627782"/>
            </a:xfrm>
            <a:prstGeom prst="rect">
              <a:avLst/>
            </a:prstGeom>
            <a:noFill/>
          </p:spPr>
          <p:txBody>
            <a:bodyPr wrap="square" lIns="231352" tIns="115677" rIns="231352" bIns="115677" rtlCol="0">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Freeform 222"/>
            <p:cNvSpPr>
              <a:spLocks noEditPoints="1"/>
            </p:cNvSpPr>
            <p:nvPr/>
          </p:nvSpPr>
          <p:spPr bwMode="auto">
            <a:xfrm>
              <a:off x="1930687" y="4490967"/>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60798D"/>
            </a:solidFill>
            <a:ln>
              <a:noFill/>
            </a:ln>
          </p:spPr>
          <p:txBody>
            <a:bodyPr vert="horz" wrap="square" lIns="96413" tIns="48207" rIns="96413" bIns="48207" numCol="1" anchor="t" anchorCtr="0" compatLnSpc="1"/>
            <a:lstStyle/>
            <a:p>
              <a:endParaRPr lang="en-US" sz="110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5" name="Group 3"/>
          <p:cNvGrpSpPr/>
          <p:nvPr/>
        </p:nvGrpSpPr>
        <p:grpSpPr>
          <a:xfrm>
            <a:off x="7709261" y="3089733"/>
            <a:ext cx="3391975" cy="1012288"/>
            <a:chOff x="1962577" y="5751437"/>
            <a:chExt cx="5454364" cy="1627781"/>
          </a:xfrm>
        </p:grpSpPr>
        <p:sp>
          <p:nvSpPr>
            <p:cNvPr id="16" name="TextBox 10"/>
            <p:cNvSpPr txBox="1"/>
            <p:nvPr/>
          </p:nvSpPr>
          <p:spPr>
            <a:xfrm>
              <a:off x="2462229" y="5751437"/>
              <a:ext cx="4954712" cy="1627781"/>
            </a:xfrm>
            <a:prstGeom prst="rect">
              <a:avLst/>
            </a:prstGeom>
            <a:noFill/>
          </p:spPr>
          <p:txBody>
            <a:bodyPr wrap="square" lIns="231352" tIns="115677" rIns="231352" bIns="115677" rtlCol="0">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Freeform 222"/>
            <p:cNvSpPr>
              <a:spLocks noEditPoints="1"/>
            </p:cNvSpPr>
            <p:nvPr/>
          </p:nvSpPr>
          <p:spPr bwMode="auto">
            <a:xfrm>
              <a:off x="1962577" y="6126977"/>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60798D"/>
            </a:solidFill>
            <a:ln>
              <a:noFill/>
            </a:ln>
          </p:spPr>
          <p:txBody>
            <a:bodyPr vert="horz" wrap="square" lIns="96413" tIns="48207" rIns="96413" bIns="48207" numCol="1" anchor="t" anchorCtr="0" compatLnSpc="1"/>
            <a:lstStyle/>
            <a:p>
              <a:endParaRPr lang="en-US" sz="110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8" name="Group 4"/>
          <p:cNvGrpSpPr/>
          <p:nvPr/>
        </p:nvGrpSpPr>
        <p:grpSpPr>
          <a:xfrm>
            <a:off x="7695643" y="4107428"/>
            <a:ext cx="3391974" cy="1012288"/>
            <a:chOff x="1940679" y="7387925"/>
            <a:chExt cx="5454363" cy="1627785"/>
          </a:xfrm>
        </p:grpSpPr>
        <p:sp>
          <p:nvSpPr>
            <p:cNvPr id="19" name="TextBox 17"/>
            <p:cNvSpPr txBox="1"/>
            <p:nvPr/>
          </p:nvSpPr>
          <p:spPr>
            <a:xfrm>
              <a:off x="2440329" y="7387925"/>
              <a:ext cx="4954713" cy="1627785"/>
            </a:xfrm>
            <a:prstGeom prst="rect">
              <a:avLst/>
            </a:prstGeom>
            <a:noFill/>
          </p:spPr>
          <p:txBody>
            <a:bodyPr wrap="square" lIns="231352" tIns="115677" rIns="231352" bIns="115677" rtlCol="0">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0" name="Freeform 222"/>
            <p:cNvSpPr>
              <a:spLocks noEditPoints="1"/>
            </p:cNvSpPr>
            <p:nvPr/>
          </p:nvSpPr>
          <p:spPr bwMode="auto">
            <a:xfrm>
              <a:off x="1940679" y="7714242"/>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60798D"/>
            </a:solidFill>
            <a:ln>
              <a:noFill/>
            </a:ln>
          </p:spPr>
          <p:txBody>
            <a:bodyPr vert="horz" wrap="square" lIns="96413" tIns="48207" rIns="96413" bIns="48207" numCol="1" anchor="t" anchorCtr="0" compatLnSpc="1"/>
            <a:lstStyle/>
            <a:p>
              <a:endParaRPr lang="en-US" sz="110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21" name="Group 5"/>
          <p:cNvGrpSpPr/>
          <p:nvPr/>
        </p:nvGrpSpPr>
        <p:grpSpPr>
          <a:xfrm>
            <a:off x="7715475" y="5109535"/>
            <a:ext cx="3385760" cy="1012288"/>
            <a:chOff x="1972569" y="8999322"/>
            <a:chExt cx="5444369" cy="1627781"/>
          </a:xfrm>
        </p:grpSpPr>
        <p:sp>
          <p:nvSpPr>
            <p:cNvPr id="22" name="TextBox 21"/>
            <p:cNvSpPr txBox="1"/>
            <p:nvPr/>
          </p:nvSpPr>
          <p:spPr>
            <a:xfrm>
              <a:off x="2472219" y="8999322"/>
              <a:ext cx="4944719" cy="1627781"/>
            </a:xfrm>
            <a:prstGeom prst="rect">
              <a:avLst/>
            </a:prstGeom>
            <a:noFill/>
          </p:spPr>
          <p:txBody>
            <a:bodyPr wrap="square" lIns="231352" tIns="115677" rIns="231352" bIns="115677" rtlCol="0">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3" name="Freeform 222"/>
            <p:cNvSpPr>
              <a:spLocks noEditPoints="1"/>
            </p:cNvSpPr>
            <p:nvPr/>
          </p:nvSpPr>
          <p:spPr bwMode="auto">
            <a:xfrm>
              <a:off x="1972569" y="9350252"/>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60798D"/>
            </a:solidFill>
            <a:ln>
              <a:noFill/>
            </a:ln>
          </p:spPr>
          <p:txBody>
            <a:bodyPr vert="horz" wrap="square" lIns="96413" tIns="48207" rIns="96413" bIns="48207" numCol="1" anchor="t" anchorCtr="0" compatLnSpc="1"/>
            <a:lstStyle/>
            <a:p>
              <a:endParaRPr lang="en-US" sz="110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24" name="组合 23"/>
          <p:cNvGrpSpPr/>
          <p:nvPr/>
        </p:nvGrpSpPr>
        <p:grpSpPr>
          <a:xfrm>
            <a:off x="756551" y="447973"/>
            <a:ext cx="11433464" cy="769044"/>
            <a:chOff x="-2655131" y="549892"/>
            <a:chExt cx="10843722" cy="729376"/>
          </a:xfrm>
        </p:grpSpPr>
        <p:sp>
          <p:nvSpPr>
            <p:cNvPr id="25" name="矩形 24"/>
            <p:cNvSpPr/>
            <p:nvPr/>
          </p:nvSpPr>
          <p:spPr>
            <a:xfrm>
              <a:off x="4191718" y="939542"/>
              <a:ext cx="3996873" cy="45719"/>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latin typeface="宋体" panose="02010600030101010101" pitchFamily="2" charset="-122"/>
                <a:ea typeface="宋体" panose="02010600030101010101" pitchFamily="2" charset="-122"/>
              </a:endParaRPr>
            </a:p>
          </p:txBody>
        </p:sp>
        <p:sp>
          <p:nvSpPr>
            <p:cNvPr id="26" name="TextBox 8"/>
            <p:cNvSpPr txBox="1">
              <a:spLocks noChangeArrowheads="1"/>
            </p:cNvSpPr>
            <p:nvPr/>
          </p:nvSpPr>
          <p:spPr bwMode="auto">
            <a:xfrm>
              <a:off x="1138419" y="549892"/>
              <a:ext cx="3255323" cy="4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3375" b="1"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点此添加标题</a:t>
              </a:r>
            </a:p>
          </p:txBody>
        </p:sp>
        <p:sp>
          <p:nvSpPr>
            <p:cNvPr id="27" name="TextBox 8"/>
            <p:cNvSpPr txBox="1">
              <a:spLocks noChangeArrowheads="1"/>
            </p:cNvSpPr>
            <p:nvPr/>
          </p:nvSpPr>
          <p:spPr bwMode="auto">
            <a:xfrm>
              <a:off x="1136263" y="1079194"/>
              <a:ext cx="3255323" cy="200074"/>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algn="ctr" eaLnBrk="1" hangingPunct="1"/>
              <a:r>
                <a:rPr lang="en-US" altLang="zh-CN" sz="137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CLICK TO ADD CAPTION TEXT</a:t>
              </a:r>
              <a:endParaRPr lang="zh-CN" altLang="en-US" sz="137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28" name="矩形 27"/>
            <p:cNvSpPr/>
            <p:nvPr/>
          </p:nvSpPr>
          <p:spPr>
            <a:xfrm>
              <a:off x="-2655131" y="939542"/>
              <a:ext cx="3996873" cy="45719"/>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50"/>
                                        <p:tgtEl>
                                          <p:spTgt spid="11"/>
                                        </p:tgtEl>
                                      </p:cBhvr>
                                    </p:animEffect>
                                    <p:anim calcmode="lin" valueType="num">
                                      <p:cBhvr>
                                        <p:cTn id="12" dur="250" fill="hold"/>
                                        <p:tgtEl>
                                          <p:spTgt spid="11"/>
                                        </p:tgtEl>
                                        <p:attrNameLst>
                                          <p:attrName>ppt_x</p:attrName>
                                        </p:attrNameLst>
                                      </p:cBhvr>
                                      <p:tavLst>
                                        <p:tav tm="0">
                                          <p:val>
                                            <p:strVal val="#ppt_x"/>
                                          </p:val>
                                        </p:tav>
                                        <p:tav tm="100000">
                                          <p:val>
                                            <p:strVal val="#ppt_x"/>
                                          </p:val>
                                        </p:tav>
                                      </p:tavLst>
                                    </p:anim>
                                    <p:anim calcmode="lin" valueType="num">
                                      <p:cBhvr>
                                        <p:cTn id="13" dur="25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50"/>
                                        <p:tgtEl>
                                          <p:spTgt spid="15"/>
                                        </p:tgtEl>
                                      </p:cBhvr>
                                    </p:animEffect>
                                    <p:anim calcmode="lin" valueType="num">
                                      <p:cBhvr>
                                        <p:cTn id="18" dur="250" fill="hold"/>
                                        <p:tgtEl>
                                          <p:spTgt spid="15"/>
                                        </p:tgtEl>
                                        <p:attrNameLst>
                                          <p:attrName>ppt_x</p:attrName>
                                        </p:attrNameLst>
                                      </p:cBhvr>
                                      <p:tavLst>
                                        <p:tav tm="0">
                                          <p:val>
                                            <p:strVal val="#ppt_x"/>
                                          </p:val>
                                        </p:tav>
                                        <p:tav tm="100000">
                                          <p:val>
                                            <p:strVal val="#ppt_x"/>
                                          </p:val>
                                        </p:tav>
                                      </p:tavLst>
                                    </p:anim>
                                    <p:anim calcmode="lin" valueType="num">
                                      <p:cBhvr>
                                        <p:cTn id="19" dur="25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250"/>
                                        <p:tgtEl>
                                          <p:spTgt spid="18"/>
                                        </p:tgtEl>
                                      </p:cBhvr>
                                    </p:animEffect>
                                    <p:anim calcmode="lin" valueType="num">
                                      <p:cBhvr>
                                        <p:cTn id="24" dur="250" fill="hold"/>
                                        <p:tgtEl>
                                          <p:spTgt spid="18"/>
                                        </p:tgtEl>
                                        <p:attrNameLst>
                                          <p:attrName>ppt_x</p:attrName>
                                        </p:attrNameLst>
                                      </p:cBhvr>
                                      <p:tavLst>
                                        <p:tav tm="0">
                                          <p:val>
                                            <p:strVal val="#ppt_x"/>
                                          </p:val>
                                        </p:tav>
                                        <p:tav tm="100000">
                                          <p:val>
                                            <p:strVal val="#ppt_x"/>
                                          </p:val>
                                        </p:tav>
                                      </p:tavLst>
                                    </p:anim>
                                    <p:anim calcmode="lin" valueType="num">
                                      <p:cBhvr>
                                        <p:cTn id="25" dur="25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250"/>
                                        <p:tgtEl>
                                          <p:spTgt spid="21"/>
                                        </p:tgtEl>
                                      </p:cBhvr>
                                    </p:animEffect>
                                    <p:anim calcmode="lin" valueType="num">
                                      <p:cBhvr>
                                        <p:cTn id="30" dur="250" fill="hold"/>
                                        <p:tgtEl>
                                          <p:spTgt spid="21"/>
                                        </p:tgtEl>
                                        <p:attrNameLst>
                                          <p:attrName>ppt_x</p:attrName>
                                        </p:attrNameLst>
                                      </p:cBhvr>
                                      <p:tavLst>
                                        <p:tav tm="0">
                                          <p:val>
                                            <p:strVal val="#ppt_x"/>
                                          </p:val>
                                        </p:tav>
                                        <p:tav tm="100000">
                                          <p:val>
                                            <p:strVal val="#ppt_x"/>
                                          </p:val>
                                        </p:tav>
                                      </p:tavLst>
                                    </p:anim>
                                    <p:anim calcmode="lin" valueType="num">
                                      <p:cBhvr>
                                        <p:cTn id="31" dur="250" fill="hold"/>
                                        <p:tgtEl>
                                          <p:spTgt spid="21"/>
                                        </p:tgtEl>
                                        <p:attrNameLst>
                                          <p:attrName>ppt_y</p:attrName>
                                        </p:attrNameLst>
                                      </p:cBhvr>
                                      <p:tavLst>
                                        <p:tav tm="0">
                                          <p:val>
                                            <p:strVal val="#ppt_y+.1"/>
                                          </p:val>
                                        </p:tav>
                                        <p:tav tm="100000">
                                          <p:val>
                                            <p:strVal val="#ppt_y"/>
                                          </p:val>
                                        </p:tav>
                                      </p:tavLst>
                                    </p:anim>
                                  </p:childTnLst>
                                </p:cTn>
                              </p:par>
                              <p:par>
                                <p:cTn id="32" presetID="16" presetClass="entr" presetSubtype="21"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barn(inVertical)">
                                      <p:cBhvr>
                                        <p:cTn id="3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a:endCxn id="15" idx="1"/>
          </p:cNvCxnSpPr>
          <p:nvPr/>
        </p:nvCxnSpPr>
        <p:spPr>
          <a:xfrm>
            <a:off x="2677872" y="3016677"/>
            <a:ext cx="1392991" cy="67816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a:endCxn id="16" idx="1"/>
          </p:cNvCxnSpPr>
          <p:nvPr/>
        </p:nvCxnSpPr>
        <p:spPr>
          <a:xfrm flipV="1">
            <a:off x="5296498" y="2797651"/>
            <a:ext cx="1498644" cy="92857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a:stCxn id="16" idx="3"/>
          </p:cNvCxnSpPr>
          <p:nvPr/>
        </p:nvCxnSpPr>
        <p:spPr>
          <a:xfrm>
            <a:off x="8247812" y="2797651"/>
            <a:ext cx="1529916" cy="758806"/>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812435" y="2598431"/>
            <a:ext cx="910567" cy="959666"/>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070863" y="3038704"/>
            <a:ext cx="1245128" cy="1312267"/>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795141" y="2032149"/>
            <a:ext cx="1452671" cy="1531002"/>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9775695" y="2874668"/>
            <a:ext cx="1245128" cy="1312267"/>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9"/>
          <p:cNvSpPr txBox="1"/>
          <p:nvPr/>
        </p:nvSpPr>
        <p:spPr>
          <a:xfrm>
            <a:off x="1960208" y="2886953"/>
            <a:ext cx="652743" cy="369332"/>
          </a:xfrm>
          <a:prstGeom prst="rect">
            <a:avLst/>
          </a:prstGeom>
          <a:noFill/>
        </p:spPr>
        <p:txBody>
          <a:bodyPr wrap="none" rtlCol="0">
            <a:spAutoFit/>
          </a:bodyPr>
          <a:lstStyle/>
          <a:p>
            <a:pPr algn="ctr"/>
            <a:r>
              <a:rPr lang="zh-CN" altLang="en-US"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19" name="文本框 19"/>
          <p:cNvSpPr txBox="1"/>
          <p:nvPr/>
        </p:nvSpPr>
        <p:spPr>
          <a:xfrm>
            <a:off x="4341143" y="3472309"/>
            <a:ext cx="652743" cy="369332"/>
          </a:xfrm>
          <a:prstGeom prst="rect">
            <a:avLst/>
          </a:prstGeom>
          <a:noFill/>
        </p:spPr>
        <p:txBody>
          <a:bodyPr wrap="none" rtlCol="0">
            <a:spAutoFit/>
          </a:bodyPr>
          <a:lstStyle/>
          <a:p>
            <a:pPr algn="ctr"/>
            <a:r>
              <a:rPr lang="zh-CN" altLang="en-US"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20" name="文本框 19"/>
          <p:cNvSpPr txBox="1"/>
          <p:nvPr/>
        </p:nvSpPr>
        <p:spPr>
          <a:xfrm>
            <a:off x="7216792" y="2598921"/>
            <a:ext cx="652743" cy="369332"/>
          </a:xfrm>
          <a:prstGeom prst="rect">
            <a:avLst/>
          </a:prstGeom>
          <a:noFill/>
        </p:spPr>
        <p:txBody>
          <a:bodyPr wrap="none" rtlCol="0">
            <a:spAutoFit/>
          </a:bodyPr>
          <a:lstStyle/>
          <a:p>
            <a:pPr algn="ctr"/>
            <a:r>
              <a:rPr lang="zh-CN" altLang="en-US"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sp>
        <p:nvSpPr>
          <p:cNvPr id="21" name="文本框 20"/>
          <p:cNvSpPr txBox="1"/>
          <p:nvPr/>
        </p:nvSpPr>
        <p:spPr>
          <a:xfrm>
            <a:off x="10097112" y="3328293"/>
            <a:ext cx="652743" cy="369332"/>
          </a:xfrm>
          <a:prstGeom prst="rect">
            <a:avLst/>
          </a:prstGeom>
          <a:noFill/>
        </p:spPr>
        <p:txBody>
          <a:bodyPr wrap="none" rtlCol="0">
            <a:spAutoFit/>
          </a:bodyPr>
          <a:lstStyle/>
          <a:p>
            <a:pPr algn="ctr"/>
            <a:r>
              <a:rPr lang="zh-CN" altLang="en-US"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grpSp>
        <p:nvGrpSpPr>
          <p:cNvPr id="22" name="组合 354"/>
          <p:cNvGrpSpPr/>
          <p:nvPr/>
        </p:nvGrpSpPr>
        <p:grpSpPr>
          <a:xfrm>
            <a:off x="1652938" y="3730742"/>
            <a:ext cx="2476567" cy="936395"/>
            <a:chOff x="1343472" y="4037003"/>
            <a:chExt cx="1761619" cy="666071"/>
          </a:xfrm>
        </p:grpSpPr>
        <p:sp>
          <p:nvSpPr>
            <p:cNvPr id="23" name="文本框 355"/>
            <p:cNvSpPr txBox="1"/>
            <p:nvPr/>
          </p:nvSpPr>
          <p:spPr>
            <a:xfrm>
              <a:off x="1454173" y="4360455"/>
              <a:ext cx="1650918" cy="342619"/>
            </a:xfrm>
            <a:prstGeom prst="rect">
              <a:avLst/>
            </a:prstGeom>
            <a:noFill/>
          </p:spPr>
          <p:txBody>
            <a:bodyPr wrap="square" rtlCol="0">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4" name="文本框 356"/>
            <p:cNvSpPr txBox="1"/>
            <p:nvPr/>
          </p:nvSpPr>
          <p:spPr>
            <a:xfrm>
              <a:off x="1343472" y="4037003"/>
              <a:ext cx="1650918" cy="281229"/>
            </a:xfrm>
            <a:prstGeom prst="rect">
              <a:avLst/>
            </a:prstGeom>
            <a:noFill/>
          </p:spPr>
          <p:txBody>
            <a:bodyPr wrap="square" rtlCol="0">
              <a:spAutoFit/>
            </a:bodyPr>
            <a:lstStyle/>
            <a:p>
              <a:pPr algn="ctr"/>
              <a:r>
                <a:rPr lang="zh-CN" altLang="en-US" sz="1970" b="1"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grpSp>
      <p:grpSp>
        <p:nvGrpSpPr>
          <p:cNvPr id="25" name="组合 354"/>
          <p:cNvGrpSpPr/>
          <p:nvPr/>
        </p:nvGrpSpPr>
        <p:grpSpPr>
          <a:xfrm>
            <a:off x="3959874" y="4556269"/>
            <a:ext cx="2476567" cy="936390"/>
            <a:chOff x="1343472" y="4037003"/>
            <a:chExt cx="1761619" cy="666068"/>
          </a:xfrm>
        </p:grpSpPr>
        <p:sp>
          <p:nvSpPr>
            <p:cNvPr id="26" name="文本框 355"/>
            <p:cNvSpPr txBox="1"/>
            <p:nvPr/>
          </p:nvSpPr>
          <p:spPr>
            <a:xfrm>
              <a:off x="1454173" y="4360452"/>
              <a:ext cx="1650918" cy="342619"/>
            </a:xfrm>
            <a:prstGeom prst="rect">
              <a:avLst/>
            </a:prstGeom>
            <a:noFill/>
          </p:spPr>
          <p:txBody>
            <a:bodyPr wrap="square" rtlCol="0">
              <a:spAutoFit/>
            </a:bodyPr>
            <a:lstStyle/>
            <a:p>
              <a:pPr lvl="0"/>
              <a:r>
                <a:rPr lang="zh-CN" altLang="en-US" sz="1265" dirty="0">
                  <a:solidFill>
                    <a:srgbClr val="FFFFFF">
                      <a:lumMod val="50000"/>
                    </a:srgb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265" dirty="0">
                <a:solidFill>
                  <a:srgbClr val="FFFFFF">
                    <a:lumMod val="50000"/>
                  </a:srgbClr>
                </a:solidFill>
                <a:latin typeface="阿里巴巴普惠体 R" panose="00020600040101010101" charset="-122"/>
                <a:ea typeface="阿里巴巴普惠体 R" panose="00020600040101010101" charset="-122"/>
                <a:cs typeface="阿里巴巴普惠体 R" panose="00020600040101010101" charset="-122"/>
              </a:endParaRPr>
            </a:p>
            <a:p>
              <a:pPr lvl="0"/>
              <a:r>
                <a:rPr lang="zh-CN" altLang="en-US" sz="1265" dirty="0">
                  <a:solidFill>
                    <a:srgbClr val="FFFFFF">
                      <a:lumMod val="50000"/>
                    </a:srgb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265" dirty="0">
                <a:solidFill>
                  <a:srgbClr val="FFFFFF">
                    <a:lumMod val="50000"/>
                  </a:srgb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7" name="文本框 356"/>
            <p:cNvSpPr txBox="1"/>
            <p:nvPr/>
          </p:nvSpPr>
          <p:spPr>
            <a:xfrm>
              <a:off x="1343472" y="4037003"/>
              <a:ext cx="1650918" cy="296554"/>
            </a:xfrm>
            <a:prstGeom prst="rect">
              <a:avLst/>
            </a:prstGeom>
            <a:noFill/>
          </p:spPr>
          <p:txBody>
            <a:bodyPr wrap="square" rtlCol="0">
              <a:spAutoFit/>
            </a:bodyPr>
            <a:lstStyle/>
            <a:p>
              <a:pPr algn="ctr"/>
              <a:r>
                <a:rPr lang="zh-CN" altLang="en-US" sz="2110" b="1"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grpSp>
      <p:grpSp>
        <p:nvGrpSpPr>
          <p:cNvPr id="28" name="组合 354"/>
          <p:cNvGrpSpPr/>
          <p:nvPr/>
        </p:nvGrpSpPr>
        <p:grpSpPr>
          <a:xfrm>
            <a:off x="6687957" y="3786819"/>
            <a:ext cx="2476567" cy="936395"/>
            <a:chOff x="1343472" y="4037003"/>
            <a:chExt cx="1761619" cy="666071"/>
          </a:xfrm>
        </p:grpSpPr>
        <p:sp>
          <p:nvSpPr>
            <p:cNvPr id="29" name="文本框 355"/>
            <p:cNvSpPr txBox="1"/>
            <p:nvPr/>
          </p:nvSpPr>
          <p:spPr>
            <a:xfrm>
              <a:off x="1454173" y="4360455"/>
              <a:ext cx="1650918" cy="342619"/>
            </a:xfrm>
            <a:prstGeom prst="rect">
              <a:avLst/>
            </a:prstGeom>
            <a:noFill/>
          </p:spPr>
          <p:txBody>
            <a:bodyPr wrap="square" rtlCol="0">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0" name="文本框 356"/>
            <p:cNvSpPr txBox="1"/>
            <p:nvPr/>
          </p:nvSpPr>
          <p:spPr>
            <a:xfrm>
              <a:off x="1343472" y="4037003"/>
              <a:ext cx="1650918" cy="281229"/>
            </a:xfrm>
            <a:prstGeom prst="rect">
              <a:avLst/>
            </a:prstGeom>
            <a:noFill/>
          </p:spPr>
          <p:txBody>
            <a:bodyPr wrap="square" rtlCol="0">
              <a:spAutoFit/>
            </a:bodyPr>
            <a:lstStyle/>
            <a:p>
              <a:pPr algn="ctr"/>
              <a:r>
                <a:rPr lang="zh-CN" altLang="en-US" sz="1970" b="1"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grpSp>
      <p:grpSp>
        <p:nvGrpSpPr>
          <p:cNvPr id="31" name="组合 354"/>
          <p:cNvGrpSpPr/>
          <p:nvPr/>
        </p:nvGrpSpPr>
        <p:grpSpPr>
          <a:xfrm>
            <a:off x="9658945" y="4328237"/>
            <a:ext cx="2476567" cy="936395"/>
            <a:chOff x="1343472" y="4037003"/>
            <a:chExt cx="1761619" cy="666071"/>
          </a:xfrm>
        </p:grpSpPr>
        <p:sp>
          <p:nvSpPr>
            <p:cNvPr id="32" name="文本框 355"/>
            <p:cNvSpPr txBox="1"/>
            <p:nvPr/>
          </p:nvSpPr>
          <p:spPr>
            <a:xfrm>
              <a:off x="1454173" y="4360455"/>
              <a:ext cx="1650918" cy="342619"/>
            </a:xfrm>
            <a:prstGeom prst="rect">
              <a:avLst/>
            </a:prstGeom>
            <a:noFill/>
          </p:spPr>
          <p:txBody>
            <a:bodyPr wrap="square" rtlCol="0">
              <a:spAutoFit/>
            </a:bodyPr>
            <a:lstStyle/>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sz="126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3" name="文本框 356"/>
            <p:cNvSpPr txBox="1"/>
            <p:nvPr/>
          </p:nvSpPr>
          <p:spPr>
            <a:xfrm>
              <a:off x="1343472" y="4037003"/>
              <a:ext cx="1650918" cy="281229"/>
            </a:xfrm>
            <a:prstGeom prst="rect">
              <a:avLst/>
            </a:prstGeom>
            <a:noFill/>
          </p:spPr>
          <p:txBody>
            <a:bodyPr wrap="square" rtlCol="0">
              <a:spAutoFit/>
            </a:bodyPr>
            <a:lstStyle/>
            <a:p>
              <a:pPr algn="ctr"/>
              <a:r>
                <a:rPr lang="zh-CN" altLang="en-US" sz="1970" b="1"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标题</a:t>
              </a:r>
            </a:p>
          </p:txBody>
        </p:sp>
      </p:gr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par>
                                <p:cTn id="11" presetID="14"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randombar(horizontal)">
                                      <p:cBhvr>
                                        <p:cTn id="16" dur="500"/>
                                        <p:tgtEl>
                                          <p:spTgt spid="13"/>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randombar(horizontal)">
                                      <p:cBhvr>
                                        <p:cTn id="19" dur="500"/>
                                        <p:tgtEl>
                                          <p:spTgt spid="15"/>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randombar(horizontal)">
                                      <p:cBhvr>
                                        <p:cTn id="28" dur="500"/>
                                        <p:tgtEl>
                                          <p:spTgt spid="18"/>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randombar(horizontal)">
                                      <p:cBhvr>
                                        <p:cTn id="31" dur="500"/>
                                        <p:tgtEl>
                                          <p:spTgt spid="19"/>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randombar(horizontal)">
                                      <p:cBhvr>
                                        <p:cTn id="34" dur="500"/>
                                        <p:tgtEl>
                                          <p:spTgt spid="20"/>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randombar(horizontal)">
                                      <p:cBhvr>
                                        <p:cTn id="37" dur="500"/>
                                        <p:tgtEl>
                                          <p:spTgt spid="21"/>
                                        </p:tgtEl>
                                      </p:cBhvr>
                                    </p:animEffect>
                                  </p:childTnLst>
                                </p:cTn>
                              </p:par>
                            </p:childTnLst>
                          </p:cTn>
                        </p:par>
                        <p:par>
                          <p:cTn id="38" fill="hold">
                            <p:stCondLst>
                              <p:cond delay="500"/>
                            </p:stCondLst>
                            <p:childTnLst>
                              <p:par>
                                <p:cTn id="39" presetID="42" presetClass="entr" presetSubtype="0"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1000"/>
                                        <p:tgtEl>
                                          <p:spTgt spid="25"/>
                                        </p:tgtEl>
                                      </p:cBhvr>
                                    </p:animEffect>
                                    <p:anim calcmode="lin" valueType="num">
                                      <p:cBhvr>
                                        <p:cTn id="47" dur="1000" fill="hold"/>
                                        <p:tgtEl>
                                          <p:spTgt spid="25"/>
                                        </p:tgtEl>
                                        <p:attrNameLst>
                                          <p:attrName>ppt_x</p:attrName>
                                        </p:attrNameLst>
                                      </p:cBhvr>
                                      <p:tavLst>
                                        <p:tav tm="0">
                                          <p:val>
                                            <p:strVal val="#ppt_x"/>
                                          </p:val>
                                        </p:tav>
                                        <p:tav tm="100000">
                                          <p:val>
                                            <p:strVal val="#ppt_x"/>
                                          </p:val>
                                        </p:tav>
                                      </p:tavLst>
                                    </p:anim>
                                    <p:anim calcmode="lin" valueType="num">
                                      <p:cBhvr>
                                        <p:cTn id="48" dur="1000" fill="hold"/>
                                        <p:tgtEl>
                                          <p:spTgt spid="25"/>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1000"/>
                                        <p:tgtEl>
                                          <p:spTgt spid="28"/>
                                        </p:tgtEl>
                                      </p:cBhvr>
                                    </p:animEffect>
                                    <p:anim calcmode="lin" valueType="num">
                                      <p:cBhvr>
                                        <p:cTn id="52" dur="1000" fill="hold"/>
                                        <p:tgtEl>
                                          <p:spTgt spid="28"/>
                                        </p:tgtEl>
                                        <p:attrNameLst>
                                          <p:attrName>ppt_x</p:attrName>
                                        </p:attrNameLst>
                                      </p:cBhvr>
                                      <p:tavLst>
                                        <p:tav tm="0">
                                          <p:val>
                                            <p:strVal val="#ppt_x"/>
                                          </p:val>
                                        </p:tav>
                                        <p:tav tm="100000">
                                          <p:val>
                                            <p:strVal val="#ppt_x"/>
                                          </p:val>
                                        </p:tav>
                                      </p:tavLst>
                                    </p:anim>
                                    <p:anim calcmode="lin" valueType="num">
                                      <p:cBhvr>
                                        <p:cTn id="53" dur="1000" fill="hold"/>
                                        <p:tgtEl>
                                          <p:spTgt spid="28"/>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501377" y="1744117"/>
            <a:ext cx="10270199" cy="5052944"/>
            <a:chOff x="1828214" y="1731349"/>
            <a:chExt cx="9740458" cy="4792312"/>
          </a:xfrm>
        </p:grpSpPr>
        <p:grpSp>
          <p:nvGrpSpPr>
            <p:cNvPr id="37" name="组合 36"/>
            <p:cNvGrpSpPr/>
            <p:nvPr/>
          </p:nvGrpSpPr>
          <p:grpSpPr>
            <a:xfrm>
              <a:off x="1896708" y="1731349"/>
              <a:ext cx="2655549" cy="2324896"/>
              <a:chOff x="899592" y="987574"/>
              <a:chExt cx="2160240" cy="1891260"/>
            </a:xfrm>
            <a:solidFill>
              <a:srgbClr val="FFABB1"/>
            </a:solidFill>
          </p:grpSpPr>
          <p:cxnSp>
            <p:nvCxnSpPr>
              <p:cNvPr id="44" name="直接连接符 43"/>
              <p:cNvCxnSpPr/>
              <p:nvPr/>
            </p:nvCxnSpPr>
            <p:spPr>
              <a:xfrm>
                <a:off x="899592" y="987574"/>
                <a:ext cx="2075400" cy="0"/>
              </a:xfrm>
              <a:prstGeom prst="line">
                <a:avLst/>
              </a:prstGeom>
              <a:grpFill/>
              <a:ln w="12700">
                <a:solidFill>
                  <a:srgbClr val="60798D"/>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899592" y="987574"/>
                <a:ext cx="0" cy="1080120"/>
              </a:xfrm>
              <a:prstGeom prst="line">
                <a:avLst/>
              </a:prstGeom>
              <a:grpFill/>
              <a:ln w="12700">
                <a:solidFill>
                  <a:srgbClr val="60798D"/>
                </a:solidFill>
              </a:ln>
            </p:spPr>
            <p:style>
              <a:lnRef idx="1">
                <a:schemeClr val="accent1"/>
              </a:lnRef>
              <a:fillRef idx="0">
                <a:schemeClr val="accent1"/>
              </a:fillRef>
              <a:effectRef idx="0">
                <a:schemeClr val="accent1"/>
              </a:effectRef>
              <a:fontRef idx="minor">
                <a:schemeClr val="tx1"/>
              </a:fontRef>
            </p:style>
          </p:cxnSp>
          <p:sp>
            <p:nvSpPr>
              <p:cNvPr id="46" name="Rectangle 4"/>
              <p:cNvSpPr/>
              <p:nvPr/>
            </p:nvSpPr>
            <p:spPr>
              <a:xfrm>
                <a:off x="1040160" y="1131590"/>
                <a:ext cx="2019672" cy="1747244"/>
              </a:xfrm>
              <a:prstGeom prst="rect">
                <a:avLst/>
              </a:prstGeom>
              <a:solidFill>
                <a:srgbClr val="60798D"/>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530" dirty="0">
                  <a:solidFill>
                    <a:schemeClr val="bg1"/>
                  </a:solidFill>
                  <a:latin typeface="宋体" panose="02010600030101010101" pitchFamily="2" charset="-122"/>
                  <a:ea typeface="宋体" panose="02010600030101010101" pitchFamily="2" charset="-122"/>
                </a:endParaRPr>
              </a:p>
            </p:txBody>
          </p:sp>
        </p:grpSp>
        <p:grpSp>
          <p:nvGrpSpPr>
            <p:cNvPr id="12" name="组合 11"/>
            <p:cNvGrpSpPr/>
            <p:nvPr/>
          </p:nvGrpSpPr>
          <p:grpSpPr>
            <a:xfrm>
              <a:off x="5282812" y="1731349"/>
              <a:ext cx="2655550" cy="2324896"/>
              <a:chOff x="3347864" y="1832618"/>
              <a:chExt cx="2160240" cy="1891260"/>
            </a:xfrm>
            <a:solidFill>
              <a:srgbClr val="27C5D6"/>
            </a:solidFill>
          </p:grpSpPr>
          <p:cxnSp>
            <p:nvCxnSpPr>
              <p:cNvPr id="28" name="直接连接符 27"/>
              <p:cNvCxnSpPr/>
              <p:nvPr/>
            </p:nvCxnSpPr>
            <p:spPr>
              <a:xfrm>
                <a:off x="3347864" y="1832618"/>
                <a:ext cx="2075400" cy="0"/>
              </a:xfrm>
              <a:prstGeom prst="line">
                <a:avLst/>
              </a:prstGeom>
              <a:grpFill/>
              <a:ln w="12700">
                <a:solidFill>
                  <a:srgbClr val="60798D"/>
                </a:solidFill>
              </a:ln>
            </p:spPr>
            <p:style>
              <a:lnRef idx="1">
                <a:schemeClr val="accent1"/>
              </a:lnRef>
              <a:fillRef idx="0">
                <a:schemeClr val="accent1"/>
              </a:fillRef>
              <a:effectRef idx="0">
                <a:schemeClr val="accent1"/>
              </a:effectRef>
              <a:fontRef idx="minor">
                <a:schemeClr val="tx1"/>
              </a:fontRef>
            </p:style>
          </p:cxnSp>
          <p:sp>
            <p:nvSpPr>
              <p:cNvPr id="29" name="Rectangle 4"/>
              <p:cNvSpPr/>
              <p:nvPr/>
            </p:nvSpPr>
            <p:spPr>
              <a:xfrm>
                <a:off x="3488432" y="1976634"/>
                <a:ext cx="2019672" cy="1747244"/>
              </a:xfrm>
              <a:prstGeom prst="rect">
                <a:avLst/>
              </a:prstGeom>
              <a:solidFill>
                <a:srgbClr val="60798D"/>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530" dirty="0">
                  <a:solidFill>
                    <a:schemeClr val="bg1"/>
                  </a:solidFill>
                  <a:latin typeface="宋体" panose="02010600030101010101" pitchFamily="2" charset="-122"/>
                  <a:ea typeface="宋体" panose="02010600030101010101" pitchFamily="2" charset="-122"/>
                </a:endParaRPr>
              </a:p>
            </p:txBody>
          </p:sp>
        </p:grpSp>
        <p:grpSp>
          <p:nvGrpSpPr>
            <p:cNvPr id="13" name="组合 12"/>
            <p:cNvGrpSpPr/>
            <p:nvPr/>
          </p:nvGrpSpPr>
          <p:grpSpPr>
            <a:xfrm>
              <a:off x="5282811" y="1731349"/>
              <a:ext cx="5999231" cy="2324896"/>
              <a:chOff x="3220128" y="2768722"/>
              <a:chExt cx="4880264" cy="1891260"/>
            </a:xfrm>
            <a:solidFill>
              <a:srgbClr val="FFABB1"/>
            </a:solidFill>
          </p:grpSpPr>
          <p:cxnSp>
            <p:nvCxnSpPr>
              <p:cNvPr id="17" name="直接连接符 16"/>
              <p:cNvCxnSpPr/>
              <p:nvPr/>
            </p:nvCxnSpPr>
            <p:spPr>
              <a:xfrm>
                <a:off x="5940152" y="2768722"/>
                <a:ext cx="2075400" cy="0"/>
              </a:xfrm>
              <a:prstGeom prst="line">
                <a:avLst/>
              </a:prstGeom>
              <a:grpFill/>
              <a:ln w="12700">
                <a:solidFill>
                  <a:srgbClr val="60798D"/>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940152" y="2768722"/>
                <a:ext cx="0" cy="1080120"/>
              </a:xfrm>
              <a:prstGeom prst="line">
                <a:avLst/>
              </a:prstGeom>
              <a:grpFill/>
              <a:ln w="12700">
                <a:solidFill>
                  <a:srgbClr val="60798D"/>
                </a:solidFill>
              </a:ln>
            </p:spPr>
            <p:style>
              <a:lnRef idx="1">
                <a:schemeClr val="accent1"/>
              </a:lnRef>
              <a:fillRef idx="0">
                <a:schemeClr val="accent1"/>
              </a:fillRef>
              <a:effectRef idx="0">
                <a:schemeClr val="accent1"/>
              </a:effectRef>
              <a:fontRef idx="minor">
                <a:schemeClr val="tx1"/>
              </a:fontRef>
            </p:style>
          </p:cxnSp>
          <p:sp>
            <p:nvSpPr>
              <p:cNvPr id="19" name="Rectangle 4"/>
              <p:cNvSpPr/>
              <p:nvPr/>
            </p:nvSpPr>
            <p:spPr>
              <a:xfrm>
                <a:off x="6080720" y="2912738"/>
                <a:ext cx="2019672" cy="1747244"/>
              </a:xfrm>
              <a:prstGeom prst="rect">
                <a:avLst/>
              </a:prstGeom>
              <a:solidFill>
                <a:srgbClr val="60798D"/>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530" dirty="0">
                  <a:solidFill>
                    <a:schemeClr val="bg1"/>
                  </a:solidFill>
                  <a:latin typeface="宋体" panose="02010600030101010101" pitchFamily="2" charset="-122"/>
                  <a:ea typeface="宋体" panose="02010600030101010101" pitchFamily="2" charset="-122"/>
                </a:endParaRPr>
              </a:p>
            </p:txBody>
          </p:sp>
          <p:cxnSp>
            <p:nvCxnSpPr>
              <p:cNvPr id="22" name="直接连接符 21"/>
              <p:cNvCxnSpPr/>
              <p:nvPr/>
            </p:nvCxnSpPr>
            <p:spPr>
              <a:xfrm>
                <a:off x="3220128" y="2768722"/>
                <a:ext cx="0" cy="1080120"/>
              </a:xfrm>
              <a:prstGeom prst="line">
                <a:avLst/>
              </a:prstGeom>
              <a:grpFill/>
              <a:ln w="12700">
                <a:solidFill>
                  <a:srgbClr val="60798D"/>
                </a:solidFill>
              </a:ln>
            </p:spPr>
            <p:style>
              <a:lnRef idx="1">
                <a:schemeClr val="accent1"/>
              </a:lnRef>
              <a:fillRef idx="0">
                <a:schemeClr val="accent1"/>
              </a:fillRef>
              <a:effectRef idx="0">
                <a:schemeClr val="accent1"/>
              </a:effectRef>
              <a:fontRef idx="minor">
                <a:schemeClr val="tx1"/>
              </a:fontRef>
            </p:style>
          </p:cxnSp>
        </p:grpSp>
        <p:sp>
          <p:nvSpPr>
            <p:cNvPr id="15" name="矩形 14"/>
            <p:cNvSpPr/>
            <p:nvPr/>
          </p:nvSpPr>
          <p:spPr>
            <a:xfrm>
              <a:off x="1828214" y="4436741"/>
              <a:ext cx="9740458"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06" tIns="48202" rIns="96406" bIns="48202" rtlCol="0" anchor="ctr"/>
            <a:lstStyle/>
            <a:p>
              <a:pPr algn="ctr"/>
              <a:endParaRPr lang="zh-CN" altLang="en-US"/>
            </a:p>
          </p:txBody>
        </p:sp>
        <p:sp>
          <p:nvSpPr>
            <p:cNvPr id="16" name="TextBox 504"/>
            <p:cNvSpPr txBox="1"/>
            <p:nvPr/>
          </p:nvSpPr>
          <p:spPr>
            <a:xfrm>
              <a:off x="2671101" y="4671976"/>
              <a:ext cx="8260282" cy="1851685"/>
            </a:xfrm>
            <a:prstGeom prst="rect">
              <a:avLst/>
            </a:prstGeom>
            <a:noFill/>
          </p:spPr>
          <p:txBody>
            <a:bodyPr wrap="square" lIns="96406" tIns="72000" rIns="96406" bIns="48202"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gn="ctr">
                <a:lnSpc>
                  <a:spcPct val="150000"/>
                </a:lnSpc>
                <a:spcAft>
                  <a:spcPts val="1265"/>
                </a:spcAft>
              </a:pPr>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rPr>
                <a:t>单击此处添加文本单击此处添加文本单击此处添加文本单击此处添加文本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endParaRPr>
            </a:p>
            <a:p>
              <a:pPr algn="ctr">
                <a:lnSpc>
                  <a:spcPct val="150000"/>
                </a:lnSpc>
                <a:spcAft>
                  <a:spcPts val="1265"/>
                </a:spcAft>
              </a:pPr>
              <a:r>
                <a:rPr lang="zh-CN" altLang="en-US"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rPr>
                <a:t>单击此处添加文本单击此处添加文本单击此处添加文本</a:t>
              </a: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endParaRPr>
            </a:p>
            <a:p>
              <a:pPr algn="ctr">
                <a:lnSpc>
                  <a:spcPct val="150000"/>
                </a:lnSpc>
                <a:spcAft>
                  <a:spcPts val="1265"/>
                </a:spcAft>
              </a:pP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endParaRPr>
            </a:p>
            <a:p>
              <a:pPr algn="ctr">
                <a:lnSpc>
                  <a:spcPct val="150000"/>
                </a:lnSpc>
                <a:spcAft>
                  <a:spcPts val="1265"/>
                </a:spcAft>
              </a:pPr>
              <a:endParaRPr lang="en-US" altLang="zh-CN" sz="1475"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pitchFamily="34" charset="-122"/>
              </a:endParaRPr>
            </a:p>
          </p:txBody>
        </p:sp>
      </p:grpSp>
      <p:sp>
        <p:nvSpPr>
          <p:cNvPr id="48" name="Rectangle 43"/>
          <p:cNvSpPr>
            <a:spLocks noChangeArrowheads="1"/>
          </p:cNvSpPr>
          <p:nvPr/>
        </p:nvSpPr>
        <p:spPr bwMode="auto">
          <a:xfrm>
            <a:off x="2186433" y="2508329"/>
            <a:ext cx="208270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49" name="Rectangle 43"/>
          <p:cNvSpPr>
            <a:spLocks noChangeArrowheads="1"/>
          </p:cNvSpPr>
          <p:nvPr/>
        </p:nvSpPr>
        <p:spPr bwMode="auto">
          <a:xfrm>
            <a:off x="5714825" y="2508329"/>
            <a:ext cx="208270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50" name="Rectangle 43"/>
          <p:cNvSpPr>
            <a:spLocks noChangeArrowheads="1"/>
          </p:cNvSpPr>
          <p:nvPr/>
        </p:nvSpPr>
        <p:spPr bwMode="auto">
          <a:xfrm>
            <a:off x="9171209" y="2508329"/>
            <a:ext cx="208270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a:p>
            <a:r>
              <a:rPr lang="zh-CN" altLang="en-US"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点击此处更换文本</a:t>
            </a:r>
            <a:endParaRPr lang="en-US" altLang="zh-CN"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250" fill="hold"/>
                                        <p:tgtEl>
                                          <p:spTgt spid="8"/>
                                        </p:tgtEl>
                                        <p:attrNameLst>
                                          <p:attrName>ppt_x</p:attrName>
                                        </p:attrNameLst>
                                      </p:cBhvr>
                                      <p:tavLst>
                                        <p:tav tm="0">
                                          <p:val>
                                            <p:strVal val="#ppt_x"/>
                                          </p:val>
                                        </p:tav>
                                        <p:tav tm="100000">
                                          <p:val>
                                            <p:strVal val="#ppt_x"/>
                                          </p:val>
                                        </p:tav>
                                      </p:tavLst>
                                    </p:anim>
                                    <p:anim calcmode="lin" valueType="num">
                                      <p:cBhvr additive="base">
                                        <p:cTn id="8" dur="125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42" presetClass="entr" presetSubtype="0" fill="hold" grpId="0" nodeType="after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250"/>
                                        <p:tgtEl>
                                          <p:spTgt spid="48"/>
                                        </p:tgtEl>
                                      </p:cBhvr>
                                    </p:animEffect>
                                    <p:anim calcmode="lin" valueType="num">
                                      <p:cBhvr>
                                        <p:cTn id="13" dur="250" fill="hold"/>
                                        <p:tgtEl>
                                          <p:spTgt spid="48"/>
                                        </p:tgtEl>
                                        <p:attrNameLst>
                                          <p:attrName>ppt_x</p:attrName>
                                        </p:attrNameLst>
                                      </p:cBhvr>
                                      <p:tavLst>
                                        <p:tav tm="0">
                                          <p:val>
                                            <p:strVal val="#ppt_x"/>
                                          </p:val>
                                        </p:tav>
                                        <p:tav tm="100000">
                                          <p:val>
                                            <p:strVal val="#ppt_x"/>
                                          </p:val>
                                        </p:tav>
                                      </p:tavLst>
                                    </p:anim>
                                    <p:anim calcmode="lin" valueType="num">
                                      <p:cBhvr>
                                        <p:cTn id="14" dur="250" fill="hold"/>
                                        <p:tgtEl>
                                          <p:spTgt spid="48"/>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50"/>
                                        <p:tgtEl>
                                          <p:spTgt spid="49"/>
                                        </p:tgtEl>
                                      </p:cBhvr>
                                    </p:animEffect>
                                    <p:anim calcmode="lin" valueType="num">
                                      <p:cBhvr>
                                        <p:cTn id="19" dur="250" fill="hold"/>
                                        <p:tgtEl>
                                          <p:spTgt spid="49"/>
                                        </p:tgtEl>
                                        <p:attrNameLst>
                                          <p:attrName>ppt_x</p:attrName>
                                        </p:attrNameLst>
                                      </p:cBhvr>
                                      <p:tavLst>
                                        <p:tav tm="0">
                                          <p:val>
                                            <p:strVal val="#ppt_x"/>
                                          </p:val>
                                        </p:tav>
                                        <p:tav tm="100000">
                                          <p:val>
                                            <p:strVal val="#ppt_x"/>
                                          </p:val>
                                        </p:tav>
                                      </p:tavLst>
                                    </p:anim>
                                    <p:anim calcmode="lin" valueType="num">
                                      <p:cBhvr>
                                        <p:cTn id="20" dur="250" fill="hold"/>
                                        <p:tgtEl>
                                          <p:spTgt spid="49"/>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fade">
                                      <p:cBhvr>
                                        <p:cTn id="24" dur="250"/>
                                        <p:tgtEl>
                                          <p:spTgt spid="50"/>
                                        </p:tgtEl>
                                      </p:cBhvr>
                                    </p:animEffect>
                                    <p:anim calcmode="lin" valueType="num">
                                      <p:cBhvr>
                                        <p:cTn id="25" dur="250" fill="hold"/>
                                        <p:tgtEl>
                                          <p:spTgt spid="50"/>
                                        </p:tgtEl>
                                        <p:attrNameLst>
                                          <p:attrName>ppt_x</p:attrName>
                                        </p:attrNameLst>
                                      </p:cBhvr>
                                      <p:tavLst>
                                        <p:tav tm="0">
                                          <p:val>
                                            <p:strVal val="#ppt_x"/>
                                          </p:val>
                                        </p:tav>
                                        <p:tav tm="100000">
                                          <p:val>
                                            <p:strVal val="#ppt_x"/>
                                          </p:val>
                                        </p:tav>
                                      </p:tavLst>
                                    </p:anim>
                                    <p:anim calcmode="lin" valueType="num">
                                      <p:cBhvr>
                                        <p:cTn id="26" dur="25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p:nvPr/>
        </p:nvSpPr>
        <p:spPr>
          <a:xfrm>
            <a:off x="4575342" y="736005"/>
            <a:ext cx="3427563" cy="1246068"/>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pPr>
            <a:r>
              <a:rPr lang="zh-CN" altLang="en-US" sz="6600" spc="600" dirty="0">
                <a:solidFill>
                  <a:srgbClr val="60798D"/>
                </a:solidFill>
                <a:effectLst/>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ea"/>
              </a:rPr>
              <a:t>目录</a:t>
            </a:r>
          </a:p>
        </p:txBody>
      </p:sp>
      <p:sp>
        <p:nvSpPr>
          <p:cNvPr id="10" name="Flowchart: Process 2354"/>
          <p:cNvSpPr/>
          <p:nvPr/>
        </p:nvSpPr>
        <p:spPr>
          <a:xfrm>
            <a:off x="1651635" y="3079834"/>
            <a:ext cx="2124000" cy="2907030"/>
          </a:xfrm>
          <a:prstGeom prst="flowChartProcess">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id-ID" sz="2400" kern="0" dirty="0">
              <a:solidFill>
                <a:prstClr val="white"/>
              </a:solidFill>
              <a:latin typeface="Segoe UI" panose="020B0502040204020203" pitchFamily="34" charset="0"/>
              <a:ea typeface="宋体" panose="02010600030101010101" pitchFamily="2" charset="-122"/>
              <a:sym typeface="Segoe UI" panose="020B0502040204020203" pitchFamily="34" charset="0"/>
            </a:endParaRPr>
          </a:p>
        </p:txBody>
      </p:sp>
      <p:sp>
        <p:nvSpPr>
          <p:cNvPr id="11" name="Text Placeholder 32"/>
          <p:cNvSpPr txBox="1"/>
          <p:nvPr/>
        </p:nvSpPr>
        <p:spPr>
          <a:xfrm flipH="1">
            <a:off x="1892871" y="4095397"/>
            <a:ext cx="1589405" cy="1537152"/>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400" dirty="0">
                <a:solidFill>
                  <a:schemeClr val="tx1">
                    <a:lumMod val="50000"/>
                    <a:lumOff val="50000"/>
                  </a:schemeClr>
                </a:solidFill>
                <a:latin typeface="阿里巴巴普惠体 R" panose="00020600040101010101" charset="-122"/>
                <a:ea typeface="阿里巴巴普惠体 R" panose="00020600040101010101" charset="-122"/>
              </a:rPr>
              <a:t>请在此处输入您的文本，或者复制您的文本粘贴到此处请在此处请在此处输入您的文本，或者复制您的文本粘贴</a:t>
            </a:r>
          </a:p>
        </p:txBody>
      </p:sp>
      <p:sp>
        <p:nvSpPr>
          <p:cNvPr id="12" name="Flowchart: Process 2340"/>
          <p:cNvSpPr/>
          <p:nvPr/>
        </p:nvSpPr>
        <p:spPr>
          <a:xfrm>
            <a:off x="6560722" y="3079676"/>
            <a:ext cx="2142000" cy="2906871"/>
          </a:xfrm>
          <a:prstGeom prst="flowChartProcess">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id-ID" sz="2400" kern="0" dirty="0">
              <a:solidFill>
                <a:prstClr val="white"/>
              </a:solidFill>
              <a:latin typeface="Segoe UI" panose="020B0502040204020203" pitchFamily="34" charset="0"/>
              <a:ea typeface="宋体" panose="02010600030101010101" pitchFamily="2" charset="-122"/>
              <a:sym typeface="Segoe UI" panose="020B0502040204020203" pitchFamily="34" charset="0"/>
            </a:endParaRPr>
          </a:p>
        </p:txBody>
      </p:sp>
      <p:sp>
        <p:nvSpPr>
          <p:cNvPr id="13" name="Text Placeholder 32"/>
          <p:cNvSpPr txBox="1"/>
          <p:nvPr/>
        </p:nvSpPr>
        <p:spPr>
          <a:xfrm flipH="1">
            <a:off x="6835140" y="4095397"/>
            <a:ext cx="1589405" cy="1537152"/>
          </a:xfrm>
          <a:prstGeom prst="rect">
            <a:avLst/>
          </a:prstGeom>
        </p:spPr>
        <p:txBody>
          <a:bodyPr wrap="square" lIns="0" tIns="0" rIns="0" bIns="0">
            <a:spAutoFit/>
          </a:bodyPr>
          <a:lstStyle>
            <a:defPPr>
              <a:defRPr lang="zh-CN"/>
            </a:defPPr>
            <a:lvl1pPr indent="0" algn="ctr" defTabSz="685800">
              <a:lnSpc>
                <a:spcPct val="125000"/>
              </a:lnSpc>
              <a:spcBef>
                <a:spcPts val="0"/>
              </a:spcBef>
              <a:buFont typeface="Arial" panose="020B0604020202020204" pitchFamily="34" charset="0"/>
              <a:buNone/>
              <a:defRPr sz="1400">
                <a:latin typeface="Segoe UI" panose="020B0502040204020203" pitchFamily="34" charset="0"/>
                <a:ea typeface="微软雅黑" panose="020B0503020204020204" pitchFamily="34" charset="-122"/>
              </a:defRPr>
            </a:lvl1pPr>
            <a:lvl2pPr marL="514350" indent="-171450" defTabSz="685800">
              <a:lnSpc>
                <a:spcPct val="90000"/>
              </a:lnSpc>
              <a:spcBef>
                <a:spcPts val="375"/>
              </a:spcBef>
              <a:buFont typeface="Arial" panose="020B0604020202020204" pitchFamily="34" charset="0"/>
              <a:buChar char="•"/>
              <a:defRPr>
                <a:latin typeface="Neris Thin" panose="00000300000000000000" pitchFamily="50" charset="0"/>
              </a:defRPr>
            </a:lvl2pPr>
            <a:lvl3pPr marL="857250" indent="-171450" defTabSz="685800">
              <a:lnSpc>
                <a:spcPct val="90000"/>
              </a:lnSpc>
              <a:spcBef>
                <a:spcPts val="375"/>
              </a:spcBef>
              <a:buFont typeface="Arial" panose="020B0604020202020204" pitchFamily="34" charset="0"/>
              <a:buChar char="•"/>
              <a:defRPr sz="1500">
                <a:latin typeface="Neris Thin" panose="00000300000000000000" pitchFamily="50" charset="0"/>
              </a:defRPr>
            </a:lvl3pPr>
            <a:lvl4pPr marL="1200150" indent="-171450" defTabSz="685800">
              <a:lnSpc>
                <a:spcPct val="90000"/>
              </a:lnSpc>
              <a:spcBef>
                <a:spcPts val="375"/>
              </a:spcBef>
              <a:buFont typeface="Arial" panose="020B0604020202020204" pitchFamily="34" charset="0"/>
              <a:buChar char="•"/>
              <a:defRPr sz="1350">
                <a:latin typeface="Neris Thin" panose="00000300000000000000" pitchFamily="50" charset="0"/>
              </a:defRPr>
            </a:lvl4pPr>
            <a:lvl5pPr marL="1543050" indent="-171450" defTabSz="685800">
              <a:lnSpc>
                <a:spcPct val="90000"/>
              </a:lnSpc>
              <a:spcBef>
                <a:spcPts val="375"/>
              </a:spcBef>
              <a:buFont typeface="Arial" panose="020B0604020202020204" pitchFamily="34" charset="0"/>
              <a:buChar char="•"/>
              <a:defRPr sz="1350">
                <a:latin typeface="Neris Thin" panose="00000300000000000000" pitchFamily="50" charset="0"/>
              </a:defRP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a:lnSpc>
                <a:spcPct val="120000"/>
              </a:lnSpc>
            </a:pPr>
            <a:r>
              <a:rPr lang="zh-CN" altLang="en-US" dirty="0">
                <a:solidFill>
                  <a:schemeClr val="tx1">
                    <a:lumMod val="50000"/>
                    <a:lumOff val="50000"/>
                  </a:schemeClr>
                </a:solidFill>
                <a:latin typeface="阿里巴巴普惠体 R" panose="00020600040101010101" charset="-122"/>
                <a:ea typeface="阿里巴巴普惠体 R" panose="00020600040101010101" charset="-122"/>
              </a:rPr>
              <a:t>请在此处输入您的文本，或者复制您的文本粘贴到此处请在此处请在此处输入您的文本，或者复制您的文本粘贴</a:t>
            </a:r>
          </a:p>
        </p:txBody>
      </p:sp>
      <p:sp>
        <p:nvSpPr>
          <p:cNvPr id="14" name="Flowchart: Process 2347"/>
          <p:cNvSpPr/>
          <p:nvPr/>
        </p:nvSpPr>
        <p:spPr>
          <a:xfrm>
            <a:off x="4099082" y="3079676"/>
            <a:ext cx="2142000" cy="2906871"/>
          </a:xfrm>
          <a:prstGeom prst="flowChartProcess">
            <a:avLst/>
          </a:prstGeom>
          <a:solidFill>
            <a:schemeClr val="bg1"/>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id-ID" sz="2400" kern="0" dirty="0">
              <a:solidFill>
                <a:prstClr val="white"/>
              </a:solidFill>
              <a:latin typeface="Segoe UI" panose="020B0502040204020203" pitchFamily="34" charset="0"/>
              <a:ea typeface="宋体" panose="02010600030101010101" pitchFamily="2" charset="-122"/>
              <a:sym typeface="Segoe UI" panose="020B0502040204020203" pitchFamily="34" charset="0"/>
            </a:endParaRPr>
          </a:p>
        </p:txBody>
      </p:sp>
      <p:sp>
        <p:nvSpPr>
          <p:cNvPr id="15" name="Text Placeholder 32"/>
          <p:cNvSpPr txBox="1"/>
          <p:nvPr/>
        </p:nvSpPr>
        <p:spPr>
          <a:xfrm flipH="1">
            <a:off x="4377055" y="4095397"/>
            <a:ext cx="1589405" cy="1537152"/>
          </a:xfrm>
          <a:prstGeom prst="rect">
            <a:avLst/>
          </a:prstGeom>
        </p:spPr>
        <p:txBody>
          <a:bodyPr wrap="square" lIns="0" tIns="0" rIns="0" bIns="0">
            <a:spAutoFit/>
          </a:bodyPr>
          <a:lstStyle>
            <a:defPPr>
              <a:defRPr lang="zh-CN"/>
            </a:defPPr>
            <a:lvl1pPr indent="0" algn="ctr" defTabSz="685800">
              <a:lnSpc>
                <a:spcPct val="125000"/>
              </a:lnSpc>
              <a:spcBef>
                <a:spcPts val="0"/>
              </a:spcBef>
              <a:buFont typeface="Arial" panose="020B0604020202020204" pitchFamily="34" charset="0"/>
              <a:buNone/>
              <a:defRPr sz="1400">
                <a:latin typeface="Segoe UI" panose="020B0502040204020203" pitchFamily="34" charset="0"/>
                <a:ea typeface="微软雅黑" panose="020B0503020204020204" pitchFamily="34" charset="-122"/>
              </a:defRPr>
            </a:lvl1pPr>
            <a:lvl2pPr marL="514350" indent="-171450" defTabSz="685800">
              <a:lnSpc>
                <a:spcPct val="90000"/>
              </a:lnSpc>
              <a:spcBef>
                <a:spcPts val="375"/>
              </a:spcBef>
              <a:buFont typeface="Arial" panose="020B0604020202020204" pitchFamily="34" charset="0"/>
              <a:buChar char="•"/>
              <a:defRPr>
                <a:latin typeface="Neris Thin" panose="00000300000000000000" pitchFamily="50" charset="0"/>
              </a:defRPr>
            </a:lvl2pPr>
            <a:lvl3pPr marL="857250" indent="-171450" defTabSz="685800">
              <a:lnSpc>
                <a:spcPct val="90000"/>
              </a:lnSpc>
              <a:spcBef>
                <a:spcPts val="375"/>
              </a:spcBef>
              <a:buFont typeface="Arial" panose="020B0604020202020204" pitchFamily="34" charset="0"/>
              <a:buChar char="•"/>
              <a:defRPr sz="1500">
                <a:latin typeface="Neris Thin" panose="00000300000000000000" pitchFamily="50" charset="0"/>
              </a:defRPr>
            </a:lvl3pPr>
            <a:lvl4pPr marL="1200150" indent="-171450" defTabSz="685800">
              <a:lnSpc>
                <a:spcPct val="90000"/>
              </a:lnSpc>
              <a:spcBef>
                <a:spcPts val="375"/>
              </a:spcBef>
              <a:buFont typeface="Arial" panose="020B0604020202020204" pitchFamily="34" charset="0"/>
              <a:buChar char="•"/>
              <a:defRPr sz="1350">
                <a:latin typeface="Neris Thin" panose="00000300000000000000" pitchFamily="50" charset="0"/>
              </a:defRPr>
            </a:lvl4pPr>
            <a:lvl5pPr marL="1543050" indent="-171450" defTabSz="685800">
              <a:lnSpc>
                <a:spcPct val="90000"/>
              </a:lnSpc>
              <a:spcBef>
                <a:spcPts val="375"/>
              </a:spcBef>
              <a:buFont typeface="Arial" panose="020B0604020202020204" pitchFamily="34" charset="0"/>
              <a:buChar char="•"/>
              <a:defRPr sz="1350">
                <a:latin typeface="Neris Thin" panose="00000300000000000000" pitchFamily="50" charset="0"/>
              </a:defRP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a:lnSpc>
                <a:spcPct val="120000"/>
              </a:lnSpc>
            </a:pPr>
            <a:r>
              <a:rPr lang="zh-CN" altLang="en-US" dirty="0">
                <a:solidFill>
                  <a:schemeClr val="tx1">
                    <a:lumMod val="50000"/>
                    <a:lumOff val="50000"/>
                  </a:schemeClr>
                </a:solidFill>
                <a:latin typeface="阿里巴巴普惠体 R" panose="00020600040101010101" charset="-122"/>
                <a:ea typeface="阿里巴巴普惠体 R" panose="00020600040101010101" charset="-122"/>
              </a:rPr>
              <a:t>请在此处输入您的文本，或者复制您的文本粘贴到此处请在此处请在此处输入您的文本，或者复制您的文本粘贴</a:t>
            </a:r>
          </a:p>
        </p:txBody>
      </p:sp>
      <p:sp>
        <p:nvSpPr>
          <p:cNvPr id="16" name="Flowchart: Process 2361"/>
          <p:cNvSpPr/>
          <p:nvPr/>
        </p:nvSpPr>
        <p:spPr>
          <a:xfrm>
            <a:off x="9022080" y="3079834"/>
            <a:ext cx="2142000" cy="2907030"/>
          </a:xfrm>
          <a:prstGeom prst="flowChartProcess">
            <a:avLst/>
          </a:prstGeom>
          <a:solidFill>
            <a:schemeClr val="bg1"/>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id-ID" sz="2400" kern="0" dirty="0">
              <a:solidFill>
                <a:prstClr val="white"/>
              </a:solidFill>
              <a:latin typeface="Segoe UI" panose="020B0502040204020203" pitchFamily="34" charset="0"/>
              <a:ea typeface="宋体" panose="02010600030101010101" pitchFamily="2" charset="-122"/>
              <a:sym typeface="Segoe UI" panose="020B0502040204020203" pitchFamily="34" charset="0"/>
            </a:endParaRPr>
          </a:p>
        </p:txBody>
      </p:sp>
      <p:sp>
        <p:nvSpPr>
          <p:cNvPr id="17" name="Text Placeholder 32"/>
          <p:cNvSpPr txBox="1"/>
          <p:nvPr/>
        </p:nvSpPr>
        <p:spPr>
          <a:xfrm flipH="1">
            <a:off x="9296400" y="4095397"/>
            <a:ext cx="1589405" cy="1537152"/>
          </a:xfrm>
          <a:prstGeom prst="rect">
            <a:avLst/>
          </a:prstGeom>
        </p:spPr>
        <p:txBody>
          <a:bodyPr wrap="square" lIns="0" tIns="0" rIns="0" bIns="0">
            <a:spAutoFit/>
          </a:bodyPr>
          <a:lstStyle>
            <a:defPPr>
              <a:defRPr lang="zh-CN"/>
            </a:defPPr>
            <a:lvl1pPr indent="0" algn="ctr" defTabSz="685800">
              <a:lnSpc>
                <a:spcPct val="125000"/>
              </a:lnSpc>
              <a:spcBef>
                <a:spcPts val="0"/>
              </a:spcBef>
              <a:buFont typeface="Arial" panose="020B0604020202020204" pitchFamily="34" charset="0"/>
              <a:buNone/>
              <a:defRPr sz="1400">
                <a:latin typeface="Segoe UI" panose="020B0502040204020203" pitchFamily="34" charset="0"/>
                <a:ea typeface="微软雅黑" panose="020B0503020204020204" pitchFamily="34" charset="-122"/>
              </a:defRPr>
            </a:lvl1pPr>
            <a:lvl2pPr marL="514350" indent="-171450" defTabSz="685800">
              <a:lnSpc>
                <a:spcPct val="90000"/>
              </a:lnSpc>
              <a:spcBef>
                <a:spcPts val="375"/>
              </a:spcBef>
              <a:buFont typeface="Arial" panose="020B0604020202020204" pitchFamily="34" charset="0"/>
              <a:buChar char="•"/>
              <a:defRPr>
                <a:latin typeface="Neris Thin" panose="00000300000000000000" pitchFamily="50" charset="0"/>
              </a:defRPr>
            </a:lvl2pPr>
            <a:lvl3pPr marL="857250" indent="-171450" defTabSz="685800">
              <a:lnSpc>
                <a:spcPct val="90000"/>
              </a:lnSpc>
              <a:spcBef>
                <a:spcPts val="375"/>
              </a:spcBef>
              <a:buFont typeface="Arial" panose="020B0604020202020204" pitchFamily="34" charset="0"/>
              <a:buChar char="•"/>
              <a:defRPr sz="1500">
                <a:latin typeface="Neris Thin" panose="00000300000000000000" pitchFamily="50" charset="0"/>
              </a:defRPr>
            </a:lvl3pPr>
            <a:lvl4pPr marL="1200150" indent="-171450" defTabSz="685800">
              <a:lnSpc>
                <a:spcPct val="90000"/>
              </a:lnSpc>
              <a:spcBef>
                <a:spcPts val="375"/>
              </a:spcBef>
              <a:buFont typeface="Arial" panose="020B0604020202020204" pitchFamily="34" charset="0"/>
              <a:buChar char="•"/>
              <a:defRPr sz="1350">
                <a:latin typeface="Neris Thin" panose="00000300000000000000" pitchFamily="50" charset="0"/>
              </a:defRPr>
            </a:lvl4pPr>
            <a:lvl5pPr marL="1543050" indent="-171450" defTabSz="685800">
              <a:lnSpc>
                <a:spcPct val="90000"/>
              </a:lnSpc>
              <a:spcBef>
                <a:spcPts val="375"/>
              </a:spcBef>
              <a:buFont typeface="Arial" panose="020B0604020202020204" pitchFamily="34" charset="0"/>
              <a:buChar char="•"/>
              <a:defRPr sz="1350">
                <a:latin typeface="Neris Thin" panose="00000300000000000000" pitchFamily="50" charset="0"/>
              </a:defRP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a:lnSpc>
                <a:spcPct val="120000"/>
              </a:lnSpc>
            </a:pPr>
            <a:r>
              <a:rPr lang="zh-CN" altLang="en-US" dirty="0">
                <a:solidFill>
                  <a:schemeClr val="tx1">
                    <a:lumMod val="50000"/>
                    <a:lumOff val="50000"/>
                  </a:schemeClr>
                </a:solidFill>
                <a:latin typeface="阿里巴巴普惠体 R" panose="00020600040101010101" charset="-122"/>
                <a:ea typeface="阿里巴巴普惠体 R" panose="00020600040101010101" charset="-122"/>
              </a:rPr>
              <a:t>请在此处输入您的文本，或者复制您的文本粘贴到此处请在此处请在此处输入您的文本，或者复制您的文本粘贴</a:t>
            </a:r>
          </a:p>
        </p:txBody>
      </p:sp>
      <p:grpSp>
        <p:nvGrpSpPr>
          <p:cNvPr id="18" name="Group 11"/>
          <p:cNvGrpSpPr/>
          <p:nvPr/>
        </p:nvGrpSpPr>
        <p:grpSpPr>
          <a:xfrm>
            <a:off x="9021445" y="2199724"/>
            <a:ext cx="2152650" cy="1226820"/>
            <a:chOff x="8714415" y="1811340"/>
            <a:chExt cx="2154504" cy="1703388"/>
          </a:xfrm>
          <a:solidFill>
            <a:schemeClr val="accent6">
              <a:lumMod val="50000"/>
            </a:schemeClr>
          </a:solidFill>
        </p:grpSpPr>
        <p:sp>
          <p:nvSpPr>
            <p:cNvPr id="19" name="Pentagon 2362"/>
            <p:cNvSpPr/>
            <p:nvPr/>
          </p:nvSpPr>
          <p:spPr>
            <a:xfrm rot="5400000">
              <a:off x="8939337" y="1586418"/>
              <a:ext cx="1703388" cy="2153232"/>
            </a:xfrm>
            <a:prstGeom prst="rect">
              <a:avLst/>
            </a:prstGeom>
            <a:grp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id-ID" sz="2800" b="1" kern="0" dirty="0">
                <a:solidFill>
                  <a:prstClr val="white"/>
                </a:solidFill>
                <a:latin typeface="Segoe UI" panose="020B0502040204020203" pitchFamily="34" charset="0"/>
                <a:ea typeface="宋体" panose="02010600030101010101" pitchFamily="2" charset="-122"/>
                <a:sym typeface="Segoe UI" panose="020B0502040204020203" pitchFamily="34" charset="0"/>
              </a:endParaRPr>
            </a:p>
          </p:txBody>
        </p:sp>
        <p:sp>
          <p:nvSpPr>
            <p:cNvPr id="20" name="Flowchart: Process 2364"/>
            <p:cNvSpPr/>
            <p:nvPr/>
          </p:nvSpPr>
          <p:spPr>
            <a:xfrm>
              <a:off x="8715686" y="2340341"/>
              <a:ext cx="2153233" cy="374377"/>
            </a:xfrm>
            <a:prstGeom prst="flowChartProcess">
              <a:avLst/>
            </a:prstGeom>
            <a:grp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Segoe UI" panose="020B0502040204020203" pitchFamily="34" charset="0"/>
                </a:rPr>
                <a:t>输入您的标题</a:t>
              </a:r>
            </a:p>
          </p:txBody>
        </p:sp>
      </p:grpSp>
      <p:grpSp>
        <p:nvGrpSpPr>
          <p:cNvPr id="21" name="Group 8"/>
          <p:cNvGrpSpPr/>
          <p:nvPr/>
        </p:nvGrpSpPr>
        <p:grpSpPr>
          <a:xfrm>
            <a:off x="6552565" y="2199725"/>
            <a:ext cx="2153285" cy="1226819"/>
            <a:chOff x="6252778" y="1811340"/>
            <a:chExt cx="2153234" cy="1703388"/>
          </a:xfrm>
          <a:solidFill>
            <a:schemeClr val="accent6"/>
          </a:solidFill>
        </p:grpSpPr>
        <p:sp>
          <p:nvSpPr>
            <p:cNvPr id="22" name="Pentagon 2341"/>
            <p:cNvSpPr/>
            <p:nvPr/>
          </p:nvSpPr>
          <p:spPr>
            <a:xfrm rot="5400000">
              <a:off x="6477700" y="1586418"/>
              <a:ext cx="1703388" cy="2153232"/>
            </a:xfrm>
            <a:prstGeom prst="rect">
              <a:avLst/>
            </a:prstGeom>
            <a:solidFill>
              <a:schemeClr val="accent6"/>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id-ID" sz="2800" b="1" kern="0" dirty="0">
                <a:solidFill>
                  <a:prstClr val="white"/>
                </a:solidFill>
                <a:latin typeface="Segoe UI" panose="020B0502040204020203" pitchFamily="34" charset="0"/>
                <a:ea typeface="宋体" panose="02010600030101010101" pitchFamily="2" charset="-122"/>
                <a:sym typeface="Segoe UI" panose="020B0502040204020203" pitchFamily="34" charset="0"/>
              </a:endParaRPr>
            </a:p>
          </p:txBody>
        </p:sp>
        <p:sp>
          <p:nvSpPr>
            <p:cNvPr id="23" name="Flowchart: Process 2343"/>
            <p:cNvSpPr/>
            <p:nvPr/>
          </p:nvSpPr>
          <p:spPr>
            <a:xfrm>
              <a:off x="6252779" y="2340341"/>
              <a:ext cx="2153233" cy="374377"/>
            </a:xfrm>
            <a:prstGeom prst="flowChartProcess">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Segoe UI" panose="020B0502040204020203" pitchFamily="34" charset="0"/>
                </a:rPr>
                <a:t>输入您的标题</a:t>
              </a:r>
            </a:p>
          </p:txBody>
        </p:sp>
      </p:grpSp>
      <p:grpSp>
        <p:nvGrpSpPr>
          <p:cNvPr id="24" name="Group 6"/>
          <p:cNvGrpSpPr/>
          <p:nvPr/>
        </p:nvGrpSpPr>
        <p:grpSpPr>
          <a:xfrm>
            <a:off x="4099560" y="2199724"/>
            <a:ext cx="2145030" cy="1226820"/>
            <a:chOff x="3791138" y="1811340"/>
            <a:chExt cx="2153869" cy="1703388"/>
          </a:xfrm>
          <a:solidFill>
            <a:schemeClr val="accent6">
              <a:lumMod val="50000"/>
            </a:schemeClr>
          </a:solidFill>
        </p:grpSpPr>
        <p:sp>
          <p:nvSpPr>
            <p:cNvPr id="25" name="Pentagon 2348"/>
            <p:cNvSpPr/>
            <p:nvPr/>
          </p:nvSpPr>
          <p:spPr>
            <a:xfrm rot="5400000">
              <a:off x="4016060" y="1586418"/>
              <a:ext cx="1703388" cy="2153232"/>
            </a:xfrm>
            <a:prstGeom prst="rect">
              <a:avLst/>
            </a:prstGeom>
            <a:grp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id-ID" sz="2800" b="1" kern="0" dirty="0">
                <a:solidFill>
                  <a:prstClr val="white"/>
                </a:solidFill>
                <a:latin typeface="Segoe UI" panose="020B0502040204020203" pitchFamily="34" charset="0"/>
                <a:ea typeface="宋体" panose="02010600030101010101" pitchFamily="2" charset="-122"/>
                <a:sym typeface="Segoe UI" panose="020B0502040204020203" pitchFamily="34" charset="0"/>
              </a:endParaRPr>
            </a:p>
          </p:txBody>
        </p:sp>
        <p:sp>
          <p:nvSpPr>
            <p:cNvPr id="26" name="Flowchart: Process 2350"/>
            <p:cNvSpPr/>
            <p:nvPr/>
          </p:nvSpPr>
          <p:spPr>
            <a:xfrm>
              <a:off x="3791774" y="2340342"/>
              <a:ext cx="2153233" cy="374377"/>
            </a:xfrm>
            <a:prstGeom prst="flowChartProcess">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Segoe UI" panose="020B0502040204020203" pitchFamily="34" charset="0"/>
                </a:rPr>
                <a:t>输入您的标题</a:t>
              </a:r>
            </a:p>
          </p:txBody>
        </p:sp>
      </p:grpSp>
      <p:grpSp>
        <p:nvGrpSpPr>
          <p:cNvPr id="27" name="Group 4"/>
          <p:cNvGrpSpPr/>
          <p:nvPr/>
        </p:nvGrpSpPr>
        <p:grpSpPr>
          <a:xfrm>
            <a:off x="1637665" y="2199724"/>
            <a:ext cx="2145665" cy="1226820"/>
            <a:chOff x="1329496" y="1811341"/>
            <a:chExt cx="2153869" cy="1703388"/>
          </a:xfrm>
          <a:solidFill>
            <a:schemeClr val="accent6"/>
          </a:solidFill>
        </p:grpSpPr>
        <p:sp>
          <p:nvSpPr>
            <p:cNvPr id="28" name="Pentagon 2355"/>
            <p:cNvSpPr/>
            <p:nvPr/>
          </p:nvSpPr>
          <p:spPr>
            <a:xfrm rot="5400000">
              <a:off x="1554418" y="1586419"/>
              <a:ext cx="1703388" cy="2153232"/>
            </a:xfrm>
            <a:prstGeom prst="rect">
              <a:avLst/>
            </a:prstGeom>
            <a:grp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id-ID" sz="2800" b="1" kern="0" dirty="0">
                <a:solidFill>
                  <a:prstClr val="white"/>
                </a:solidFill>
                <a:latin typeface="Segoe UI" panose="020B0502040204020203" pitchFamily="34" charset="0"/>
                <a:ea typeface="宋体" panose="02010600030101010101" pitchFamily="2" charset="-122"/>
                <a:sym typeface="Segoe UI" panose="020B0502040204020203" pitchFamily="34" charset="0"/>
              </a:endParaRPr>
            </a:p>
          </p:txBody>
        </p:sp>
        <p:sp>
          <p:nvSpPr>
            <p:cNvPr id="29" name="Flowchart: Process 2357"/>
            <p:cNvSpPr/>
            <p:nvPr/>
          </p:nvSpPr>
          <p:spPr>
            <a:xfrm>
              <a:off x="1330132" y="2340342"/>
              <a:ext cx="2153233" cy="374377"/>
            </a:xfrm>
            <a:prstGeom prst="flowChartProcess">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Segoe UI" panose="020B0502040204020203" pitchFamily="34" charset="0"/>
                </a:rPr>
                <a:t>输入您的标题</a:t>
              </a:r>
            </a:p>
          </p:txBody>
        </p:sp>
      </p:grpSp>
      <p:sp>
        <p:nvSpPr>
          <p:cNvPr id="31" name="椭圆 30"/>
          <p:cNvSpPr/>
          <p:nvPr/>
        </p:nvSpPr>
        <p:spPr>
          <a:xfrm>
            <a:off x="9733915" y="3058879"/>
            <a:ext cx="731520" cy="731520"/>
          </a:xfrm>
          <a:prstGeom prst="ellipse">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7271385" y="3058879"/>
            <a:ext cx="731520" cy="731520"/>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4810125" y="3058879"/>
            <a:ext cx="731520" cy="731520"/>
          </a:xfrm>
          <a:prstGeom prst="ellipse">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2348865" y="3058879"/>
            <a:ext cx="731520" cy="731520"/>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320719" y="3079676"/>
            <a:ext cx="790602" cy="707886"/>
          </a:xfrm>
          <a:prstGeom prst="rect">
            <a:avLst/>
          </a:prstGeom>
        </p:spPr>
        <p:txBody>
          <a:bodyPr wrap="none">
            <a:spAutoFit/>
          </a:bodyPr>
          <a:lstStyle/>
          <a:p>
            <a:pPr algn="ctr"/>
            <a:r>
              <a:rPr lang="en-US" altLang="zh-CN" sz="4000" b="1" dirty="0">
                <a:solidFill>
                  <a:schemeClr val="bg1"/>
                </a:solidFill>
                <a:latin typeface="阿里巴巴普惠体 B" panose="00020600040101010101" pitchFamily="18" charset="-122"/>
                <a:ea typeface="阿里巴巴普惠体 B" panose="00020600040101010101" pitchFamily="18" charset="-122"/>
              </a:rPr>
              <a:t>01</a:t>
            </a:r>
            <a:endParaRPr lang="zh-CN" altLang="en-US" sz="4000" b="1" dirty="0">
              <a:solidFill>
                <a:schemeClr val="bg1"/>
              </a:solidFill>
              <a:latin typeface="阿里巴巴普惠体 B" panose="00020600040101010101" pitchFamily="18" charset="-122"/>
              <a:ea typeface="阿里巴巴普惠体 B" panose="00020600040101010101" pitchFamily="18" charset="-122"/>
            </a:endParaRPr>
          </a:p>
        </p:txBody>
      </p:sp>
      <p:sp>
        <p:nvSpPr>
          <p:cNvPr id="43" name="椭圆 42"/>
          <p:cNvSpPr/>
          <p:nvPr/>
        </p:nvSpPr>
        <p:spPr>
          <a:xfrm>
            <a:off x="4810125" y="3058879"/>
            <a:ext cx="731520" cy="731520"/>
          </a:xfrm>
          <a:prstGeom prst="ellipse">
            <a:avLst/>
          </a:prstGeom>
          <a:solidFill>
            <a:srgbClr val="6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4781979" y="3079676"/>
            <a:ext cx="790602" cy="707886"/>
          </a:xfrm>
          <a:prstGeom prst="rect">
            <a:avLst/>
          </a:prstGeom>
        </p:spPr>
        <p:txBody>
          <a:bodyPr wrap="none">
            <a:spAutoFit/>
          </a:bodyPr>
          <a:lstStyle/>
          <a:p>
            <a:pPr algn="ctr"/>
            <a:r>
              <a:rPr lang="en-US" altLang="zh-CN" sz="4000" b="1" dirty="0">
                <a:solidFill>
                  <a:schemeClr val="bg1"/>
                </a:solidFill>
                <a:latin typeface="阿里巴巴普惠体 B" panose="00020600040101010101" pitchFamily="18" charset="-122"/>
                <a:ea typeface="阿里巴巴普惠体 B" panose="00020600040101010101" pitchFamily="18" charset="-122"/>
              </a:rPr>
              <a:t>02</a:t>
            </a:r>
            <a:endParaRPr lang="zh-CN" altLang="en-US" sz="4000" b="1" dirty="0">
              <a:solidFill>
                <a:schemeClr val="bg1"/>
              </a:solidFill>
              <a:latin typeface="阿里巴巴普惠体 B" panose="00020600040101010101" pitchFamily="18" charset="-122"/>
              <a:ea typeface="阿里巴巴普惠体 B" panose="00020600040101010101" pitchFamily="18" charset="-122"/>
            </a:endParaRPr>
          </a:p>
        </p:txBody>
      </p:sp>
      <p:sp>
        <p:nvSpPr>
          <p:cNvPr id="45" name="椭圆 44"/>
          <p:cNvSpPr/>
          <p:nvPr/>
        </p:nvSpPr>
        <p:spPr>
          <a:xfrm>
            <a:off x="7274464" y="3058879"/>
            <a:ext cx="731520" cy="731520"/>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7246318" y="3079676"/>
            <a:ext cx="790602" cy="707886"/>
          </a:xfrm>
          <a:prstGeom prst="rect">
            <a:avLst/>
          </a:prstGeom>
        </p:spPr>
        <p:txBody>
          <a:bodyPr wrap="none">
            <a:spAutoFit/>
          </a:bodyPr>
          <a:lstStyle/>
          <a:p>
            <a:pPr algn="ctr"/>
            <a:r>
              <a:rPr lang="en-US" altLang="zh-CN" sz="4000" b="1" dirty="0">
                <a:solidFill>
                  <a:schemeClr val="bg1"/>
                </a:solidFill>
                <a:latin typeface="阿里巴巴普惠体 B" panose="00020600040101010101" pitchFamily="18" charset="-122"/>
                <a:ea typeface="阿里巴巴普惠体 B" panose="00020600040101010101" pitchFamily="18" charset="-122"/>
              </a:rPr>
              <a:t>03</a:t>
            </a:r>
            <a:endParaRPr lang="zh-CN" altLang="en-US" sz="4000" b="1" dirty="0">
              <a:solidFill>
                <a:schemeClr val="bg1"/>
              </a:solidFill>
              <a:latin typeface="阿里巴巴普惠体 B" panose="00020600040101010101" pitchFamily="18" charset="-122"/>
              <a:ea typeface="阿里巴巴普惠体 B" panose="00020600040101010101" pitchFamily="18" charset="-122"/>
            </a:endParaRPr>
          </a:p>
        </p:txBody>
      </p:sp>
      <p:sp>
        <p:nvSpPr>
          <p:cNvPr id="52" name="椭圆 51"/>
          <p:cNvSpPr/>
          <p:nvPr/>
        </p:nvSpPr>
        <p:spPr>
          <a:xfrm>
            <a:off x="9747429" y="3058879"/>
            <a:ext cx="731520" cy="731520"/>
          </a:xfrm>
          <a:prstGeom prst="ellipse">
            <a:avLst/>
          </a:prstGeom>
          <a:solidFill>
            <a:srgbClr val="6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9719283" y="3079676"/>
            <a:ext cx="790602" cy="707886"/>
          </a:xfrm>
          <a:prstGeom prst="rect">
            <a:avLst/>
          </a:prstGeom>
        </p:spPr>
        <p:txBody>
          <a:bodyPr wrap="none">
            <a:spAutoFit/>
          </a:bodyPr>
          <a:lstStyle/>
          <a:p>
            <a:pPr algn="ctr"/>
            <a:r>
              <a:rPr lang="en-US" altLang="zh-CN" sz="4000" b="1" dirty="0">
                <a:solidFill>
                  <a:schemeClr val="bg1"/>
                </a:solidFill>
                <a:latin typeface="阿里巴巴普惠体 B" panose="00020600040101010101" pitchFamily="18" charset="-122"/>
                <a:ea typeface="阿里巴巴普惠体 B" panose="00020600040101010101" pitchFamily="18" charset="-122"/>
              </a:rPr>
              <a:t>04</a:t>
            </a:r>
            <a:endParaRPr lang="zh-CN" altLang="en-US" sz="4000" b="1" dirty="0">
              <a:solidFill>
                <a:schemeClr val="bg1"/>
              </a:solidFill>
              <a:latin typeface="阿里巴巴普惠体 B" panose="00020600040101010101" pitchFamily="18" charset="-122"/>
              <a:ea typeface="阿里巴巴普惠体 B"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1500">
        <p14:gallery dir="l"/>
      </p:transition>
    </mc:Choice>
    <mc:Fallback xmlns="">
      <p:transition spd="slow" advTm="15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par>
                                <p:cTn id="8" presetID="22" presetClass="entr" presetSubtype="1" fill="hold" grpId="0" nodeType="withEffect">
                                  <p:stCondLst>
                                    <p:cond delay="120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1000"/>
                                        <p:tgtEl>
                                          <p:spTgt spid="10"/>
                                        </p:tgtEl>
                                      </p:cBhvr>
                                    </p:animEffect>
                                  </p:childTnLst>
                                </p:cTn>
                              </p:par>
                              <p:par>
                                <p:cTn id="11" presetID="22" presetClass="entr" presetSubtype="1"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up)">
                                      <p:cBhvr>
                                        <p:cTn id="13" dur="500"/>
                                        <p:tgtEl>
                                          <p:spTgt spid="24"/>
                                        </p:tgtEl>
                                      </p:cBhvr>
                                    </p:animEffect>
                                  </p:childTnLst>
                                </p:cTn>
                              </p:par>
                              <p:par>
                                <p:cTn id="14" presetID="22" presetClass="entr" presetSubtype="1" fill="hold" grpId="0" nodeType="withEffect">
                                  <p:stCondLst>
                                    <p:cond delay="120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1000"/>
                                        <p:tgtEl>
                                          <p:spTgt spid="14"/>
                                        </p:tgtEl>
                                      </p:cBhvr>
                                    </p:animEffect>
                                  </p:childTnLst>
                                </p:cTn>
                              </p:par>
                              <p:par>
                                <p:cTn id="17" presetID="22" presetClass="entr" presetSubtype="1"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500"/>
                                        <p:tgtEl>
                                          <p:spTgt spid="21"/>
                                        </p:tgtEl>
                                      </p:cBhvr>
                                    </p:animEffect>
                                  </p:childTnLst>
                                </p:cTn>
                              </p:par>
                              <p:par>
                                <p:cTn id="20" presetID="22" presetClass="entr" presetSubtype="1" fill="hold" grpId="0" nodeType="withEffect">
                                  <p:stCondLst>
                                    <p:cond delay="1200"/>
                                  </p:stCondLst>
                                  <p:childTnLst>
                                    <p:set>
                                      <p:cBhvr>
                                        <p:cTn id="21" dur="1" fill="hold">
                                          <p:stCondLst>
                                            <p:cond delay="0"/>
                                          </p:stCondLst>
                                        </p:cTn>
                                        <p:tgtEl>
                                          <p:spTgt spid="12"/>
                                        </p:tgtEl>
                                        <p:attrNameLst>
                                          <p:attrName>style.visibility</p:attrName>
                                        </p:attrNameLst>
                                      </p:cBhvr>
                                      <p:to>
                                        <p:strVal val="visible"/>
                                      </p:to>
                                    </p:set>
                                    <p:animEffect transition="in" filter="wipe(up)">
                                      <p:cBhvr>
                                        <p:cTn id="22" dur="1000"/>
                                        <p:tgtEl>
                                          <p:spTgt spid="12"/>
                                        </p:tgtEl>
                                      </p:cBhvr>
                                    </p:animEffect>
                                  </p:childTnLst>
                                </p:cTn>
                              </p:par>
                              <p:par>
                                <p:cTn id="23" presetID="22" presetClass="entr" presetSubtype="1"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up)">
                                      <p:cBhvr>
                                        <p:cTn id="25" dur="500"/>
                                        <p:tgtEl>
                                          <p:spTgt spid="18"/>
                                        </p:tgtEl>
                                      </p:cBhvr>
                                    </p:animEffect>
                                  </p:childTnLst>
                                </p:cTn>
                              </p:par>
                              <p:par>
                                <p:cTn id="26" presetID="22" presetClass="entr" presetSubtype="1" fill="hold" grpId="0" nodeType="withEffect">
                                  <p:stCondLst>
                                    <p:cond delay="1200"/>
                                  </p:stCondLst>
                                  <p:childTnLst>
                                    <p:set>
                                      <p:cBhvr>
                                        <p:cTn id="27" dur="1" fill="hold">
                                          <p:stCondLst>
                                            <p:cond delay="0"/>
                                          </p:stCondLst>
                                        </p:cTn>
                                        <p:tgtEl>
                                          <p:spTgt spid="16"/>
                                        </p:tgtEl>
                                        <p:attrNameLst>
                                          <p:attrName>style.visibility</p:attrName>
                                        </p:attrNameLst>
                                      </p:cBhvr>
                                      <p:to>
                                        <p:strVal val="visible"/>
                                      </p:to>
                                    </p:set>
                                    <p:animEffect transition="in" filter="wipe(up)">
                                      <p:cBhvr>
                                        <p:cTn id="28" dur="1000"/>
                                        <p:tgtEl>
                                          <p:spTgt spid="16"/>
                                        </p:tgtEl>
                                      </p:cBhvr>
                                    </p:animEffect>
                                  </p:childTnLst>
                                </p:cTn>
                              </p:par>
                              <p:par>
                                <p:cTn id="29" presetID="53" presetClass="entr" presetSubtype="16" fill="hold" grpId="0" nodeType="withEffect">
                                  <p:stCondLst>
                                    <p:cond delay="150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Effect transition="in" filter="fade">
                                      <p:cBhvr>
                                        <p:cTn id="33" dur="1000"/>
                                        <p:tgtEl>
                                          <p:spTgt spid="11"/>
                                        </p:tgtEl>
                                      </p:cBhvr>
                                    </p:animEffect>
                                  </p:childTnLst>
                                </p:cTn>
                              </p:par>
                              <p:par>
                                <p:cTn id="34" presetID="53" presetClass="entr" presetSubtype="16" fill="hold" grpId="0" nodeType="withEffect">
                                  <p:stCondLst>
                                    <p:cond delay="150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fltVal val="0"/>
                                          </p:val>
                                        </p:tav>
                                        <p:tav tm="100000">
                                          <p:val>
                                            <p:strVal val="#ppt_w"/>
                                          </p:val>
                                        </p:tav>
                                      </p:tavLst>
                                    </p:anim>
                                    <p:anim calcmode="lin" valueType="num">
                                      <p:cBhvr>
                                        <p:cTn id="37" dur="1000" fill="hold"/>
                                        <p:tgtEl>
                                          <p:spTgt spid="15"/>
                                        </p:tgtEl>
                                        <p:attrNameLst>
                                          <p:attrName>ppt_h</p:attrName>
                                        </p:attrNameLst>
                                      </p:cBhvr>
                                      <p:tavLst>
                                        <p:tav tm="0">
                                          <p:val>
                                            <p:fltVal val="0"/>
                                          </p:val>
                                        </p:tav>
                                        <p:tav tm="100000">
                                          <p:val>
                                            <p:strVal val="#ppt_h"/>
                                          </p:val>
                                        </p:tav>
                                      </p:tavLst>
                                    </p:anim>
                                    <p:animEffect transition="in" filter="fade">
                                      <p:cBhvr>
                                        <p:cTn id="38" dur="1000"/>
                                        <p:tgtEl>
                                          <p:spTgt spid="15"/>
                                        </p:tgtEl>
                                      </p:cBhvr>
                                    </p:animEffect>
                                  </p:childTnLst>
                                </p:cTn>
                              </p:par>
                              <p:par>
                                <p:cTn id="39" presetID="53" presetClass="entr" presetSubtype="16" fill="hold" grpId="0" nodeType="withEffect">
                                  <p:stCondLst>
                                    <p:cond delay="1500"/>
                                  </p:stCondLst>
                                  <p:childTnLst>
                                    <p:set>
                                      <p:cBhvr>
                                        <p:cTn id="40" dur="1" fill="hold">
                                          <p:stCondLst>
                                            <p:cond delay="0"/>
                                          </p:stCondLst>
                                        </p:cTn>
                                        <p:tgtEl>
                                          <p:spTgt spid="13"/>
                                        </p:tgtEl>
                                        <p:attrNameLst>
                                          <p:attrName>style.visibility</p:attrName>
                                        </p:attrNameLst>
                                      </p:cBhvr>
                                      <p:to>
                                        <p:strVal val="visible"/>
                                      </p:to>
                                    </p:set>
                                    <p:anim calcmode="lin" valueType="num">
                                      <p:cBhvr>
                                        <p:cTn id="41" dur="1000" fill="hold"/>
                                        <p:tgtEl>
                                          <p:spTgt spid="13"/>
                                        </p:tgtEl>
                                        <p:attrNameLst>
                                          <p:attrName>ppt_w</p:attrName>
                                        </p:attrNameLst>
                                      </p:cBhvr>
                                      <p:tavLst>
                                        <p:tav tm="0">
                                          <p:val>
                                            <p:fltVal val="0"/>
                                          </p:val>
                                        </p:tav>
                                        <p:tav tm="100000">
                                          <p:val>
                                            <p:strVal val="#ppt_w"/>
                                          </p:val>
                                        </p:tav>
                                      </p:tavLst>
                                    </p:anim>
                                    <p:anim calcmode="lin" valueType="num">
                                      <p:cBhvr>
                                        <p:cTn id="42" dur="1000" fill="hold"/>
                                        <p:tgtEl>
                                          <p:spTgt spid="13"/>
                                        </p:tgtEl>
                                        <p:attrNameLst>
                                          <p:attrName>ppt_h</p:attrName>
                                        </p:attrNameLst>
                                      </p:cBhvr>
                                      <p:tavLst>
                                        <p:tav tm="0">
                                          <p:val>
                                            <p:fltVal val="0"/>
                                          </p:val>
                                        </p:tav>
                                        <p:tav tm="100000">
                                          <p:val>
                                            <p:strVal val="#ppt_h"/>
                                          </p:val>
                                        </p:tav>
                                      </p:tavLst>
                                    </p:anim>
                                    <p:animEffect transition="in" filter="fade">
                                      <p:cBhvr>
                                        <p:cTn id="43" dur="1000"/>
                                        <p:tgtEl>
                                          <p:spTgt spid="13"/>
                                        </p:tgtEl>
                                      </p:cBhvr>
                                    </p:animEffect>
                                  </p:childTnLst>
                                </p:cTn>
                              </p:par>
                              <p:par>
                                <p:cTn id="44" presetID="53" presetClass="entr" presetSubtype="16" fill="hold" grpId="0" nodeType="withEffect">
                                  <p:stCondLst>
                                    <p:cond delay="1500"/>
                                  </p:stCondLst>
                                  <p:childTnLst>
                                    <p:set>
                                      <p:cBhvr>
                                        <p:cTn id="45" dur="1" fill="hold">
                                          <p:stCondLst>
                                            <p:cond delay="0"/>
                                          </p:stCondLst>
                                        </p:cTn>
                                        <p:tgtEl>
                                          <p:spTgt spid="17"/>
                                        </p:tgtEl>
                                        <p:attrNameLst>
                                          <p:attrName>style.visibility</p:attrName>
                                        </p:attrNameLst>
                                      </p:cBhvr>
                                      <p:to>
                                        <p:strVal val="visible"/>
                                      </p:to>
                                    </p:set>
                                    <p:anim calcmode="lin" valueType="num">
                                      <p:cBhvr>
                                        <p:cTn id="46" dur="1000" fill="hold"/>
                                        <p:tgtEl>
                                          <p:spTgt spid="17"/>
                                        </p:tgtEl>
                                        <p:attrNameLst>
                                          <p:attrName>ppt_w</p:attrName>
                                        </p:attrNameLst>
                                      </p:cBhvr>
                                      <p:tavLst>
                                        <p:tav tm="0">
                                          <p:val>
                                            <p:fltVal val="0"/>
                                          </p:val>
                                        </p:tav>
                                        <p:tav tm="100000">
                                          <p:val>
                                            <p:strVal val="#ppt_w"/>
                                          </p:val>
                                        </p:tav>
                                      </p:tavLst>
                                    </p:anim>
                                    <p:anim calcmode="lin" valueType="num">
                                      <p:cBhvr>
                                        <p:cTn id="47" dur="1000" fill="hold"/>
                                        <p:tgtEl>
                                          <p:spTgt spid="17"/>
                                        </p:tgtEl>
                                        <p:attrNameLst>
                                          <p:attrName>ppt_h</p:attrName>
                                        </p:attrNameLst>
                                      </p:cBhvr>
                                      <p:tavLst>
                                        <p:tav tm="0">
                                          <p:val>
                                            <p:fltVal val="0"/>
                                          </p:val>
                                        </p:tav>
                                        <p:tav tm="100000">
                                          <p:val>
                                            <p:strVal val="#ppt_h"/>
                                          </p:val>
                                        </p:tav>
                                      </p:tavLst>
                                    </p:anim>
                                    <p:animEffect transition="in" filter="fade">
                                      <p:cBhvr>
                                        <p:cTn id="4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p:bldP spid="12" grpId="0" bldLvl="0" animBg="1"/>
      <p:bldP spid="13" grpId="0"/>
      <p:bldP spid="14" grpId="0" bldLvl="0" animBg="1"/>
      <p:bldP spid="15" grpId="0"/>
      <p:bldP spid="16" grpId="0" bldLvl="0" animBg="1"/>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8"/>
          <p:cNvSpPr txBox="1"/>
          <p:nvPr/>
        </p:nvSpPr>
        <p:spPr>
          <a:xfrm>
            <a:off x="1677373" y="3551089"/>
            <a:ext cx="3663247" cy="661720"/>
          </a:xfrm>
          <a:prstGeom prst="rect">
            <a:avLst/>
          </a:prstGeom>
          <a:noFill/>
        </p:spPr>
        <p:txBody>
          <a:bodyPr wrap="none" rtlCol="0">
            <a:spAutoFit/>
          </a:bodyPr>
          <a:lstStyle/>
          <a:p>
            <a:r>
              <a:rPr lang="en-US" sz="3700" b="1" spc="600" dirty="0">
                <a:solidFill>
                  <a:srgbClr val="60798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EDUCATION</a:t>
            </a:r>
          </a:p>
        </p:txBody>
      </p:sp>
      <p:sp>
        <p:nvSpPr>
          <p:cNvPr id="10" name="TextBox 13"/>
          <p:cNvSpPr txBox="1"/>
          <p:nvPr/>
        </p:nvSpPr>
        <p:spPr>
          <a:xfrm>
            <a:off x="1643845" y="2345244"/>
            <a:ext cx="3478837" cy="1061829"/>
          </a:xfrm>
          <a:prstGeom prst="rect">
            <a:avLst/>
          </a:prstGeom>
          <a:noFill/>
        </p:spPr>
        <p:txBody>
          <a:bodyPr wrap="none" rtlCol="0">
            <a:spAutoFit/>
          </a:bodyPr>
          <a:lstStyle/>
          <a:p>
            <a:r>
              <a:rPr lang="en-US" sz="6300" b="1" dirty="0">
                <a:solidFill>
                  <a:srgbClr val="60798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RESUME</a:t>
            </a:r>
            <a:endParaRPr lang="en-US" sz="6300" dirty="0">
              <a:solidFill>
                <a:srgbClr val="60798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1" name="矩形 259"/>
          <p:cNvSpPr>
            <a:spLocks noChangeArrowheads="1"/>
          </p:cNvSpPr>
          <p:nvPr/>
        </p:nvSpPr>
        <p:spPr bwMode="auto">
          <a:xfrm>
            <a:off x="5023662" y="2311067"/>
            <a:ext cx="2304662"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6800" b="1" spc="600"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谢谢</a:t>
            </a:r>
            <a:endParaRPr lang="en-US" altLang="zh-CN" sz="6800" b="1" spc="600"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矩形 259"/>
          <p:cNvSpPr>
            <a:spLocks noChangeArrowheads="1"/>
          </p:cNvSpPr>
          <p:nvPr/>
        </p:nvSpPr>
        <p:spPr bwMode="auto">
          <a:xfrm>
            <a:off x="5023662" y="3217957"/>
            <a:ext cx="2304662"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lgn="ctr"/>
            <a:r>
              <a:rPr lang="zh-CN" altLang="en-US" sz="6800" b="1" spc="600"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观看</a:t>
            </a:r>
            <a:endParaRPr lang="en-US" altLang="zh-CN" sz="6800" b="1" spc="600"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3" name="组合 12"/>
          <p:cNvGrpSpPr/>
          <p:nvPr/>
        </p:nvGrpSpPr>
        <p:grpSpPr>
          <a:xfrm>
            <a:off x="1779989" y="3325617"/>
            <a:ext cx="3329544" cy="231956"/>
            <a:chOff x="5506222" y="3382949"/>
            <a:chExt cx="3329544" cy="231956"/>
          </a:xfrm>
          <a:solidFill>
            <a:srgbClr val="60798D"/>
          </a:solidFill>
        </p:grpSpPr>
        <p:sp>
          <p:nvSpPr>
            <p:cNvPr id="14" name="椭圆 13"/>
            <p:cNvSpPr/>
            <p:nvPr/>
          </p:nvSpPr>
          <p:spPr>
            <a:xfrm>
              <a:off x="7571282"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8087547"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8603810"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6022487"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538752"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7055017"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5506222" y="3382949"/>
              <a:ext cx="231956" cy="2319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l="37415"/>
          <a:stretch>
            <a:fillRect/>
          </a:stretch>
        </p:blipFill>
        <p:spPr>
          <a:xfrm>
            <a:off x="7019566" y="0"/>
            <a:ext cx="5839184" cy="723265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7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11"/>
                                        </p:tgtEl>
                                        <p:attrNameLst>
                                          <p:attrName>ppt_y</p:attrName>
                                        </p:attrNameLst>
                                      </p:cBhvr>
                                      <p:tavLst>
                                        <p:tav tm="0">
                                          <p:val>
                                            <p:strVal val="#ppt_y"/>
                                          </p:val>
                                        </p:tav>
                                        <p:tav tm="100000">
                                          <p:val>
                                            <p:strVal val="#ppt_y"/>
                                          </p:val>
                                        </p:tav>
                                      </p:tavLst>
                                    </p:anim>
                                    <p:anim calcmode="lin" valueType="num">
                                      <p:cBhvr>
                                        <p:cTn id="9" dur="7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11"/>
                                        </p:tgtEl>
                                      </p:cBhvr>
                                    </p:animEffect>
                                  </p:childTnLst>
                                </p:cTn>
                              </p:par>
                            </p:childTnLst>
                          </p:cTn>
                        </p:par>
                        <p:par>
                          <p:cTn id="12" fill="hold">
                            <p:stCondLst>
                              <p:cond delay="824"/>
                            </p:stCondLst>
                            <p:childTnLst>
                              <p:par>
                                <p:cTn id="13" presetID="26" presetClass="emph" presetSubtype="0" fill="hold" grpId="1" nodeType="afterEffect">
                                  <p:stCondLst>
                                    <p:cond delay="0"/>
                                  </p:stCondLst>
                                  <p:iterate type="lt">
                                    <p:tmAbs val="0"/>
                                  </p:iterate>
                                  <p:childTnLst>
                                    <p:animEffect transition="out" filter="fade">
                                      <p:cBhvr>
                                        <p:cTn id="14" dur="750" tmFilter="0, 0; .2, .5; .8, .5; 1, 0"/>
                                        <p:tgtEl>
                                          <p:spTgt spid="11"/>
                                        </p:tgtEl>
                                      </p:cBhvr>
                                    </p:animEffect>
                                    <p:animScale>
                                      <p:cBhvr>
                                        <p:cTn id="15" dur="375" autoRev="1" fill="hold"/>
                                        <p:tgtEl>
                                          <p:spTgt spid="11"/>
                                        </p:tgtEl>
                                      </p:cBhvr>
                                      <p:by x="105000" y="105000"/>
                                    </p:animScale>
                                  </p:childTnLst>
                                </p:cTn>
                              </p:par>
                            </p:childTnLst>
                          </p:cTn>
                        </p:par>
                        <p:par>
                          <p:cTn id="16" fill="hold">
                            <p:stCondLst>
                              <p:cond delay="1575"/>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2"/>
                                        </p:tgtEl>
                                        <p:attrNameLst>
                                          <p:attrName>style.visibility</p:attrName>
                                        </p:attrNameLst>
                                      </p:cBhvr>
                                      <p:to>
                                        <p:strVal val="visible"/>
                                      </p:to>
                                    </p:set>
                                    <p:anim calcmode="lin" valueType="num">
                                      <p:cBhvr>
                                        <p:cTn id="19" dur="75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0" dur="750" fill="hold"/>
                                        <p:tgtEl>
                                          <p:spTgt spid="12"/>
                                        </p:tgtEl>
                                        <p:attrNameLst>
                                          <p:attrName>ppt_y</p:attrName>
                                        </p:attrNameLst>
                                      </p:cBhvr>
                                      <p:tavLst>
                                        <p:tav tm="0">
                                          <p:val>
                                            <p:strVal val="#ppt_y"/>
                                          </p:val>
                                        </p:tav>
                                        <p:tav tm="100000">
                                          <p:val>
                                            <p:strVal val="#ppt_y"/>
                                          </p:val>
                                        </p:tav>
                                      </p:tavLst>
                                    </p:anim>
                                    <p:anim calcmode="lin" valueType="num">
                                      <p:cBhvr>
                                        <p:cTn id="21" dur="75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2" dur="75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750" tmFilter="0,0; .5, 1; 1, 1"/>
                                        <p:tgtEl>
                                          <p:spTgt spid="12"/>
                                        </p:tgtEl>
                                      </p:cBhvr>
                                    </p:animEffect>
                                  </p:childTnLst>
                                </p:cTn>
                              </p:par>
                            </p:childTnLst>
                          </p:cTn>
                        </p:par>
                        <p:par>
                          <p:cTn id="24" fill="hold">
                            <p:stCondLst>
                              <p:cond delay="2400"/>
                            </p:stCondLst>
                            <p:childTnLst>
                              <p:par>
                                <p:cTn id="25" presetID="26" presetClass="emph" presetSubtype="0" fill="hold" grpId="1" nodeType="afterEffect">
                                  <p:stCondLst>
                                    <p:cond delay="0"/>
                                  </p:stCondLst>
                                  <p:iterate type="lt">
                                    <p:tmAbs val="0"/>
                                  </p:iterate>
                                  <p:childTnLst>
                                    <p:animEffect transition="out" filter="fade">
                                      <p:cBhvr>
                                        <p:cTn id="26" dur="750" tmFilter="0, 0; .2, .5; .8, .5; 1, 0"/>
                                        <p:tgtEl>
                                          <p:spTgt spid="12"/>
                                        </p:tgtEl>
                                      </p:cBhvr>
                                    </p:animEffect>
                                    <p:animScale>
                                      <p:cBhvr>
                                        <p:cTn id="27" dur="375" autoRev="1" fill="hold"/>
                                        <p:tgtEl>
                                          <p:spTgt spid="12"/>
                                        </p:tgtEl>
                                      </p:cBhvr>
                                      <p:by x="105000" y="105000"/>
                                    </p:animScale>
                                  </p:childTnLst>
                                </p:cTn>
                              </p:par>
                            </p:childTnLst>
                          </p:cTn>
                        </p:par>
                        <p:par>
                          <p:cTn id="28" fill="hold">
                            <p:stCondLst>
                              <p:cond delay="3150"/>
                            </p:stCondLst>
                            <p:childTnLst>
                              <p:par>
                                <p:cTn id="29" presetID="16" presetClass="entr" presetSubtype="21"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750"/>
                                        <p:tgtEl>
                                          <p:spTgt spid="13"/>
                                        </p:tgtEl>
                                      </p:cBhvr>
                                    </p:animEffect>
                                  </p:childTnLst>
                                </p:cTn>
                              </p:par>
                            </p:childTnLst>
                          </p:cTn>
                        </p:par>
                        <p:par>
                          <p:cTn id="32" fill="hold">
                            <p:stCondLst>
                              <p:cond delay="4150"/>
                            </p:stCondLst>
                            <p:childTnLst>
                              <p:par>
                                <p:cTn id="33" presetID="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1+#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1" grpId="1"/>
      <p:bldP spid="12" grpId="0"/>
      <p:bldP spid="1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60580" y="1456085"/>
            <a:ext cx="5737591" cy="3742436"/>
            <a:chOff x="4019045" y="2100236"/>
            <a:chExt cx="4153914" cy="2709457"/>
          </a:xfrm>
        </p:grpSpPr>
        <p:sp>
          <p:nvSpPr>
            <p:cNvPr id="31" name="PA_圆角矩形 1"/>
            <p:cNvSpPr/>
            <p:nvPr>
              <p:custDataLst>
                <p:tags r:id="rId1"/>
              </p:custDataLst>
            </p:nvPr>
          </p:nvSpPr>
          <p:spPr>
            <a:xfrm>
              <a:off x="4019045" y="3312308"/>
              <a:ext cx="4153914" cy="91967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949" tIns="34474" rIns="68949" bIns="34474"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sym typeface="Arial" panose="020B0604020202020204" pitchFamily="34" charset="0"/>
              </a:endParaRPr>
            </a:p>
          </p:txBody>
        </p:sp>
        <p:sp>
          <p:nvSpPr>
            <p:cNvPr id="32" name="PA_椭圆 2"/>
            <p:cNvSpPr/>
            <p:nvPr>
              <p:custDataLst>
                <p:tags r:id="rId2"/>
              </p:custDataLst>
            </p:nvPr>
          </p:nvSpPr>
          <p:spPr>
            <a:xfrm>
              <a:off x="5612246" y="2100236"/>
              <a:ext cx="967512" cy="96751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17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01</a:t>
              </a:r>
              <a:endParaRPr kumimoji="0" lang="zh-CN" altLang="en-US" sz="417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3" name="PA_MH_Entry_1"/>
            <p:cNvSpPr/>
            <p:nvPr>
              <p:custDataLst>
                <p:tags r:id="rId3"/>
              </p:custDataLst>
            </p:nvPr>
          </p:nvSpPr>
          <p:spPr>
            <a:xfrm>
              <a:off x="4190036" y="3527039"/>
              <a:ext cx="3889094" cy="49021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lgn="ctr">
                <a:defRPr/>
              </a:pPr>
              <a:r>
                <a:rPr lang="zh-CN" altLang="en-US" sz="4400" b="1"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关于我</a:t>
              </a:r>
              <a:endParaRPr kumimoji="0" lang="zh-CN" altLang="en-US" sz="2000" b="0" i="0" u="none" strike="noStrike" kern="1200" cap="none" spc="0" normalizeH="0" baseline="0" noProof="0" dirty="0">
                <a:ln>
                  <a:noFill/>
                </a:ln>
                <a:solidFill>
                  <a:prstClr val="white"/>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4" name="PA_文本框 11"/>
            <p:cNvSpPr txBox="1"/>
            <p:nvPr>
              <p:custDataLst>
                <p:tags r:id="rId4"/>
              </p:custDataLst>
            </p:nvPr>
          </p:nvSpPr>
          <p:spPr>
            <a:xfrm>
              <a:off x="6387172" y="4406099"/>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5" name="PA_文本框 11"/>
            <p:cNvSpPr txBox="1"/>
            <p:nvPr>
              <p:custDataLst>
                <p:tags r:id="rId5"/>
              </p:custDataLst>
            </p:nvPr>
          </p:nvSpPr>
          <p:spPr>
            <a:xfrm>
              <a:off x="4708428" y="4406099"/>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6" name="PA_文本框 11"/>
            <p:cNvSpPr txBox="1"/>
            <p:nvPr>
              <p:custDataLst>
                <p:tags r:id="rId6"/>
              </p:custDataLst>
            </p:nvPr>
          </p:nvSpPr>
          <p:spPr>
            <a:xfrm>
              <a:off x="6387172" y="4661747"/>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7" name="PA_文本框 11"/>
            <p:cNvSpPr txBox="1"/>
            <p:nvPr>
              <p:custDataLst>
                <p:tags r:id="rId7"/>
              </p:custDataLst>
            </p:nvPr>
          </p:nvSpPr>
          <p:spPr>
            <a:xfrm>
              <a:off x="4708428" y="4661747"/>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箭头连接符 11"/>
          <p:cNvCxnSpPr/>
          <p:nvPr/>
        </p:nvCxnSpPr>
        <p:spPr>
          <a:xfrm>
            <a:off x="1319530" y="3553093"/>
            <a:ext cx="10222230" cy="0"/>
          </a:xfrm>
          <a:prstGeom prst="straightConnector1">
            <a:avLst/>
          </a:prstGeom>
          <a:ln w="28575">
            <a:solidFill>
              <a:srgbClr val="CE3418"/>
            </a:solidFill>
            <a:headEnd type="oval"/>
            <a:tailEnd type="arrow"/>
          </a:ln>
        </p:spPr>
        <p:style>
          <a:lnRef idx="1">
            <a:schemeClr val="accent1"/>
          </a:lnRef>
          <a:fillRef idx="0">
            <a:schemeClr val="accent1"/>
          </a:fillRef>
          <a:effectRef idx="0">
            <a:schemeClr val="accent1"/>
          </a:effectRef>
          <a:fontRef idx="minor">
            <a:schemeClr val="tx1"/>
          </a:fontRef>
        </p:style>
      </p:cxnSp>
      <p:grpSp>
        <p:nvGrpSpPr>
          <p:cNvPr id="67" name="组合 66"/>
          <p:cNvGrpSpPr/>
          <p:nvPr/>
        </p:nvGrpSpPr>
        <p:grpSpPr>
          <a:xfrm>
            <a:off x="4721860" y="2610753"/>
            <a:ext cx="2894965" cy="702945"/>
            <a:chOff x="7236" y="2678"/>
            <a:chExt cx="4234" cy="1107"/>
          </a:xfrm>
        </p:grpSpPr>
        <p:sp>
          <p:nvSpPr>
            <p:cNvPr id="25" name="文本框 24"/>
            <p:cNvSpPr txBox="1"/>
            <p:nvPr/>
          </p:nvSpPr>
          <p:spPr>
            <a:xfrm>
              <a:off x="7245" y="2678"/>
              <a:ext cx="3963" cy="580"/>
            </a:xfrm>
            <a:prstGeom prst="rect">
              <a:avLst/>
            </a:prstGeom>
            <a:noFill/>
          </p:spPr>
          <p:txBody>
            <a:bodyPr wrap="square" rtlCol="0">
              <a:spAutoFit/>
            </a:bodyPr>
            <a:lstStyle/>
            <a:p>
              <a:r>
                <a:rPr lang="zh-CN" alt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单击此处添加标题</a:t>
              </a:r>
            </a:p>
          </p:txBody>
        </p:sp>
        <p:sp>
          <p:nvSpPr>
            <p:cNvPr id="26" name="文本框 25"/>
            <p:cNvSpPr txBox="1"/>
            <p:nvPr/>
          </p:nvSpPr>
          <p:spPr>
            <a:xfrm>
              <a:off x="7236" y="3254"/>
              <a:ext cx="4234" cy="531"/>
            </a:xfrm>
            <a:prstGeom prst="rect">
              <a:avLst/>
            </a:prstGeom>
            <a:noFill/>
          </p:spPr>
          <p:txBody>
            <a:bodyPr wrap="square" rtlCol="0">
              <a:spAutoFit/>
            </a:bodyPr>
            <a:lstStyle/>
            <a:p>
              <a:r>
                <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a:t>
              </a:r>
              <a:endParaRPr lang="zh-CN" altLang="en-US" sz="1600" dirty="0">
                <a:latin typeface="宋体" panose="02010600030101010101" pitchFamily="2" charset="-122"/>
              </a:endParaRPr>
            </a:p>
          </p:txBody>
        </p:sp>
      </p:grpSp>
      <p:grpSp>
        <p:nvGrpSpPr>
          <p:cNvPr id="27" name="组合 26"/>
          <p:cNvGrpSpPr/>
          <p:nvPr/>
        </p:nvGrpSpPr>
        <p:grpSpPr>
          <a:xfrm>
            <a:off x="8239125" y="2608213"/>
            <a:ext cx="2926715" cy="704215"/>
            <a:chOff x="12080" y="2579"/>
            <a:chExt cx="4234" cy="1109"/>
          </a:xfrm>
        </p:grpSpPr>
        <p:sp>
          <p:nvSpPr>
            <p:cNvPr id="61" name="文本框 60"/>
            <p:cNvSpPr txBox="1"/>
            <p:nvPr/>
          </p:nvSpPr>
          <p:spPr>
            <a:xfrm>
              <a:off x="12216" y="2579"/>
              <a:ext cx="3963" cy="580"/>
            </a:xfrm>
            <a:prstGeom prst="rect">
              <a:avLst/>
            </a:prstGeom>
            <a:noFill/>
          </p:spPr>
          <p:txBody>
            <a:bodyPr wrap="square" rtlCol="0">
              <a:spAutoFit/>
            </a:bodyPr>
            <a:lstStyle/>
            <a:p>
              <a:r>
                <a:rPr lang="zh-CN" altLang="en-US"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单击此处添加标题</a:t>
              </a:r>
            </a:p>
          </p:txBody>
        </p:sp>
        <p:sp>
          <p:nvSpPr>
            <p:cNvPr id="63" name="文本框 62"/>
            <p:cNvSpPr txBox="1"/>
            <p:nvPr/>
          </p:nvSpPr>
          <p:spPr>
            <a:xfrm>
              <a:off x="12080" y="3157"/>
              <a:ext cx="4234" cy="531"/>
            </a:xfrm>
            <a:prstGeom prst="rect">
              <a:avLst/>
            </a:prstGeom>
            <a:noFill/>
          </p:spPr>
          <p:txBody>
            <a:bodyPr wrap="square" rtlCol="0">
              <a:spAutoFit/>
            </a:bodyPr>
            <a:lstStyle/>
            <a:p>
              <a:r>
                <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a:t>
              </a:r>
              <a:endParaRPr lang="zh-CN" altLang="en-US" sz="1600" dirty="0">
                <a:latin typeface="宋体" panose="02010600030101010101" pitchFamily="2" charset="-122"/>
              </a:endParaRPr>
            </a:p>
          </p:txBody>
        </p:sp>
      </p:grpSp>
      <p:sp>
        <p:nvSpPr>
          <p:cNvPr id="65" name=" 55"/>
          <p:cNvSpPr/>
          <p:nvPr/>
        </p:nvSpPr>
        <p:spPr>
          <a:xfrm>
            <a:off x="2644775" y="3426728"/>
            <a:ext cx="252000" cy="252000"/>
          </a:xfrm>
          <a:prstGeom prst="ellipse">
            <a:avLst/>
          </a:prstGeom>
          <a:solidFill>
            <a:srgbClr val="CE341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66" name=" 55"/>
          <p:cNvSpPr/>
          <p:nvPr/>
        </p:nvSpPr>
        <p:spPr>
          <a:xfrm>
            <a:off x="9457055" y="3426728"/>
            <a:ext cx="252000" cy="252000"/>
          </a:xfrm>
          <a:prstGeom prst="ellipse">
            <a:avLst/>
          </a:prstGeom>
          <a:solidFill>
            <a:srgbClr val="CE341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nvGrpSpPr>
          <p:cNvPr id="69" name="组合 68"/>
          <p:cNvGrpSpPr/>
          <p:nvPr/>
        </p:nvGrpSpPr>
        <p:grpSpPr>
          <a:xfrm>
            <a:off x="1410335" y="3834398"/>
            <a:ext cx="2931795" cy="1429385"/>
            <a:chOff x="1694" y="4508"/>
            <a:chExt cx="4617" cy="2251"/>
          </a:xfrm>
        </p:grpSpPr>
        <p:sp>
          <p:nvSpPr>
            <p:cNvPr id="68" name="文本框 67"/>
            <p:cNvSpPr txBox="1"/>
            <p:nvPr/>
          </p:nvSpPr>
          <p:spPr>
            <a:xfrm>
              <a:off x="2914" y="4508"/>
              <a:ext cx="1845" cy="528"/>
            </a:xfrm>
            <a:prstGeom prst="rect">
              <a:avLst/>
            </a:prstGeom>
            <a:noFill/>
          </p:spPr>
          <p:txBody>
            <a:bodyPr wrap="square" rtlCol="0">
              <a:spAutoFit/>
            </a:bodyPr>
            <a:lstStyle/>
            <a:p>
              <a:r>
                <a:rPr lang="zh-CN" altLang="en-US" sz="1600" dirty="0">
                  <a:solidFill>
                    <a:schemeClr val="tx1"/>
                  </a:solidFill>
                  <a:latin typeface="阿里巴巴普惠体 R" panose="00020600040101010101" charset="-122"/>
                  <a:ea typeface="阿里巴巴普惠体 R" panose="00020600040101010101" charset="-122"/>
                  <a:cs typeface="阿里巴巴普惠体 R" panose="00020600040101010101" charset="-122"/>
                </a:rPr>
                <a:t>添加标题</a:t>
              </a:r>
            </a:p>
          </p:txBody>
        </p:sp>
        <p:sp>
          <p:nvSpPr>
            <p:cNvPr id="70" name="文本框 69"/>
            <p:cNvSpPr txBox="1"/>
            <p:nvPr/>
          </p:nvSpPr>
          <p:spPr>
            <a:xfrm>
              <a:off x="1694" y="5256"/>
              <a:ext cx="4617" cy="1503"/>
            </a:xfrm>
            <a:prstGeom prst="rect">
              <a:avLst/>
            </a:prstGeom>
            <a:noFill/>
          </p:spPr>
          <p:txBody>
            <a:bodyPr wrap="square" rtlCol="0" anchor="t">
              <a:spAutoFit/>
            </a:bodyPr>
            <a:lstStyle/>
            <a:p>
              <a:pPr algn="just"/>
              <a:r>
                <a:rPr lang="zh-CN" altLang="en-US"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点击输入简要的文字介绍，文字内容需概括精炼，不用多余的文字修饰，言简意赅的说明分项内容</a:t>
              </a:r>
              <a:r>
                <a:rPr lang="en-US" altLang="zh-CN"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a:t>
              </a:r>
              <a:endParaRPr lang="zh-CN" altLang="en-US"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grpSp>
      <p:grpSp>
        <p:nvGrpSpPr>
          <p:cNvPr id="71" name="组合 70"/>
          <p:cNvGrpSpPr/>
          <p:nvPr/>
        </p:nvGrpSpPr>
        <p:grpSpPr>
          <a:xfrm>
            <a:off x="8325485" y="3834398"/>
            <a:ext cx="2931795" cy="1429385"/>
            <a:chOff x="12584" y="4508"/>
            <a:chExt cx="4617" cy="2251"/>
          </a:xfrm>
        </p:grpSpPr>
        <p:sp>
          <p:nvSpPr>
            <p:cNvPr id="72" name="文本框 71"/>
            <p:cNvSpPr txBox="1"/>
            <p:nvPr/>
          </p:nvSpPr>
          <p:spPr>
            <a:xfrm>
              <a:off x="13801" y="4508"/>
              <a:ext cx="1845" cy="528"/>
            </a:xfrm>
            <a:prstGeom prst="rect">
              <a:avLst/>
            </a:prstGeom>
            <a:noFill/>
          </p:spPr>
          <p:txBody>
            <a:bodyPr wrap="square" rtlCol="0">
              <a:spAutoFit/>
            </a:bodyPr>
            <a:lstStyle/>
            <a:p>
              <a:r>
                <a:rPr lang="zh-CN" altLang="en-US" sz="1600" dirty="0">
                  <a:latin typeface="阿里巴巴普惠体 R" panose="00020600040101010101" charset="-122"/>
                  <a:ea typeface="阿里巴巴普惠体 R" panose="00020600040101010101" charset="-122"/>
                  <a:cs typeface="阿里巴巴普惠体 R" panose="00020600040101010101" charset="-122"/>
                </a:rPr>
                <a:t>添加标题</a:t>
              </a:r>
            </a:p>
          </p:txBody>
        </p:sp>
        <p:sp>
          <p:nvSpPr>
            <p:cNvPr id="73" name="文本框 72"/>
            <p:cNvSpPr txBox="1"/>
            <p:nvPr/>
          </p:nvSpPr>
          <p:spPr>
            <a:xfrm>
              <a:off x="12584" y="5256"/>
              <a:ext cx="4617" cy="1503"/>
            </a:xfrm>
            <a:prstGeom prst="rect">
              <a:avLst/>
            </a:prstGeom>
            <a:noFill/>
          </p:spPr>
          <p:txBody>
            <a:bodyPr wrap="square" rtlCol="0" anchor="t">
              <a:spAutoFit/>
            </a:bodyPr>
            <a:lstStyle/>
            <a:p>
              <a:pPr algn="just"/>
              <a:r>
                <a:rPr lang="zh-CN" altLang="en-US"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点击输入简要的文字介绍，文字内容需概括精炼，不用多余的文字修饰，言简意赅的说明分项内容</a:t>
              </a:r>
              <a:r>
                <a:rPr lang="en-US" altLang="zh-CN"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a:t>
              </a:r>
              <a:endParaRPr lang="zh-CN" altLang="en-US"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grpSp>
      <p:sp>
        <p:nvSpPr>
          <p:cNvPr id="74" name=" 55"/>
          <p:cNvSpPr/>
          <p:nvPr/>
        </p:nvSpPr>
        <p:spPr>
          <a:xfrm>
            <a:off x="6268085" y="3426728"/>
            <a:ext cx="252000" cy="252000"/>
          </a:xfrm>
          <a:prstGeom prst="ellipse">
            <a:avLst/>
          </a:prstGeom>
          <a:solidFill>
            <a:srgbClr val="CE341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nvGrpSpPr>
          <p:cNvPr id="75" name="组合 74"/>
          <p:cNvGrpSpPr/>
          <p:nvPr/>
        </p:nvGrpSpPr>
        <p:grpSpPr>
          <a:xfrm>
            <a:off x="1532255" y="2609483"/>
            <a:ext cx="2688590" cy="704215"/>
            <a:chOff x="1886" y="2579"/>
            <a:chExt cx="4234" cy="1109"/>
          </a:xfrm>
        </p:grpSpPr>
        <p:sp>
          <p:nvSpPr>
            <p:cNvPr id="76" name="文本框 75"/>
            <p:cNvSpPr txBox="1"/>
            <p:nvPr/>
          </p:nvSpPr>
          <p:spPr>
            <a:xfrm>
              <a:off x="1887" y="2579"/>
              <a:ext cx="4191" cy="576"/>
            </a:xfrm>
            <a:prstGeom prst="rect">
              <a:avLst/>
            </a:prstGeom>
            <a:noFill/>
          </p:spPr>
          <p:txBody>
            <a:bodyPr wrap="square" rtlCol="0">
              <a:spAutoFit/>
            </a:bodyPr>
            <a:lstStyle/>
            <a:p>
              <a:r>
                <a:rPr lang="zh-CN" altLang="en-US" dirty="0">
                  <a:solidFill>
                    <a:schemeClr val="tx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单击此处添加标题</a:t>
              </a:r>
            </a:p>
          </p:txBody>
        </p:sp>
        <p:sp>
          <p:nvSpPr>
            <p:cNvPr id="77" name="文本框 76"/>
            <p:cNvSpPr txBox="1"/>
            <p:nvPr/>
          </p:nvSpPr>
          <p:spPr>
            <a:xfrm>
              <a:off x="1886" y="3155"/>
              <a:ext cx="4234" cy="533"/>
            </a:xfrm>
            <a:prstGeom prst="rect">
              <a:avLst/>
            </a:prstGeom>
            <a:noFill/>
          </p:spPr>
          <p:txBody>
            <a:bodyPr wrap="square" rtlCol="0">
              <a:spAutoFit/>
            </a:bodyPr>
            <a:lstStyle/>
            <a:p>
              <a:r>
                <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a:t>
              </a:r>
              <a:endParaRPr lang="zh-CN" altLang="en-US" sz="1600" dirty="0">
                <a:latin typeface="宋体" panose="02010600030101010101" pitchFamily="2" charset="-122"/>
              </a:endParaRPr>
            </a:p>
          </p:txBody>
        </p:sp>
      </p:grpSp>
      <p:grpSp>
        <p:nvGrpSpPr>
          <p:cNvPr id="78" name="组合 77"/>
          <p:cNvGrpSpPr/>
          <p:nvPr/>
        </p:nvGrpSpPr>
        <p:grpSpPr>
          <a:xfrm>
            <a:off x="4928235" y="3834398"/>
            <a:ext cx="2931795" cy="1429385"/>
            <a:chOff x="7234" y="4508"/>
            <a:chExt cx="4617" cy="2251"/>
          </a:xfrm>
        </p:grpSpPr>
        <p:sp>
          <p:nvSpPr>
            <p:cNvPr id="79" name="文本框 78"/>
            <p:cNvSpPr txBox="1"/>
            <p:nvPr/>
          </p:nvSpPr>
          <p:spPr>
            <a:xfrm>
              <a:off x="7234" y="5256"/>
              <a:ext cx="4617" cy="1503"/>
            </a:xfrm>
            <a:prstGeom prst="rect">
              <a:avLst/>
            </a:prstGeom>
            <a:noFill/>
          </p:spPr>
          <p:txBody>
            <a:bodyPr wrap="square" rtlCol="0" anchor="t">
              <a:spAutoFit/>
            </a:bodyPr>
            <a:lstStyle/>
            <a:p>
              <a:pPr algn="just"/>
              <a:r>
                <a:rPr lang="zh-CN" altLang="en-US"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点击输入简要的文字介绍，文字内容需概括精炼，不用多余的文字修饰，言简意赅的说明分项内容</a:t>
              </a:r>
              <a:r>
                <a:rPr lang="en-US" altLang="zh-CN"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a:t>
              </a:r>
              <a:endParaRPr lang="zh-CN" altLang="en-US" sz="14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sp>
          <p:nvSpPr>
            <p:cNvPr id="80" name="文本框 79"/>
            <p:cNvSpPr txBox="1"/>
            <p:nvPr/>
          </p:nvSpPr>
          <p:spPr>
            <a:xfrm>
              <a:off x="8620" y="4508"/>
              <a:ext cx="1845" cy="528"/>
            </a:xfrm>
            <a:prstGeom prst="rect">
              <a:avLst/>
            </a:prstGeom>
            <a:noFill/>
          </p:spPr>
          <p:txBody>
            <a:bodyPr wrap="square" rtlCol="0">
              <a:spAutoFit/>
            </a:bodyPr>
            <a:lstStyle/>
            <a:p>
              <a:r>
                <a:rPr lang="zh-CN" altLang="en-US" sz="1600" dirty="0">
                  <a:latin typeface="阿里巴巴普惠体 R" panose="00020600040101010101" charset="-122"/>
                  <a:ea typeface="阿里巴巴普惠体 R" panose="00020600040101010101" charset="-122"/>
                  <a:cs typeface="阿里巴巴普惠体 R" panose="00020600040101010101" charset="-122"/>
                </a:rPr>
                <a:t>添加标题</a:t>
              </a:r>
            </a:p>
          </p:txBody>
        </p:sp>
      </p:grpSp>
      <p:grpSp>
        <p:nvGrpSpPr>
          <p:cNvPr id="28" name="组合 27"/>
          <p:cNvGrpSpPr/>
          <p:nvPr/>
        </p:nvGrpSpPr>
        <p:grpSpPr>
          <a:xfrm>
            <a:off x="756551" y="447973"/>
            <a:ext cx="11433464" cy="769044"/>
            <a:chOff x="-2655131" y="549892"/>
            <a:chExt cx="10843722" cy="729376"/>
          </a:xfrm>
        </p:grpSpPr>
        <p:sp>
          <p:nvSpPr>
            <p:cNvPr id="31" name="矩形 30"/>
            <p:cNvSpPr/>
            <p:nvPr/>
          </p:nvSpPr>
          <p:spPr>
            <a:xfrm>
              <a:off x="4191718" y="939542"/>
              <a:ext cx="3996873" cy="45719"/>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latin typeface="宋体" panose="02010600030101010101" pitchFamily="2" charset="-122"/>
                <a:ea typeface="宋体" panose="02010600030101010101" pitchFamily="2" charset="-122"/>
              </a:endParaRPr>
            </a:p>
          </p:txBody>
        </p:sp>
        <p:sp>
          <p:nvSpPr>
            <p:cNvPr id="32" name="TextBox 8"/>
            <p:cNvSpPr txBox="1">
              <a:spLocks noChangeArrowheads="1"/>
            </p:cNvSpPr>
            <p:nvPr/>
          </p:nvSpPr>
          <p:spPr bwMode="auto">
            <a:xfrm>
              <a:off x="1138419" y="549892"/>
              <a:ext cx="3255323" cy="4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3375" b="1"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点此添加标题</a:t>
              </a:r>
            </a:p>
          </p:txBody>
        </p:sp>
        <p:sp>
          <p:nvSpPr>
            <p:cNvPr id="33" name="TextBox 8"/>
            <p:cNvSpPr txBox="1">
              <a:spLocks noChangeArrowheads="1"/>
            </p:cNvSpPr>
            <p:nvPr/>
          </p:nvSpPr>
          <p:spPr bwMode="auto">
            <a:xfrm>
              <a:off x="1136263" y="1079194"/>
              <a:ext cx="3255323" cy="200074"/>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algn="ctr" eaLnBrk="1" hangingPunct="1"/>
              <a:r>
                <a:rPr lang="en-US" altLang="zh-CN" sz="137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CLICK TO ADD CAPTION TEXT</a:t>
              </a:r>
              <a:endParaRPr lang="zh-CN" altLang="en-US" sz="137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4" name="矩形 33"/>
            <p:cNvSpPr/>
            <p:nvPr/>
          </p:nvSpPr>
          <p:spPr>
            <a:xfrm>
              <a:off x="-2655131" y="939542"/>
              <a:ext cx="3996873" cy="45719"/>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3000"/>
                                        <p:tgtEl>
                                          <p:spTgt spid="12"/>
                                        </p:tgtEl>
                                      </p:cBhvr>
                                    </p:animEffect>
                                  </p:childTnLst>
                                </p:cTn>
                              </p:par>
                              <p:par>
                                <p:cTn id="8" presetID="21" presetClass="entr" presetSubtype="4" fill="hold" grpId="0" nodeType="withEffect">
                                  <p:stCondLst>
                                    <p:cond delay="500"/>
                                  </p:stCondLst>
                                  <p:childTnLst>
                                    <p:set>
                                      <p:cBhvr>
                                        <p:cTn id="9" dur="1" fill="hold">
                                          <p:stCondLst>
                                            <p:cond delay="0"/>
                                          </p:stCondLst>
                                        </p:cTn>
                                        <p:tgtEl>
                                          <p:spTgt spid="65"/>
                                        </p:tgtEl>
                                        <p:attrNameLst>
                                          <p:attrName>style.visibility</p:attrName>
                                        </p:attrNameLst>
                                      </p:cBhvr>
                                      <p:to>
                                        <p:strVal val="visible"/>
                                      </p:to>
                                    </p:set>
                                    <p:animEffect transition="in" filter="wheel(4)">
                                      <p:cBhvr>
                                        <p:cTn id="10" dur="500"/>
                                        <p:tgtEl>
                                          <p:spTgt spid="65"/>
                                        </p:tgtEl>
                                      </p:cBhvr>
                                    </p:animEffect>
                                  </p:childTnLst>
                                </p:cTn>
                              </p:par>
                              <p:par>
                                <p:cTn id="11" presetID="12" presetClass="entr" presetSubtype="4" fill="hold" nodeType="withEffect">
                                  <p:stCondLst>
                                    <p:cond delay="600"/>
                                  </p:stCondLst>
                                  <p:childTnLst>
                                    <p:set>
                                      <p:cBhvr>
                                        <p:cTn id="12" dur="1" fill="hold">
                                          <p:stCondLst>
                                            <p:cond delay="0"/>
                                          </p:stCondLst>
                                        </p:cTn>
                                        <p:tgtEl>
                                          <p:spTgt spid="75"/>
                                        </p:tgtEl>
                                        <p:attrNameLst>
                                          <p:attrName>style.visibility</p:attrName>
                                        </p:attrNameLst>
                                      </p:cBhvr>
                                      <p:to>
                                        <p:strVal val="visible"/>
                                      </p:to>
                                    </p:set>
                                    <p:anim calcmode="lin" valueType="num">
                                      <p:cBhvr additive="base">
                                        <p:cTn id="13" dur="500"/>
                                        <p:tgtEl>
                                          <p:spTgt spid="75"/>
                                        </p:tgtEl>
                                        <p:attrNameLst>
                                          <p:attrName>ppt_y</p:attrName>
                                        </p:attrNameLst>
                                      </p:cBhvr>
                                      <p:tavLst>
                                        <p:tav tm="0">
                                          <p:val>
                                            <p:strVal val="#ppt_y+#ppt_h*1.125000"/>
                                          </p:val>
                                        </p:tav>
                                        <p:tav tm="100000">
                                          <p:val>
                                            <p:strVal val="#ppt_y"/>
                                          </p:val>
                                        </p:tav>
                                      </p:tavLst>
                                    </p:anim>
                                    <p:animEffect transition="in" filter="wipe(up)">
                                      <p:cBhvr>
                                        <p:cTn id="14" dur="500"/>
                                        <p:tgtEl>
                                          <p:spTgt spid="75"/>
                                        </p:tgtEl>
                                      </p:cBhvr>
                                    </p:animEffect>
                                  </p:childTnLst>
                                </p:cTn>
                              </p:par>
                              <p:par>
                                <p:cTn id="15" presetID="10" presetClass="entr" presetSubtype="0" fill="hold" nodeType="withEffect">
                                  <p:stCondLst>
                                    <p:cond delay="900"/>
                                  </p:stCondLst>
                                  <p:childTnLst>
                                    <p:set>
                                      <p:cBhvr>
                                        <p:cTn id="16" dur="1" fill="hold">
                                          <p:stCondLst>
                                            <p:cond delay="0"/>
                                          </p:stCondLst>
                                        </p:cTn>
                                        <p:tgtEl>
                                          <p:spTgt spid="69"/>
                                        </p:tgtEl>
                                        <p:attrNameLst>
                                          <p:attrName>style.visibility</p:attrName>
                                        </p:attrNameLst>
                                      </p:cBhvr>
                                      <p:to>
                                        <p:strVal val="visible"/>
                                      </p:to>
                                    </p:set>
                                    <p:animEffect transition="in" filter="fade">
                                      <p:cBhvr>
                                        <p:cTn id="17" dur="500"/>
                                        <p:tgtEl>
                                          <p:spTgt spid="69"/>
                                        </p:tgtEl>
                                      </p:cBhvr>
                                    </p:animEffect>
                                  </p:childTnLst>
                                </p:cTn>
                              </p:par>
                              <p:par>
                                <p:cTn id="18" presetID="21" presetClass="entr" presetSubtype="4" fill="hold" grpId="0" nodeType="withEffect">
                                  <p:stCondLst>
                                    <p:cond delay="1500"/>
                                  </p:stCondLst>
                                  <p:childTnLst>
                                    <p:set>
                                      <p:cBhvr>
                                        <p:cTn id="19" dur="1" fill="hold">
                                          <p:stCondLst>
                                            <p:cond delay="0"/>
                                          </p:stCondLst>
                                        </p:cTn>
                                        <p:tgtEl>
                                          <p:spTgt spid="74"/>
                                        </p:tgtEl>
                                        <p:attrNameLst>
                                          <p:attrName>style.visibility</p:attrName>
                                        </p:attrNameLst>
                                      </p:cBhvr>
                                      <p:to>
                                        <p:strVal val="visible"/>
                                      </p:to>
                                    </p:set>
                                    <p:animEffect transition="in" filter="wheel(4)">
                                      <p:cBhvr>
                                        <p:cTn id="20" dur="500"/>
                                        <p:tgtEl>
                                          <p:spTgt spid="74"/>
                                        </p:tgtEl>
                                      </p:cBhvr>
                                    </p:animEffect>
                                  </p:childTnLst>
                                </p:cTn>
                              </p:par>
                              <p:par>
                                <p:cTn id="21" presetID="12" presetClass="entr" presetSubtype="4" fill="hold" nodeType="withEffect">
                                  <p:stCondLst>
                                    <p:cond delay="1700"/>
                                  </p:stCondLst>
                                  <p:childTnLst>
                                    <p:set>
                                      <p:cBhvr>
                                        <p:cTn id="22" dur="1" fill="hold">
                                          <p:stCondLst>
                                            <p:cond delay="0"/>
                                          </p:stCondLst>
                                        </p:cTn>
                                        <p:tgtEl>
                                          <p:spTgt spid="67"/>
                                        </p:tgtEl>
                                        <p:attrNameLst>
                                          <p:attrName>style.visibility</p:attrName>
                                        </p:attrNameLst>
                                      </p:cBhvr>
                                      <p:to>
                                        <p:strVal val="visible"/>
                                      </p:to>
                                    </p:set>
                                    <p:anim calcmode="lin" valueType="num">
                                      <p:cBhvr additive="base">
                                        <p:cTn id="23" dur="500"/>
                                        <p:tgtEl>
                                          <p:spTgt spid="67"/>
                                        </p:tgtEl>
                                        <p:attrNameLst>
                                          <p:attrName>ppt_y</p:attrName>
                                        </p:attrNameLst>
                                      </p:cBhvr>
                                      <p:tavLst>
                                        <p:tav tm="0">
                                          <p:val>
                                            <p:strVal val="#ppt_y+#ppt_h*1.125000"/>
                                          </p:val>
                                        </p:tav>
                                        <p:tav tm="100000">
                                          <p:val>
                                            <p:strVal val="#ppt_y"/>
                                          </p:val>
                                        </p:tav>
                                      </p:tavLst>
                                    </p:anim>
                                    <p:animEffect transition="in" filter="wipe(up)">
                                      <p:cBhvr>
                                        <p:cTn id="24" dur="500"/>
                                        <p:tgtEl>
                                          <p:spTgt spid="67"/>
                                        </p:tgtEl>
                                      </p:cBhvr>
                                    </p:animEffect>
                                  </p:childTnLst>
                                </p:cTn>
                              </p:par>
                              <p:par>
                                <p:cTn id="25" presetID="10" presetClass="entr" presetSubtype="0" fill="hold" nodeType="withEffect">
                                  <p:stCondLst>
                                    <p:cond delay="2100"/>
                                  </p:stCondLst>
                                  <p:childTnLst>
                                    <p:set>
                                      <p:cBhvr>
                                        <p:cTn id="26" dur="1" fill="hold">
                                          <p:stCondLst>
                                            <p:cond delay="0"/>
                                          </p:stCondLst>
                                        </p:cTn>
                                        <p:tgtEl>
                                          <p:spTgt spid="78"/>
                                        </p:tgtEl>
                                        <p:attrNameLst>
                                          <p:attrName>style.visibility</p:attrName>
                                        </p:attrNameLst>
                                      </p:cBhvr>
                                      <p:to>
                                        <p:strVal val="visible"/>
                                      </p:to>
                                    </p:set>
                                    <p:animEffect transition="in" filter="fade">
                                      <p:cBhvr>
                                        <p:cTn id="27" dur="500"/>
                                        <p:tgtEl>
                                          <p:spTgt spid="78"/>
                                        </p:tgtEl>
                                      </p:cBhvr>
                                    </p:animEffect>
                                  </p:childTnLst>
                                </p:cTn>
                              </p:par>
                              <p:par>
                                <p:cTn id="28" presetID="21" presetClass="entr" presetSubtype="4" fill="hold" grpId="0" nodeType="withEffect">
                                  <p:stCondLst>
                                    <p:cond delay="2300"/>
                                  </p:stCondLst>
                                  <p:childTnLst>
                                    <p:set>
                                      <p:cBhvr>
                                        <p:cTn id="29" dur="1" fill="hold">
                                          <p:stCondLst>
                                            <p:cond delay="0"/>
                                          </p:stCondLst>
                                        </p:cTn>
                                        <p:tgtEl>
                                          <p:spTgt spid="66"/>
                                        </p:tgtEl>
                                        <p:attrNameLst>
                                          <p:attrName>style.visibility</p:attrName>
                                        </p:attrNameLst>
                                      </p:cBhvr>
                                      <p:to>
                                        <p:strVal val="visible"/>
                                      </p:to>
                                    </p:set>
                                    <p:animEffect transition="in" filter="wheel(4)">
                                      <p:cBhvr>
                                        <p:cTn id="30" dur="500"/>
                                        <p:tgtEl>
                                          <p:spTgt spid="66"/>
                                        </p:tgtEl>
                                      </p:cBhvr>
                                    </p:animEffect>
                                  </p:childTnLst>
                                </p:cTn>
                              </p:par>
                              <p:par>
                                <p:cTn id="31" presetID="12" presetClass="entr" presetSubtype="4" fill="hold" nodeType="withEffect">
                                  <p:stCondLst>
                                    <p:cond delay="26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p:tgtEl>
                                          <p:spTgt spid="27"/>
                                        </p:tgtEl>
                                        <p:attrNameLst>
                                          <p:attrName>ppt_y</p:attrName>
                                        </p:attrNameLst>
                                      </p:cBhvr>
                                      <p:tavLst>
                                        <p:tav tm="0">
                                          <p:val>
                                            <p:strVal val="#ppt_y+#ppt_h*1.125000"/>
                                          </p:val>
                                        </p:tav>
                                        <p:tav tm="100000">
                                          <p:val>
                                            <p:strVal val="#ppt_y"/>
                                          </p:val>
                                        </p:tav>
                                      </p:tavLst>
                                    </p:anim>
                                    <p:animEffect transition="in" filter="wipe(up)">
                                      <p:cBhvr>
                                        <p:cTn id="34" dur="500"/>
                                        <p:tgtEl>
                                          <p:spTgt spid="27"/>
                                        </p:tgtEl>
                                      </p:cBhvr>
                                    </p:animEffect>
                                  </p:childTnLst>
                                </p:cTn>
                              </p:par>
                              <p:par>
                                <p:cTn id="35" presetID="10" presetClass="entr" presetSubtype="0" fill="hold" nodeType="withEffect">
                                  <p:stCondLst>
                                    <p:cond delay="3100"/>
                                  </p:stCondLst>
                                  <p:childTnLst>
                                    <p:set>
                                      <p:cBhvr>
                                        <p:cTn id="36" dur="1" fill="hold">
                                          <p:stCondLst>
                                            <p:cond delay="0"/>
                                          </p:stCondLst>
                                        </p:cTn>
                                        <p:tgtEl>
                                          <p:spTgt spid="71"/>
                                        </p:tgtEl>
                                        <p:attrNameLst>
                                          <p:attrName>style.visibility</p:attrName>
                                        </p:attrNameLst>
                                      </p:cBhvr>
                                      <p:to>
                                        <p:strVal val="visible"/>
                                      </p:to>
                                    </p:set>
                                    <p:animEffect transition="in" filter="fade">
                                      <p:cBhvr>
                                        <p:cTn id="37" dur="500"/>
                                        <p:tgtEl>
                                          <p:spTgt spid="71"/>
                                        </p:tgtEl>
                                      </p:cBhvr>
                                    </p:animEffect>
                                  </p:childTnLst>
                                </p:cTn>
                              </p:par>
                              <p:par>
                                <p:cTn id="38" presetID="16" presetClass="entr" presetSubtype="21" fill="hold"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arn(inVertical)">
                                      <p:cBhvr>
                                        <p:cTn id="4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bldLvl="0" animBg="1"/>
      <p:bldP spid="66" grpId="0" bldLvl="0" animBg="1"/>
      <p:bldP spid="74"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4159132" y="2158191"/>
            <a:ext cx="0" cy="3042920"/>
          </a:xfrm>
          <a:prstGeom prst="line">
            <a:avLst/>
          </a:prstGeom>
          <a:ln w="12700">
            <a:solidFill>
              <a:srgbClr val="CE3418"/>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3978792" y="2068021"/>
            <a:ext cx="359410" cy="359410"/>
            <a:chOff x="5150" y="3349"/>
            <a:chExt cx="566" cy="566"/>
          </a:xfrm>
        </p:grpSpPr>
        <p:sp>
          <p:nvSpPr>
            <p:cNvPr id="184" name=" 184"/>
            <p:cNvSpPr/>
            <p:nvPr/>
          </p:nvSpPr>
          <p:spPr>
            <a:xfrm>
              <a:off x="5150" y="3349"/>
              <a:ext cx="567" cy="567"/>
            </a:xfrm>
            <a:prstGeom prst="ellipse">
              <a:avLst/>
            </a:prstGeom>
            <a:solidFill>
              <a:schemeClr val="accent6">
                <a:lumMod val="5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6" name=" 184"/>
            <p:cNvSpPr/>
            <p:nvPr/>
          </p:nvSpPr>
          <p:spPr>
            <a:xfrm>
              <a:off x="5292" y="3491"/>
              <a:ext cx="283" cy="283"/>
            </a:xfrm>
            <a:prstGeom prst="ellipse">
              <a:avLst/>
            </a:prstGeom>
            <a:solidFill>
              <a:srgbClr val="CE341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grpSp>
        <p:nvGrpSpPr>
          <p:cNvPr id="7" name="组合 6"/>
          <p:cNvGrpSpPr/>
          <p:nvPr/>
        </p:nvGrpSpPr>
        <p:grpSpPr>
          <a:xfrm>
            <a:off x="3979427" y="3499311"/>
            <a:ext cx="359410" cy="359410"/>
            <a:chOff x="5150" y="3349"/>
            <a:chExt cx="566" cy="566"/>
          </a:xfrm>
        </p:grpSpPr>
        <p:sp>
          <p:nvSpPr>
            <p:cNvPr id="8" name=" 184"/>
            <p:cNvSpPr/>
            <p:nvPr/>
          </p:nvSpPr>
          <p:spPr>
            <a:xfrm>
              <a:off x="5150" y="3349"/>
              <a:ext cx="567" cy="567"/>
            </a:xfrm>
            <a:prstGeom prst="ellipse">
              <a:avLst/>
            </a:prstGeom>
            <a:solidFill>
              <a:schemeClr val="accent6">
                <a:lumMod val="5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9" name=" 184"/>
            <p:cNvSpPr/>
            <p:nvPr/>
          </p:nvSpPr>
          <p:spPr>
            <a:xfrm>
              <a:off x="5292" y="3491"/>
              <a:ext cx="283" cy="283"/>
            </a:xfrm>
            <a:prstGeom prst="ellipse">
              <a:avLst/>
            </a:prstGeom>
            <a:solidFill>
              <a:srgbClr val="CE341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grpSp>
        <p:nvGrpSpPr>
          <p:cNvPr id="10" name="组合 9"/>
          <p:cNvGrpSpPr/>
          <p:nvPr/>
        </p:nvGrpSpPr>
        <p:grpSpPr>
          <a:xfrm>
            <a:off x="3978792" y="4961716"/>
            <a:ext cx="359410" cy="359410"/>
            <a:chOff x="5150" y="3349"/>
            <a:chExt cx="566" cy="566"/>
          </a:xfrm>
        </p:grpSpPr>
        <p:sp>
          <p:nvSpPr>
            <p:cNvPr id="13" name=" 184"/>
            <p:cNvSpPr/>
            <p:nvPr/>
          </p:nvSpPr>
          <p:spPr>
            <a:xfrm>
              <a:off x="5150" y="3349"/>
              <a:ext cx="567" cy="567"/>
            </a:xfrm>
            <a:prstGeom prst="ellipse">
              <a:avLst/>
            </a:prstGeom>
            <a:solidFill>
              <a:schemeClr val="accent6">
                <a:lumMod val="5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14" name=" 184"/>
            <p:cNvSpPr/>
            <p:nvPr/>
          </p:nvSpPr>
          <p:spPr>
            <a:xfrm>
              <a:off x="5292" y="3491"/>
              <a:ext cx="283" cy="283"/>
            </a:xfrm>
            <a:prstGeom prst="ellipse">
              <a:avLst/>
            </a:prstGeom>
            <a:solidFill>
              <a:srgbClr val="CE341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17" name="文本框 16"/>
          <p:cNvSpPr txBox="1"/>
          <p:nvPr/>
        </p:nvSpPr>
        <p:spPr>
          <a:xfrm>
            <a:off x="2828975" y="2068021"/>
            <a:ext cx="1250941" cy="369332"/>
          </a:xfrm>
          <a:prstGeom prst="rect">
            <a:avLst/>
          </a:prstGeom>
          <a:noFill/>
        </p:spPr>
        <p:txBody>
          <a:bodyPr wrap="square" rtlCol="0">
            <a:spAutoFit/>
          </a:bodyPr>
          <a:lstStyle/>
          <a:p>
            <a:r>
              <a:rPr lang="zh-CN" altLang="en-US" dirty="0">
                <a:solidFill>
                  <a:schemeClr val="tx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0" name="矩形 19"/>
          <p:cNvSpPr/>
          <p:nvPr/>
        </p:nvSpPr>
        <p:spPr>
          <a:xfrm>
            <a:off x="4851282" y="1747906"/>
            <a:ext cx="5838190" cy="1000274"/>
          </a:xfrm>
          <a:prstGeom prst="rect">
            <a:avLst/>
          </a:prstGeom>
        </p:spPr>
        <p:txBody>
          <a:bodyPr wrap="square">
            <a:spAutoFit/>
          </a:bodyPr>
          <a:lstStyle/>
          <a:p>
            <a:pPr algn="l">
              <a:lnSpc>
                <a:spcPct val="150000"/>
              </a:lnSpc>
            </a:pPr>
            <a:r>
              <a:rPr lang="zh-CN" altLang="en-US" b="0" i="0" dirty="0">
                <a:solidFill>
                  <a:schemeClr val="tx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p>
          <a:p>
            <a:pPr algn="just"/>
            <a:r>
              <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点击输入简要的文字介绍，文字内容需概括精炼，不用多余的文字修饰，言简意赅的说明分项内容</a:t>
            </a:r>
            <a:r>
              <a:rPr lang="en-US" altLang="zh-CN"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a:t>
            </a:r>
            <a:endPar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sp>
        <p:nvSpPr>
          <p:cNvPr id="21" name="文本框 20"/>
          <p:cNvSpPr txBox="1"/>
          <p:nvPr/>
        </p:nvSpPr>
        <p:spPr>
          <a:xfrm>
            <a:off x="2828975" y="3499311"/>
            <a:ext cx="1250941" cy="369332"/>
          </a:xfrm>
          <a:prstGeom prst="rect">
            <a:avLst/>
          </a:prstGeom>
          <a:noFill/>
        </p:spPr>
        <p:txBody>
          <a:bodyPr wrap="square" rtlCol="0">
            <a:spAutoFit/>
          </a:bodyPr>
          <a:lstStyle/>
          <a:p>
            <a:r>
              <a:rPr lang="zh-CN" altLang="en-US" dirty="0">
                <a:solidFill>
                  <a:schemeClr val="tx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2" name="文本框 21"/>
          <p:cNvSpPr txBox="1"/>
          <p:nvPr/>
        </p:nvSpPr>
        <p:spPr>
          <a:xfrm>
            <a:off x="2828975" y="4947746"/>
            <a:ext cx="1250941" cy="369332"/>
          </a:xfrm>
          <a:prstGeom prst="rect">
            <a:avLst/>
          </a:prstGeom>
          <a:noFill/>
        </p:spPr>
        <p:txBody>
          <a:bodyPr wrap="square" rtlCol="0">
            <a:spAutoFit/>
          </a:bodyPr>
          <a:lstStyle/>
          <a:p>
            <a:r>
              <a:rPr lang="zh-CN" altLang="en-US" dirty="0">
                <a:solidFill>
                  <a:schemeClr val="tx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3" name="矩形 22"/>
          <p:cNvSpPr/>
          <p:nvPr/>
        </p:nvSpPr>
        <p:spPr>
          <a:xfrm>
            <a:off x="4851282" y="3179196"/>
            <a:ext cx="5838190" cy="1000274"/>
          </a:xfrm>
          <a:prstGeom prst="rect">
            <a:avLst/>
          </a:prstGeom>
        </p:spPr>
        <p:txBody>
          <a:bodyPr wrap="square">
            <a:spAutoFit/>
          </a:bodyPr>
          <a:lstStyle/>
          <a:p>
            <a:pPr algn="l">
              <a:lnSpc>
                <a:spcPct val="150000"/>
              </a:lnSpc>
            </a:pPr>
            <a:r>
              <a:rPr lang="zh-CN" altLang="en-US" b="0" i="0" dirty="0">
                <a:solidFill>
                  <a:schemeClr val="tx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p>
          <a:p>
            <a:pPr algn="just"/>
            <a:r>
              <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点击输入简要的文字介绍，文字内容需概括精炼，不用多余的文字修饰，言简意赅的说明分项内容</a:t>
            </a:r>
            <a:r>
              <a:rPr lang="en-US" altLang="zh-CN"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a:t>
            </a:r>
            <a:endPar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sp>
        <p:nvSpPr>
          <p:cNvPr id="24" name="矩形 23"/>
          <p:cNvSpPr/>
          <p:nvPr/>
        </p:nvSpPr>
        <p:spPr>
          <a:xfrm>
            <a:off x="4851282" y="4632275"/>
            <a:ext cx="5838190" cy="1000274"/>
          </a:xfrm>
          <a:prstGeom prst="rect">
            <a:avLst/>
          </a:prstGeom>
        </p:spPr>
        <p:txBody>
          <a:bodyPr wrap="square">
            <a:spAutoFit/>
          </a:bodyPr>
          <a:lstStyle/>
          <a:p>
            <a:pPr algn="l">
              <a:lnSpc>
                <a:spcPct val="150000"/>
              </a:lnSpc>
            </a:pPr>
            <a:r>
              <a:rPr lang="zh-CN" altLang="en-US" b="0" i="0" dirty="0">
                <a:solidFill>
                  <a:schemeClr val="tx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p>
          <a:p>
            <a:pPr algn="just"/>
            <a:r>
              <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点击输入简要的文字介绍，文字内容需概括精炼，不用多余的文字修饰，言简意赅的说明分项内容</a:t>
            </a:r>
            <a:r>
              <a:rPr lang="en-US" altLang="zh-CN"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rPr>
              <a:t>..........</a:t>
            </a:r>
            <a:endParaRPr lang="zh-CN" altLang="en-US" sz="1600" dirty="0">
              <a:solidFill>
                <a:schemeClr val="tx1">
                  <a:lumMod val="60000"/>
                  <a:lumOff val="40000"/>
                </a:schemeClr>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par>
                          <p:cTn id="22" fill="hold">
                            <p:stCondLst>
                              <p:cond delay="1500"/>
                            </p:stCondLst>
                            <p:childTnLst>
                              <p:par>
                                <p:cTn id="23" presetID="12" presetClass="entr" presetSubtype="4"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ppt_y</p:attrName>
                                        </p:attrNameLst>
                                      </p:cBhvr>
                                      <p:tavLst>
                                        <p:tav tm="0">
                                          <p:val>
                                            <p:strVal val="#ppt_y+#ppt_h*1.125000"/>
                                          </p:val>
                                        </p:tav>
                                        <p:tav tm="100000">
                                          <p:val>
                                            <p:strVal val="#ppt_y"/>
                                          </p:val>
                                        </p:tav>
                                      </p:tavLst>
                                    </p:anim>
                                    <p:animEffect transition="in" filter="wipe(up)">
                                      <p:cBhvr>
                                        <p:cTn id="26" dur="500"/>
                                        <p:tgtEl>
                                          <p:spTgt spid="17"/>
                                        </p:tgtEl>
                                      </p:cBhvr>
                                    </p:animEffect>
                                  </p:childTnLst>
                                </p:cTn>
                              </p:par>
                            </p:childTnLst>
                          </p:cTn>
                        </p:par>
                        <p:par>
                          <p:cTn id="27" fill="hold">
                            <p:stCondLst>
                              <p:cond delay="2000"/>
                            </p:stCondLst>
                            <p:childTnLst>
                              <p:par>
                                <p:cTn id="28" presetID="12" presetClass="entr" presetSubtype="8" fill="hold" grpId="2" nodeType="afterEffect">
                                  <p:stCondLst>
                                    <p:cond delay="0"/>
                                  </p:stCondLst>
                                  <p:iterate type="lt">
                                    <p:tmPct val="0"/>
                                  </p:iterate>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p:tgtEl>
                                          <p:spTgt spid="20"/>
                                        </p:tgtEl>
                                        <p:attrNameLst>
                                          <p:attrName>ppt_x</p:attrName>
                                        </p:attrNameLst>
                                      </p:cBhvr>
                                      <p:tavLst>
                                        <p:tav tm="0">
                                          <p:val>
                                            <p:strVal val="#ppt_x-#ppt_w*1.125000"/>
                                          </p:val>
                                        </p:tav>
                                        <p:tav tm="100000">
                                          <p:val>
                                            <p:strVal val="#ppt_x"/>
                                          </p:val>
                                        </p:tav>
                                      </p:tavLst>
                                    </p:anim>
                                    <p:animEffect transition="in" filter="wipe(right)">
                                      <p:cBhvr>
                                        <p:cTn id="31" dur="500"/>
                                        <p:tgtEl>
                                          <p:spTgt spid="20"/>
                                        </p:tgtEl>
                                      </p:cBhvr>
                                    </p:animEffect>
                                  </p:childTnLst>
                                </p:cTn>
                              </p:par>
                            </p:childTnLst>
                          </p:cTn>
                        </p:par>
                        <p:par>
                          <p:cTn id="32" fill="hold">
                            <p:stCondLst>
                              <p:cond delay="2500"/>
                            </p:stCondLst>
                            <p:childTnLst>
                              <p:par>
                                <p:cTn id="33" presetID="16" presetClass="entr" presetSubtype="42"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outHorizontal)">
                                      <p:cBhvr>
                                        <p:cTn id="35" dur="500"/>
                                        <p:tgtEl>
                                          <p:spTgt spid="12"/>
                                        </p:tgtEl>
                                      </p:cBhvr>
                                    </p:animEffect>
                                  </p:childTnLst>
                                </p:cTn>
                              </p:par>
                            </p:childTnLst>
                          </p:cTn>
                        </p:par>
                        <p:par>
                          <p:cTn id="36" fill="hold">
                            <p:stCondLst>
                              <p:cond delay="3000"/>
                            </p:stCondLst>
                            <p:childTnLst>
                              <p:par>
                                <p:cTn id="37" presetID="12" presetClass="entr" presetSubtype="4"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p:tgtEl>
                                          <p:spTgt spid="21"/>
                                        </p:tgtEl>
                                        <p:attrNameLst>
                                          <p:attrName>ppt_y</p:attrName>
                                        </p:attrNameLst>
                                      </p:cBhvr>
                                      <p:tavLst>
                                        <p:tav tm="0">
                                          <p:val>
                                            <p:strVal val="#ppt_y+#ppt_h*1.125000"/>
                                          </p:val>
                                        </p:tav>
                                        <p:tav tm="100000">
                                          <p:val>
                                            <p:strVal val="#ppt_y"/>
                                          </p:val>
                                        </p:tav>
                                      </p:tavLst>
                                    </p:anim>
                                    <p:animEffect transition="in" filter="wipe(up)">
                                      <p:cBhvr>
                                        <p:cTn id="40" dur="500"/>
                                        <p:tgtEl>
                                          <p:spTgt spid="21"/>
                                        </p:tgtEl>
                                      </p:cBhvr>
                                    </p:animEffect>
                                  </p:childTnLst>
                                </p:cTn>
                              </p:par>
                            </p:childTnLst>
                          </p:cTn>
                        </p:par>
                        <p:par>
                          <p:cTn id="41" fill="hold">
                            <p:stCondLst>
                              <p:cond delay="3500"/>
                            </p:stCondLst>
                            <p:childTnLst>
                              <p:par>
                                <p:cTn id="42" presetID="12" presetClass="entr" presetSubtype="4"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p:tgtEl>
                                          <p:spTgt spid="22"/>
                                        </p:tgtEl>
                                        <p:attrNameLst>
                                          <p:attrName>ppt_y</p:attrName>
                                        </p:attrNameLst>
                                      </p:cBhvr>
                                      <p:tavLst>
                                        <p:tav tm="0">
                                          <p:val>
                                            <p:strVal val="#ppt_y+#ppt_h*1.125000"/>
                                          </p:val>
                                        </p:tav>
                                        <p:tav tm="100000">
                                          <p:val>
                                            <p:strVal val="#ppt_y"/>
                                          </p:val>
                                        </p:tav>
                                      </p:tavLst>
                                    </p:anim>
                                    <p:animEffect transition="in" filter="wipe(up)">
                                      <p:cBhvr>
                                        <p:cTn id="45" dur="500"/>
                                        <p:tgtEl>
                                          <p:spTgt spid="22"/>
                                        </p:tgtEl>
                                      </p:cBhvr>
                                    </p:animEffect>
                                  </p:childTnLst>
                                </p:cTn>
                              </p:par>
                            </p:childTnLst>
                          </p:cTn>
                        </p:par>
                        <p:par>
                          <p:cTn id="46" fill="hold">
                            <p:stCondLst>
                              <p:cond delay="4000"/>
                            </p:stCondLst>
                            <p:childTnLst>
                              <p:par>
                                <p:cTn id="47" presetID="12" presetClass="entr" presetSubtype="8" fill="hold" grpId="1" nodeType="afterEffect">
                                  <p:stCondLst>
                                    <p:cond delay="0"/>
                                  </p:stCondLst>
                                  <p:iterate type="lt">
                                    <p:tmPct val="0"/>
                                  </p:iterate>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p:tgtEl>
                                          <p:spTgt spid="23"/>
                                        </p:tgtEl>
                                        <p:attrNameLst>
                                          <p:attrName>ppt_x</p:attrName>
                                        </p:attrNameLst>
                                      </p:cBhvr>
                                      <p:tavLst>
                                        <p:tav tm="0">
                                          <p:val>
                                            <p:strVal val="#ppt_x-#ppt_w*1.125000"/>
                                          </p:val>
                                        </p:tav>
                                        <p:tav tm="100000">
                                          <p:val>
                                            <p:strVal val="#ppt_x"/>
                                          </p:val>
                                        </p:tav>
                                      </p:tavLst>
                                    </p:anim>
                                    <p:animEffect transition="in" filter="wipe(right)">
                                      <p:cBhvr>
                                        <p:cTn id="50" dur="500"/>
                                        <p:tgtEl>
                                          <p:spTgt spid="23"/>
                                        </p:tgtEl>
                                      </p:cBhvr>
                                    </p:animEffect>
                                  </p:childTnLst>
                                </p:cTn>
                              </p:par>
                            </p:childTnLst>
                          </p:cTn>
                        </p:par>
                        <p:par>
                          <p:cTn id="51" fill="hold">
                            <p:stCondLst>
                              <p:cond delay="4500"/>
                            </p:stCondLst>
                            <p:childTnLst>
                              <p:par>
                                <p:cTn id="52" presetID="12" presetClass="entr" presetSubtype="8" fill="hold" grpId="1" nodeType="afterEffect">
                                  <p:stCondLst>
                                    <p:cond delay="0"/>
                                  </p:stCondLst>
                                  <p:iterate type="lt">
                                    <p:tmPct val="0"/>
                                  </p:iterate>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500"/>
                                        <p:tgtEl>
                                          <p:spTgt spid="24"/>
                                        </p:tgtEl>
                                        <p:attrNameLst>
                                          <p:attrName>ppt_x</p:attrName>
                                        </p:attrNameLst>
                                      </p:cBhvr>
                                      <p:tavLst>
                                        <p:tav tm="0">
                                          <p:val>
                                            <p:strVal val="#ppt_x-#ppt_w*1.125000"/>
                                          </p:val>
                                        </p:tav>
                                        <p:tav tm="100000">
                                          <p:val>
                                            <p:strVal val="#ppt_x"/>
                                          </p:val>
                                        </p:tav>
                                      </p:tavLst>
                                    </p:anim>
                                    <p:animEffect transition="in" filter="wipe(right)">
                                      <p:cBhvr>
                                        <p:cTn id="5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20" grpId="2"/>
      <p:bldP spid="21" grpId="0"/>
      <p:bldP spid="22" grpId="0"/>
      <p:bldP spid="23" grpId="0"/>
      <p:bldP spid="23" grpId="1"/>
      <p:bldP spid="24" grpId="0"/>
      <p:bldP spid="2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0377" y="1758255"/>
            <a:ext cx="9205878" cy="3381830"/>
          </a:xfrm>
          <a:prstGeom prst="rect">
            <a:avLst/>
          </a:prstGeom>
        </p:spPr>
      </p:pic>
      <p:sp>
        <p:nvSpPr>
          <p:cNvPr id="6" name="等腰三角形 5"/>
          <p:cNvSpPr/>
          <p:nvPr/>
        </p:nvSpPr>
        <p:spPr>
          <a:xfrm rot="5400000">
            <a:off x="8372534" y="1962709"/>
            <a:ext cx="281563" cy="242695"/>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7" name="等腰三角形 6"/>
          <p:cNvSpPr/>
          <p:nvPr/>
        </p:nvSpPr>
        <p:spPr>
          <a:xfrm rot="16200000" flipH="1">
            <a:off x="3624045" y="3316439"/>
            <a:ext cx="271521" cy="234040"/>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nvGrpSpPr>
          <p:cNvPr id="8" name="组合 7"/>
          <p:cNvGrpSpPr/>
          <p:nvPr/>
        </p:nvGrpSpPr>
        <p:grpSpPr>
          <a:xfrm>
            <a:off x="3343937" y="1600101"/>
            <a:ext cx="926103" cy="926224"/>
            <a:chOff x="2584888" y="1848446"/>
            <a:chExt cx="926224" cy="926224"/>
          </a:xfrm>
        </p:grpSpPr>
        <p:sp>
          <p:nvSpPr>
            <p:cNvPr id="9" name="椭圆 8"/>
            <p:cNvSpPr/>
            <p:nvPr/>
          </p:nvSpPr>
          <p:spPr>
            <a:xfrm>
              <a:off x="2584888" y="1848446"/>
              <a:ext cx="926224" cy="926224"/>
            </a:xfrm>
            <a:prstGeom prst="ellipse">
              <a:avLst/>
            </a:prstGeom>
            <a:solidFill>
              <a:srgbClr val="FCE2E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0" name="矩形 9"/>
            <p:cNvSpPr/>
            <p:nvPr/>
          </p:nvSpPr>
          <p:spPr>
            <a:xfrm>
              <a:off x="2624465" y="2125404"/>
              <a:ext cx="837039" cy="398780"/>
            </a:xfrm>
            <a:prstGeom prst="rect">
              <a:avLst/>
            </a:prstGeom>
          </p:spPr>
          <p:txBody>
            <a:bodyPr wrap="none">
              <a:spAutoFit/>
            </a:bodyPr>
            <a:lstStyle/>
            <a:p>
              <a:r>
                <a:rPr lang="en-US" altLang="zh-CN"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4</a:t>
              </a:r>
              <a:r>
                <a:rPr lang="zh-CN" altLang="en-US"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月份</a:t>
              </a:r>
            </a:p>
          </p:txBody>
        </p:sp>
      </p:grpSp>
      <p:sp>
        <p:nvSpPr>
          <p:cNvPr id="11" name="矩形 10"/>
          <p:cNvSpPr/>
          <p:nvPr/>
        </p:nvSpPr>
        <p:spPr>
          <a:xfrm>
            <a:off x="3382432" y="2587380"/>
            <a:ext cx="894080" cy="306705"/>
          </a:xfrm>
          <a:prstGeom prst="rect">
            <a:avLst/>
          </a:prstGeom>
        </p:spPr>
        <p:txBody>
          <a:bodyPr wrap="none">
            <a:spAutoFit/>
          </a:bodyPr>
          <a:lstStyle/>
          <a:p>
            <a:r>
              <a:rPr lang="zh-CN" altLang="en-US" sz="1400" dirty="0">
                <a:latin typeface="阿里巴巴普惠体 R" panose="00020600040101010101" charset="-122"/>
                <a:ea typeface="阿里巴巴普惠体 R" panose="00020600040101010101" charset="-122"/>
              </a:rPr>
              <a:t>添加标题</a:t>
            </a:r>
          </a:p>
        </p:txBody>
      </p:sp>
      <p:grpSp>
        <p:nvGrpSpPr>
          <p:cNvPr id="12" name="组合 11"/>
          <p:cNvGrpSpPr/>
          <p:nvPr/>
        </p:nvGrpSpPr>
        <p:grpSpPr>
          <a:xfrm>
            <a:off x="6127255" y="1600101"/>
            <a:ext cx="926103" cy="926224"/>
            <a:chOff x="5368569" y="1848446"/>
            <a:chExt cx="926224" cy="926224"/>
          </a:xfrm>
        </p:grpSpPr>
        <p:sp>
          <p:nvSpPr>
            <p:cNvPr id="13" name="椭圆 12"/>
            <p:cNvSpPr/>
            <p:nvPr/>
          </p:nvSpPr>
          <p:spPr>
            <a:xfrm>
              <a:off x="5368569" y="1848446"/>
              <a:ext cx="926224" cy="926224"/>
            </a:xfrm>
            <a:prstGeom prst="ellipse">
              <a:avLst/>
            </a:prstGeom>
            <a:solidFill>
              <a:srgbClr val="FCE2E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4" name="矩形 13"/>
            <p:cNvSpPr/>
            <p:nvPr/>
          </p:nvSpPr>
          <p:spPr>
            <a:xfrm>
              <a:off x="5408146" y="2125404"/>
              <a:ext cx="840850" cy="398780"/>
            </a:xfrm>
            <a:prstGeom prst="rect">
              <a:avLst/>
            </a:prstGeom>
          </p:spPr>
          <p:txBody>
            <a:bodyPr wrap="none">
              <a:spAutoFit/>
            </a:bodyPr>
            <a:lstStyle/>
            <a:p>
              <a:r>
                <a:rPr lang="en-US" altLang="zh-CN" sz="20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5</a:t>
              </a:r>
              <a:r>
                <a:rPr lang="zh-CN" altLang="en-US" sz="20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月份</a:t>
              </a:r>
            </a:p>
          </p:txBody>
        </p:sp>
      </p:grpSp>
      <p:grpSp>
        <p:nvGrpSpPr>
          <p:cNvPr id="15" name="组合 14"/>
          <p:cNvGrpSpPr/>
          <p:nvPr/>
        </p:nvGrpSpPr>
        <p:grpSpPr>
          <a:xfrm>
            <a:off x="10062238" y="2319746"/>
            <a:ext cx="926103" cy="926224"/>
            <a:chOff x="9304064" y="2568091"/>
            <a:chExt cx="926224" cy="926224"/>
          </a:xfrm>
        </p:grpSpPr>
        <p:sp>
          <p:nvSpPr>
            <p:cNvPr id="16" name="椭圆 15"/>
            <p:cNvSpPr/>
            <p:nvPr/>
          </p:nvSpPr>
          <p:spPr>
            <a:xfrm>
              <a:off x="9304064" y="2568091"/>
              <a:ext cx="926224" cy="926224"/>
            </a:xfrm>
            <a:prstGeom prst="ellipse">
              <a:avLst/>
            </a:prstGeom>
            <a:solidFill>
              <a:srgbClr val="E7A76A"/>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7" name="矩形 16"/>
            <p:cNvSpPr/>
            <p:nvPr/>
          </p:nvSpPr>
          <p:spPr>
            <a:xfrm>
              <a:off x="9343641" y="2845049"/>
              <a:ext cx="840850" cy="398780"/>
            </a:xfrm>
            <a:prstGeom prst="rect">
              <a:avLst/>
            </a:prstGeom>
          </p:spPr>
          <p:txBody>
            <a:bodyPr wrap="none">
              <a:spAutoFit/>
            </a:bodyPr>
            <a:lstStyle/>
            <a:p>
              <a:r>
                <a:rPr lang="en-US" altLang="zh-CN" sz="20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6</a:t>
              </a:r>
              <a:r>
                <a:rPr lang="zh-CN" altLang="en-US" sz="20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月份</a:t>
              </a:r>
            </a:p>
          </p:txBody>
        </p:sp>
      </p:grpSp>
      <p:grpSp>
        <p:nvGrpSpPr>
          <p:cNvPr id="18" name="组合 17"/>
          <p:cNvGrpSpPr/>
          <p:nvPr/>
        </p:nvGrpSpPr>
        <p:grpSpPr>
          <a:xfrm>
            <a:off x="8141872" y="2939192"/>
            <a:ext cx="926103" cy="926224"/>
            <a:chOff x="7383448" y="3187537"/>
            <a:chExt cx="926224" cy="926224"/>
          </a:xfrm>
        </p:grpSpPr>
        <p:sp>
          <p:nvSpPr>
            <p:cNvPr id="19" name="椭圆 18"/>
            <p:cNvSpPr/>
            <p:nvPr/>
          </p:nvSpPr>
          <p:spPr>
            <a:xfrm>
              <a:off x="7383448" y="3187537"/>
              <a:ext cx="926224" cy="926224"/>
            </a:xfrm>
            <a:prstGeom prst="ellipse">
              <a:avLst/>
            </a:prstGeom>
            <a:solidFill>
              <a:srgbClr val="525C66"/>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0" name="矩形 19"/>
            <p:cNvSpPr/>
            <p:nvPr/>
          </p:nvSpPr>
          <p:spPr>
            <a:xfrm>
              <a:off x="7423025" y="3464495"/>
              <a:ext cx="837039" cy="398780"/>
            </a:xfrm>
            <a:prstGeom prst="rect">
              <a:avLst/>
            </a:prstGeom>
          </p:spPr>
          <p:txBody>
            <a:bodyPr wrap="none">
              <a:spAutoFit/>
            </a:bodyPr>
            <a:lstStyle/>
            <a:p>
              <a:r>
                <a:rPr lang="en-US" altLang="zh-CN"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7</a:t>
              </a:r>
              <a:r>
                <a:rPr lang="zh-CN" altLang="en-US"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月份</a:t>
              </a:r>
            </a:p>
          </p:txBody>
        </p:sp>
      </p:grpSp>
      <p:grpSp>
        <p:nvGrpSpPr>
          <p:cNvPr id="21" name="组合 20"/>
          <p:cNvGrpSpPr/>
          <p:nvPr/>
        </p:nvGrpSpPr>
        <p:grpSpPr>
          <a:xfrm>
            <a:off x="5287850" y="2955935"/>
            <a:ext cx="926103" cy="926224"/>
            <a:chOff x="4529054" y="3204280"/>
            <a:chExt cx="926224" cy="926224"/>
          </a:xfrm>
        </p:grpSpPr>
        <p:sp>
          <p:nvSpPr>
            <p:cNvPr id="22" name="椭圆 21"/>
            <p:cNvSpPr/>
            <p:nvPr/>
          </p:nvSpPr>
          <p:spPr>
            <a:xfrm>
              <a:off x="4529054" y="3204280"/>
              <a:ext cx="926224" cy="926224"/>
            </a:xfrm>
            <a:prstGeom prst="ellipse">
              <a:avLst/>
            </a:prstGeom>
            <a:solidFill>
              <a:srgbClr val="E7A76A"/>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3" name="矩形 22"/>
            <p:cNvSpPr/>
            <p:nvPr/>
          </p:nvSpPr>
          <p:spPr>
            <a:xfrm>
              <a:off x="4568631" y="3481238"/>
              <a:ext cx="837039" cy="398780"/>
            </a:xfrm>
            <a:prstGeom prst="rect">
              <a:avLst/>
            </a:prstGeom>
          </p:spPr>
          <p:txBody>
            <a:bodyPr wrap="none">
              <a:spAutoFit/>
            </a:bodyPr>
            <a:lstStyle/>
            <a:p>
              <a:r>
                <a:rPr lang="en-US" altLang="zh-CN"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8</a:t>
              </a:r>
              <a:r>
                <a:rPr lang="zh-CN" altLang="en-US"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月份</a:t>
              </a:r>
            </a:p>
          </p:txBody>
        </p:sp>
      </p:grpSp>
      <p:grpSp>
        <p:nvGrpSpPr>
          <p:cNvPr id="24" name="组合 23"/>
          <p:cNvGrpSpPr/>
          <p:nvPr/>
        </p:nvGrpSpPr>
        <p:grpSpPr>
          <a:xfrm>
            <a:off x="1761298" y="3626970"/>
            <a:ext cx="926103" cy="926224"/>
            <a:chOff x="1002043" y="3875315"/>
            <a:chExt cx="926224" cy="926224"/>
          </a:xfrm>
        </p:grpSpPr>
        <p:sp>
          <p:nvSpPr>
            <p:cNvPr id="25" name="椭圆 24"/>
            <p:cNvSpPr/>
            <p:nvPr/>
          </p:nvSpPr>
          <p:spPr>
            <a:xfrm>
              <a:off x="1002043" y="3875315"/>
              <a:ext cx="926224" cy="926224"/>
            </a:xfrm>
            <a:prstGeom prst="ellipse">
              <a:avLst/>
            </a:prstGeom>
            <a:solidFill>
              <a:srgbClr val="525C66"/>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6" name="矩形 25"/>
            <p:cNvSpPr/>
            <p:nvPr/>
          </p:nvSpPr>
          <p:spPr>
            <a:xfrm>
              <a:off x="1041620" y="4152273"/>
              <a:ext cx="837039" cy="398780"/>
            </a:xfrm>
            <a:prstGeom prst="rect">
              <a:avLst/>
            </a:prstGeom>
          </p:spPr>
          <p:txBody>
            <a:bodyPr wrap="none">
              <a:spAutoFit/>
            </a:bodyPr>
            <a:lstStyle/>
            <a:p>
              <a:r>
                <a:rPr lang="en-US" altLang="zh-CN"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9</a:t>
              </a:r>
              <a:r>
                <a:rPr lang="zh-CN" altLang="en-US"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月份</a:t>
              </a:r>
            </a:p>
          </p:txBody>
        </p:sp>
      </p:grpSp>
      <p:grpSp>
        <p:nvGrpSpPr>
          <p:cNvPr id="27" name="组合 26"/>
          <p:cNvGrpSpPr/>
          <p:nvPr/>
        </p:nvGrpSpPr>
        <p:grpSpPr>
          <a:xfrm>
            <a:off x="4033643" y="4330604"/>
            <a:ext cx="982980" cy="926224"/>
            <a:chOff x="3274684" y="4578949"/>
            <a:chExt cx="983108" cy="926224"/>
          </a:xfrm>
        </p:grpSpPr>
        <p:sp>
          <p:nvSpPr>
            <p:cNvPr id="28" name="椭圆 27"/>
            <p:cNvSpPr/>
            <p:nvPr/>
          </p:nvSpPr>
          <p:spPr>
            <a:xfrm>
              <a:off x="3321732" y="4578949"/>
              <a:ext cx="926224" cy="926224"/>
            </a:xfrm>
            <a:prstGeom prst="ellipse">
              <a:avLst/>
            </a:prstGeom>
            <a:solidFill>
              <a:srgbClr val="E7A76A"/>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9" name="矩形 28"/>
            <p:cNvSpPr/>
            <p:nvPr/>
          </p:nvSpPr>
          <p:spPr>
            <a:xfrm>
              <a:off x="3274684" y="4855907"/>
              <a:ext cx="983108" cy="398780"/>
            </a:xfrm>
            <a:prstGeom prst="rect">
              <a:avLst/>
            </a:prstGeom>
          </p:spPr>
          <p:txBody>
            <a:bodyPr wrap="none">
              <a:spAutoFit/>
            </a:bodyPr>
            <a:lstStyle/>
            <a:p>
              <a:r>
                <a:rPr lang="en-US" altLang="zh-CN"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10</a:t>
              </a:r>
              <a:r>
                <a:rPr lang="zh-CN" altLang="en-US"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月份</a:t>
              </a:r>
            </a:p>
          </p:txBody>
        </p:sp>
      </p:grpSp>
      <p:grpSp>
        <p:nvGrpSpPr>
          <p:cNvPr id="30" name="组合 29"/>
          <p:cNvGrpSpPr/>
          <p:nvPr/>
        </p:nvGrpSpPr>
        <p:grpSpPr>
          <a:xfrm>
            <a:off x="6802518" y="4330604"/>
            <a:ext cx="982980" cy="926224"/>
            <a:chOff x="6043919" y="4578949"/>
            <a:chExt cx="983108" cy="926224"/>
          </a:xfrm>
        </p:grpSpPr>
        <p:sp>
          <p:nvSpPr>
            <p:cNvPr id="31" name="椭圆 30"/>
            <p:cNvSpPr/>
            <p:nvPr/>
          </p:nvSpPr>
          <p:spPr>
            <a:xfrm>
              <a:off x="6081342" y="4578949"/>
              <a:ext cx="926224" cy="926224"/>
            </a:xfrm>
            <a:prstGeom prst="ellipse">
              <a:avLst/>
            </a:prstGeom>
            <a:solidFill>
              <a:srgbClr val="525C66"/>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32" name="矩形 31"/>
            <p:cNvSpPr/>
            <p:nvPr/>
          </p:nvSpPr>
          <p:spPr>
            <a:xfrm>
              <a:off x="6043919" y="4855907"/>
              <a:ext cx="983108" cy="398780"/>
            </a:xfrm>
            <a:prstGeom prst="rect">
              <a:avLst/>
            </a:prstGeom>
          </p:spPr>
          <p:txBody>
            <a:bodyPr wrap="none">
              <a:spAutoFit/>
            </a:bodyPr>
            <a:lstStyle/>
            <a:p>
              <a:r>
                <a:rPr lang="en-US" altLang="zh-CN"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11</a:t>
              </a:r>
              <a:r>
                <a:rPr lang="zh-CN" altLang="en-US"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月份</a:t>
              </a:r>
            </a:p>
          </p:txBody>
        </p:sp>
      </p:grpSp>
      <p:grpSp>
        <p:nvGrpSpPr>
          <p:cNvPr id="33" name="组合 32"/>
          <p:cNvGrpSpPr/>
          <p:nvPr/>
        </p:nvGrpSpPr>
        <p:grpSpPr>
          <a:xfrm>
            <a:off x="9919991" y="4311354"/>
            <a:ext cx="982980" cy="926224"/>
            <a:chOff x="9161798" y="4559699"/>
            <a:chExt cx="983108" cy="926224"/>
          </a:xfrm>
        </p:grpSpPr>
        <p:sp>
          <p:nvSpPr>
            <p:cNvPr id="34" name="椭圆 33"/>
            <p:cNvSpPr/>
            <p:nvPr/>
          </p:nvSpPr>
          <p:spPr>
            <a:xfrm>
              <a:off x="9189596" y="4559699"/>
              <a:ext cx="926224" cy="926224"/>
            </a:xfrm>
            <a:prstGeom prst="ellipse">
              <a:avLst/>
            </a:prstGeom>
            <a:solidFill>
              <a:srgbClr val="E7A76A"/>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35" name="矩形 34"/>
            <p:cNvSpPr/>
            <p:nvPr/>
          </p:nvSpPr>
          <p:spPr>
            <a:xfrm>
              <a:off x="9161798" y="4836657"/>
              <a:ext cx="983108" cy="398780"/>
            </a:xfrm>
            <a:prstGeom prst="rect">
              <a:avLst/>
            </a:prstGeom>
          </p:spPr>
          <p:txBody>
            <a:bodyPr wrap="none">
              <a:spAutoFit/>
            </a:bodyPr>
            <a:lstStyle/>
            <a:p>
              <a:r>
                <a:rPr lang="en-US" altLang="zh-CN"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12</a:t>
              </a:r>
              <a:r>
                <a:rPr lang="zh-CN" altLang="en-US" sz="2000">
                  <a:solidFill>
                    <a:schemeClr val="bg1"/>
                  </a:solidFill>
                  <a:latin typeface="阿里巴巴普惠体 R" panose="00020600040101010101" charset="-122"/>
                  <a:ea typeface="阿里巴巴普惠体 R" panose="00020600040101010101" charset="-122"/>
                  <a:cs typeface="阿里巴巴普惠体 R" panose="00020600040101010101" charset="-122"/>
                </a:rPr>
                <a:t>月份</a:t>
              </a:r>
            </a:p>
          </p:txBody>
        </p:sp>
      </p:grpSp>
      <p:sp>
        <p:nvSpPr>
          <p:cNvPr id="36" name="矩形 35"/>
          <p:cNvSpPr/>
          <p:nvPr/>
        </p:nvSpPr>
        <p:spPr>
          <a:xfrm>
            <a:off x="6213954" y="2587380"/>
            <a:ext cx="894080" cy="306705"/>
          </a:xfrm>
          <a:prstGeom prst="rect">
            <a:avLst/>
          </a:prstGeom>
        </p:spPr>
        <p:txBody>
          <a:bodyPr wrap="none">
            <a:spAutoFit/>
          </a:bodyPr>
          <a:lstStyle/>
          <a:p>
            <a:r>
              <a:rPr lang="zh-CN" altLang="en-US" sz="1400" dirty="0">
                <a:latin typeface="阿里巴巴普惠体 R" panose="00020600040101010101" charset="-122"/>
                <a:ea typeface="阿里巴巴普惠体 R" panose="00020600040101010101" charset="-122"/>
              </a:rPr>
              <a:t>添加标题</a:t>
            </a:r>
          </a:p>
        </p:txBody>
      </p:sp>
      <p:sp>
        <p:nvSpPr>
          <p:cNvPr id="37" name="矩形 36"/>
          <p:cNvSpPr/>
          <p:nvPr/>
        </p:nvSpPr>
        <p:spPr>
          <a:xfrm>
            <a:off x="11079911" y="2648159"/>
            <a:ext cx="894080" cy="306705"/>
          </a:xfrm>
          <a:prstGeom prst="rect">
            <a:avLst/>
          </a:prstGeom>
        </p:spPr>
        <p:txBody>
          <a:bodyPr wrap="none">
            <a:spAutoFit/>
          </a:bodyPr>
          <a:lstStyle/>
          <a:p>
            <a:r>
              <a:rPr lang="zh-CN" altLang="en-US" sz="1400">
                <a:latin typeface="阿里巴巴普惠体 R" panose="00020600040101010101" charset="-122"/>
                <a:ea typeface="阿里巴巴普惠体 R" panose="00020600040101010101" charset="-122"/>
              </a:rPr>
              <a:t>添加标题</a:t>
            </a:r>
          </a:p>
        </p:txBody>
      </p:sp>
      <p:sp>
        <p:nvSpPr>
          <p:cNvPr id="38" name="矩形 37"/>
          <p:cNvSpPr/>
          <p:nvPr/>
        </p:nvSpPr>
        <p:spPr>
          <a:xfrm>
            <a:off x="8215833" y="3903929"/>
            <a:ext cx="894080" cy="306705"/>
          </a:xfrm>
          <a:prstGeom prst="rect">
            <a:avLst/>
          </a:prstGeom>
        </p:spPr>
        <p:txBody>
          <a:bodyPr wrap="none">
            <a:spAutoFit/>
          </a:bodyPr>
          <a:lstStyle/>
          <a:p>
            <a:r>
              <a:rPr lang="zh-CN" altLang="en-US" sz="1400">
                <a:latin typeface="阿里巴巴普惠体 R" panose="00020600040101010101" charset="-122"/>
                <a:ea typeface="阿里巴巴普惠体 R" panose="00020600040101010101" charset="-122"/>
              </a:rPr>
              <a:t>添加标题</a:t>
            </a:r>
          </a:p>
        </p:txBody>
      </p:sp>
      <p:sp>
        <p:nvSpPr>
          <p:cNvPr id="39" name="矩形 38"/>
          <p:cNvSpPr/>
          <p:nvPr/>
        </p:nvSpPr>
        <p:spPr>
          <a:xfrm>
            <a:off x="5327422" y="3903929"/>
            <a:ext cx="894080" cy="306705"/>
          </a:xfrm>
          <a:prstGeom prst="rect">
            <a:avLst/>
          </a:prstGeom>
        </p:spPr>
        <p:txBody>
          <a:bodyPr wrap="none">
            <a:spAutoFit/>
          </a:bodyPr>
          <a:lstStyle/>
          <a:p>
            <a:r>
              <a:rPr lang="zh-CN" altLang="en-US" sz="1400">
                <a:latin typeface="阿里巴巴普惠体 R" panose="00020600040101010101" charset="-122"/>
                <a:ea typeface="阿里巴巴普惠体 R" panose="00020600040101010101" charset="-122"/>
              </a:rPr>
              <a:t>添加标题</a:t>
            </a:r>
          </a:p>
        </p:txBody>
      </p:sp>
      <p:sp>
        <p:nvSpPr>
          <p:cNvPr id="40" name="矩形 39"/>
          <p:cNvSpPr/>
          <p:nvPr/>
        </p:nvSpPr>
        <p:spPr>
          <a:xfrm>
            <a:off x="2779790" y="3942429"/>
            <a:ext cx="894080" cy="306705"/>
          </a:xfrm>
          <a:prstGeom prst="rect">
            <a:avLst/>
          </a:prstGeom>
        </p:spPr>
        <p:txBody>
          <a:bodyPr wrap="none">
            <a:spAutoFit/>
          </a:bodyPr>
          <a:lstStyle/>
          <a:p>
            <a:r>
              <a:rPr lang="zh-CN" altLang="en-US" sz="1400" dirty="0">
                <a:latin typeface="阿里巴巴普惠体 R" panose="00020600040101010101" charset="-122"/>
                <a:ea typeface="阿里巴巴普惠体 R" panose="00020600040101010101" charset="-122"/>
              </a:rPr>
              <a:t>添加标题</a:t>
            </a:r>
          </a:p>
        </p:txBody>
      </p:sp>
      <p:sp>
        <p:nvSpPr>
          <p:cNvPr id="41" name="矩形 40"/>
          <p:cNvSpPr/>
          <p:nvPr/>
        </p:nvSpPr>
        <p:spPr>
          <a:xfrm>
            <a:off x="4155456" y="5313617"/>
            <a:ext cx="894080" cy="306705"/>
          </a:xfrm>
          <a:prstGeom prst="rect">
            <a:avLst/>
          </a:prstGeom>
        </p:spPr>
        <p:txBody>
          <a:bodyPr wrap="none">
            <a:spAutoFit/>
          </a:bodyPr>
          <a:lstStyle/>
          <a:p>
            <a:r>
              <a:rPr lang="zh-CN" altLang="en-US" sz="1400">
                <a:latin typeface="阿里巴巴普惠体 R" panose="00020600040101010101" charset="-122"/>
                <a:ea typeface="阿里巴巴普惠体 R" panose="00020600040101010101" charset="-122"/>
              </a:rPr>
              <a:t>添加标题</a:t>
            </a:r>
          </a:p>
        </p:txBody>
      </p:sp>
      <p:sp>
        <p:nvSpPr>
          <p:cNvPr id="42" name="矩形 41"/>
          <p:cNvSpPr/>
          <p:nvPr/>
        </p:nvSpPr>
        <p:spPr>
          <a:xfrm>
            <a:off x="6911508" y="5313617"/>
            <a:ext cx="894080" cy="306705"/>
          </a:xfrm>
          <a:prstGeom prst="rect">
            <a:avLst/>
          </a:prstGeom>
        </p:spPr>
        <p:txBody>
          <a:bodyPr wrap="none">
            <a:spAutoFit/>
          </a:bodyPr>
          <a:lstStyle/>
          <a:p>
            <a:r>
              <a:rPr lang="zh-CN" altLang="en-US" sz="1400">
                <a:latin typeface="阿里巴巴普惠体 R" panose="00020600040101010101" charset="-122"/>
                <a:ea typeface="阿里巴巴普惠体 R" panose="00020600040101010101" charset="-122"/>
              </a:rPr>
              <a:t>添加标题</a:t>
            </a:r>
          </a:p>
        </p:txBody>
      </p:sp>
      <p:sp>
        <p:nvSpPr>
          <p:cNvPr id="43" name="矩形 42"/>
          <p:cNvSpPr/>
          <p:nvPr/>
        </p:nvSpPr>
        <p:spPr>
          <a:xfrm>
            <a:off x="10038598" y="5313617"/>
            <a:ext cx="894080" cy="306705"/>
          </a:xfrm>
          <a:prstGeom prst="rect">
            <a:avLst/>
          </a:prstGeom>
        </p:spPr>
        <p:txBody>
          <a:bodyPr wrap="none">
            <a:spAutoFit/>
          </a:bodyPr>
          <a:lstStyle/>
          <a:p>
            <a:r>
              <a:rPr lang="zh-CN" altLang="en-US" sz="1400">
                <a:latin typeface="阿里巴巴普惠体 R" panose="00020600040101010101" charset="-122"/>
                <a:ea typeface="阿里巴巴普惠体 R" panose="00020600040101010101" charset="-122"/>
              </a:rPr>
              <a:t>添加标题</a:t>
            </a:r>
          </a:p>
        </p:txBody>
      </p:sp>
      <p:sp>
        <p:nvSpPr>
          <p:cNvPr id="44" name="矩形: 圆角 43"/>
          <p:cNvSpPr/>
          <p:nvPr/>
        </p:nvSpPr>
        <p:spPr>
          <a:xfrm>
            <a:off x="1532543" y="1862819"/>
            <a:ext cx="1154570" cy="442473"/>
          </a:xfrm>
          <a:prstGeom prst="roundRect">
            <a:avLst/>
          </a:prstGeom>
          <a:solidFill>
            <a:srgbClr val="CE34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阿里巴巴普惠体 R" panose="00020600040101010101" charset="-122"/>
                <a:ea typeface="阿里巴巴普惠体 R" panose="00020600040101010101" charset="-122"/>
                <a:cs typeface="阿里巴巴普惠体 R" panose="00020600040101010101" charset="-122"/>
              </a:rPr>
              <a:t>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anim calcmode="lin" valueType="num">
                                      <p:cBhvr>
                                        <p:cTn id="33" dur="500" fill="hold"/>
                                        <p:tgtEl>
                                          <p:spTgt spid="12"/>
                                        </p:tgtEl>
                                        <p:attrNameLst>
                                          <p:attrName>ppt_x</p:attrName>
                                        </p:attrNameLst>
                                      </p:cBhvr>
                                      <p:tavLst>
                                        <p:tav tm="0">
                                          <p:val>
                                            <p:strVal val="#ppt_x"/>
                                          </p:val>
                                        </p:tav>
                                        <p:tav tm="100000">
                                          <p:val>
                                            <p:strVal val="#ppt_x"/>
                                          </p:val>
                                        </p:tav>
                                      </p:tavLst>
                                    </p:anim>
                                    <p:anim calcmode="lin" valueType="num">
                                      <p:cBhvr>
                                        <p:cTn id="34"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anim calcmode="lin" valueType="num">
                                      <p:cBhvr>
                                        <p:cTn id="45" dur="500" fill="hold"/>
                                        <p:tgtEl>
                                          <p:spTgt spid="15"/>
                                        </p:tgtEl>
                                        <p:attrNameLst>
                                          <p:attrName>ppt_x</p:attrName>
                                        </p:attrNameLst>
                                      </p:cBhvr>
                                      <p:tavLst>
                                        <p:tav tm="0">
                                          <p:val>
                                            <p:strVal val="#ppt_x"/>
                                          </p:val>
                                        </p:tav>
                                        <p:tav tm="100000">
                                          <p:val>
                                            <p:strVal val="#ppt_x"/>
                                          </p:val>
                                        </p:tav>
                                      </p:tavLst>
                                    </p:anim>
                                    <p:anim calcmode="lin" valueType="num">
                                      <p:cBhvr>
                                        <p:cTn id="46"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500"/>
                                        <p:tgtEl>
                                          <p:spTgt spid="37"/>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anim calcmode="lin" valueType="num">
                                      <p:cBhvr>
                                        <p:cTn id="57" dur="500" fill="hold"/>
                                        <p:tgtEl>
                                          <p:spTgt spid="18"/>
                                        </p:tgtEl>
                                        <p:attrNameLst>
                                          <p:attrName>ppt_x</p:attrName>
                                        </p:attrNameLst>
                                      </p:cBhvr>
                                      <p:tavLst>
                                        <p:tav tm="0">
                                          <p:val>
                                            <p:strVal val="#ppt_x"/>
                                          </p:val>
                                        </p:tav>
                                        <p:tav tm="100000">
                                          <p:val>
                                            <p:strVal val="#ppt_x"/>
                                          </p:val>
                                        </p:tav>
                                      </p:tavLst>
                                    </p:anim>
                                    <p:anim calcmode="lin" valueType="num">
                                      <p:cBhvr>
                                        <p:cTn id="58" dur="5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fade">
                                      <p:cBhvr>
                                        <p:cTn id="63" dur="500"/>
                                        <p:tgtEl>
                                          <p:spTgt spid="38"/>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500"/>
                                        <p:tgtEl>
                                          <p:spTgt spid="21"/>
                                        </p:tgtEl>
                                      </p:cBhvr>
                                    </p:animEffect>
                                    <p:anim calcmode="lin" valueType="num">
                                      <p:cBhvr>
                                        <p:cTn id="69" dur="500" fill="hold"/>
                                        <p:tgtEl>
                                          <p:spTgt spid="21"/>
                                        </p:tgtEl>
                                        <p:attrNameLst>
                                          <p:attrName>ppt_x</p:attrName>
                                        </p:attrNameLst>
                                      </p:cBhvr>
                                      <p:tavLst>
                                        <p:tav tm="0">
                                          <p:val>
                                            <p:strVal val="#ppt_x"/>
                                          </p:val>
                                        </p:tav>
                                        <p:tav tm="100000">
                                          <p:val>
                                            <p:strVal val="#ppt_x"/>
                                          </p:val>
                                        </p:tav>
                                      </p:tavLst>
                                    </p:anim>
                                    <p:anim calcmode="lin" valueType="num">
                                      <p:cBhvr>
                                        <p:cTn id="70" dur="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fade">
                                      <p:cBhvr>
                                        <p:cTn id="75" dur="500"/>
                                        <p:tgtEl>
                                          <p:spTgt spid="39"/>
                                        </p:tgtEl>
                                      </p:cBhvr>
                                    </p:animEffect>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anim calcmode="lin" valueType="num">
                                      <p:cBhvr>
                                        <p:cTn id="81" dur="500" fill="hold"/>
                                        <p:tgtEl>
                                          <p:spTgt spid="24"/>
                                        </p:tgtEl>
                                        <p:attrNameLst>
                                          <p:attrName>ppt_x</p:attrName>
                                        </p:attrNameLst>
                                      </p:cBhvr>
                                      <p:tavLst>
                                        <p:tav tm="0">
                                          <p:val>
                                            <p:strVal val="#ppt_x"/>
                                          </p:val>
                                        </p:tav>
                                        <p:tav tm="100000">
                                          <p:val>
                                            <p:strVal val="#ppt_x"/>
                                          </p:val>
                                        </p:tav>
                                      </p:tavLst>
                                    </p:anim>
                                    <p:anim calcmode="lin" valueType="num">
                                      <p:cBhvr>
                                        <p:cTn id="82" dur="5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500"/>
                                        <p:tgtEl>
                                          <p:spTgt spid="40"/>
                                        </p:tgtEl>
                                      </p:cBhvr>
                                    </p:animEffect>
                                  </p:childTnLst>
                                </p:cTn>
                              </p:par>
                            </p:childTnLst>
                          </p:cTn>
                        </p:par>
                      </p:childTnLst>
                    </p:cTn>
                  </p:par>
                  <p:par>
                    <p:cTn id="88" fill="hold">
                      <p:stCondLst>
                        <p:cond delay="indefinite"/>
                      </p:stCondLst>
                      <p:childTnLst>
                        <p:par>
                          <p:cTn id="89" fill="hold">
                            <p:stCondLst>
                              <p:cond delay="0"/>
                            </p:stCondLst>
                            <p:childTnLst>
                              <p:par>
                                <p:cTn id="90" presetID="47" presetClass="entr" presetSubtype="0" fill="hold" nodeType="click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fade">
                                      <p:cBhvr>
                                        <p:cTn id="92" dur="500"/>
                                        <p:tgtEl>
                                          <p:spTgt spid="27"/>
                                        </p:tgtEl>
                                      </p:cBhvr>
                                    </p:animEffect>
                                    <p:anim calcmode="lin" valueType="num">
                                      <p:cBhvr>
                                        <p:cTn id="93" dur="500" fill="hold"/>
                                        <p:tgtEl>
                                          <p:spTgt spid="27"/>
                                        </p:tgtEl>
                                        <p:attrNameLst>
                                          <p:attrName>ppt_x</p:attrName>
                                        </p:attrNameLst>
                                      </p:cBhvr>
                                      <p:tavLst>
                                        <p:tav tm="0">
                                          <p:val>
                                            <p:strVal val="#ppt_x"/>
                                          </p:val>
                                        </p:tav>
                                        <p:tav tm="100000">
                                          <p:val>
                                            <p:strVal val="#ppt_x"/>
                                          </p:val>
                                        </p:tav>
                                      </p:tavLst>
                                    </p:anim>
                                    <p:anim calcmode="lin" valueType="num">
                                      <p:cBhvr>
                                        <p:cTn id="94" dur="5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fade">
                                      <p:cBhvr>
                                        <p:cTn id="99" dur="500"/>
                                        <p:tgtEl>
                                          <p:spTgt spid="41"/>
                                        </p:tgtEl>
                                      </p:cBhvr>
                                    </p:animEffect>
                                  </p:childTnLst>
                                </p:cTn>
                              </p:par>
                            </p:childTnLst>
                          </p:cTn>
                        </p:par>
                      </p:childTnLst>
                    </p:cTn>
                  </p:par>
                  <p:par>
                    <p:cTn id="100" fill="hold">
                      <p:stCondLst>
                        <p:cond delay="indefinite"/>
                      </p:stCondLst>
                      <p:childTnLst>
                        <p:par>
                          <p:cTn id="101" fill="hold">
                            <p:stCondLst>
                              <p:cond delay="0"/>
                            </p:stCondLst>
                            <p:childTnLst>
                              <p:par>
                                <p:cTn id="102" presetID="47" presetClass="entr" presetSubtype="0" fill="hold" nodeType="click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500"/>
                                        <p:tgtEl>
                                          <p:spTgt spid="30"/>
                                        </p:tgtEl>
                                      </p:cBhvr>
                                    </p:animEffect>
                                    <p:anim calcmode="lin" valueType="num">
                                      <p:cBhvr>
                                        <p:cTn id="105" dur="500" fill="hold"/>
                                        <p:tgtEl>
                                          <p:spTgt spid="30"/>
                                        </p:tgtEl>
                                        <p:attrNameLst>
                                          <p:attrName>ppt_x</p:attrName>
                                        </p:attrNameLst>
                                      </p:cBhvr>
                                      <p:tavLst>
                                        <p:tav tm="0">
                                          <p:val>
                                            <p:strVal val="#ppt_x"/>
                                          </p:val>
                                        </p:tav>
                                        <p:tav tm="100000">
                                          <p:val>
                                            <p:strVal val="#ppt_x"/>
                                          </p:val>
                                        </p:tav>
                                      </p:tavLst>
                                    </p:anim>
                                    <p:anim calcmode="lin" valueType="num">
                                      <p:cBhvr>
                                        <p:cTn id="106" dur="5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42"/>
                                        </p:tgtEl>
                                        <p:attrNameLst>
                                          <p:attrName>style.visibility</p:attrName>
                                        </p:attrNameLst>
                                      </p:cBhvr>
                                      <p:to>
                                        <p:strVal val="visible"/>
                                      </p:to>
                                    </p:set>
                                    <p:animEffect transition="in" filter="fade">
                                      <p:cBhvr>
                                        <p:cTn id="111" dur="500"/>
                                        <p:tgtEl>
                                          <p:spTgt spid="42"/>
                                        </p:tgtEl>
                                      </p:cBhvr>
                                    </p:animEffect>
                                  </p:childTnLst>
                                </p:cTn>
                              </p:par>
                            </p:childTnLst>
                          </p:cTn>
                        </p:par>
                      </p:childTnLst>
                    </p:cTn>
                  </p:par>
                  <p:par>
                    <p:cTn id="112" fill="hold">
                      <p:stCondLst>
                        <p:cond delay="indefinite"/>
                      </p:stCondLst>
                      <p:childTnLst>
                        <p:par>
                          <p:cTn id="113" fill="hold">
                            <p:stCondLst>
                              <p:cond delay="0"/>
                            </p:stCondLst>
                            <p:childTnLst>
                              <p:par>
                                <p:cTn id="114" presetID="47" presetClass="entr" presetSubtype="0" fill="hold" nodeType="clickEffect">
                                  <p:stCondLst>
                                    <p:cond delay="0"/>
                                  </p:stCondLst>
                                  <p:childTnLst>
                                    <p:set>
                                      <p:cBhvr>
                                        <p:cTn id="115" dur="1" fill="hold">
                                          <p:stCondLst>
                                            <p:cond delay="0"/>
                                          </p:stCondLst>
                                        </p:cTn>
                                        <p:tgtEl>
                                          <p:spTgt spid="33"/>
                                        </p:tgtEl>
                                        <p:attrNameLst>
                                          <p:attrName>style.visibility</p:attrName>
                                        </p:attrNameLst>
                                      </p:cBhvr>
                                      <p:to>
                                        <p:strVal val="visible"/>
                                      </p:to>
                                    </p:set>
                                    <p:animEffect transition="in" filter="fade">
                                      <p:cBhvr>
                                        <p:cTn id="116" dur="500"/>
                                        <p:tgtEl>
                                          <p:spTgt spid="33"/>
                                        </p:tgtEl>
                                      </p:cBhvr>
                                    </p:animEffect>
                                    <p:anim calcmode="lin" valueType="num">
                                      <p:cBhvr>
                                        <p:cTn id="117" dur="500" fill="hold"/>
                                        <p:tgtEl>
                                          <p:spTgt spid="33"/>
                                        </p:tgtEl>
                                        <p:attrNameLst>
                                          <p:attrName>ppt_x</p:attrName>
                                        </p:attrNameLst>
                                      </p:cBhvr>
                                      <p:tavLst>
                                        <p:tav tm="0">
                                          <p:val>
                                            <p:strVal val="#ppt_x"/>
                                          </p:val>
                                        </p:tav>
                                        <p:tav tm="100000">
                                          <p:val>
                                            <p:strVal val="#ppt_x"/>
                                          </p:val>
                                        </p:tav>
                                      </p:tavLst>
                                    </p:anim>
                                    <p:anim calcmode="lin" valueType="num">
                                      <p:cBhvr>
                                        <p:cTn id="118" dur="5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43"/>
                                        </p:tgtEl>
                                        <p:attrNameLst>
                                          <p:attrName>style.visibility</p:attrName>
                                        </p:attrNameLst>
                                      </p:cBhvr>
                                      <p:to>
                                        <p:strVal val="visible"/>
                                      </p:to>
                                    </p:set>
                                    <p:animEffect transition="in" filter="fade">
                                      <p:cBhvr>
                                        <p:cTn id="12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p:bldP spid="36" grpId="0"/>
      <p:bldP spid="37" grpId="0"/>
      <p:bldP spid="38" grpId="0"/>
      <p:bldP spid="39" grpId="0"/>
      <p:bldP spid="40" grpId="0"/>
      <p:bldP spid="41" grpId="0"/>
      <p:bldP spid="42"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60580" y="1456085"/>
            <a:ext cx="5737591" cy="3742436"/>
            <a:chOff x="4019045" y="2100236"/>
            <a:chExt cx="4153914" cy="2709457"/>
          </a:xfrm>
        </p:grpSpPr>
        <p:sp>
          <p:nvSpPr>
            <p:cNvPr id="31" name="PA_圆角矩形 1"/>
            <p:cNvSpPr/>
            <p:nvPr>
              <p:custDataLst>
                <p:tags r:id="rId1"/>
              </p:custDataLst>
            </p:nvPr>
          </p:nvSpPr>
          <p:spPr>
            <a:xfrm>
              <a:off x="4019045" y="3312308"/>
              <a:ext cx="4153914" cy="91967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949" tIns="34474" rIns="68949" bIns="34474"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sym typeface="Arial" panose="020B0604020202020204" pitchFamily="34" charset="0"/>
              </a:endParaRPr>
            </a:p>
          </p:txBody>
        </p:sp>
        <p:sp>
          <p:nvSpPr>
            <p:cNvPr id="32" name="PA_椭圆 2"/>
            <p:cNvSpPr/>
            <p:nvPr>
              <p:custDataLst>
                <p:tags r:id="rId2"/>
              </p:custDataLst>
            </p:nvPr>
          </p:nvSpPr>
          <p:spPr>
            <a:xfrm>
              <a:off x="5612246" y="2100236"/>
              <a:ext cx="967512" cy="96751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17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02</a:t>
              </a:r>
              <a:endParaRPr kumimoji="0" lang="zh-CN" altLang="en-US" sz="417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3" name="PA_MH_Entry_1"/>
            <p:cNvSpPr/>
            <p:nvPr>
              <p:custDataLst>
                <p:tags r:id="rId3"/>
              </p:custDataLst>
            </p:nvPr>
          </p:nvSpPr>
          <p:spPr>
            <a:xfrm>
              <a:off x="4190036" y="3527039"/>
              <a:ext cx="3889094" cy="49021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lgn="ctr">
                <a:defRPr/>
              </a:pPr>
              <a:r>
                <a:rPr lang="zh-CN" altLang="en-US" sz="4400" b="1" dirty="0">
                  <a:solidFill>
                    <a:prstClr val="white"/>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添加标题</a:t>
              </a:r>
              <a:endParaRPr kumimoji="0" lang="zh-CN" altLang="en-US" sz="2000" b="0" i="0" u="none" strike="noStrike" kern="1200" cap="none" spc="0" normalizeH="0" baseline="0" noProof="0" dirty="0">
                <a:ln>
                  <a:noFill/>
                </a:ln>
                <a:solidFill>
                  <a:prstClr val="white"/>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4" name="PA_文本框 11"/>
            <p:cNvSpPr txBox="1"/>
            <p:nvPr>
              <p:custDataLst>
                <p:tags r:id="rId4"/>
              </p:custDataLst>
            </p:nvPr>
          </p:nvSpPr>
          <p:spPr>
            <a:xfrm>
              <a:off x="6387172" y="4406099"/>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5" name="PA_文本框 11"/>
            <p:cNvSpPr txBox="1"/>
            <p:nvPr>
              <p:custDataLst>
                <p:tags r:id="rId5"/>
              </p:custDataLst>
            </p:nvPr>
          </p:nvSpPr>
          <p:spPr>
            <a:xfrm>
              <a:off x="4708428" y="4406099"/>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6" name="PA_文本框 11"/>
            <p:cNvSpPr txBox="1"/>
            <p:nvPr>
              <p:custDataLst>
                <p:tags r:id="rId6"/>
              </p:custDataLst>
            </p:nvPr>
          </p:nvSpPr>
          <p:spPr>
            <a:xfrm>
              <a:off x="6387172" y="4661747"/>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7" name="PA_文本框 11"/>
            <p:cNvSpPr txBox="1"/>
            <p:nvPr>
              <p:custDataLst>
                <p:tags r:id="rId7"/>
              </p:custDataLst>
            </p:nvPr>
          </p:nvSpPr>
          <p:spPr>
            <a:xfrm>
              <a:off x="4708428" y="4661747"/>
              <a:ext cx="1093698" cy="147946"/>
            </a:xfrm>
            <a:prstGeom prst="rect">
              <a:avLst/>
            </a:prstGeom>
            <a:noFill/>
          </p:spPr>
          <p:txBody>
            <a:bodyPr wrap="none" lIns="0" tIns="0" rIns="0" bIns="0" rtlCol="0">
              <a:spAutoFit/>
            </a:bodyPr>
            <a:lstStyle/>
            <a:p>
              <a:pPr marL="162560" marR="0" lvl="1" indent="-162560" algn="ctr"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添加相关标题文字</a:t>
              </a:r>
              <a:endParaRPr kumimoji="0" lang="en-US" altLang="zh-CN" sz="1330" b="0" i="0" u="none" strike="noStrike" kern="1200" cap="none" spc="0" normalizeH="0" baseline="0" noProof="0" dirty="0">
                <a:ln>
                  <a:noFill/>
                </a:ln>
                <a:solidFill>
                  <a:prstClr val="white">
                    <a:lumMod val="65000"/>
                  </a:prstClr>
                </a:solidFill>
                <a:effectLst/>
                <a:uLnTx/>
                <a:uFillTx/>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143495" y="2007801"/>
            <a:ext cx="5547866" cy="4443528"/>
            <a:chOff x="960683" y="1648780"/>
            <a:chExt cx="6099913" cy="4885687"/>
          </a:xfrm>
        </p:grpSpPr>
        <p:cxnSp>
          <p:nvCxnSpPr>
            <p:cNvPr id="11" name="直接连接符 10"/>
            <p:cNvCxnSpPr/>
            <p:nvPr/>
          </p:nvCxnSpPr>
          <p:spPr>
            <a:xfrm>
              <a:off x="7060596" y="1648780"/>
              <a:ext cx="0" cy="4885687"/>
            </a:xfrm>
            <a:prstGeom prst="line">
              <a:avLst/>
            </a:prstGeom>
            <a:ln w="3175">
              <a:solidFill>
                <a:srgbClr val="60798D"/>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960683" y="1657883"/>
              <a:ext cx="5643646" cy="4876584"/>
              <a:chOff x="1535417" y="1526117"/>
              <a:chExt cx="5212200" cy="4503778"/>
            </a:xfrm>
          </p:grpSpPr>
          <p:sp>
            <p:nvSpPr>
              <p:cNvPr id="13" name="Rectangle 3"/>
              <p:cNvSpPr/>
              <p:nvPr/>
            </p:nvSpPr>
            <p:spPr>
              <a:xfrm>
                <a:off x="1535417" y="5140785"/>
                <a:ext cx="5212200" cy="889110"/>
              </a:xfrm>
              <a:prstGeom prst="rect">
                <a:avLst/>
              </a:prstGeom>
              <a:solidFill>
                <a:srgbClr val="60798D"/>
              </a:solidFill>
              <a:ln>
                <a:noFill/>
              </a:ln>
              <a:effectLst/>
            </p:spPr>
            <p:style>
              <a:lnRef idx="1">
                <a:schemeClr val="accent1"/>
              </a:lnRef>
              <a:fillRef idx="3">
                <a:schemeClr val="accent1"/>
              </a:fillRef>
              <a:effectRef idx="2">
                <a:schemeClr val="accent1"/>
              </a:effectRef>
              <a:fontRef idx="minor">
                <a:schemeClr val="lt1"/>
              </a:fontRef>
            </p:style>
            <p:txBody>
              <a:bodyPr lIns="96392" tIns="48195" rIns="96392" bIns="48195" rtlCol="0" anchor="ctr"/>
              <a:lstStyle/>
              <a:p>
                <a:pPr algn="ctr"/>
                <a:endParaRPr lang="en-US" sz="1685" dirty="0">
                  <a:latin typeface="+mn-ea"/>
                </a:endParaRPr>
              </a:p>
            </p:txBody>
          </p:sp>
          <p:sp>
            <p:nvSpPr>
              <p:cNvPr id="15" name="Subtitle 2"/>
              <p:cNvSpPr txBox="1"/>
              <p:nvPr/>
            </p:nvSpPr>
            <p:spPr>
              <a:xfrm>
                <a:off x="1901044" y="5357330"/>
                <a:ext cx="4480946" cy="645460"/>
              </a:xfrm>
              <a:prstGeom prst="rect">
                <a:avLst/>
              </a:prstGeom>
            </p:spPr>
            <p:txBody>
              <a:bodyPr vert="horz" lIns="96392" tIns="48195" rIns="96392" bIns="48195" rtlCol="0">
                <a:no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just">
                  <a:buNone/>
                </a:pPr>
                <a:r>
                  <a:rPr lang="zh-CN" altLang="en-US" sz="1200" dirty="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mn-lt"/>
                  </a:rPr>
                  <a:t>点击输入简要的文字介绍，文字内容需概括精炼，不用多余的文字修饰，言简意赅的说明分项内容</a:t>
                </a:r>
                <a:r>
                  <a:rPr lang="en-US" altLang="zh-CN" sz="1200" dirty="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mn-lt"/>
                  </a:rPr>
                  <a:t>..........</a:t>
                </a:r>
                <a:endParaRPr lang="zh-CN" altLang="en-US" sz="1200" dirty="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sp>
            <p:nvSpPr>
              <p:cNvPr id="16" name="Rectangle 3"/>
              <p:cNvSpPr/>
              <p:nvPr/>
            </p:nvSpPr>
            <p:spPr>
              <a:xfrm>
                <a:off x="1535417" y="1526117"/>
                <a:ext cx="5212200" cy="3584715"/>
              </a:xfrm>
              <a:prstGeom prst="rect">
                <a:avLst/>
              </a:prstGeom>
              <a:pattFill prst="pct5">
                <a:fgClr>
                  <a:srgbClr val="E7A76A"/>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lIns="96392" tIns="48195" rIns="96392" bIns="48195" rtlCol="0" anchor="ctr"/>
              <a:lstStyle/>
              <a:p>
                <a:pPr algn="ctr"/>
                <a:endParaRPr lang="en-US" sz="1685" dirty="0">
                  <a:latin typeface="+mn-ea"/>
                </a:endParaRPr>
              </a:p>
            </p:txBody>
          </p:sp>
        </p:grpSp>
      </p:grpSp>
      <p:sp>
        <p:nvSpPr>
          <p:cNvPr id="17" name="圆角矩形 44"/>
          <p:cNvSpPr/>
          <p:nvPr/>
        </p:nvSpPr>
        <p:spPr bwMode="auto">
          <a:xfrm>
            <a:off x="7278874" y="5093515"/>
            <a:ext cx="4592929" cy="872167"/>
          </a:xfrm>
          <a:prstGeom prst="roundRect">
            <a:avLst>
              <a:gd name="adj" fmla="val 7848"/>
            </a:avLst>
          </a:prstGeom>
          <a:solidFill>
            <a:srgbClr val="60798D"/>
          </a:solidFill>
          <a:ln w="9525" cap="flat" cmpd="sng" algn="ctr">
            <a:noFill/>
            <a:prstDash val="solid"/>
            <a:round/>
            <a:headEnd type="none" w="med" len="med"/>
            <a:tailEnd type="none" w="med" len="med"/>
          </a:ln>
          <a:effectLst/>
        </p:spPr>
        <p:txBody>
          <a:bodyPr vert="horz" wrap="square" lIns="96413" tIns="48207" rIns="96413" bIns="48207" numCol="1" rtlCol="0" anchor="t" anchorCtr="0" compatLnSpc="1"/>
          <a:lstStyle/>
          <a:p>
            <a:pPr marL="0" lvl="2" indent="0" defTabSz="963930" fontAlgn="auto">
              <a:spcBef>
                <a:spcPts val="0"/>
              </a:spcBef>
              <a:spcAft>
                <a:spcPts val="0"/>
              </a:spcAft>
              <a:defRPr/>
            </a:pPr>
            <a:endParaRPr lang="zh-CN" altLang="en-US" sz="1475" kern="0" dirty="0">
              <a:solidFill>
                <a:srgbClr val="C4261D"/>
              </a:solidFill>
              <a:latin typeface="宋体" panose="02010600030101010101" pitchFamily="2" charset="-122"/>
            </a:endParaRPr>
          </a:p>
        </p:txBody>
      </p:sp>
      <p:sp>
        <p:nvSpPr>
          <p:cNvPr id="18" name="矩形 87"/>
          <p:cNvSpPr>
            <a:spLocks noChangeArrowheads="1"/>
          </p:cNvSpPr>
          <p:nvPr/>
        </p:nvSpPr>
        <p:spPr bwMode="auto">
          <a:xfrm>
            <a:off x="7392292" y="5268469"/>
            <a:ext cx="4487882" cy="481670"/>
          </a:xfrm>
          <a:prstGeom prst="rect">
            <a:avLst/>
          </a:prstGeom>
          <a:solidFill>
            <a:srgbClr val="60798D"/>
          </a:solidFill>
          <a:ln w="9525">
            <a:noFill/>
            <a:miter lim="800000"/>
          </a:ln>
        </p:spPr>
        <p:txBody>
          <a:bodyPr wrap="square">
            <a:spAutoFit/>
          </a:bodyPr>
          <a:lstStyle/>
          <a:p>
            <a:pPr eaLnBrk="0" fontAlgn="ctr" hangingPunct="0">
              <a:buClr>
                <a:srgbClr val="FF0000"/>
              </a:buClr>
              <a:buSzPct val="70000"/>
            </a:pPr>
            <a:r>
              <a:rPr lang="zh-CN" altLang="en-US" sz="1265" b="1" dirty="0">
                <a:solidFill>
                  <a:srgbClr val="F8F8F8"/>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r>
              <a:rPr lang="zh-CN" altLang="en-US" sz="1265" dirty="0">
                <a:solidFill>
                  <a:srgbClr val="F8F8F8"/>
                </a:solidFill>
                <a:latin typeface="阿里巴巴普惠体 R" panose="00020600040101010101" charset="-122"/>
                <a:ea typeface="阿里巴巴普惠体 R" panose="00020600040101010101" charset="-122"/>
                <a:cs typeface="阿里巴巴普惠体 R" panose="00020600040101010101" charset="-122"/>
              </a:rPr>
              <a:t>：您的文字内容您的文字内容您的文字内容您的文字内容您的文字内容您的文字内容您的文字内容</a:t>
            </a:r>
          </a:p>
        </p:txBody>
      </p:sp>
      <p:sp>
        <p:nvSpPr>
          <p:cNvPr id="19" name="圆角矩形 48"/>
          <p:cNvSpPr/>
          <p:nvPr/>
        </p:nvSpPr>
        <p:spPr bwMode="auto">
          <a:xfrm>
            <a:off x="7278873" y="3826982"/>
            <a:ext cx="4592929" cy="872167"/>
          </a:xfrm>
          <a:prstGeom prst="roundRect">
            <a:avLst>
              <a:gd name="adj" fmla="val 7848"/>
            </a:avLst>
          </a:prstGeom>
          <a:solidFill>
            <a:srgbClr val="60798D"/>
          </a:solidFill>
          <a:ln w="9525" cap="flat" cmpd="sng" algn="ctr">
            <a:noFill/>
            <a:prstDash val="solid"/>
            <a:round/>
            <a:headEnd type="none" w="med" len="med"/>
            <a:tailEnd type="none" w="med" len="med"/>
          </a:ln>
          <a:effectLst/>
        </p:spPr>
        <p:txBody>
          <a:bodyPr vert="horz" wrap="square" lIns="96413" tIns="48207" rIns="96413" bIns="48207" numCol="1" rtlCol="0" anchor="t" anchorCtr="0" compatLnSpc="1"/>
          <a:lstStyle/>
          <a:p>
            <a:pPr marL="0" lvl="2" indent="0" defTabSz="963930" fontAlgn="auto">
              <a:spcBef>
                <a:spcPts val="0"/>
              </a:spcBef>
              <a:spcAft>
                <a:spcPts val="0"/>
              </a:spcAft>
              <a:defRPr/>
            </a:pPr>
            <a:endParaRPr lang="zh-CN" altLang="en-US" sz="1475" kern="0" dirty="0">
              <a:solidFill>
                <a:srgbClr val="C4261D"/>
              </a:solidFill>
              <a:latin typeface="宋体" panose="02010600030101010101" pitchFamily="2" charset="-122"/>
            </a:endParaRPr>
          </a:p>
        </p:txBody>
      </p:sp>
      <p:sp>
        <p:nvSpPr>
          <p:cNvPr id="20" name="矩形 87"/>
          <p:cNvSpPr>
            <a:spLocks noChangeArrowheads="1"/>
          </p:cNvSpPr>
          <p:nvPr/>
        </p:nvSpPr>
        <p:spPr bwMode="auto">
          <a:xfrm>
            <a:off x="7379331" y="4055163"/>
            <a:ext cx="4325279" cy="481670"/>
          </a:xfrm>
          <a:prstGeom prst="rect">
            <a:avLst/>
          </a:prstGeom>
          <a:solidFill>
            <a:srgbClr val="60798D"/>
          </a:solidFill>
          <a:ln w="9525">
            <a:noFill/>
            <a:miter lim="800000"/>
          </a:ln>
        </p:spPr>
        <p:txBody>
          <a:bodyPr wrap="square">
            <a:spAutoFit/>
          </a:bodyPr>
          <a:lstStyle/>
          <a:p>
            <a:pPr eaLnBrk="0" fontAlgn="ctr" hangingPunct="0">
              <a:buClr>
                <a:srgbClr val="FF0000"/>
              </a:buClr>
              <a:buSzPct val="70000"/>
            </a:pPr>
            <a:r>
              <a:rPr lang="zh-CN" altLang="en-US" sz="1265" b="1" dirty="0">
                <a:solidFill>
                  <a:srgbClr val="F8F8F8"/>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r>
              <a:rPr lang="zh-CN" altLang="en-US" sz="1265" dirty="0">
                <a:solidFill>
                  <a:srgbClr val="F8F8F8"/>
                </a:solidFill>
                <a:latin typeface="阿里巴巴普惠体 R" panose="00020600040101010101" charset="-122"/>
                <a:ea typeface="阿里巴巴普惠体 R" panose="00020600040101010101" charset="-122"/>
                <a:cs typeface="阿里巴巴普惠体 R" panose="00020600040101010101" charset="-122"/>
              </a:rPr>
              <a:t>：您的文字内容您的文字内容您的文字内容您的文字内容您的文字内容您的文字内容您的文字内容</a:t>
            </a:r>
          </a:p>
        </p:txBody>
      </p:sp>
      <p:sp>
        <p:nvSpPr>
          <p:cNvPr id="21" name="圆角矩形 50"/>
          <p:cNvSpPr/>
          <p:nvPr/>
        </p:nvSpPr>
        <p:spPr bwMode="auto">
          <a:xfrm>
            <a:off x="7278874" y="2612194"/>
            <a:ext cx="4592929" cy="872167"/>
          </a:xfrm>
          <a:prstGeom prst="roundRect">
            <a:avLst>
              <a:gd name="adj" fmla="val 7848"/>
            </a:avLst>
          </a:prstGeom>
          <a:solidFill>
            <a:srgbClr val="60798D"/>
          </a:solidFill>
          <a:ln w="9525" cap="flat" cmpd="sng" algn="ctr">
            <a:noFill/>
            <a:prstDash val="solid"/>
            <a:round/>
            <a:headEnd type="none" w="med" len="med"/>
            <a:tailEnd type="none" w="med" len="med"/>
          </a:ln>
          <a:effectLst/>
        </p:spPr>
        <p:txBody>
          <a:bodyPr vert="horz" wrap="square" lIns="96413" tIns="48207" rIns="96413" bIns="48207" numCol="1" rtlCol="0" anchor="t" anchorCtr="0" compatLnSpc="1"/>
          <a:lstStyle/>
          <a:p>
            <a:pPr marL="0" lvl="2" indent="0" defTabSz="963930" fontAlgn="auto">
              <a:spcBef>
                <a:spcPts val="0"/>
              </a:spcBef>
              <a:spcAft>
                <a:spcPts val="0"/>
              </a:spcAft>
              <a:defRPr/>
            </a:pPr>
            <a:endParaRPr lang="zh-CN" altLang="en-US" sz="1475" kern="0" dirty="0">
              <a:solidFill>
                <a:srgbClr val="C4261D"/>
              </a:solidFill>
              <a:latin typeface="宋体" panose="02010600030101010101" pitchFamily="2" charset="-122"/>
            </a:endParaRPr>
          </a:p>
        </p:txBody>
      </p:sp>
      <p:sp>
        <p:nvSpPr>
          <p:cNvPr id="22" name="矩形 87"/>
          <p:cNvSpPr>
            <a:spLocks noChangeArrowheads="1"/>
          </p:cNvSpPr>
          <p:nvPr/>
        </p:nvSpPr>
        <p:spPr bwMode="auto">
          <a:xfrm>
            <a:off x="7453524" y="2786536"/>
            <a:ext cx="4256563" cy="481670"/>
          </a:xfrm>
          <a:prstGeom prst="rect">
            <a:avLst/>
          </a:prstGeom>
          <a:solidFill>
            <a:srgbClr val="60798D"/>
          </a:solidFill>
          <a:ln w="9525">
            <a:noFill/>
            <a:miter lim="800000"/>
          </a:ln>
        </p:spPr>
        <p:txBody>
          <a:bodyPr wrap="square">
            <a:spAutoFit/>
          </a:bodyPr>
          <a:lstStyle/>
          <a:p>
            <a:pPr eaLnBrk="0" fontAlgn="ctr" hangingPunct="0">
              <a:buClr>
                <a:srgbClr val="FF0000"/>
              </a:buClr>
              <a:buSzPct val="70000"/>
            </a:pPr>
            <a:r>
              <a:rPr lang="zh-CN" altLang="en-US" sz="1265" b="1" dirty="0">
                <a:solidFill>
                  <a:srgbClr val="F8F8F8"/>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r>
              <a:rPr lang="zh-CN" altLang="en-US" sz="1265" dirty="0">
                <a:solidFill>
                  <a:srgbClr val="F8F8F8"/>
                </a:solidFill>
                <a:latin typeface="阿里巴巴普惠体 R" panose="00020600040101010101" charset="-122"/>
                <a:ea typeface="阿里巴巴普惠体 R" panose="00020600040101010101" charset="-122"/>
                <a:cs typeface="阿里巴巴普惠体 R" panose="00020600040101010101" charset="-122"/>
              </a:rPr>
              <a:t>：您的文字内容您的文字内容您的文字内容您的文字内容您的文字内容您的文字内容您的文字内容</a:t>
            </a:r>
          </a:p>
        </p:txBody>
      </p:sp>
      <p:grpSp>
        <p:nvGrpSpPr>
          <p:cNvPr id="23" name="组合 22"/>
          <p:cNvGrpSpPr/>
          <p:nvPr/>
        </p:nvGrpSpPr>
        <p:grpSpPr>
          <a:xfrm>
            <a:off x="756551" y="447973"/>
            <a:ext cx="11433464" cy="769044"/>
            <a:chOff x="-2655131" y="549892"/>
            <a:chExt cx="10843722" cy="729376"/>
          </a:xfrm>
        </p:grpSpPr>
        <p:sp>
          <p:nvSpPr>
            <p:cNvPr id="24" name="矩形 23"/>
            <p:cNvSpPr/>
            <p:nvPr/>
          </p:nvSpPr>
          <p:spPr>
            <a:xfrm>
              <a:off x="4191718" y="939542"/>
              <a:ext cx="3996873" cy="45719"/>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latin typeface="宋体" panose="02010600030101010101" pitchFamily="2" charset="-122"/>
                <a:ea typeface="宋体" panose="02010600030101010101" pitchFamily="2" charset="-122"/>
              </a:endParaRPr>
            </a:p>
          </p:txBody>
        </p:sp>
        <p:sp>
          <p:nvSpPr>
            <p:cNvPr id="25" name="TextBox 8"/>
            <p:cNvSpPr txBox="1">
              <a:spLocks noChangeArrowheads="1"/>
            </p:cNvSpPr>
            <p:nvPr/>
          </p:nvSpPr>
          <p:spPr bwMode="auto">
            <a:xfrm>
              <a:off x="1138419" y="549892"/>
              <a:ext cx="3255323" cy="4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3375" b="1" dirty="0">
                  <a:solidFill>
                    <a:srgbClr val="60798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点此添加标题</a:t>
              </a:r>
            </a:p>
          </p:txBody>
        </p:sp>
        <p:sp>
          <p:nvSpPr>
            <p:cNvPr id="26" name="TextBox 8"/>
            <p:cNvSpPr txBox="1">
              <a:spLocks noChangeArrowheads="1"/>
            </p:cNvSpPr>
            <p:nvPr/>
          </p:nvSpPr>
          <p:spPr bwMode="auto">
            <a:xfrm>
              <a:off x="1136263" y="1079194"/>
              <a:ext cx="3255323" cy="200074"/>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algn="ctr" eaLnBrk="1" hangingPunct="1"/>
              <a:r>
                <a:rPr lang="en-US" altLang="zh-CN" sz="137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CLICK TO ADD CAPTION TEXT</a:t>
              </a:r>
              <a:endParaRPr lang="zh-CN" altLang="en-US" sz="1370" dirty="0">
                <a:solidFill>
                  <a:schemeClr val="bg1">
                    <a:lumMod val="6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27" name="矩形 26"/>
            <p:cNvSpPr/>
            <p:nvPr/>
          </p:nvSpPr>
          <p:spPr>
            <a:xfrm>
              <a:off x="-2655131" y="939542"/>
              <a:ext cx="3996873" cy="45719"/>
            </a:xfrm>
            <a:prstGeom prst="rect">
              <a:avLst/>
            </a:prstGeom>
            <a:solidFill>
              <a:srgbClr val="607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300"/>
                                        <p:tgtEl>
                                          <p:spTgt spid="21"/>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left)">
                                      <p:cBhvr>
                                        <p:cTn id="16" dur="300"/>
                                        <p:tgtEl>
                                          <p:spTgt spid="22"/>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300"/>
                                        <p:tgtEl>
                                          <p:spTgt spid="2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300"/>
                                        <p:tgtEl>
                                          <p:spTgt spid="19"/>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300"/>
                                        <p:tgtEl>
                                          <p:spTgt spid="1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300"/>
                                        <p:tgtEl>
                                          <p:spTgt spid="17"/>
                                        </p:tgtEl>
                                      </p:cBhvr>
                                    </p:animEffect>
                                  </p:childTnLst>
                                </p:cTn>
                              </p:par>
                              <p:par>
                                <p:cTn id="31" presetID="16" presetClass="entr" presetSubtype="21"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barn(inVertical)">
                                      <p:cBhvr>
                                        <p:cTn id="3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flipH="1">
            <a:off x="653342" y="1384077"/>
            <a:ext cx="11671302" cy="4779454"/>
            <a:chOff x="820346" y="1272786"/>
            <a:chExt cx="7568078" cy="3099164"/>
          </a:xfrm>
          <a:solidFill>
            <a:srgbClr val="60798D"/>
          </a:solidFill>
        </p:grpSpPr>
        <p:grpSp>
          <p:nvGrpSpPr>
            <p:cNvPr id="11" name="组合 10"/>
            <p:cNvGrpSpPr/>
            <p:nvPr/>
          </p:nvGrpSpPr>
          <p:grpSpPr>
            <a:xfrm>
              <a:off x="820346" y="1272786"/>
              <a:ext cx="4889835" cy="3099164"/>
              <a:chOff x="819150" y="1514022"/>
              <a:chExt cx="7134226" cy="4521653"/>
            </a:xfrm>
            <a:grpFill/>
          </p:grpSpPr>
          <p:sp>
            <p:nvSpPr>
              <p:cNvPr id="20" name="圆角矩形 20"/>
              <p:cNvSpPr/>
              <p:nvPr/>
            </p:nvSpPr>
            <p:spPr>
              <a:xfrm>
                <a:off x="2793015" y="1514022"/>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1" name="圆角矩形 21"/>
              <p:cNvSpPr/>
              <p:nvPr/>
            </p:nvSpPr>
            <p:spPr>
              <a:xfrm>
                <a:off x="5555265" y="2485570"/>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2" name="圆角矩形 22"/>
              <p:cNvSpPr/>
              <p:nvPr/>
            </p:nvSpPr>
            <p:spPr>
              <a:xfrm>
                <a:off x="6441091" y="3438072"/>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3" name="圆角矩形 23"/>
              <p:cNvSpPr/>
              <p:nvPr/>
            </p:nvSpPr>
            <p:spPr>
              <a:xfrm>
                <a:off x="4678965" y="3438072"/>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4" name="圆角矩形 24"/>
              <p:cNvSpPr/>
              <p:nvPr/>
            </p:nvSpPr>
            <p:spPr>
              <a:xfrm>
                <a:off x="2793014" y="3438072"/>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5" name="圆角矩形 25"/>
              <p:cNvSpPr/>
              <p:nvPr/>
            </p:nvSpPr>
            <p:spPr>
              <a:xfrm>
                <a:off x="1040415" y="3438072"/>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6" name="圆角矩形 26"/>
              <p:cNvSpPr/>
              <p:nvPr/>
            </p:nvSpPr>
            <p:spPr>
              <a:xfrm>
                <a:off x="1040414" y="4185784"/>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7" name="圆角矩形 27"/>
              <p:cNvSpPr/>
              <p:nvPr/>
            </p:nvSpPr>
            <p:spPr>
              <a:xfrm>
                <a:off x="1040413" y="4933497"/>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8" name="圆角矩形 28"/>
              <p:cNvSpPr/>
              <p:nvPr/>
            </p:nvSpPr>
            <p:spPr>
              <a:xfrm>
                <a:off x="4678965" y="4132490"/>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29" name="圆角矩形 29"/>
              <p:cNvSpPr/>
              <p:nvPr/>
            </p:nvSpPr>
            <p:spPr>
              <a:xfrm>
                <a:off x="4678964" y="4826908"/>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sp>
            <p:nvSpPr>
              <p:cNvPr id="30" name="圆角矩形 30"/>
              <p:cNvSpPr/>
              <p:nvPr/>
            </p:nvSpPr>
            <p:spPr>
              <a:xfrm>
                <a:off x="4678964" y="5521325"/>
                <a:ext cx="1512285" cy="514350"/>
              </a:xfrm>
              <a:prstGeom prst="roundRect">
                <a:avLst/>
              </a:prstGeom>
              <a:grpFill/>
              <a:ln w="25400" cap="flat" cmpd="sng" algn="ctr">
                <a:noFill/>
                <a:prstDash val="solid"/>
              </a:ln>
              <a:effectLst/>
            </p:spPr>
            <p:txBody>
              <a:bodyPr rtlCol="0" anchor="ctr"/>
              <a:lstStyle/>
              <a:p>
                <a:pPr algn="ctr" defTabSz="963930" fontAlgn="auto">
                  <a:spcBef>
                    <a:spcPts val="0"/>
                  </a:spcBef>
                  <a:spcAft>
                    <a:spcPts val="0"/>
                  </a:spcAft>
                  <a:defRPr/>
                </a:pPr>
                <a:r>
                  <a:rPr lang="zh-CN" altLang="en-US" sz="2110" kern="0" dirty="0">
                    <a:solidFill>
                      <a:srgbClr val="FFFFFF"/>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p>
            </p:txBody>
          </p:sp>
          <p:cxnSp>
            <p:nvCxnSpPr>
              <p:cNvPr id="31" name="直接连接符 30"/>
              <p:cNvCxnSpPr>
                <a:stCxn id="20" idx="2"/>
                <a:endCxn id="24" idx="0"/>
              </p:cNvCxnSpPr>
              <p:nvPr/>
            </p:nvCxnSpPr>
            <p:spPr>
              <a:xfrm flipH="1">
                <a:off x="3549157" y="2028372"/>
                <a:ext cx="1" cy="1409700"/>
              </a:xfrm>
              <a:prstGeom prst="line">
                <a:avLst/>
              </a:prstGeom>
              <a:grpFill/>
              <a:ln w="9525" cap="flat" cmpd="sng" algn="ctr">
                <a:solidFill>
                  <a:schemeClr val="bg1">
                    <a:lumMod val="50000"/>
                  </a:schemeClr>
                </a:solidFill>
                <a:prstDash val="solid"/>
              </a:ln>
              <a:effectLst/>
            </p:spPr>
          </p:cxnSp>
          <p:cxnSp>
            <p:nvCxnSpPr>
              <p:cNvPr id="32" name="直接连接符 31"/>
              <p:cNvCxnSpPr/>
              <p:nvPr/>
            </p:nvCxnSpPr>
            <p:spPr>
              <a:xfrm flipH="1">
                <a:off x="1796555" y="2999920"/>
                <a:ext cx="1752602" cy="0"/>
              </a:xfrm>
              <a:prstGeom prst="line">
                <a:avLst/>
              </a:prstGeom>
              <a:grpFill/>
              <a:ln w="9525" cap="flat" cmpd="sng" algn="ctr">
                <a:solidFill>
                  <a:schemeClr val="bg1">
                    <a:lumMod val="50000"/>
                  </a:schemeClr>
                </a:solidFill>
                <a:prstDash val="solid"/>
              </a:ln>
              <a:effectLst/>
            </p:spPr>
          </p:cxnSp>
          <p:cxnSp>
            <p:nvCxnSpPr>
              <p:cNvPr id="33" name="直接连接符 32"/>
              <p:cNvCxnSpPr>
                <a:endCxn id="25" idx="0"/>
              </p:cNvCxnSpPr>
              <p:nvPr/>
            </p:nvCxnSpPr>
            <p:spPr>
              <a:xfrm>
                <a:off x="1796555" y="2999920"/>
                <a:ext cx="3" cy="438152"/>
              </a:xfrm>
              <a:prstGeom prst="line">
                <a:avLst/>
              </a:prstGeom>
              <a:grpFill/>
              <a:ln w="9525" cap="flat" cmpd="sng" algn="ctr">
                <a:solidFill>
                  <a:srgbClr val="49555F"/>
                </a:solidFill>
                <a:prstDash val="solid"/>
              </a:ln>
              <a:effectLst/>
            </p:spPr>
          </p:cxnSp>
          <p:cxnSp>
            <p:nvCxnSpPr>
              <p:cNvPr id="34" name="直接连接符 33"/>
              <p:cNvCxnSpPr>
                <a:endCxn id="21" idx="1"/>
              </p:cNvCxnSpPr>
              <p:nvPr/>
            </p:nvCxnSpPr>
            <p:spPr>
              <a:xfrm>
                <a:off x="3549156" y="2733222"/>
                <a:ext cx="2006109" cy="0"/>
              </a:xfrm>
              <a:prstGeom prst="line">
                <a:avLst/>
              </a:prstGeom>
              <a:grpFill/>
              <a:ln w="9525" cap="flat" cmpd="sng" algn="ctr">
                <a:solidFill>
                  <a:schemeClr val="bg1">
                    <a:lumMod val="50000"/>
                  </a:schemeClr>
                </a:solidFill>
                <a:prstDash val="solid"/>
              </a:ln>
              <a:effectLst/>
            </p:spPr>
          </p:cxnSp>
          <p:cxnSp>
            <p:nvCxnSpPr>
              <p:cNvPr id="35" name="直接连接符 34"/>
              <p:cNvCxnSpPr>
                <a:stCxn id="23" idx="0"/>
              </p:cNvCxnSpPr>
              <p:nvPr/>
            </p:nvCxnSpPr>
            <p:spPr>
              <a:xfrm flipH="1" flipV="1">
                <a:off x="5435106" y="3218996"/>
                <a:ext cx="2" cy="219076"/>
              </a:xfrm>
              <a:prstGeom prst="line">
                <a:avLst/>
              </a:prstGeom>
              <a:grpFill/>
              <a:ln w="9525" cap="flat" cmpd="sng" algn="ctr">
                <a:solidFill>
                  <a:schemeClr val="bg1">
                    <a:lumMod val="50000"/>
                  </a:schemeClr>
                </a:solidFill>
                <a:prstDash val="solid"/>
              </a:ln>
              <a:effectLst/>
            </p:spPr>
          </p:cxnSp>
          <p:cxnSp>
            <p:nvCxnSpPr>
              <p:cNvPr id="36" name="直接连接符 35"/>
              <p:cNvCxnSpPr/>
              <p:nvPr/>
            </p:nvCxnSpPr>
            <p:spPr>
              <a:xfrm flipH="1" flipV="1">
                <a:off x="7197233" y="3218996"/>
                <a:ext cx="2" cy="219076"/>
              </a:xfrm>
              <a:prstGeom prst="line">
                <a:avLst/>
              </a:prstGeom>
              <a:grpFill/>
              <a:ln w="9525" cap="flat" cmpd="sng" algn="ctr">
                <a:solidFill>
                  <a:schemeClr val="bg1">
                    <a:lumMod val="50000"/>
                  </a:schemeClr>
                </a:solidFill>
                <a:prstDash val="solid"/>
              </a:ln>
              <a:effectLst/>
            </p:spPr>
          </p:cxnSp>
          <p:cxnSp>
            <p:nvCxnSpPr>
              <p:cNvPr id="37" name="直接连接符 36"/>
              <p:cNvCxnSpPr/>
              <p:nvPr/>
            </p:nvCxnSpPr>
            <p:spPr>
              <a:xfrm>
                <a:off x="5435106" y="3218996"/>
                <a:ext cx="1762127" cy="0"/>
              </a:xfrm>
              <a:prstGeom prst="line">
                <a:avLst/>
              </a:prstGeom>
              <a:grpFill/>
              <a:ln w="9525" cap="flat" cmpd="sng" algn="ctr">
                <a:solidFill>
                  <a:schemeClr val="bg1">
                    <a:lumMod val="50000"/>
                  </a:schemeClr>
                </a:solidFill>
                <a:prstDash val="solid"/>
              </a:ln>
              <a:effectLst/>
            </p:spPr>
          </p:cxnSp>
          <p:cxnSp>
            <p:nvCxnSpPr>
              <p:cNvPr id="38" name="直接连接符 37"/>
              <p:cNvCxnSpPr>
                <a:stCxn id="21" idx="2"/>
              </p:cNvCxnSpPr>
              <p:nvPr/>
            </p:nvCxnSpPr>
            <p:spPr>
              <a:xfrm flipH="1">
                <a:off x="6311407" y="2999920"/>
                <a:ext cx="1" cy="219076"/>
              </a:xfrm>
              <a:prstGeom prst="line">
                <a:avLst/>
              </a:prstGeom>
              <a:grpFill/>
              <a:ln w="9525" cap="flat" cmpd="sng" algn="ctr">
                <a:solidFill>
                  <a:schemeClr val="bg1">
                    <a:lumMod val="50000"/>
                  </a:schemeClr>
                </a:solidFill>
                <a:prstDash val="solid"/>
              </a:ln>
              <a:effectLst/>
            </p:spPr>
          </p:cxnSp>
          <p:cxnSp>
            <p:nvCxnSpPr>
              <p:cNvPr id="39" name="直接连接符 38"/>
              <p:cNvCxnSpPr/>
              <p:nvPr/>
            </p:nvCxnSpPr>
            <p:spPr>
              <a:xfrm flipH="1">
                <a:off x="819150" y="3695247"/>
                <a:ext cx="221265" cy="0"/>
              </a:xfrm>
              <a:prstGeom prst="line">
                <a:avLst/>
              </a:prstGeom>
              <a:grpFill/>
              <a:ln w="9525" cap="flat" cmpd="sng" algn="ctr">
                <a:solidFill>
                  <a:srgbClr val="49555F"/>
                </a:solidFill>
                <a:prstDash val="solid"/>
              </a:ln>
              <a:effectLst/>
            </p:spPr>
          </p:cxnSp>
          <p:cxnSp>
            <p:nvCxnSpPr>
              <p:cNvPr id="40" name="直接连接符 39"/>
              <p:cNvCxnSpPr/>
              <p:nvPr/>
            </p:nvCxnSpPr>
            <p:spPr>
              <a:xfrm flipH="1">
                <a:off x="819150" y="4442959"/>
                <a:ext cx="221265" cy="0"/>
              </a:xfrm>
              <a:prstGeom prst="line">
                <a:avLst/>
              </a:prstGeom>
              <a:grpFill/>
              <a:ln w="9525" cap="flat" cmpd="sng" algn="ctr">
                <a:solidFill>
                  <a:schemeClr val="bg1">
                    <a:lumMod val="50000"/>
                  </a:schemeClr>
                </a:solidFill>
                <a:prstDash val="solid"/>
              </a:ln>
              <a:effectLst/>
            </p:spPr>
          </p:cxnSp>
          <p:cxnSp>
            <p:nvCxnSpPr>
              <p:cNvPr id="41" name="直接连接符 40"/>
              <p:cNvCxnSpPr/>
              <p:nvPr/>
            </p:nvCxnSpPr>
            <p:spPr>
              <a:xfrm flipH="1">
                <a:off x="819150" y="5190672"/>
                <a:ext cx="221265" cy="0"/>
              </a:xfrm>
              <a:prstGeom prst="line">
                <a:avLst/>
              </a:prstGeom>
              <a:grpFill/>
              <a:ln w="9525" cap="flat" cmpd="sng" algn="ctr">
                <a:solidFill>
                  <a:schemeClr val="bg1">
                    <a:lumMod val="50000"/>
                  </a:schemeClr>
                </a:solidFill>
                <a:prstDash val="solid"/>
              </a:ln>
              <a:effectLst/>
            </p:spPr>
          </p:cxnSp>
          <p:cxnSp>
            <p:nvCxnSpPr>
              <p:cNvPr id="42" name="直接连接符 41"/>
              <p:cNvCxnSpPr/>
              <p:nvPr/>
            </p:nvCxnSpPr>
            <p:spPr>
              <a:xfrm>
                <a:off x="819150" y="3695247"/>
                <a:ext cx="0" cy="1495425"/>
              </a:xfrm>
              <a:prstGeom prst="line">
                <a:avLst/>
              </a:prstGeom>
              <a:grpFill/>
              <a:ln w="9525" cap="flat" cmpd="sng" algn="ctr">
                <a:solidFill>
                  <a:schemeClr val="bg1">
                    <a:lumMod val="50000"/>
                  </a:schemeClr>
                </a:solidFill>
                <a:prstDash val="solid"/>
              </a:ln>
              <a:effectLst/>
            </p:spPr>
          </p:cxnSp>
          <p:cxnSp>
            <p:nvCxnSpPr>
              <p:cNvPr id="43" name="直接连接符 42"/>
              <p:cNvCxnSpPr/>
              <p:nvPr/>
            </p:nvCxnSpPr>
            <p:spPr>
              <a:xfrm flipH="1">
                <a:off x="4456602" y="3701144"/>
                <a:ext cx="221265" cy="0"/>
              </a:xfrm>
              <a:prstGeom prst="line">
                <a:avLst/>
              </a:prstGeom>
              <a:grpFill/>
              <a:ln w="9525" cap="flat" cmpd="sng" algn="ctr">
                <a:solidFill>
                  <a:srgbClr val="49555F"/>
                </a:solidFill>
                <a:prstDash val="solid"/>
              </a:ln>
              <a:effectLst/>
            </p:spPr>
          </p:cxnSp>
          <p:cxnSp>
            <p:nvCxnSpPr>
              <p:cNvPr id="44" name="直接连接符 43"/>
              <p:cNvCxnSpPr/>
              <p:nvPr/>
            </p:nvCxnSpPr>
            <p:spPr>
              <a:xfrm flipH="1">
                <a:off x="4456602" y="5778500"/>
                <a:ext cx="221265" cy="0"/>
              </a:xfrm>
              <a:prstGeom prst="line">
                <a:avLst/>
              </a:prstGeom>
              <a:grpFill/>
              <a:ln w="9525" cap="flat" cmpd="sng" algn="ctr">
                <a:solidFill>
                  <a:schemeClr val="bg1">
                    <a:lumMod val="50000"/>
                  </a:schemeClr>
                </a:solidFill>
                <a:prstDash val="solid"/>
              </a:ln>
              <a:effectLst/>
            </p:spPr>
          </p:cxnSp>
          <p:cxnSp>
            <p:nvCxnSpPr>
              <p:cNvPr id="45" name="直接连接符 44"/>
              <p:cNvCxnSpPr/>
              <p:nvPr/>
            </p:nvCxnSpPr>
            <p:spPr>
              <a:xfrm flipH="1">
                <a:off x="4456602" y="4393596"/>
                <a:ext cx="221265" cy="0"/>
              </a:xfrm>
              <a:prstGeom prst="line">
                <a:avLst/>
              </a:prstGeom>
              <a:grpFill/>
              <a:ln w="9525" cap="flat" cmpd="sng" algn="ctr">
                <a:solidFill>
                  <a:schemeClr val="bg1">
                    <a:lumMod val="50000"/>
                  </a:schemeClr>
                </a:solidFill>
                <a:prstDash val="solid"/>
              </a:ln>
              <a:effectLst/>
            </p:spPr>
          </p:cxnSp>
          <p:cxnSp>
            <p:nvCxnSpPr>
              <p:cNvPr id="46" name="直接连接符 45"/>
              <p:cNvCxnSpPr/>
              <p:nvPr/>
            </p:nvCxnSpPr>
            <p:spPr>
              <a:xfrm flipH="1">
                <a:off x="4456602" y="5086048"/>
                <a:ext cx="221265" cy="0"/>
              </a:xfrm>
              <a:prstGeom prst="line">
                <a:avLst/>
              </a:prstGeom>
              <a:grpFill/>
              <a:ln w="9525" cap="flat" cmpd="sng" algn="ctr">
                <a:solidFill>
                  <a:schemeClr val="bg1">
                    <a:lumMod val="50000"/>
                  </a:schemeClr>
                </a:solidFill>
                <a:prstDash val="solid"/>
              </a:ln>
              <a:effectLst/>
            </p:spPr>
          </p:cxnSp>
          <p:cxnSp>
            <p:nvCxnSpPr>
              <p:cNvPr id="47" name="直接连接符 46"/>
              <p:cNvCxnSpPr/>
              <p:nvPr/>
            </p:nvCxnSpPr>
            <p:spPr>
              <a:xfrm>
                <a:off x="4456602" y="3695247"/>
                <a:ext cx="0" cy="2083253"/>
              </a:xfrm>
              <a:prstGeom prst="line">
                <a:avLst/>
              </a:prstGeom>
              <a:grpFill/>
              <a:ln w="9525" cap="flat" cmpd="sng" algn="ctr">
                <a:solidFill>
                  <a:schemeClr val="bg1">
                    <a:lumMod val="50000"/>
                  </a:schemeClr>
                </a:solidFill>
                <a:prstDash val="solid"/>
              </a:ln>
              <a:effectLst/>
            </p:spPr>
          </p:cxnSp>
        </p:grpSp>
        <p:grpSp>
          <p:nvGrpSpPr>
            <p:cNvPr id="12" name="组合 11"/>
            <p:cNvGrpSpPr/>
            <p:nvPr/>
          </p:nvGrpSpPr>
          <p:grpSpPr>
            <a:xfrm>
              <a:off x="5980190" y="1587750"/>
              <a:ext cx="2408234" cy="2637363"/>
              <a:chOff x="6231835" y="1104259"/>
              <a:chExt cx="2471633" cy="2706794"/>
            </a:xfrm>
            <a:grpFill/>
          </p:grpSpPr>
          <p:sp>
            <p:nvSpPr>
              <p:cNvPr id="13" name="文本框 31"/>
              <p:cNvSpPr txBox="1"/>
              <p:nvPr/>
            </p:nvSpPr>
            <p:spPr>
              <a:xfrm>
                <a:off x="6231835" y="1104259"/>
                <a:ext cx="2408234" cy="652747"/>
              </a:xfrm>
              <a:prstGeom prst="rect">
                <a:avLst/>
              </a:prstGeom>
              <a:noFill/>
            </p:spPr>
            <p:txBody>
              <a:bodyPr wrap="square" lIns="72310" tIns="36155" rIns="72310" bIns="36155" rtlCol="0">
                <a:spAutoFit/>
              </a:bodyPr>
              <a:lstStyle/>
              <a:p>
                <a:pPr defTabSz="963930" fontAlgn="auto">
                  <a:spcBef>
                    <a:spcPts val="475"/>
                  </a:spcBef>
                  <a:spcAft>
                    <a:spcPts val="0"/>
                  </a:spcAft>
                  <a:defRPr/>
                </a:pPr>
                <a:r>
                  <a:rPr lang="en-US" altLang="zh-CN"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01.</a:t>
                </a:r>
                <a:r>
                  <a:rPr lang="zh-CN" altLang="en-US"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endParaRPr lang="en-US" altLang="zh-CN"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defTabSz="963930" fontAlgn="auto">
                  <a:spcBef>
                    <a:spcPts val="475"/>
                  </a:spcBef>
                  <a:spcAft>
                    <a:spcPts val="0"/>
                  </a:spcAft>
                  <a:defRPr/>
                </a:pPr>
                <a:r>
                  <a:rPr lang="zh-CN" altLang="en-US" sz="1475" kern="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在此处添加文字在此处添加文字，在此处添加文字。</a:t>
                </a:r>
              </a:p>
            </p:txBody>
          </p:sp>
          <p:sp>
            <p:nvSpPr>
              <p:cNvPr id="15" name="文本框 32"/>
              <p:cNvSpPr txBox="1"/>
              <p:nvPr/>
            </p:nvSpPr>
            <p:spPr>
              <a:xfrm>
                <a:off x="6231835" y="2033841"/>
                <a:ext cx="2408234" cy="652747"/>
              </a:xfrm>
              <a:prstGeom prst="rect">
                <a:avLst/>
              </a:prstGeom>
              <a:noFill/>
            </p:spPr>
            <p:txBody>
              <a:bodyPr wrap="square" lIns="72310" tIns="36155" rIns="72310" bIns="36155" rtlCol="0">
                <a:spAutoFit/>
              </a:bodyPr>
              <a:lstStyle/>
              <a:p>
                <a:pPr defTabSz="963930" fontAlgn="auto">
                  <a:spcBef>
                    <a:spcPts val="475"/>
                  </a:spcBef>
                  <a:spcAft>
                    <a:spcPts val="0"/>
                  </a:spcAft>
                  <a:defRPr/>
                </a:pPr>
                <a:r>
                  <a:rPr lang="en-US" altLang="zh-CN"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02.</a:t>
                </a:r>
                <a:r>
                  <a:rPr lang="zh-CN" altLang="en-US"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endParaRPr lang="en-US" altLang="zh-CN"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defTabSz="963930" fontAlgn="auto">
                  <a:spcBef>
                    <a:spcPts val="475"/>
                  </a:spcBef>
                  <a:spcAft>
                    <a:spcPts val="0"/>
                  </a:spcAft>
                  <a:defRPr/>
                </a:pPr>
                <a:r>
                  <a:rPr lang="zh-CN" altLang="en-US" sz="1475" kern="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在此处添加文字在此处添加文字，在此处添加文字。</a:t>
                </a:r>
              </a:p>
            </p:txBody>
          </p:sp>
          <p:sp>
            <p:nvSpPr>
              <p:cNvPr id="16" name="文本框 33"/>
              <p:cNvSpPr txBox="1"/>
              <p:nvPr/>
            </p:nvSpPr>
            <p:spPr>
              <a:xfrm>
                <a:off x="6231835" y="2963423"/>
                <a:ext cx="2408234" cy="652747"/>
              </a:xfrm>
              <a:prstGeom prst="rect">
                <a:avLst/>
              </a:prstGeom>
              <a:noFill/>
            </p:spPr>
            <p:txBody>
              <a:bodyPr wrap="square" lIns="72310" tIns="36155" rIns="72310" bIns="36155" rtlCol="0">
                <a:spAutoFit/>
              </a:bodyPr>
              <a:lstStyle/>
              <a:p>
                <a:pPr defTabSz="963930" fontAlgn="auto">
                  <a:spcBef>
                    <a:spcPts val="475"/>
                  </a:spcBef>
                  <a:spcAft>
                    <a:spcPts val="0"/>
                  </a:spcAft>
                  <a:defRPr/>
                </a:pPr>
                <a:r>
                  <a:rPr lang="en-US" altLang="zh-CN"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03.</a:t>
                </a:r>
                <a:r>
                  <a:rPr lang="zh-CN" altLang="en-US"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添加标题</a:t>
                </a:r>
                <a:endParaRPr lang="en-US" altLang="zh-CN" sz="2530" kern="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defTabSz="963930" fontAlgn="auto">
                  <a:spcBef>
                    <a:spcPts val="475"/>
                  </a:spcBef>
                  <a:spcAft>
                    <a:spcPts val="0"/>
                  </a:spcAft>
                  <a:defRPr/>
                </a:pPr>
                <a:r>
                  <a:rPr lang="zh-CN" altLang="en-US" sz="1475" kern="0"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在此处添加文字在此处添加文字，在此处添加文字。</a:t>
                </a:r>
              </a:p>
            </p:txBody>
          </p:sp>
          <p:cxnSp>
            <p:nvCxnSpPr>
              <p:cNvPr id="17" name="直接连接符 16"/>
              <p:cNvCxnSpPr/>
              <p:nvPr/>
            </p:nvCxnSpPr>
            <p:spPr>
              <a:xfrm>
                <a:off x="6231835" y="1968986"/>
                <a:ext cx="2471633" cy="0"/>
              </a:xfrm>
              <a:prstGeom prst="line">
                <a:avLst/>
              </a:prstGeom>
              <a:grpFill/>
              <a:ln w="9525" cap="flat" cmpd="sng" algn="ctr">
                <a:solidFill>
                  <a:schemeClr val="bg1">
                    <a:lumMod val="50000"/>
                  </a:schemeClr>
                </a:solidFill>
                <a:prstDash val="solid"/>
              </a:ln>
              <a:effectLst/>
            </p:spPr>
          </p:cxnSp>
          <p:cxnSp>
            <p:nvCxnSpPr>
              <p:cNvPr id="18" name="直接连接符 17"/>
              <p:cNvCxnSpPr/>
              <p:nvPr/>
            </p:nvCxnSpPr>
            <p:spPr>
              <a:xfrm>
                <a:off x="6231835" y="2890019"/>
                <a:ext cx="2471633" cy="0"/>
              </a:xfrm>
              <a:prstGeom prst="line">
                <a:avLst/>
              </a:prstGeom>
              <a:grpFill/>
              <a:ln w="9525" cap="flat" cmpd="sng" algn="ctr">
                <a:solidFill>
                  <a:schemeClr val="bg1">
                    <a:lumMod val="50000"/>
                  </a:schemeClr>
                </a:solidFill>
                <a:prstDash val="solid"/>
              </a:ln>
              <a:effectLst/>
            </p:spPr>
          </p:cxnSp>
          <p:cxnSp>
            <p:nvCxnSpPr>
              <p:cNvPr id="19" name="直接连接符 18"/>
              <p:cNvCxnSpPr/>
              <p:nvPr/>
            </p:nvCxnSpPr>
            <p:spPr>
              <a:xfrm>
                <a:off x="6231835" y="3811053"/>
                <a:ext cx="2471633" cy="0"/>
              </a:xfrm>
              <a:prstGeom prst="line">
                <a:avLst/>
              </a:prstGeom>
              <a:grpFill/>
              <a:ln w="9525" cap="flat" cmpd="sng" algn="ctr">
                <a:solidFill>
                  <a:schemeClr val="bg1">
                    <a:lumMod val="50000"/>
                  </a:schemeClr>
                </a:solidFill>
                <a:prstDash val="solid"/>
              </a:ln>
              <a:effectLst/>
            </p:spPr>
          </p:cxnSp>
        </p:grpSp>
      </p:grpSp>
    </p:spTree>
  </p:cSld>
  <p:clrMapOvr>
    <a:masterClrMapping/>
  </p:clrMapOvr>
  <mc:AlternateContent xmlns:mc="http://schemas.openxmlformats.org/markup-compatibility/2006" xmlns:p14="http://schemas.microsoft.com/office/powerpoint/2010/main">
    <mc:Choice Requires="p14">
      <p:transition spd="slow" p14:dur="900" advClick="0" advTm="3000">
        <p14:warp dir="in"/>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1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27.xml><?xml version="1.0" encoding="utf-8"?>
<p:tagLst xmlns:a="http://schemas.openxmlformats.org/drawingml/2006/main" xmlns:r="http://schemas.openxmlformats.org/officeDocument/2006/relationships" xmlns:p="http://schemas.openxmlformats.org/presentationml/2006/main">
  <p:tag name="PA" val="v3.0.1"/>
</p:tagLst>
</file>

<file path=ppt/tags/tag28.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办公资源网：www.bangongziyuan.com">
  <a:themeElements>
    <a:clrScheme name="自定义 209">
      <a:dk1>
        <a:sysClr val="windowText" lastClr="000000"/>
      </a:dk1>
      <a:lt1>
        <a:sysClr val="window" lastClr="FFFFFF"/>
      </a:lt1>
      <a:dk2>
        <a:srgbClr val="44546A"/>
      </a:dk2>
      <a:lt2>
        <a:srgbClr val="E7E6E6"/>
      </a:lt2>
      <a:accent1>
        <a:srgbClr val="C00000"/>
      </a:accent1>
      <a:accent2>
        <a:srgbClr val="C00000"/>
      </a:accent2>
      <a:accent3>
        <a:srgbClr val="C00000"/>
      </a:accent3>
      <a:accent4>
        <a:srgbClr val="C00000"/>
      </a:accent4>
      <a:accent5>
        <a:srgbClr val="C00000"/>
      </a:accent5>
      <a:accent6>
        <a:srgbClr val="C00000"/>
      </a:accent6>
      <a:hlink>
        <a:srgbClr val="C00000"/>
      </a:hlink>
      <a:folHlink>
        <a:srgbClr val="C000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1428</Words>
  <Application>Microsoft Office PowerPoint</Application>
  <PresentationFormat>自定义</PresentationFormat>
  <Paragraphs>264</Paragraphs>
  <Slides>20</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阿里巴巴普惠体 B</vt:lpstr>
      <vt:lpstr>阿里巴巴普惠体 M</vt:lpstr>
      <vt:lpstr>阿里巴巴普惠体 R</vt:lpstr>
      <vt:lpstr>宋体</vt:lpstr>
      <vt:lpstr>Arial</vt:lpstr>
      <vt:lpstr>Calibri</vt:lpstr>
      <vt:lpstr>Segoe UI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www.bangongziyuan.com</cp:keywords>
  <cp:lastModifiedBy/>
  <cp:revision>3</cp:revision>
  <dcterms:created xsi:type="dcterms:W3CDTF">2016-10-17T14:00:00Z</dcterms:created>
  <dcterms:modified xsi:type="dcterms:W3CDTF">2021-01-05T16:05:44Z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