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06" r:id="rId2"/>
    <p:sldId id="411" r:id="rId3"/>
    <p:sldId id="413" r:id="rId4"/>
    <p:sldId id="426" r:id="rId5"/>
    <p:sldId id="421" r:id="rId6"/>
    <p:sldId id="418" r:id="rId7"/>
    <p:sldId id="417" r:id="rId8"/>
    <p:sldId id="422" r:id="rId9"/>
    <p:sldId id="414" r:id="rId10"/>
    <p:sldId id="416" r:id="rId11"/>
    <p:sldId id="424" r:id="rId12"/>
    <p:sldId id="420" r:id="rId13"/>
    <p:sldId id="419" r:id="rId14"/>
    <p:sldId id="415" r:id="rId15"/>
    <p:sldId id="423" r:id="rId16"/>
    <p:sldId id="425" r:id="rId17"/>
    <p:sldId id="427" r:id="rId18"/>
    <p:sldId id="412" r:id="rId19"/>
    <p:sldId id="410" r:id="rId20"/>
    <p:sldId id="40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964E"/>
    <a:srgbClr val="B45F11"/>
    <a:srgbClr val="D0CECE"/>
    <a:srgbClr val="8ADAC1"/>
    <a:srgbClr val="CCEAEB"/>
    <a:srgbClr val="69B05B"/>
    <a:srgbClr val="7DCCDF"/>
    <a:srgbClr val="251D5B"/>
    <a:srgbClr val="FF946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autoAdjust="0"/>
    <p:restoredTop sz="94660"/>
  </p:normalViewPr>
  <p:slideViewPr>
    <p:cSldViewPr snapToGrid="0" showGuides="1">
      <p:cViewPr varScale="1">
        <p:scale>
          <a:sx n="114" d="100"/>
          <a:sy n="114" d="100"/>
        </p:scale>
        <p:origin x="504"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rgbClr val="B45F11"/>
              </a:solidFill>
              <a:ln w="19050">
                <a:noFill/>
              </a:ln>
              <a:effectLst/>
            </c:spPr>
            <c:extLst>
              <c:ext xmlns:c16="http://schemas.microsoft.com/office/drawing/2014/chart" uri="{C3380CC4-5D6E-409C-BE32-E72D297353CC}">
                <c16:uniqueId val="{00000001-7FAE-48D5-8F9B-C72E7BB62ED7}"/>
              </c:ext>
            </c:extLst>
          </c:dPt>
          <c:dPt>
            <c:idx val="1"/>
            <c:bubble3D val="0"/>
            <c:spPr>
              <a:solidFill>
                <a:schemeClr val="accent2"/>
              </a:solidFill>
              <a:ln w="19050">
                <a:noFill/>
              </a:ln>
              <a:effectLst/>
            </c:spPr>
            <c:extLst>
              <c:ext xmlns:c16="http://schemas.microsoft.com/office/drawing/2014/chart" uri="{C3380CC4-5D6E-409C-BE32-E72D297353CC}">
                <c16:uniqueId val="{00000003-7FAE-48D5-8F9B-C72E7BB62ED7}"/>
              </c:ext>
            </c:extLst>
          </c:dPt>
          <c:dPt>
            <c:idx val="2"/>
            <c:bubble3D val="0"/>
            <c:spPr>
              <a:solidFill>
                <a:schemeClr val="bg2"/>
              </a:solidFill>
              <a:ln w="19050">
                <a:noFill/>
              </a:ln>
              <a:effectLst/>
            </c:spPr>
            <c:extLst>
              <c:ext xmlns:c16="http://schemas.microsoft.com/office/drawing/2014/chart" uri="{C3380CC4-5D6E-409C-BE32-E72D297353CC}">
                <c16:uniqueId val="{00000005-7FAE-48D5-8F9B-C72E7BB62ED7}"/>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7FAE-48D5-8F9B-C72E7BB62E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bg2"/>
              </a:solidFill>
              <a:ln w="19050">
                <a:noFill/>
              </a:ln>
              <a:effectLst/>
            </c:spPr>
            <c:extLst>
              <c:ext xmlns:c16="http://schemas.microsoft.com/office/drawing/2014/chart" uri="{C3380CC4-5D6E-409C-BE32-E72D297353CC}">
                <c16:uniqueId val="{00000001-5550-4843-A87E-A77FA4B1D85F}"/>
              </c:ext>
            </c:extLst>
          </c:dPt>
          <c:dPt>
            <c:idx val="1"/>
            <c:bubble3D val="0"/>
            <c:spPr>
              <a:solidFill>
                <a:schemeClr val="accent2"/>
              </a:solidFill>
              <a:ln w="19050">
                <a:noFill/>
              </a:ln>
              <a:effectLst/>
            </c:spPr>
            <c:extLst>
              <c:ext xmlns:c16="http://schemas.microsoft.com/office/drawing/2014/chart" uri="{C3380CC4-5D6E-409C-BE32-E72D297353CC}">
                <c16:uniqueId val="{00000003-5550-4843-A87E-A77FA4B1D85F}"/>
              </c:ext>
            </c:extLst>
          </c:dPt>
          <c:dPt>
            <c:idx val="2"/>
            <c:bubble3D val="0"/>
            <c:spPr>
              <a:solidFill>
                <a:srgbClr val="2F964E"/>
              </a:solidFill>
              <a:ln w="19050">
                <a:noFill/>
              </a:ln>
              <a:effectLst/>
            </c:spPr>
            <c:extLst>
              <c:ext xmlns:c16="http://schemas.microsoft.com/office/drawing/2014/chart" uri="{C3380CC4-5D6E-409C-BE32-E72D297353CC}">
                <c16:uniqueId val="{00000005-5550-4843-A87E-A77FA4B1D85F}"/>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5550-4843-A87E-A77FA4B1D85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2"/>
              </a:solidFill>
              <a:ln w="19050">
                <a:noFill/>
              </a:ln>
              <a:effectLst/>
            </c:spPr>
            <c:extLst>
              <c:ext xmlns:c16="http://schemas.microsoft.com/office/drawing/2014/chart" uri="{C3380CC4-5D6E-409C-BE32-E72D297353CC}">
                <c16:uniqueId val="{00000001-872F-4B1B-BD2B-C158C3F25C1D}"/>
              </c:ext>
            </c:extLst>
          </c:dPt>
          <c:dPt>
            <c:idx val="1"/>
            <c:bubble3D val="0"/>
            <c:spPr>
              <a:solidFill>
                <a:schemeClr val="accent1"/>
              </a:solidFill>
              <a:ln w="19050">
                <a:noFill/>
              </a:ln>
              <a:effectLst/>
            </c:spPr>
            <c:extLst>
              <c:ext xmlns:c16="http://schemas.microsoft.com/office/drawing/2014/chart" uri="{C3380CC4-5D6E-409C-BE32-E72D297353CC}">
                <c16:uniqueId val="{00000003-872F-4B1B-BD2B-C158C3F25C1D}"/>
              </c:ext>
            </c:extLst>
          </c:dPt>
          <c:dPt>
            <c:idx val="2"/>
            <c:bubble3D val="0"/>
            <c:spPr>
              <a:solidFill>
                <a:srgbClr val="2F964E"/>
              </a:solidFill>
              <a:ln w="19050">
                <a:noFill/>
              </a:ln>
              <a:effectLst/>
            </c:spPr>
            <c:extLst>
              <c:ext xmlns:c16="http://schemas.microsoft.com/office/drawing/2014/chart" uri="{C3380CC4-5D6E-409C-BE32-E72D297353CC}">
                <c16:uniqueId val="{00000005-872F-4B1B-BD2B-C158C3F25C1D}"/>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872F-4B1B-BD2B-C158C3F25C1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344130" y="6416640"/>
            <a:ext cx="2743200" cy="365125"/>
          </a:xfrm>
        </p:spPr>
        <p:txBody>
          <a:bodyPr/>
          <a:lstStyle>
            <a:lvl1pPr>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页</a:t>
            </a:r>
          </a:p>
        </p:txBody>
      </p:sp>
      <p:sp>
        <p:nvSpPr>
          <p:cNvPr id="7" name="矩形: 圆角 6"/>
          <p:cNvSpPr/>
          <p:nvPr userDrawn="1"/>
        </p:nvSpPr>
        <p:spPr>
          <a:xfrm>
            <a:off x="-1527349" y="-355896"/>
            <a:ext cx="8289890" cy="11957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8" name="文本框 7"/>
          <p:cNvSpPr txBox="1"/>
          <p:nvPr userDrawn="1"/>
        </p:nvSpPr>
        <p:spPr>
          <a:xfrm>
            <a:off x="100484" y="106381"/>
            <a:ext cx="68630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标题内容标题内容标题内容标题内容</a:t>
            </a:r>
          </a:p>
          <a:p>
            <a:endParaRPr lang="zh-CN" altLang="en-US" sz="32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7F6FB"/>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39359B15-EE70-443C-8C52-A154520CCE02}"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542563E4-6648-4854-9DE7-09726C666F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3.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3826146" y="2295889"/>
            <a:ext cx="4539709" cy="1918479"/>
            <a:chOff x="3826146" y="1962482"/>
            <a:chExt cx="4539709" cy="1918479"/>
          </a:xfrm>
        </p:grpSpPr>
        <p:sp>
          <p:nvSpPr>
            <p:cNvPr id="5" name="文本框 4"/>
            <p:cNvSpPr txBox="1"/>
            <p:nvPr/>
          </p:nvSpPr>
          <p:spPr>
            <a:xfrm>
              <a:off x="3826146" y="1962482"/>
              <a:ext cx="4539709" cy="1323439"/>
            </a:xfrm>
            <a:prstGeom prst="rect">
              <a:avLst/>
            </a:prstGeom>
            <a:noFill/>
          </p:spPr>
          <p:txBody>
            <a:bodyPr wrap="square" rtlCol="0" anchor="ctr" anchorCtr="0">
              <a:spAutoFit/>
            </a:bodyPr>
            <a:lstStyle/>
            <a:p>
              <a:pPr algn="ctr"/>
              <a:r>
                <a:rPr lang="zh-CN" altLang="en-US" sz="80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自我介绍</a:t>
              </a:r>
            </a:p>
          </p:txBody>
        </p:sp>
        <p:sp>
          <p:nvSpPr>
            <p:cNvPr id="6" name="文本框 5"/>
            <p:cNvSpPr txBox="1"/>
            <p:nvPr/>
          </p:nvSpPr>
          <p:spPr>
            <a:xfrm>
              <a:off x="4754541" y="3420586"/>
              <a:ext cx="3089165" cy="460375"/>
            </a:xfrm>
            <a:prstGeom prst="rect">
              <a:avLst/>
            </a:prstGeom>
            <a:noFill/>
          </p:spPr>
          <p:txBody>
            <a:bodyPr wrap="square" rtlCol="0" anchor="ctr" anchorCtr="0">
              <a:spAutoFit/>
            </a:bodyPr>
            <a:lstStyle/>
            <a:p>
              <a:pPr algn="ctr"/>
              <a:r>
                <a:rPr lang="zh-CN" altLang="en-US" sz="2400" b="1">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求职人：</a:t>
              </a:r>
              <a:r>
                <a:rPr lang="en-US" altLang="zh-CN" sz="2400" b="1">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xiazaii</a:t>
              </a:r>
              <a:endParaRPr lang="zh-CN" altLang="en-US" sz="24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30517" y="289895"/>
            <a:ext cx="4130966" cy="680612"/>
            <a:chOff x="387959" y="228935"/>
            <a:chExt cx="4130966" cy="680612"/>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3" name="文本框 2"/>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20" name="组合 19"/>
          <p:cNvGrpSpPr/>
          <p:nvPr/>
        </p:nvGrpSpPr>
        <p:grpSpPr>
          <a:xfrm>
            <a:off x="3790843" y="1794601"/>
            <a:ext cx="4309512" cy="2585706"/>
            <a:chOff x="3790843" y="1794601"/>
            <a:chExt cx="4309512" cy="2585706"/>
          </a:xfrm>
        </p:grpSpPr>
        <p:graphicFrame>
          <p:nvGraphicFramePr>
            <p:cNvPr id="6" name="图表 5"/>
            <p:cNvGraphicFramePr/>
            <p:nvPr/>
          </p:nvGraphicFramePr>
          <p:xfrm>
            <a:off x="3790843" y="1794601"/>
            <a:ext cx="4309512" cy="2585706"/>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4"/>
            <p:cNvSpPr>
              <a:spLocks noChangeArrowheads="1"/>
            </p:cNvSpPr>
            <p:nvPr/>
          </p:nvSpPr>
          <p:spPr bwMode="auto">
            <a:xfrm>
              <a:off x="5658501"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95%</a:t>
              </a:r>
              <a:endParaRPr lang="zh-CN" altLang="en-US"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8" name="组合 17"/>
          <p:cNvGrpSpPr/>
          <p:nvPr/>
        </p:nvGrpSpPr>
        <p:grpSpPr>
          <a:xfrm>
            <a:off x="812886" y="1820717"/>
            <a:ext cx="3224417" cy="2585707"/>
            <a:chOff x="1373718" y="1820717"/>
            <a:chExt cx="3224417" cy="2585707"/>
          </a:xfrm>
        </p:grpSpPr>
        <p:graphicFrame>
          <p:nvGraphicFramePr>
            <p:cNvPr id="9" name="图表 8"/>
            <p:cNvGraphicFramePr/>
            <p:nvPr/>
          </p:nvGraphicFramePr>
          <p:xfrm>
            <a:off x="1373718" y="1820717"/>
            <a:ext cx="3224417" cy="2585707"/>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8"/>
            <p:cNvSpPr>
              <a:spLocks noChangeArrowheads="1"/>
            </p:cNvSpPr>
            <p:nvPr/>
          </p:nvSpPr>
          <p:spPr bwMode="auto">
            <a:xfrm>
              <a:off x="2698828"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50%</a:t>
              </a:r>
              <a:endParaRPr lang="zh-CN" altLang="en-US"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9" name="组合 18"/>
          <p:cNvGrpSpPr/>
          <p:nvPr/>
        </p:nvGrpSpPr>
        <p:grpSpPr>
          <a:xfrm>
            <a:off x="7313442" y="1792224"/>
            <a:ext cx="4309511" cy="2585707"/>
            <a:chOff x="6898914" y="1792224"/>
            <a:chExt cx="4309511" cy="2585707"/>
          </a:xfrm>
        </p:grpSpPr>
        <p:graphicFrame>
          <p:nvGraphicFramePr>
            <p:cNvPr id="12" name="图表 11"/>
            <p:cNvGraphicFramePr/>
            <p:nvPr/>
          </p:nvGraphicFramePr>
          <p:xfrm>
            <a:off x="6898914" y="1792224"/>
            <a:ext cx="4309511" cy="2585707"/>
          </p:xfrm>
          <a:graphic>
            <a:graphicData uri="http://schemas.openxmlformats.org/drawingml/2006/chart">
              <c:chart xmlns:c="http://schemas.openxmlformats.org/drawingml/2006/chart" xmlns:r="http://schemas.openxmlformats.org/officeDocument/2006/relationships" r:id="rId5"/>
            </a:graphicData>
          </a:graphic>
        </p:graphicFrame>
        <p:sp>
          <p:nvSpPr>
            <p:cNvPr id="13" name="矩形 11"/>
            <p:cNvSpPr>
              <a:spLocks noChangeArrowheads="1"/>
            </p:cNvSpPr>
            <p:nvPr/>
          </p:nvSpPr>
          <p:spPr bwMode="auto">
            <a:xfrm>
              <a:off x="8766571"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23%</a:t>
              </a:r>
              <a:endParaRPr lang="zh-CN" altLang="en-US"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5" name="组合 14"/>
          <p:cNvGrpSpPr/>
          <p:nvPr/>
        </p:nvGrpSpPr>
        <p:grpSpPr>
          <a:xfrm>
            <a:off x="1340843" y="4897022"/>
            <a:ext cx="2168503" cy="929367"/>
            <a:chOff x="8350687" y="1554441"/>
            <a:chExt cx="2168503" cy="929367"/>
          </a:xfrm>
        </p:grpSpPr>
        <p:sp>
          <p:nvSpPr>
            <p:cNvPr id="16" name="文本框 15"/>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7" name="文本框 16"/>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21" name="组合 20"/>
          <p:cNvGrpSpPr/>
          <p:nvPr/>
        </p:nvGrpSpPr>
        <p:grpSpPr>
          <a:xfrm>
            <a:off x="4861348" y="4897022"/>
            <a:ext cx="2168503" cy="929367"/>
            <a:chOff x="8350687" y="1554441"/>
            <a:chExt cx="2168503" cy="929367"/>
          </a:xfrm>
        </p:grpSpPr>
        <p:sp>
          <p:nvSpPr>
            <p:cNvPr id="22" name="文本框 21"/>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3" name="文本框 22"/>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24" name="组合 23"/>
          <p:cNvGrpSpPr/>
          <p:nvPr/>
        </p:nvGrpSpPr>
        <p:grpSpPr>
          <a:xfrm>
            <a:off x="8383946" y="4897022"/>
            <a:ext cx="2168503" cy="929367"/>
            <a:chOff x="8350687" y="1554441"/>
            <a:chExt cx="2168503" cy="929367"/>
          </a:xfrm>
        </p:grpSpPr>
        <p:sp>
          <p:nvSpPr>
            <p:cNvPr id="25" name="文本框 2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6" name="文本框 2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53" name="组合 52"/>
          <p:cNvGrpSpPr/>
          <p:nvPr/>
        </p:nvGrpSpPr>
        <p:grpSpPr>
          <a:xfrm>
            <a:off x="3635350" y="1543109"/>
            <a:ext cx="4921301" cy="4436359"/>
            <a:chOff x="3635350" y="1543109"/>
            <a:chExt cx="4921301" cy="4436359"/>
          </a:xfrm>
        </p:grpSpPr>
        <p:sp>
          <p:nvSpPr>
            <p:cNvPr id="31" name="任意多边形 29"/>
            <p:cNvSpPr/>
            <p:nvPr/>
          </p:nvSpPr>
          <p:spPr>
            <a:xfrm rot="3600000">
              <a:off x="6472588" y="1689928"/>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2F964E"/>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grpSp>
          <p:nvGrpSpPr>
            <p:cNvPr id="40" name="组合 39"/>
            <p:cNvGrpSpPr/>
            <p:nvPr/>
          </p:nvGrpSpPr>
          <p:grpSpPr>
            <a:xfrm>
              <a:off x="3635350" y="1632499"/>
              <a:ext cx="4921301" cy="4346969"/>
              <a:chOff x="3635349" y="1632499"/>
              <a:chExt cx="4921301" cy="4346969"/>
            </a:xfrm>
          </p:grpSpPr>
          <p:sp>
            <p:nvSpPr>
              <p:cNvPr id="35" name="任意多边形 33"/>
              <p:cNvSpPr/>
              <p:nvPr/>
            </p:nvSpPr>
            <p:spPr>
              <a:xfrm>
                <a:off x="4512041" y="1632499"/>
                <a:ext cx="1260686" cy="96785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B45F11">
                  <a:alpha val="77000"/>
                </a:srgbClr>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36" name="任意多边形 34"/>
              <p:cNvSpPr/>
              <p:nvPr/>
            </p:nvSpPr>
            <p:spPr>
              <a:xfrm>
                <a:off x="4609769" y="2023551"/>
                <a:ext cx="1250913" cy="958077"/>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34" name="Freeform 5"/>
              <p:cNvSpPr>
                <a:spLocks noEditPoints="1"/>
              </p:cNvSpPr>
              <p:nvPr/>
            </p:nvSpPr>
            <p:spPr bwMode="auto">
              <a:xfrm>
                <a:off x="4864199" y="1865692"/>
                <a:ext cx="229808" cy="307953"/>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32" name="任意多边形 30"/>
              <p:cNvSpPr/>
              <p:nvPr/>
            </p:nvSpPr>
            <p:spPr>
              <a:xfrm rot="3600000">
                <a:off x="6189607" y="1968258"/>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30" name="Freeform 9"/>
              <p:cNvSpPr>
                <a:spLocks noEditPoints="1"/>
              </p:cNvSpPr>
              <p:nvPr/>
            </p:nvSpPr>
            <p:spPr bwMode="auto">
              <a:xfrm>
                <a:off x="7056229" y="1898177"/>
                <a:ext cx="247551" cy="236580"/>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7" name="任意多边形 25"/>
              <p:cNvSpPr/>
              <p:nvPr/>
            </p:nvSpPr>
            <p:spPr>
              <a:xfrm rot="7200000">
                <a:off x="7442328" y="3258957"/>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B45F11">
                  <a:alpha val="77000"/>
                </a:srgbClr>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8" name="任意多边形 26"/>
              <p:cNvSpPr/>
              <p:nvPr/>
            </p:nvSpPr>
            <p:spPr>
              <a:xfrm rot="7200000">
                <a:off x="7066473" y="3151263"/>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6" name="Freeform 13"/>
              <p:cNvSpPr>
                <a:spLocks noEditPoints="1"/>
              </p:cNvSpPr>
              <p:nvPr/>
            </p:nvSpPr>
            <p:spPr bwMode="auto">
              <a:xfrm>
                <a:off x="8120601" y="3557439"/>
                <a:ext cx="300545" cy="30065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3" name="任意多边形 21"/>
              <p:cNvSpPr/>
              <p:nvPr/>
            </p:nvSpPr>
            <p:spPr>
              <a:xfrm rot="10800000">
                <a:off x="6373753" y="4922224"/>
                <a:ext cx="1260686" cy="96785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2F964E"/>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4" name="任意多边形 22"/>
              <p:cNvSpPr/>
              <p:nvPr/>
            </p:nvSpPr>
            <p:spPr>
              <a:xfrm rot="10800000">
                <a:off x="6285798" y="4540948"/>
                <a:ext cx="1250913" cy="958077"/>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2" name="Freeform 10"/>
              <p:cNvSpPr>
                <a:spLocks noEditPoints="1"/>
              </p:cNvSpPr>
              <p:nvPr/>
            </p:nvSpPr>
            <p:spPr bwMode="auto">
              <a:xfrm>
                <a:off x="6952242" y="5341016"/>
                <a:ext cx="370568" cy="324207"/>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19" name="任意多边形 17"/>
              <p:cNvSpPr/>
              <p:nvPr/>
            </p:nvSpPr>
            <p:spPr>
              <a:xfrm rot="14400000">
                <a:off x="4412750" y="4865145"/>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B45F11">
                  <a:alpha val="77000"/>
                </a:srgbClr>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20" name="任意多边形 18"/>
              <p:cNvSpPr/>
              <p:nvPr/>
            </p:nvSpPr>
            <p:spPr>
              <a:xfrm rot="14400000">
                <a:off x="4705507" y="4596587"/>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18" name="Freeform 9"/>
              <p:cNvSpPr>
                <a:spLocks noEditPoints="1"/>
              </p:cNvSpPr>
              <p:nvPr/>
            </p:nvSpPr>
            <p:spPr bwMode="auto">
              <a:xfrm>
                <a:off x="4850063" y="5341016"/>
                <a:ext cx="232139" cy="348871"/>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15" name="任意多边形 13"/>
              <p:cNvSpPr/>
              <p:nvPr/>
            </p:nvSpPr>
            <p:spPr>
              <a:xfrm rot="18000000">
                <a:off x="3488530" y="3178613"/>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2F964E"/>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16" name="任意多边形 14"/>
              <p:cNvSpPr/>
              <p:nvPr/>
            </p:nvSpPr>
            <p:spPr>
              <a:xfrm rot="18000000">
                <a:off x="3874162" y="3296079"/>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14" name="Freeform 11"/>
              <p:cNvSpPr>
                <a:spLocks noEditPoints="1"/>
              </p:cNvSpPr>
              <p:nvPr/>
            </p:nvSpPr>
            <p:spPr bwMode="auto">
              <a:xfrm>
                <a:off x="3789232" y="3560873"/>
                <a:ext cx="329674" cy="256956"/>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38" name="文本框 37"/>
              <p:cNvSpPr txBox="1"/>
              <p:nvPr/>
            </p:nvSpPr>
            <p:spPr>
              <a:xfrm>
                <a:off x="5282556" y="3504196"/>
                <a:ext cx="1701403"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grpSp>
      </p:grpSp>
      <p:grpSp>
        <p:nvGrpSpPr>
          <p:cNvPr id="41" name="组合 40"/>
          <p:cNvGrpSpPr/>
          <p:nvPr/>
        </p:nvGrpSpPr>
        <p:grpSpPr>
          <a:xfrm>
            <a:off x="8008508" y="1558867"/>
            <a:ext cx="4894816" cy="929367"/>
            <a:chOff x="6992384" y="1554441"/>
            <a:chExt cx="4894816" cy="929367"/>
          </a:xfrm>
        </p:grpSpPr>
        <p:sp>
          <p:nvSpPr>
            <p:cNvPr id="42" name="文本框 4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3" name="文本框 42"/>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44" name="组合 43"/>
          <p:cNvGrpSpPr/>
          <p:nvPr/>
        </p:nvGrpSpPr>
        <p:grpSpPr>
          <a:xfrm>
            <a:off x="8008508" y="5047638"/>
            <a:ext cx="4894816" cy="929367"/>
            <a:chOff x="6992384" y="1554441"/>
            <a:chExt cx="4894816" cy="929367"/>
          </a:xfrm>
        </p:grpSpPr>
        <p:sp>
          <p:nvSpPr>
            <p:cNvPr id="45" name="文本框 4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6" name="文本框 4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47" name="组合 46"/>
          <p:cNvGrpSpPr/>
          <p:nvPr/>
        </p:nvGrpSpPr>
        <p:grpSpPr>
          <a:xfrm>
            <a:off x="-864299" y="1558867"/>
            <a:ext cx="4894816" cy="929367"/>
            <a:chOff x="6992384" y="1554441"/>
            <a:chExt cx="4894816" cy="929367"/>
          </a:xfrm>
        </p:grpSpPr>
        <p:sp>
          <p:nvSpPr>
            <p:cNvPr id="48" name="文本框 47"/>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9" name="文本框 48"/>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50" name="组合 49"/>
          <p:cNvGrpSpPr/>
          <p:nvPr/>
        </p:nvGrpSpPr>
        <p:grpSpPr>
          <a:xfrm>
            <a:off x="-864299" y="5047638"/>
            <a:ext cx="4894816" cy="929367"/>
            <a:chOff x="6992384" y="1554441"/>
            <a:chExt cx="4894816" cy="929367"/>
          </a:xfrm>
        </p:grpSpPr>
        <p:sp>
          <p:nvSpPr>
            <p:cNvPr id="51" name="文本框 50"/>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52" name="文本框 51"/>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20" name="组合 19"/>
          <p:cNvGrpSpPr/>
          <p:nvPr/>
        </p:nvGrpSpPr>
        <p:grpSpPr>
          <a:xfrm>
            <a:off x="1369228" y="1543097"/>
            <a:ext cx="9453544" cy="3550704"/>
            <a:chOff x="1369228" y="1872281"/>
            <a:chExt cx="9453544" cy="3550704"/>
          </a:xfrm>
        </p:grpSpPr>
        <p:sp>
          <p:nvSpPr>
            <p:cNvPr id="5" name="Freeform 6"/>
            <p:cNvSpPr/>
            <p:nvPr/>
          </p:nvSpPr>
          <p:spPr bwMode="auto">
            <a:xfrm>
              <a:off x="9354100" y="2664515"/>
              <a:ext cx="1143174" cy="1930872"/>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D0CECE"/>
            </a:solidFill>
            <a:ln>
              <a:noFill/>
            </a:ln>
            <a:effec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6" name="Freeform 7"/>
            <p:cNvSpPr/>
            <p:nvPr/>
          </p:nvSpPr>
          <p:spPr bwMode="auto">
            <a:xfrm>
              <a:off x="6446686" y="3811727"/>
              <a:ext cx="1147213" cy="783659"/>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F964E"/>
            </a:solidFill>
            <a:ln>
              <a:noFill/>
            </a:ln>
            <a:effec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0" name="Freeform 15"/>
            <p:cNvSpPr/>
            <p:nvPr/>
          </p:nvSpPr>
          <p:spPr bwMode="auto">
            <a:xfrm>
              <a:off x="7893294" y="3358991"/>
              <a:ext cx="1147213" cy="1236396"/>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B45F11"/>
            </a:solidFill>
            <a:ln>
              <a:noFill/>
            </a:ln>
            <a:effec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1" name="TextBox 14"/>
            <p:cNvSpPr txBox="1"/>
            <p:nvPr/>
          </p:nvSpPr>
          <p:spPr>
            <a:xfrm>
              <a:off x="6723838" y="3295663"/>
              <a:ext cx="543739" cy="523220"/>
            </a:xfrm>
            <a:prstGeom prst="rect">
              <a:avLst/>
            </a:prstGeom>
            <a:noFill/>
          </p:spPr>
          <p:txBody>
            <a:bodyPr wrap="none" rtlCol="0" anchor="ctr">
              <a:spAutoFit/>
            </a:bodyPr>
            <a:lstStyle/>
            <a:p>
              <a:pPr lvl="0" algn="ctr"/>
              <a:r>
                <a:rPr lang="en-US" altLang="zh-CN" sz="2800" dirty="0">
                  <a:solidFill>
                    <a:schemeClr val="tx1">
                      <a:lumMod val="75000"/>
                      <a:lumOff val="25000"/>
                    </a:schemeClr>
                  </a:solidFill>
                  <a:latin typeface="宋体" panose="02010600030101010101" pitchFamily="2" charset="-122"/>
                  <a:ea typeface="宋体" panose="02010600030101010101" pitchFamily="2" charset="-122"/>
                  <a:cs typeface="阿里巴巴普惠体 R" panose="00020600040101010101" pitchFamily="18" charset="-122"/>
                </a:rPr>
                <a:t>20</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12" name="TextBox 18"/>
            <p:cNvSpPr txBox="1"/>
            <p:nvPr/>
          </p:nvSpPr>
          <p:spPr>
            <a:xfrm>
              <a:off x="8195029" y="2735521"/>
              <a:ext cx="543739" cy="523220"/>
            </a:xfrm>
            <a:prstGeom prst="rect">
              <a:avLst/>
            </a:prstGeom>
            <a:noFill/>
          </p:spPr>
          <p:txBody>
            <a:bodyPr wrap="none" rtlCol="0" anchor="ctr">
              <a:spAutoFit/>
            </a:bodyPr>
            <a:lstStyle/>
            <a:p>
              <a:pPr lvl="0" algn="ctr"/>
              <a:r>
                <a:rPr lang="en-US" altLang="zh-CN" sz="2800" dirty="0">
                  <a:solidFill>
                    <a:schemeClr val="tx1">
                      <a:lumMod val="75000"/>
                      <a:lumOff val="25000"/>
                    </a:schemeClr>
                  </a:solidFill>
                  <a:latin typeface="宋体" panose="02010600030101010101" pitchFamily="2" charset="-122"/>
                  <a:ea typeface="宋体" panose="02010600030101010101" pitchFamily="2" charset="-122"/>
                  <a:cs typeface="阿里巴巴普惠体 R" panose="00020600040101010101" pitchFamily="18" charset="-122"/>
                </a:rPr>
                <a:t>50</a:t>
              </a:r>
              <a:endParaRPr lang="zh-CN" altLang="en-US" sz="2800" dirty="0">
                <a:solidFill>
                  <a:schemeClr val="tx1">
                    <a:lumMod val="75000"/>
                    <a:lumOff val="25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13" name="TextBox 19"/>
            <p:cNvSpPr txBox="1"/>
            <p:nvPr/>
          </p:nvSpPr>
          <p:spPr>
            <a:xfrm>
              <a:off x="9653816" y="2066100"/>
              <a:ext cx="543739" cy="523220"/>
            </a:xfrm>
            <a:prstGeom prst="rect">
              <a:avLst/>
            </a:prstGeom>
            <a:noFill/>
          </p:spPr>
          <p:txBody>
            <a:bodyPr wrap="none" rtlCol="0" anchor="ctr">
              <a:spAutoFit/>
            </a:bodyPr>
            <a:lstStyle/>
            <a:p>
              <a:pPr lvl="0" algn="ctr"/>
              <a:r>
                <a:rPr lang="en-US" altLang="zh-CN" sz="2800" dirty="0">
                  <a:solidFill>
                    <a:schemeClr val="tx1">
                      <a:lumMod val="75000"/>
                      <a:lumOff val="25000"/>
                    </a:schemeClr>
                  </a:solidFill>
                  <a:latin typeface="宋体" panose="02010600030101010101" pitchFamily="2" charset="-122"/>
                  <a:ea typeface="宋体" panose="02010600030101010101" pitchFamily="2" charset="-122"/>
                  <a:cs typeface="阿里巴巴普惠体 R" panose="00020600040101010101" pitchFamily="18" charset="-122"/>
                </a:rPr>
                <a:t>80</a:t>
              </a:r>
              <a:endParaRPr lang="zh-CN" altLang="en-US" sz="2800" dirty="0">
                <a:solidFill>
                  <a:schemeClr val="tx1">
                    <a:lumMod val="75000"/>
                    <a:lumOff val="25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cxnSp>
          <p:nvCxnSpPr>
            <p:cNvPr id="14" name="直接连接符 13"/>
            <p:cNvCxnSpPr/>
            <p:nvPr/>
          </p:nvCxnSpPr>
          <p:spPr>
            <a:xfrm>
              <a:off x="3303578" y="3445766"/>
              <a:ext cx="2713007" cy="1149620"/>
            </a:xfrm>
            <a:prstGeom prst="line">
              <a:avLst/>
            </a:prstGeom>
            <a:ln>
              <a:solidFill>
                <a:schemeClr val="bg2">
                  <a:lumMod val="9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16585" y="4595386"/>
              <a:ext cx="4806187" cy="0"/>
            </a:xfrm>
            <a:prstGeom prst="line">
              <a:avLst/>
            </a:prstGeom>
            <a:ln>
              <a:solidFill>
                <a:schemeClr val="bg2">
                  <a:lumMod val="9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8"/>
            <p:cNvSpPr>
              <a:spLocks noChangeArrowheads="1"/>
            </p:cNvSpPr>
            <p:nvPr/>
          </p:nvSpPr>
          <p:spPr bwMode="auto">
            <a:xfrm>
              <a:off x="1369228" y="2032071"/>
              <a:ext cx="2080334" cy="2072254"/>
            </a:xfrm>
            <a:prstGeom prst="ellipse">
              <a:avLst/>
            </a:prstGeom>
            <a:solidFill>
              <a:schemeClr val="bg2">
                <a:lumMod val="90000"/>
              </a:schemeClr>
            </a:solidFill>
            <a:ln>
              <a:noFill/>
            </a:ln>
          </p:spPr>
          <p:txBody>
            <a:bodyPr vert="horz" wrap="square" lIns="91440" tIns="45720" rIns="91440" bIns="45720" numCol="1" anchor="t" anchorCtr="0" compatLnSpc="1"/>
            <a:lstStyle/>
            <a:p>
              <a:pPr algn="ctr"/>
              <a:r>
                <a:rPr lang="zh-CN" altLang="en-US" sz="24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添加标题</a:t>
              </a:r>
            </a:p>
          </p:txBody>
        </p:sp>
        <p:sp>
          <p:nvSpPr>
            <p:cNvPr id="8" name="Oval 9"/>
            <p:cNvSpPr>
              <a:spLocks noChangeArrowheads="1"/>
            </p:cNvSpPr>
            <p:nvPr/>
          </p:nvSpPr>
          <p:spPr bwMode="auto">
            <a:xfrm>
              <a:off x="3036715" y="1872281"/>
              <a:ext cx="2585269" cy="2577189"/>
            </a:xfrm>
            <a:prstGeom prst="ellipse">
              <a:avLst/>
            </a:prstGeom>
            <a:solidFill>
              <a:srgbClr val="B45F11"/>
            </a:solidFill>
            <a:ln>
              <a:noFill/>
            </a:ln>
          </p:spPr>
          <p:txBody>
            <a:bodyPr vert="horz" wrap="square" lIns="91440" tIns="45720" rIns="91440" bIns="45720" numCol="1" anchor="t" anchorCtr="0" compatLnSpc="1"/>
            <a:lstStyle/>
            <a:p>
              <a:pPr algn="ctr"/>
              <a:r>
                <a:rPr lang="zh-CN" altLang="en-US" sz="24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添加标题</a:t>
              </a:r>
            </a:p>
          </p:txBody>
        </p:sp>
        <p:sp>
          <p:nvSpPr>
            <p:cNvPr id="9" name="Oval 10"/>
            <p:cNvSpPr>
              <a:spLocks noChangeArrowheads="1"/>
            </p:cNvSpPr>
            <p:nvPr/>
          </p:nvSpPr>
          <p:spPr bwMode="auto">
            <a:xfrm>
              <a:off x="2139949" y="3249745"/>
              <a:ext cx="2165163" cy="2173240"/>
            </a:xfrm>
            <a:prstGeom prst="ellipse">
              <a:avLst/>
            </a:prstGeom>
            <a:solidFill>
              <a:srgbClr val="2F964E"/>
            </a:solidFill>
            <a:ln>
              <a:noFill/>
            </a:ln>
          </p:spPr>
          <p:txBody>
            <a:bodyPr vert="horz" wrap="square" lIns="91440" tIns="45720" rIns="91440" bIns="45720" numCol="1" anchor="ctr" anchorCtr="0" compatLnSpc="1"/>
            <a:lstStyle/>
            <a:p>
              <a:pPr algn="ctr"/>
              <a:r>
                <a:rPr lang="zh-CN" altLang="en-US" sz="20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添加标题</a:t>
              </a:r>
            </a:p>
          </p:txBody>
        </p:sp>
      </p:grpSp>
      <p:grpSp>
        <p:nvGrpSpPr>
          <p:cNvPr id="17" name="组合 16"/>
          <p:cNvGrpSpPr/>
          <p:nvPr/>
        </p:nvGrpSpPr>
        <p:grpSpPr>
          <a:xfrm>
            <a:off x="2071976" y="5265824"/>
            <a:ext cx="8048049" cy="1226881"/>
            <a:chOff x="2069191" y="5265824"/>
            <a:chExt cx="8048049" cy="1226881"/>
          </a:xfrm>
        </p:grpSpPr>
        <p:sp>
          <p:nvSpPr>
            <p:cNvPr id="18" name="文本框 17"/>
            <p:cNvSpPr txBox="1"/>
            <p:nvPr/>
          </p:nvSpPr>
          <p:spPr>
            <a:xfrm>
              <a:off x="4765286" y="5265824"/>
              <a:ext cx="2655858"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9" name="文本框 18"/>
            <p:cNvSpPr txBox="1"/>
            <p:nvPr/>
          </p:nvSpPr>
          <p:spPr>
            <a:xfrm>
              <a:off x="2069191" y="5846374"/>
              <a:ext cx="8048049" cy="646331"/>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点击输入详细内容点击输入详细内容点击输入详细内容点击输入详细内容</a:t>
              </a:r>
            </a:p>
            <a:p>
              <a:pPr algn="ctr"/>
              <a:endPar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sp>
        <p:nvSpPr>
          <p:cNvPr id="5" name="椭圆 1"/>
          <p:cNvSpPr/>
          <p:nvPr/>
        </p:nvSpPr>
        <p:spPr>
          <a:xfrm>
            <a:off x="2543561" y="1638827"/>
            <a:ext cx="1759997" cy="158390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2F964E"/>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宋体" panose="02010600030101010101" pitchFamily="2" charset="-122"/>
              <a:ea typeface="宋体" panose="02010600030101010101" pitchFamily="2" charset="-122"/>
            </a:endParaRPr>
          </a:p>
        </p:txBody>
      </p:sp>
      <p:sp>
        <p:nvSpPr>
          <p:cNvPr id="6" name="椭圆 1"/>
          <p:cNvSpPr/>
          <p:nvPr/>
        </p:nvSpPr>
        <p:spPr>
          <a:xfrm>
            <a:off x="2382640" y="3027799"/>
            <a:ext cx="884183" cy="1583909"/>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bg2"/>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latin typeface="宋体" panose="02010600030101010101" pitchFamily="2" charset="-122"/>
              <a:ea typeface="宋体" panose="02010600030101010101" pitchFamily="2" charset="-122"/>
            </a:endParaRPr>
          </a:p>
        </p:txBody>
      </p:sp>
      <p:sp>
        <p:nvSpPr>
          <p:cNvPr id="7" name="椭圆 1"/>
          <p:cNvSpPr/>
          <p:nvPr/>
        </p:nvSpPr>
        <p:spPr>
          <a:xfrm rot="5400000">
            <a:off x="2349660" y="4343761"/>
            <a:ext cx="1576412" cy="176836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B45F11"/>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宋体" panose="02010600030101010101" pitchFamily="2" charset="-122"/>
              <a:ea typeface="宋体" panose="02010600030101010101" pitchFamily="2" charset="-122"/>
            </a:endParaRPr>
          </a:p>
        </p:txBody>
      </p:sp>
      <p:sp>
        <p:nvSpPr>
          <p:cNvPr id="8" name="椭圆 1"/>
          <p:cNvSpPr/>
          <p:nvPr/>
        </p:nvSpPr>
        <p:spPr>
          <a:xfrm rot="10800000">
            <a:off x="970523" y="1420570"/>
            <a:ext cx="1759997" cy="158390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B45F1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latin typeface="宋体" panose="02010600030101010101" pitchFamily="2" charset="-122"/>
              <a:ea typeface="宋体" panose="02010600030101010101" pitchFamily="2" charset="-122"/>
            </a:endParaRPr>
          </a:p>
        </p:txBody>
      </p:sp>
      <p:sp>
        <p:nvSpPr>
          <p:cNvPr id="9" name="椭圆 1"/>
          <p:cNvSpPr/>
          <p:nvPr/>
        </p:nvSpPr>
        <p:spPr>
          <a:xfrm rot="6199008">
            <a:off x="1346871" y="3730930"/>
            <a:ext cx="791955" cy="1666059"/>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2F964E"/>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latin typeface="宋体" panose="02010600030101010101" pitchFamily="2" charset="-122"/>
              <a:ea typeface="宋体" panose="02010600030101010101" pitchFamily="2" charset="-122"/>
            </a:endParaRPr>
          </a:p>
        </p:txBody>
      </p:sp>
      <p:sp>
        <p:nvSpPr>
          <p:cNvPr id="10" name="圆角矩形 14"/>
          <p:cNvSpPr/>
          <p:nvPr/>
        </p:nvSpPr>
        <p:spPr>
          <a:xfrm>
            <a:off x="4139826" y="2021946"/>
            <a:ext cx="7093431" cy="61979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2F964E"/>
          </a:solidFill>
          <a:ln w="25400" cap="flat" cmpd="sng" algn="ctr">
            <a:noFill/>
            <a:prstDash val="solid"/>
          </a:ln>
          <a:effectLst/>
        </p:spPr>
        <p:txBody>
          <a:bodyPr lIns="87873" tIns="43936" rIns="87873" bIns="43936" rtlCol="0" anchor="ctr"/>
          <a:lstStyle/>
          <a:p>
            <a:pPr algn="ctr">
              <a:defRPr/>
            </a:pPr>
            <a:r>
              <a:rPr lang="zh-CN" altLang="en-US" sz="2400" b="1" kern="0" dirty="0">
                <a:solidFill>
                  <a:sysClr val="window" lastClr="FFFFFF"/>
                </a:solidFill>
                <a:latin typeface="宋体" panose="02010600030101010101" pitchFamily="2" charset="-122"/>
                <a:ea typeface="宋体" panose="02010600030101010101" pitchFamily="2" charset="-122"/>
                <a:cs typeface="阿里巴巴普惠体 R" panose="00020600040101010101" pitchFamily="18" charset="-122"/>
              </a:rPr>
              <a:t>请输入您的标题</a:t>
            </a:r>
          </a:p>
        </p:txBody>
      </p:sp>
      <p:sp>
        <p:nvSpPr>
          <p:cNvPr id="11" name="圆角矩形 14"/>
          <p:cNvSpPr/>
          <p:nvPr/>
        </p:nvSpPr>
        <p:spPr>
          <a:xfrm>
            <a:off x="3785458" y="4709999"/>
            <a:ext cx="7223918" cy="619790"/>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B45F11"/>
          </a:solidFill>
          <a:ln w="25400" cap="flat" cmpd="sng" algn="ctr">
            <a:noFill/>
            <a:prstDash val="solid"/>
          </a:ln>
          <a:effectLst/>
        </p:spPr>
        <p:txBody>
          <a:bodyPr lIns="87873" tIns="43936" rIns="87873" bIns="43936" rtlCol="0" anchor="ctr"/>
          <a:lstStyle/>
          <a:p>
            <a:pPr algn="ctr">
              <a:defRPr/>
            </a:pPr>
            <a:r>
              <a:rPr lang="zh-CN" altLang="en-US" sz="2400" b="1" kern="0" dirty="0">
                <a:solidFill>
                  <a:sysClr val="window" lastClr="FFFFFF"/>
                </a:solidFill>
                <a:latin typeface="宋体" panose="02010600030101010101" pitchFamily="2" charset="-122"/>
                <a:ea typeface="宋体" panose="02010600030101010101" pitchFamily="2" charset="-122"/>
                <a:cs typeface="阿里巴巴普惠体 R" panose="00020600040101010101" pitchFamily="18" charset="-122"/>
              </a:rPr>
              <a:t>      请输入您的标题</a:t>
            </a:r>
          </a:p>
        </p:txBody>
      </p:sp>
      <p:sp>
        <p:nvSpPr>
          <p:cNvPr id="12" name="TextBox 8"/>
          <p:cNvSpPr txBox="1"/>
          <p:nvPr/>
        </p:nvSpPr>
        <p:spPr>
          <a:xfrm>
            <a:off x="3114283" y="2043604"/>
            <a:ext cx="647018" cy="704283"/>
          </a:xfrm>
          <a:prstGeom prst="rect">
            <a:avLst/>
          </a:prstGeom>
          <a:noFill/>
        </p:spPr>
        <p:txBody>
          <a:bodyPr wrap="square" lIns="87873" tIns="43936" rIns="87873" bIns="43936" rtlCol="0">
            <a:spAutoFit/>
          </a:bodyPr>
          <a:lstStyle/>
          <a:p>
            <a:pPr>
              <a:defRPr/>
            </a:pPr>
            <a:r>
              <a:rPr lang="en-US" altLang="zh-CN" sz="4000" b="1" kern="0" dirty="0">
                <a:solidFill>
                  <a:srgbClr val="2F964E"/>
                </a:solidFill>
                <a:latin typeface="宋体" panose="02010600030101010101" pitchFamily="2" charset="-122"/>
                <a:ea typeface="宋体" panose="02010600030101010101" pitchFamily="2" charset="-122"/>
                <a:cs typeface="阿里巴巴普惠体 R" panose="00020600040101010101" pitchFamily="18" charset="-122"/>
              </a:rPr>
              <a:t>A</a:t>
            </a:r>
            <a:endParaRPr lang="zh-CN" altLang="en-US" sz="4000" b="1" kern="0" dirty="0">
              <a:solidFill>
                <a:srgbClr val="2F964E"/>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13" name="TextBox 9"/>
          <p:cNvSpPr txBox="1"/>
          <p:nvPr/>
        </p:nvSpPr>
        <p:spPr>
          <a:xfrm>
            <a:off x="2960511" y="4860012"/>
            <a:ext cx="647018" cy="704283"/>
          </a:xfrm>
          <a:prstGeom prst="rect">
            <a:avLst/>
          </a:prstGeom>
          <a:noFill/>
        </p:spPr>
        <p:txBody>
          <a:bodyPr wrap="square" lIns="87873" tIns="43936" rIns="87873" bIns="43936" rtlCol="0">
            <a:spAutoFit/>
          </a:bodyPr>
          <a:lstStyle/>
          <a:p>
            <a:pPr>
              <a:defRPr/>
            </a:pPr>
            <a:r>
              <a:rPr lang="en-US" altLang="zh-CN" sz="4000" b="1" kern="0" dirty="0">
                <a:solidFill>
                  <a:srgbClr val="B45F11"/>
                </a:solidFill>
                <a:latin typeface="宋体" panose="02010600030101010101" pitchFamily="2" charset="-122"/>
                <a:ea typeface="宋体" panose="02010600030101010101" pitchFamily="2" charset="-122"/>
                <a:cs typeface="阿里巴巴普惠体 R" panose="00020600040101010101" pitchFamily="18" charset="-122"/>
              </a:rPr>
              <a:t>B</a:t>
            </a:r>
            <a:endParaRPr lang="zh-CN" altLang="en-US" sz="4000" b="1" kern="0" dirty="0">
              <a:solidFill>
                <a:srgbClr val="B45F11"/>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19" name="文本框 18"/>
          <p:cNvSpPr txBox="1"/>
          <p:nvPr/>
        </p:nvSpPr>
        <p:spPr>
          <a:xfrm>
            <a:off x="4087931" y="2917459"/>
            <a:ext cx="6982082" cy="923330"/>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点击输入详细内容点击输入详细内容点击输入详细内容点击输入详细内容点击输入详细内容点击输入详细内容</a:t>
            </a:r>
          </a:p>
          <a:p>
            <a:endPar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20" name="文本框 19"/>
          <p:cNvSpPr txBox="1"/>
          <p:nvPr/>
        </p:nvSpPr>
        <p:spPr>
          <a:xfrm>
            <a:off x="4087931" y="5547239"/>
            <a:ext cx="6982082" cy="923330"/>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点击输入详细内容点击输入详细内容点击输入详细内容点击输入详细内容点击输入详细内容点击输入详细内容</a:t>
            </a:r>
          </a:p>
          <a:p>
            <a:endPar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1363318" y="986309"/>
            <a:ext cx="3166165" cy="4885382"/>
          </a:xfrm>
          <a:prstGeom prst="rect">
            <a:avLst/>
          </a:prstGeom>
        </p:spPr>
      </p:pic>
      <p:grpSp>
        <p:nvGrpSpPr>
          <p:cNvPr id="10" name="组合 9"/>
          <p:cNvGrpSpPr/>
          <p:nvPr/>
        </p:nvGrpSpPr>
        <p:grpSpPr>
          <a:xfrm>
            <a:off x="5012310" y="2285785"/>
            <a:ext cx="4869335" cy="830997"/>
            <a:chOff x="4546829" y="2122534"/>
            <a:chExt cx="4869335" cy="830997"/>
          </a:xfrm>
        </p:grpSpPr>
        <p:sp>
          <p:nvSpPr>
            <p:cNvPr id="4" name="文本框 3"/>
            <p:cNvSpPr txBox="1"/>
            <p:nvPr/>
          </p:nvSpPr>
          <p:spPr>
            <a:xfrm>
              <a:off x="4546829" y="2122534"/>
              <a:ext cx="965653" cy="830997"/>
            </a:xfrm>
            <a:prstGeom prst="rect">
              <a:avLst/>
            </a:prstGeom>
            <a:noFill/>
          </p:spPr>
          <p:txBody>
            <a:bodyPr wrap="square" rtlCol="0" anchor="ctr" anchorCtr="0">
              <a:spAutoFit/>
            </a:bodyPr>
            <a:lstStyle/>
            <a:p>
              <a:r>
                <a:rPr lang="en-US" altLang="zh-CN" sz="4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03</a:t>
              </a:r>
              <a:endParaRPr lang="zh-CN" altLang="en-US" sz="4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5" name="文本框 4"/>
            <p:cNvSpPr txBox="1"/>
            <p:nvPr/>
          </p:nvSpPr>
          <p:spPr>
            <a:xfrm>
              <a:off x="5512482" y="2214867"/>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输入您的标题内容</a:t>
              </a:r>
            </a:p>
          </p:txBody>
        </p:sp>
      </p:grpSp>
      <p:sp>
        <p:nvSpPr>
          <p:cNvPr id="6" name="文本框 5"/>
          <p:cNvSpPr txBox="1"/>
          <p:nvPr/>
        </p:nvSpPr>
        <p:spPr>
          <a:xfrm>
            <a:off x="5012310" y="3755196"/>
            <a:ext cx="5816372"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点击输入详细内容点击输入详细内容点击输入详细内容</a:t>
            </a:r>
          </a:p>
        </p:txBody>
      </p:sp>
      <p:grpSp>
        <p:nvGrpSpPr>
          <p:cNvPr id="14" name="组合 13"/>
          <p:cNvGrpSpPr/>
          <p:nvPr/>
        </p:nvGrpSpPr>
        <p:grpSpPr>
          <a:xfrm>
            <a:off x="5146422" y="3299781"/>
            <a:ext cx="4558410" cy="144906"/>
            <a:chOff x="5146422" y="3299781"/>
            <a:chExt cx="4558410" cy="144906"/>
          </a:xfrm>
        </p:grpSpPr>
        <p:cxnSp>
          <p:nvCxnSpPr>
            <p:cNvPr id="8" name="直接连接符 7"/>
            <p:cNvCxnSpPr/>
            <p:nvPr/>
          </p:nvCxnSpPr>
          <p:spPr>
            <a:xfrm>
              <a:off x="5146422" y="3372334"/>
              <a:ext cx="4558410" cy="0"/>
            </a:xfrm>
            <a:prstGeom prst="line">
              <a:avLst/>
            </a:prstGeom>
            <a:solidFill>
              <a:srgbClr val="2F964E"/>
            </a:solidFill>
            <a:ln w="25400">
              <a:solidFill>
                <a:srgbClr val="2F964E"/>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46422" y="3299781"/>
              <a:ext cx="144906" cy="14490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sp>
        <p:nvSpPr>
          <p:cNvPr id="5" name="任意多边形 6"/>
          <p:cNvSpPr/>
          <p:nvPr/>
        </p:nvSpPr>
        <p:spPr bwMode="auto">
          <a:xfrm flipH="1">
            <a:off x="851683" y="3389166"/>
            <a:ext cx="3375739" cy="37823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latin typeface="宋体" panose="02010600030101010101" pitchFamily="2" charset="-122"/>
              <a:ea typeface="宋体" panose="02010600030101010101" pitchFamily="2" charset="-122"/>
              <a:cs typeface="+mn-ea"/>
              <a:sym typeface="+mn-lt"/>
            </a:endParaRPr>
          </a:p>
        </p:txBody>
      </p:sp>
      <p:grpSp>
        <p:nvGrpSpPr>
          <p:cNvPr id="34" name="组合 33"/>
          <p:cNvGrpSpPr/>
          <p:nvPr/>
        </p:nvGrpSpPr>
        <p:grpSpPr>
          <a:xfrm>
            <a:off x="1535562" y="1195260"/>
            <a:ext cx="9120876" cy="3802595"/>
            <a:chOff x="2461524" y="1706880"/>
            <a:chExt cx="7268953" cy="3030508"/>
          </a:xfrm>
        </p:grpSpPr>
        <p:sp>
          <p:nvSpPr>
            <p:cNvPr id="6" name="任意多边形 7"/>
            <p:cNvSpPr/>
            <p:nvPr/>
          </p:nvSpPr>
          <p:spPr>
            <a:xfrm>
              <a:off x="6620010" y="2052738"/>
              <a:ext cx="890673" cy="1325915"/>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latin typeface="宋体" panose="02010600030101010101" pitchFamily="2" charset="-122"/>
                <a:ea typeface="宋体" panose="02010600030101010101" pitchFamily="2" charset="-122"/>
                <a:cs typeface="+mn-ea"/>
                <a:sym typeface="+mn-lt"/>
              </a:endParaRPr>
            </a:p>
          </p:txBody>
        </p:sp>
        <p:sp>
          <p:nvSpPr>
            <p:cNvPr id="7" name="任意多边形 8"/>
            <p:cNvSpPr/>
            <p:nvPr/>
          </p:nvSpPr>
          <p:spPr>
            <a:xfrm flipH="1">
              <a:off x="4353414" y="2044332"/>
              <a:ext cx="890673" cy="1325915"/>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latin typeface="宋体" panose="02010600030101010101" pitchFamily="2" charset="-122"/>
                <a:ea typeface="宋体" panose="02010600030101010101" pitchFamily="2" charset="-122"/>
                <a:cs typeface="+mn-ea"/>
                <a:sym typeface="+mn-lt"/>
              </a:endParaRPr>
            </a:p>
          </p:txBody>
        </p:sp>
        <p:sp>
          <p:nvSpPr>
            <p:cNvPr id="9" name="Freeform 19"/>
            <p:cNvSpPr/>
            <p:nvPr/>
          </p:nvSpPr>
          <p:spPr bwMode="auto">
            <a:xfrm>
              <a:off x="2461524" y="2475847"/>
              <a:ext cx="1633249" cy="1653921"/>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B45F11"/>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宋体" panose="02010600030101010101" pitchFamily="2" charset="-122"/>
                <a:ea typeface="宋体" panose="02010600030101010101" pitchFamily="2" charset="-122"/>
                <a:cs typeface="+mn-ea"/>
                <a:sym typeface="+mn-lt"/>
              </a:endParaRPr>
            </a:p>
          </p:txBody>
        </p:sp>
        <p:sp>
          <p:nvSpPr>
            <p:cNvPr id="10" name="Freeform 6"/>
            <p:cNvSpPr>
              <a:spLocks noChangeAspect="1" noEditPoints="1"/>
            </p:cNvSpPr>
            <p:nvPr/>
          </p:nvSpPr>
          <p:spPr bwMode="auto">
            <a:xfrm>
              <a:off x="3164730" y="3085982"/>
              <a:ext cx="360425" cy="38322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latin typeface="宋体" panose="02010600030101010101" pitchFamily="2" charset="-122"/>
                <a:cs typeface="+mn-ea"/>
                <a:sym typeface="+mn-lt"/>
              </a:endParaRPr>
            </a:p>
          </p:txBody>
        </p:sp>
        <p:sp>
          <p:nvSpPr>
            <p:cNvPr id="12" name="Freeform 17"/>
            <p:cNvSpPr>
              <a:spLocks noChangeAspect="1"/>
            </p:cNvSpPr>
            <p:nvPr/>
          </p:nvSpPr>
          <p:spPr bwMode="auto">
            <a:xfrm>
              <a:off x="6653015" y="1706880"/>
              <a:ext cx="3077462" cy="3030508"/>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2F964E"/>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宋体" panose="02010600030101010101" pitchFamily="2" charset="-122"/>
                <a:ea typeface="宋体" panose="02010600030101010101" pitchFamily="2" charset="-122"/>
                <a:cs typeface="+mn-ea"/>
                <a:sym typeface="+mn-lt"/>
              </a:endParaRPr>
            </a:p>
          </p:txBody>
        </p:sp>
        <p:sp>
          <p:nvSpPr>
            <p:cNvPr id="13" name="Freeform 26"/>
            <p:cNvSpPr>
              <a:spLocks noChangeAspect="1"/>
            </p:cNvSpPr>
            <p:nvPr/>
          </p:nvSpPr>
          <p:spPr bwMode="auto">
            <a:xfrm>
              <a:off x="8235854" y="3085989"/>
              <a:ext cx="385628" cy="4008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latin typeface="宋体" panose="02010600030101010101" pitchFamily="2" charset="-122"/>
                <a:cs typeface="+mn-ea"/>
                <a:sym typeface="+mn-lt"/>
              </a:endParaRPr>
            </a:p>
          </p:txBody>
        </p:sp>
        <p:sp>
          <p:nvSpPr>
            <p:cNvPr id="15" name="Freeform 18"/>
            <p:cNvSpPr/>
            <p:nvPr/>
          </p:nvSpPr>
          <p:spPr bwMode="auto">
            <a:xfrm>
              <a:off x="3608318" y="2276674"/>
              <a:ext cx="2056681" cy="2009414"/>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F964E"/>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宋体" panose="02010600030101010101" pitchFamily="2" charset="-122"/>
                <a:ea typeface="宋体" panose="02010600030101010101" pitchFamily="2" charset="-122"/>
                <a:cs typeface="+mn-ea"/>
                <a:sym typeface="+mn-lt"/>
              </a:endParaRPr>
            </a:p>
          </p:txBody>
        </p:sp>
        <p:sp>
          <p:nvSpPr>
            <p:cNvPr id="16" name="Freeform 442"/>
            <p:cNvSpPr>
              <a:spLocks noEditPoints="1"/>
            </p:cNvSpPr>
            <p:nvPr/>
          </p:nvSpPr>
          <p:spPr bwMode="auto">
            <a:xfrm>
              <a:off x="4513158" y="3113719"/>
              <a:ext cx="410832" cy="352972"/>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宋体" panose="02010600030101010101" pitchFamily="2" charset="-122"/>
                <a:ea typeface="宋体" panose="02010600030101010101" pitchFamily="2" charset="-122"/>
                <a:cs typeface="+mn-ea"/>
                <a:sym typeface="+mn-lt"/>
              </a:endParaRPr>
            </a:p>
          </p:txBody>
        </p:sp>
        <p:sp>
          <p:nvSpPr>
            <p:cNvPr id="17" name="Rectangle 443"/>
            <p:cNvSpPr>
              <a:spLocks noChangeArrowheads="1"/>
            </p:cNvSpPr>
            <p:nvPr/>
          </p:nvSpPr>
          <p:spPr bwMode="auto">
            <a:xfrm>
              <a:off x="4629099" y="3171708"/>
              <a:ext cx="108379" cy="10841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宋体" panose="02010600030101010101" pitchFamily="2" charset="-122"/>
                <a:ea typeface="宋体" panose="02010600030101010101" pitchFamily="2" charset="-122"/>
                <a:cs typeface="+mn-ea"/>
                <a:sym typeface="+mn-lt"/>
              </a:endParaRPr>
            </a:p>
          </p:txBody>
        </p:sp>
        <p:sp>
          <p:nvSpPr>
            <p:cNvPr id="18" name="Rectangle 444"/>
            <p:cNvSpPr>
              <a:spLocks noChangeArrowheads="1"/>
            </p:cNvSpPr>
            <p:nvPr/>
          </p:nvSpPr>
          <p:spPr bwMode="auto">
            <a:xfrm>
              <a:off x="4772763" y="3186836"/>
              <a:ext cx="90737" cy="1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宋体" panose="02010600030101010101" pitchFamily="2" charset="-122"/>
                <a:ea typeface="宋体" panose="02010600030101010101" pitchFamily="2" charset="-122"/>
                <a:cs typeface="+mn-ea"/>
                <a:sym typeface="+mn-lt"/>
              </a:endParaRPr>
            </a:p>
          </p:txBody>
        </p:sp>
        <p:sp>
          <p:nvSpPr>
            <p:cNvPr id="19" name="Rectangle 445"/>
            <p:cNvSpPr>
              <a:spLocks noChangeArrowheads="1"/>
            </p:cNvSpPr>
            <p:nvPr/>
          </p:nvSpPr>
          <p:spPr bwMode="auto">
            <a:xfrm>
              <a:off x="4772763" y="3242301"/>
              <a:ext cx="90737" cy="176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宋体" panose="02010600030101010101" pitchFamily="2" charset="-122"/>
                <a:ea typeface="宋体" panose="02010600030101010101" pitchFamily="2" charset="-122"/>
                <a:cs typeface="+mn-ea"/>
                <a:sym typeface="+mn-lt"/>
              </a:endParaRPr>
            </a:p>
          </p:txBody>
        </p:sp>
        <p:sp>
          <p:nvSpPr>
            <p:cNvPr id="20" name="Rectangle 446"/>
            <p:cNvSpPr>
              <a:spLocks noChangeArrowheads="1"/>
            </p:cNvSpPr>
            <p:nvPr/>
          </p:nvSpPr>
          <p:spPr bwMode="auto">
            <a:xfrm>
              <a:off x="4629099" y="3317939"/>
              <a:ext cx="234401" cy="1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宋体" panose="02010600030101010101" pitchFamily="2" charset="-122"/>
                <a:ea typeface="宋体" panose="02010600030101010101" pitchFamily="2" charset="-122"/>
                <a:cs typeface="+mn-ea"/>
                <a:sym typeface="+mn-lt"/>
              </a:endParaRPr>
            </a:p>
          </p:txBody>
        </p:sp>
        <p:sp>
          <p:nvSpPr>
            <p:cNvPr id="21" name="Rectangle 447"/>
            <p:cNvSpPr>
              <a:spLocks noChangeArrowheads="1"/>
            </p:cNvSpPr>
            <p:nvPr/>
          </p:nvSpPr>
          <p:spPr bwMode="auto">
            <a:xfrm>
              <a:off x="4629099" y="3375926"/>
              <a:ext cx="234401" cy="1764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宋体" panose="02010600030101010101" pitchFamily="2" charset="-122"/>
                <a:ea typeface="宋体" panose="02010600030101010101" pitchFamily="2" charset="-122"/>
                <a:cs typeface="+mn-ea"/>
                <a:sym typeface="+mn-lt"/>
              </a:endParaRPr>
            </a:p>
          </p:txBody>
        </p:sp>
        <p:sp>
          <p:nvSpPr>
            <p:cNvPr id="23" name="Freeform 17"/>
            <p:cNvSpPr/>
            <p:nvPr/>
          </p:nvSpPr>
          <p:spPr bwMode="auto">
            <a:xfrm>
              <a:off x="5067665" y="2087586"/>
              <a:ext cx="2351574" cy="231448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B45F11"/>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宋体" panose="02010600030101010101" pitchFamily="2" charset="-122"/>
                <a:ea typeface="宋体" panose="02010600030101010101" pitchFamily="2" charset="-122"/>
                <a:cs typeface="+mn-ea"/>
                <a:sym typeface="+mn-lt"/>
              </a:endParaRPr>
            </a:p>
          </p:txBody>
        </p:sp>
        <p:sp>
          <p:nvSpPr>
            <p:cNvPr id="24" name="Oval 56"/>
            <p:cNvSpPr>
              <a:spLocks noChangeArrowheads="1"/>
            </p:cNvSpPr>
            <p:nvPr/>
          </p:nvSpPr>
          <p:spPr bwMode="auto">
            <a:xfrm>
              <a:off x="6244711" y="3050693"/>
              <a:ext cx="478885" cy="479032"/>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宋体" panose="02010600030101010101" pitchFamily="2" charset="-122"/>
                <a:ea typeface="宋体" panose="02010600030101010101" pitchFamily="2" charset="-122"/>
                <a:cs typeface="+mn-ea"/>
                <a:sym typeface="+mn-lt"/>
              </a:endParaRPr>
            </a:p>
          </p:txBody>
        </p:sp>
        <p:sp>
          <p:nvSpPr>
            <p:cNvPr id="25" name="Freeform 57"/>
            <p:cNvSpPr/>
            <p:nvPr/>
          </p:nvSpPr>
          <p:spPr bwMode="auto">
            <a:xfrm>
              <a:off x="6317805" y="3113724"/>
              <a:ext cx="247003" cy="224387"/>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宋体" panose="02010600030101010101" pitchFamily="2" charset="-122"/>
                <a:ea typeface="宋体" panose="02010600030101010101" pitchFamily="2" charset="-122"/>
                <a:cs typeface="+mn-ea"/>
                <a:sym typeface="+mn-lt"/>
              </a:endParaRPr>
            </a:p>
          </p:txBody>
        </p:sp>
        <p:sp>
          <p:nvSpPr>
            <p:cNvPr id="26" name="Freeform 58"/>
            <p:cNvSpPr/>
            <p:nvPr/>
          </p:nvSpPr>
          <p:spPr bwMode="auto">
            <a:xfrm>
              <a:off x="6448867" y="3287688"/>
              <a:ext cx="189034" cy="219348"/>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宋体" panose="02010600030101010101" pitchFamily="2" charset="-122"/>
                <a:ea typeface="宋体" panose="02010600030101010101" pitchFamily="2" charset="-122"/>
                <a:cs typeface="+mn-ea"/>
                <a:sym typeface="+mn-lt"/>
              </a:endParaRPr>
            </a:p>
          </p:txBody>
        </p:sp>
        <p:sp>
          <p:nvSpPr>
            <p:cNvPr id="27" name="Freeform 59"/>
            <p:cNvSpPr/>
            <p:nvPr/>
          </p:nvSpPr>
          <p:spPr bwMode="auto">
            <a:xfrm>
              <a:off x="6549687" y="3063301"/>
              <a:ext cx="166349" cy="307588"/>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宋体" panose="02010600030101010101" pitchFamily="2" charset="-122"/>
                <a:ea typeface="宋体" panose="02010600030101010101" pitchFamily="2" charset="-122"/>
                <a:cs typeface="+mn-ea"/>
                <a:sym typeface="+mn-lt"/>
              </a:endParaRPr>
            </a:p>
          </p:txBody>
        </p:sp>
      </p:grpSp>
      <p:grpSp>
        <p:nvGrpSpPr>
          <p:cNvPr id="35" name="组合 34"/>
          <p:cNvGrpSpPr/>
          <p:nvPr/>
        </p:nvGrpSpPr>
        <p:grpSpPr>
          <a:xfrm>
            <a:off x="927291" y="5399119"/>
            <a:ext cx="2168503" cy="929367"/>
            <a:chOff x="8350687" y="1554441"/>
            <a:chExt cx="2168503" cy="929367"/>
          </a:xfrm>
        </p:grpSpPr>
        <p:sp>
          <p:nvSpPr>
            <p:cNvPr id="36" name="文本框 35"/>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7" name="文本框 36"/>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38" name="组合 37"/>
          <p:cNvGrpSpPr/>
          <p:nvPr/>
        </p:nvGrpSpPr>
        <p:grpSpPr>
          <a:xfrm>
            <a:off x="3650263" y="5399119"/>
            <a:ext cx="2168503" cy="929367"/>
            <a:chOff x="8350687" y="1554441"/>
            <a:chExt cx="2168503" cy="929367"/>
          </a:xfrm>
        </p:grpSpPr>
        <p:sp>
          <p:nvSpPr>
            <p:cNvPr id="39" name="文本框 38"/>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0" name="文本框 39"/>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41" name="组合 40"/>
          <p:cNvGrpSpPr/>
          <p:nvPr/>
        </p:nvGrpSpPr>
        <p:grpSpPr>
          <a:xfrm>
            <a:off x="6373235" y="5399119"/>
            <a:ext cx="2168503" cy="929367"/>
            <a:chOff x="8350687" y="1554441"/>
            <a:chExt cx="2168503" cy="929367"/>
          </a:xfrm>
        </p:grpSpPr>
        <p:sp>
          <p:nvSpPr>
            <p:cNvPr id="42" name="文本框 41"/>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3" name="文本框 42"/>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44" name="组合 43"/>
          <p:cNvGrpSpPr/>
          <p:nvPr/>
        </p:nvGrpSpPr>
        <p:grpSpPr>
          <a:xfrm>
            <a:off x="9096207" y="5399119"/>
            <a:ext cx="2168503" cy="929367"/>
            <a:chOff x="8350687" y="1554441"/>
            <a:chExt cx="2168503" cy="929367"/>
          </a:xfrm>
        </p:grpSpPr>
        <p:sp>
          <p:nvSpPr>
            <p:cNvPr id="45" name="文本框 4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6" name="文本框 4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53" name="组合 52"/>
          <p:cNvGrpSpPr/>
          <p:nvPr/>
        </p:nvGrpSpPr>
        <p:grpSpPr>
          <a:xfrm>
            <a:off x="6774457" y="4179119"/>
            <a:ext cx="798795" cy="798795"/>
            <a:chOff x="6774457" y="4179119"/>
            <a:chExt cx="798795" cy="798795"/>
          </a:xfrm>
        </p:grpSpPr>
        <p:sp>
          <p:nvSpPr>
            <p:cNvPr id="11" name="椭圆 10"/>
            <p:cNvSpPr/>
            <p:nvPr/>
          </p:nvSpPr>
          <p:spPr>
            <a:xfrm>
              <a:off x="6774457" y="4179119"/>
              <a:ext cx="798795" cy="798795"/>
            </a:xfrm>
            <a:prstGeom prst="ellipse">
              <a:avLst/>
            </a:pr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13" name="组合 12"/>
            <p:cNvGrpSpPr/>
            <p:nvPr/>
          </p:nvGrpSpPr>
          <p:grpSpPr>
            <a:xfrm>
              <a:off x="6961211" y="4354622"/>
              <a:ext cx="425286" cy="445836"/>
              <a:chOff x="7002627" y="828237"/>
              <a:chExt cx="444697" cy="466185"/>
            </a:xfrm>
            <a:solidFill>
              <a:srgbClr val="FEFEFE"/>
            </a:solidFill>
            <a:effectLst/>
          </p:grpSpPr>
          <p:sp>
            <p:nvSpPr>
              <p:cNvPr id="1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1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1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1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1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1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grpSp>
      </p:grpSp>
      <p:grpSp>
        <p:nvGrpSpPr>
          <p:cNvPr id="51" name="组合 50"/>
          <p:cNvGrpSpPr/>
          <p:nvPr/>
        </p:nvGrpSpPr>
        <p:grpSpPr>
          <a:xfrm>
            <a:off x="995901" y="2037757"/>
            <a:ext cx="798795" cy="798795"/>
            <a:chOff x="995901" y="2037757"/>
            <a:chExt cx="798795" cy="798795"/>
          </a:xfrm>
        </p:grpSpPr>
        <p:sp>
          <p:nvSpPr>
            <p:cNvPr id="5" name="椭圆 4"/>
            <p:cNvSpPr/>
            <p:nvPr/>
          </p:nvSpPr>
          <p:spPr>
            <a:xfrm>
              <a:off x="995901" y="2037757"/>
              <a:ext cx="798795" cy="798795"/>
            </a:xfrm>
            <a:prstGeom prst="ellipse">
              <a:avLst/>
            </a:pr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22" name="组合 21"/>
            <p:cNvGrpSpPr>
              <a:grpSpLocks noChangeAspect="1"/>
            </p:cNvGrpSpPr>
            <p:nvPr/>
          </p:nvGrpSpPr>
          <p:grpSpPr>
            <a:xfrm>
              <a:off x="1238232" y="2239930"/>
              <a:ext cx="350058" cy="391480"/>
              <a:chOff x="5999255" y="3275006"/>
              <a:chExt cx="402656" cy="450303"/>
            </a:xfrm>
            <a:solidFill>
              <a:srgbClr val="FEFEFE"/>
            </a:solidFill>
            <a:effectLst/>
          </p:grpSpPr>
          <p:sp>
            <p:nvSpPr>
              <p:cNvPr id="2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grpSp>
      </p:grpSp>
      <p:grpSp>
        <p:nvGrpSpPr>
          <p:cNvPr id="52" name="组合 51"/>
          <p:cNvGrpSpPr/>
          <p:nvPr/>
        </p:nvGrpSpPr>
        <p:grpSpPr>
          <a:xfrm>
            <a:off x="995901" y="4179119"/>
            <a:ext cx="798795" cy="798795"/>
            <a:chOff x="995901" y="4179119"/>
            <a:chExt cx="798795" cy="798795"/>
          </a:xfrm>
        </p:grpSpPr>
        <p:sp>
          <p:nvSpPr>
            <p:cNvPr id="9" name="椭圆 8"/>
            <p:cNvSpPr/>
            <p:nvPr/>
          </p:nvSpPr>
          <p:spPr>
            <a:xfrm>
              <a:off x="995901" y="4179119"/>
              <a:ext cx="798795" cy="798795"/>
            </a:xfrm>
            <a:prstGeom prst="ellipse">
              <a:avLst/>
            </a:pr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28" name="组合 27"/>
            <p:cNvGrpSpPr/>
            <p:nvPr/>
          </p:nvGrpSpPr>
          <p:grpSpPr>
            <a:xfrm>
              <a:off x="1231472" y="4399467"/>
              <a:ext cx="321063" cy="317751"/>
              <a:chOff x="6967126" y="4092464"/>
              <a:chExt cx="453105" cy="448433"/>
            </a:xfrm>
            <a:solidFill>
              <a:srgbClr val="FEFEFE"/>
            </a:solidFill>
            <a:effectLst/>
          </p:grpSpPr>
          <p:sp>
            <p:nvSpPr>
              <p:cNvPr id="2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3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grpSp>
      </p:grpSp>
      <p:grpSp>
        <p:nvGrpSpPr>
          <p:cNvPr id="54" name="组合 53"/>
          <p:cNvGrpSpPr/>
          <p:nvPr/>
        </p:nvGrpSpPr>
        <p:grpSpPr>
          <a:xfrm>
            <a:off x="6774457" y="2037757"/>
            <a:ext cx="798795" cy="798795"/>
            <a:chOff x="6774457" y="2037757"/>
            <a:chExt cx="798795" cy="798795"/>
          </a:xfrm>
        </p:grpSpPr>
        <p:sp>
          <p:nvSpPr>
            <p:cNvPr id="7" name="椭圆 6"/>
            <p:cNvSpPr/>
            <p:nvPr/>
          </p:nvSpPr>
          <p:spPr>
            <a:xfrm>
              <a:off x="6774457" y="2037757"/>
              <a:ext cx="798795" cy="798795"/>
            </a:xfrm>
            <a:prstGeom prst="ellipse">
              <a:avLst/>
            </a:pr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31" name="组合 30"/>
            <p:cNvGrpSpPr/>
            <p:nvPr/>
          </p:nvGrpSpPr>
          <p:grpSpPr>
            <a:xfrm>
              <a:off x="7036886" y="2230549"/>
              <a:ext cx="334415" cy="359883"/>
              <a:chOff x="7005429" y="4859473"/>
              <a:chExt cx="466184" cy="501686"/>
            </a:xfrm>
            <a:solidFill>
              <a:srgbClr val="FEFEFE"/>
            </a:solidFill>
            <a:effectLst/>
          </p:grpSpPr>
          <p:sp>
            <p:nvSpPr>
              <p:cNvPr id="32"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33"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34"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35"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36"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grpSp>
      </p:grpSp>
      <p:grpSp>
        <p:nvGrpSpPr>
          <p:cNvPr id="56" name="组合 55"/>
          <p:cNvGrpSpPr/>
          <p:nvPr/>
        </p:nvGrpSpPr>
        <p:grpSpPr>
          <a:xfrm>
            <a:off x="7766811" y="2106189"/>
            <a:ext cx="3148047" cy="660026"/>
            <a:chOff x="7766811" y="2106189"/>
            <a:chExt cx="3148047" cy="660026"/>
          </a:xfrm>
        </p:grpSpPr>
        <p:sp>
          <p:nvSpPr>
            <p:cNvPr id="8" name="任意多边形 8"/>
            <p:cNvSpPr/>
            <p:nvPr/>
          </p:nvSpPr>
          <p:spPr>
            <a:xfrm rot="16200000">
              <a:off x="9010822" y="862178"/>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41" name="文本框 40"/>
            <p:cNvSpPr txBox="1"/>
            <p:nvPr/>
          </p:nvSpPr>
          <p:spPr>
            <a:xfrm>
              <a:off x="8071956" y="2174591"/>
              <a:ext cx="2655858" cy="523220"/>
            </a:xfrm>
            <a:prstGeom prst="rect">
              <a:avLst/>
            </a:prstGeom>
            <a:noFill/>
          </p:spPr>
          <p:txBody>
            <a:bodyPr wrap="square" rtlCol="0" anchor="ctr" anchorCtr="0">
              <a:spAutoFit/>
            </a:bodyPr>
            <a:lstStyle/>
            <a:p>
              <a:r>
                <a:rPr lang="zh-CN" altLang="en-US" sz="28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grpSp>
      <p:grpSp>
        <p:nvGrpSpPr>
          <p:cNvPr id="57" name="组合 56"/>
          <p:cNvGrpSpPr/>
          <p:nvPr/>
        </p:nvGrpSpPr>
        <p:grpSpPr>
          <a:xfrm>
            <a:off x="7766811" y="4247551"/>
            <a:ext cx="3148047" cy="660026"/>
            <a:chOff x="7766811" y="4247551"/>
            <a:chExt cx="3148047" cy="660026"/>
          </a:xfrm>
        </p:grpSpPr>
        <p:sp>
          <p:nvSpPr>
            <p:cNvPr id="12" name="任意多边形 12"/>
            <p:cNvSpPr/>
            <p:nvPr/>
          </p:nvSpPr>
          <p:spPr>
            <a:xfrm rot="16200000">
              <a:off x="9010822" y="3003540"/>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43" name="文本框 42"/>
            <p:cNvSpPr txBox="1"/>
            <p:nvPr/>
          </p:nvSpPr>
          <p:spPr>
            <a:xfrm>
              <a:off x="8081650" y="4315953"/>
              <a:ext cx="2655858" cy="523220"/>
            </a:xfrm>
            <a:prstGeom prst="rect">
              <a:avLst/>
            </a:prstGeom>
            <a:noFill/>
          </p:spPr>
          <p:txBody>
            <a:bodyPr wrap="square" rtlCol="0" anchor="ctr" anchorCtr="0">
              <a:spAutoFit/>
            </a:bodyPr>
            <a:lstStyle/>
            <a:p>
              <a:r>
                <a:rPr lang="zh-CN" altLang="en-US" sz="28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grpSp>
      <p:grpSp>
        <p:nvGrpSpPr>
          <p:cNvPr id="55" name="组合 54"/>
          <p:cNvGrpSpPr/>
          <p:nvPr/>
        </p:nvGrpSpPr>
        <p:grpSpPr>
          <a:xfrm>
            <a:off x="1988255" y="2106189"/>
            <a:ext cx="3148047" cy="660026"/>
            <a:chOff x="1988255" y="2106189"/>
            <a:chExt cx="3148047" cy="660026"/>
          </a:xfrm>
        </p:grpSpPr>
        <p:sp>
          <p:nvSpPr>
            <p:cNvPr id="6" name="任意多边形 6"/>
            <p:cNvSpPr/>
            <p:nvPr/>
          </p:nvSpPr>
          <p:spPr>
            <a:xfrm rot="16200000">
              <a:off x="3232266" y="862178"/>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44" name="文本框 43"/>
            <p:cNvSpPr txBox="1"/>
            <p:nvPr/>
          </p:nvSpPr>
          <p:spPr>
            <a:xfrm>
              <a:off x="2351341" y="2174591"/>
              <a:ext cx="2655858" cy="523220"/>
            </a:xfrm>
            <a:prstGeom prst="rect">
              <a:avLst/>
            </a:prstGeom>
            <a:noFill/>
          </p:spPr>
          <p:txBody>
            <a:bodyPr wrap="square" rtlCol="0" anchor="ctr" anchorCtr="0">
              <a:spAutoFit/>
            </a:bodyPr>
            <a:lstStyle/>
            <a:p>
              <a:r>
                <a:rPr lang="zh-CN" altLang="en-US" sz="28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grpSp>
      <p:grpSp>
        <p:nvGrpSpPr>
          <p:cNvPr id="58" name="组合 57"/>
          <p:cNvGrpSpPr/>
          <p:nvPr/>
        </p:nvGrpSpPr>
        <p:grpSpPr>
          <a:xfrm>
            <a:off x="1988255" y="4247551"/>
            <a:ext cx="3148047" cy="660026"/>
            <a:chOff x="1988255" y="4247551"/>
            <a:chExt cx="3148047" cy="660026"/>
          </a:xfrm>
        </p:grpSpPr>
        <p:sp>
          <p:nvSpPr>
            <p:cNvPr id="10" name="任意多边形 10"/>
            <p:cNvSpPr/>
            <p:nvPr/>
          </p:nvSpPr>
          <p:spPr>
            <a:xfrm rot="16200000">
              <a:off x="3232266" y="3003540"/>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45" name="文本框 44"/>
            <p:cNvSpPr txBox="1"/>
            <p:nvPr/>
          </p:nvSpPr>
          <p:spPr>
            <a:xfrm>
              <a:off x="2361035" y="4315953"/>
              <a:ext cx="2655858" cy="523220"/>
            </a:xfrm>
            <a:prstGeom prst="rect">
              <a:avLst/>
            </a:prstGeom>
            <a:noFill/>
          </p:spPr>
          <p:txBody>
            <a:bodyPr wrap="square" rtlCol="0" anchor="ctr" anchorCtr="0">
              <a:spAutoFit/>
            </a:bodyPr>
            <a:lstStyle/>
            <a:p>
              <a:r>
                <a:rPr lang="zh-CN" altLang="en-US" sz="28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grpSp>
      <p:sp>
        <p:nvSpPr>
          <p:cNvPr id="46" name="文本框 45"/>
          <p:cNvSpPr txBox="1"/>
          <p:nvPr/>
        </p:nvSpPr>
        <p:spPr>
          <a:xfrm>
            <a:off x="1816230" y="5248181"/>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sp>
        <p:nvSpPr>
          <p:cNvPr id="47" name="文本框 46"/>
          <p:cNvSpPr txBox="1"/>
          <p:nvPr/>
        </p:nvSpPr>
        <p:spPr>
          <a:xfrm>
            <a:off x="1816230" y="3087183"/>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sp>
        <p:nvSpPr>
          <p:cNvPr id="48" name="文本框 47"/>
          <p:cNvSpPr txBox="1"/>
          <p:nvPr/>
        </p:nvSpPr>
        <p:spPr>
          <a:xfrm>
            <a:off x="7634900" y="5248181"/>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sp>
        <p:nvSpPr>
          <p:cNvPr id="49" name="文本框 48"/>
          <p:cNvSpPr txBox="1"/>
          <p:nvPr/>
        </p:nvSpPr>
        <p:spPr>
          <a:xfrm>
            <a:off x="7634900" y="3087183"/>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000"/>
                                        <p:tgtEl>
                                          <p:spTgt spid="49"/>
                                        </p:tgtEl>
                                      </p:cBhvr>
                                    </p:animEffect>
                                    <p:anim calcmode="lin" valueType="num">
                                      <p:cBhvr>
                                        <p:cTn id="39" dur="1000" fill="hold"/>
                                        <p:tgtEl>
                                          <p:spTgt spid="49"/>
                                        </p:tgtEl>
                                        <p:attrNameLst>
                                          <p:attrName>ppt_x</p:attrName>
                                        </p:attrNameLst>
                                      </p:cBhvr>
                                      <p:tavLst>
                                        <p:tav tm="0">
                                          <p:val>
                                            <p:strVal val="#ppt_x"/>
                                          </p:val>
                                        </p:tav>
                                        <p:tav tm="100000">
                                          <p:val>
                                            <p:strVal val="#ppt_x"/>
                                          </p:val>
                                        </p:tav>
                                      </p:tavLst>
                                    </p:anim>
                                    <p:anim calcmode="lin" valueType="num">
                                      <p:cBhvr>
                                        <p:cTn id="40" dur="1000" fill="hold"/>
                                        <p:tgtEl>
                                          <p:spTgt spid="49"/>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53" presetClass="entr" presetSubtype="16"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53" presetClass="entr" presetSubtype="16"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left)">
                                      <p:cBhvr>
                                        <p:cTn id="66" dur="500"/>
                                        <p:tgtEl>
                                          <p:spTgt spid="57"/>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51" name="组合 50"/>
          <p:cNvGrpSpPr/>
          <p:nvPr/>
        </p:nvGrpSpPr>
        <p:grpSpPr>
          <a:xfrm>
            <a:off x="1061898" y="1921078"/>
            <a:ext cx="4131894" cy="3674212"/>
            <a:chOff x="4426890" y="1944774"/>
            <a:chExt cx="3338219" cy="2968451"/>
          </a:xfrm>
        </p:grpSpPr>
        <p:sp>
          <p:nvSpPr>
            <p:cNvPr id="6" name="Freeform 28"/>
            <p:cNvSpPr/>
            <p:nvPr/>
          </p:nvSpPr>
          <p:spPr bwMode="auto">
            <a:xfrm>
              <a:off x="6687186" y="2706209"/>
              <a:ext cx="497182" cy="722789"/>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7" name="Freeform 29"/>
            <p:cNvSpPr/>
            <p:nvPr/>
          </p:nvSpPr>
          <p:spPr bwMode="auto">
            <a:xfrm>
              <a:off x="6432328" y="3871864"/>
              <a:ext cx="79382" cy="141007"/>
            </a:xfrm>
            <a:custGeom>
              <a:avLst/>
              <a:gdLst>
                <a:gd name="T0" fmla="*/ 76 w 76"/>
                <a:gd name="T1" fmla="*/ 0 h 135"/>
                <a:gd name="T2" fmla="*/ 0 w 76"/>
                <a:gd name="T3" fmla="*/ 135 h 135"/>
                <a:gd name="T4" fmla="*/ 76 w 76"/>
                <a:gd name="T5" fmla="*/ 0 h 135"/>
              </a:gdLst>
              <a:ahLst/>
              <a:cxnLst>
                <a:cxn ang="0">
                  <a:pos x="T0" y="T1"/>
                </a:cxn>
                <a:cxn ang="0">
                  <a:pos x="T2" y="T3"/>
                </a:cxn>
                <a:cxn ang="0">
                  <a:pos x="T4" y="T5"/>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8" name="Freeform 30"/>
            <p:cNvSpPr/>
            <p:nvPr/>
          </p:nvSpPr>
          <p:spPr bwMode="auto">
            <a:xfrm>
              <a:off x="6432328" y="3871864"/>
              <a:ext cx="79382" cy="141007"/>
            </a:xfrm>
            <a:custGeom>
              <a:avLst/>
              <a:gdLst>
                <a:gd name="T0" fmla="*/ 76 w 76"/>
                <a:gd name="T1" fmla="*/ 0 h 135"/>
                <a:gd name="T2" fmla="*/ 0 w 76"/>
                <a:gd name="T3" fmla="*/ 135 h 135"/>
                <a:gd name="T4" fmla="*/ 76 w 76"/>
                <a:gd name="T5" fmla="*/ 0 h 135"/>
              </a:gdLst>
              <a:ahLst/>
              <a:cxnLst>
                <a:cxn ang="0">
                  <a:pos x="T0" y="T1"/>
                </a:cxn>
                <a:cxn ang="0">
                  <a:pos x="T2" y="T3"/>
                </a:cxn>
                <a:cxn ang="0">
                  <a:pos x="T4" y="T5"/>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9" name="Freeform 31"/>
            <p:cNvSpPr/>
            <p:nvPr/>
          </p:nvSpPr>
          <p:spPr bwMode="auto">
            <a:xfrm>
              <a:off x="6432328" y="3871864"/>
              <a:ext cx="833510" cy="141007"/>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0" name="Freeform 32"/>
            <p:cNvSpPr/>
            <p:nvPr/>
          </p:nvSpPr>
          <p:spPr bwMode="auto">
            <a:xfrm>
              <a:off x="5759671" y="4012870"/>
              <a:ext cx="160853"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1" name="Freeform 33"/>
            <p:cNvSpPr/>
            <p:nvPr/>
          </p:nvSpPr>
          <p:spPr bwMode="auto">
            <a:xfrm>
              <a:off x="5759671" y="4012870"/>
              <a:ext cx="160853"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2" name="Freeform 34"/>
            <p:cNvSpPr/>
            <p:nvPr/>
          </p:nvSpPr>
          <p:spPr bwMode="auto">
            <a:xfrm>
              <a:off x="5759671" y="4012870"/>
              <a:ext cx="415711" cy="721745"/>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3" name="Freeform 35"/>
            <p:cNvSpPr/>
            <p:nvPr/>
          </p:nvSpPr>
          <p:spPr bwMode="auto">
            <a:xfrm>
              <a:off x="5005543" y="3428998"/>
              <a:ext cx="497182" cy="721745"/>
            </a:xfrm>
            <a:custGeom>
              <a:avLst/>
              <a:gdLst>
                <a:gd name="T0" fmla="*/ 400 w 476"/>
                <a:gd name="T1" fmla="*/ 0 h 691"/>
                <a:gd name="T2" fmla="*/ 0 w 476"/>
                <a:gd name="T3" fmla="*/ 691 h 691"/>
                <a:gd name="T4" fmla="*/ 400 w 476"/>
                <a:gd name="T5" fmla="*/ 0 h 691"/>
                <a:gd name="T6" fmla="*/ 476 w 476"/>
                <a:gd name="T7" fmla="*/ 132 h 691"/>
                <a:gd name="T8" fmla="*/ 400 w 476"/>
                <a:gd name="T9" fmla="*/ 0 h 691"/>
              </a:gdLst>
              <a:ahLst/>
              <a:cxnLst>
                <a:cxn ang="0">
                  <a:pos x="T0" y="T1"/>
                </a:cxn>
                <a:cxn ang="0">
                  <a:pos x="T2" y="T3"/>
                </a:cxn>
                <a:cxn ang="0">
                  <a:pos x="T4" y="T5"/>
                </a:cxn>
                <a:cxn ang="0">
                  <a:pos x="T6" y="T7"/>
                </a:cxn>
                <a:cxn ang="0">
                  <a:pos x="T8" y="T9"/>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4" name="Freeform 36"/>
            <p:cNvSpPr/>
            <p:nvPr/>
          </p:nvSpPr>
          <p:spPr bwMode="auto">
            <a:xfrm>
              <a:off x="5005543" y="3428998"/>
              <a:ext cx="497182" cy="721745"/>
            </a:xfrm>
            <a:custGeom>
              <a:avLst/>
              <a:gdLst>
                <a:gd name="T0" fmla="*/ 400 w 476"/>
                <a:gd name="T1" fmla="*/ 0 h 691"/>
                <a:gd name="T2" fmla="*/ 0 w 476"/>
                <a:gd name="T3" fmla="*/ 691 h 691"/>
                <a:gd name="T4" fmla="*/ 400 w 476"/>
                <a:gd name="T5" fmla="*/ 0 h 691"/>
                <a:gd name="T6" fmla="*/ 476 w 476"/>
                <a:gd name="T7" fmla="*/ 132 h 691"/>
                <a:gd name="T8" fmla="*/ 400 w 476"/>
                <a:gd name="T9" fmla="*/ 0 h 691"/>
              </a:gdLst>
              <a:ahLst/>
              <a:cxnLst>
                <a:cxn ang="0">
                  <a:pos x="T0" y="T1"/>
                </a:cxn>
                <a:cxn ang="0">
                  <a:pos x="T2" y="T3"/>
                </a:cxn>
                <a:cxn ang="0">
                  <a:pos x="T4" y="T5"/>
                </a:cxn>
                <a:cxn ang="0">
                  <a:pos x="T6" y="T7"/>
                </a:cxn>
                <a:cxn ang="0">
                  <a:pos x="T8" y="T9"/>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5" name="Freeform 37"/>
            <p:cNvSpPr/>
            <p:nvPr/>
          </p:nvSpPr>
          <p:spPr bwMode="auto">
            <a:xfrm>
              <a:off x="5005543" y="3428998"/>
              <a:ext cx="497182" cy="721745"/>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6" name="Freeform 38"/>
            <p:cNvSpPr/>
            <p:nvPr/>
          </p:nvSpPr>
          <p:spPr bwMode="auto">
            <a:xfrm>
              <a:off x="5678200" y="2847216"/>
              <a:ext cx="81471" cy="138918"/>
            </a:xfrm>
            <a:custGeom>
              <a:avLst/>
              <a:gdLst>
                <a:gd name="T0" fmla="*/ 78 w 78"/>
                <a:gd name="T1" fmla="*/ 0 h 133"/>
                <a:gd name="T2" fmla="*/ 0 w 78"/>
                <a:gd name="T3" fmla="*/ 133 h 133"/>
                <a:gd name="T4" fmla="*/ 78 w 78"/>
                <a:gd name="T5" fmla="*/ 0 h 133"/>
              </a:gdLst>
              <a:ahLst/>
              <a:cxnLst>
                <a:cxn ang="0">
                  <a:pos x="T0" y="T1"/>
                </a:cxn>
                <a:cxn ang="0">
                  <a:pos x="T2" y="T3"/>
                </a:cxn>
                <a:cxn ang="0">
                  <a:pos x="T4" y="T5"/>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7" name="Freeform 39"/>
            <p:cNvSpPr/>
            <p:nvPr/>
          </p:nvSpPr>
          <p:spPr bwMode="auto">
            <a:xfrm>
              <a:off x="5678200" y="2847216"/>
              <a:ext cx="81471" cy="138918"/>
            </a:xfrm>
            <a:custGeom>
              <a:avLst/>
              <a:gdLst>
                <a:gd name="T0" fmla="*/ 78 w 78"/>
                <a:gd name="T1" fmla="*/ 0 h 133"/>
                <a:gd name="T2" fmla="*/ 0 w 78"/>
                <a:gd name="T3" fmla="*/ 133 h 133"/>
                <a:gd name="T4" fmla="*/ 78 w 78"/>
                <a:gd name="T5" fmla="*/ 0 h 133"/>
              </a:gdLst>
              <a:ahLst/>
              <a:cxnLst>
                <a:cxn ang="0">
                  <a:pos x="T0" y="T1"/>
                </a:cxn>
                <a:cxn ang="0">
                  <a:pos x="T2" y="T3"/>
                </a:cxn>
                <a:cxn ang="0">
                  <a:pos x="T4" y="T5"/>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8" name="Freeform 40"/>
            <p:cNvSpPr/>
            <p:nvPr/>
          </p:nvSpPr>
          <p:spPr bwMode="auto">
            <a:xfrm>
              <a:off x="4924072" y="2847216"/>
              <a:ext cx="835599" cy="138918"/>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9" name="Freeform 41"/>
            <p:cNvSpPr/>
            <p:nvPr/>
          </p:nvSpPr>
          <p:spPr bwMode="auto">
            <a:xfrm>
              <a:off x="6271475" y="2847216"/>
              <a:ext cx="160853"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20" name="Freeform 42"/>
            <p:cNvSpPr/>
            <p:nvPr/>
          </p:nvSpPr>
          <p:spPr bwMode="auto">
            <a:xfrm>
              <a:off x="6271475" y="2847216"/>
              <a:ext cx="160853"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21" name="Freeform 43"/>
            <p:cNvSpPr/>
            <p:nvPr/>
          </p:nvSpPr>
          <p:spPr bwMode="auto">
            <a:xfrm>
              <a:off x="6014528" y="2125471"/>
              <a:ext cx="417800" cy="721745"/>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6" name="Freeform 75"/>
            <p:cNvSpPr/>
            <p:nvPr/>
          </p:nvSpPr>
          <p:spPr bwMode="auto">
            <a:xfrm>
              <a:off x="4426890" y="2847410"/>
              <a:ext cx="1333312" cy="1674383"/>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B45F1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7" name="Freeform 76"/>
            <p:cNvSpPr/>
            <p:nvPr/>
          </p:nvSpPr>
          <p:spPr bwMode="auto">
            <a:xfrm>
              <a:off x="4924413" y="2847410"/>
              <a:ext cx="835789" cy="139532"/>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4" name="Freeform 73"/>
            <p:cNvSpPr/>
            <p:nvPr/>
          </p:nvSpPr>
          <p:spPr bwMode="auto">
            <a:xfrm>
              <a:off x="4607134" y="1944774"/>
              <a:ext cx="1824663" cy="1092794"/>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2F964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5" name="Freeform 74"/>
            <p:cNvSpPr/>
            <p:nvPr/>
          </p:nvSpPr>
          <p:spPr bwMode="auto">
            <a:xfrm>
              <a:off x="6014520" y="2125054"/>
              <a:ext cx="417278" cy="722355"/>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2" name="Freeform 69"/>
            <p:cNvSpPr/>
            <p:nvPr/>
          </p:nvSpPr>
          <p:spPr bwMode="auto">
            <a:xfrm>
              <a:off x="5760201" y="3819195"/>
              <a:ext cx="1824663" cy="1094030"/>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B45F1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3" name="Freeform 70"/>
            <p:cNvSpPr/>
            <p:nvPr/>
          </p:nvSpPr>
          <p:spPr bwMode="auto">
            <a:xfrm>
              <a:off x="5760202" y="4013057"/>
              <a:ext cx="416043" cy="721122"/>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pic>
          <p:nvPicPr>
            <p:cNvPr id="41" name="Group 6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06" y="4314146"/>
              <a:ext cx="271542" cy="26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63"/>
            <p:cNvSpPr/>
            <p:nvPr/>
          </p:nvSpPr>
          <p:spPr bwMode="auto">
            <a:xfrm>
              <a:off x="4944167" y="3428999"/>
              <a:ext cx="1556766" cy="1484225"/>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2F964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9" name="Freeform 64"/>
            <p:cNvSpPr/>
            <p:nvPr/>
          </p:nvSpPr>
          <p:spPr bwMode="auto">
            <a:xfrm>
              <a:off x="5005895" y="3428999"/>
              <a:ext cx="496289" cy="72235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7" name="Freeform 18"/>
            <p:cNvSpPr/>
            <p:nvPr/>
          </p:nvSpPr>
          <p:spPr bwMode="auto">
            <a:xfrm>
              <a:off x="5339097" y="4278882"/>
              <a:ext cx="321700" cy="321697"/>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4" name="Freeform 59"/>
            <p:cNvSpPr/>
            <p:nvPr/>
          </p:nvSpPr>
          <p:spPr bwMode="auto">
            <a:xfrm>
              <a:off x="5691068" y="1944774"/>
              <a:ext cx="1555531" cy="1484225"/>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B45F1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5" name="Freeform 60"/>
            <p:cNvSpPr/>
            <p:nvPr/>
          </p:nvSpPr>
          <p:spPr bwMode="auto">
            <a:xfrm>
              <a:off x="6687349" y="2706643"/>
              <a:ext cx="497522" cy="722356"/>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2" name="Freeform 53"/>
            <p:cNvSpPr/>
            <p:nvPr/>
          </p:nvSpPr>
          <p:spPr bwMode="auto">
            <a:xfrm>
              <a:off x="6431797" y="2334969"/>
              <a:ext cx="1333312" cy="1678088"/>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2F964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3" name="Freeform 54"/>
            <p:cNvSpPr/>
            <p:nvPr/>
          </p:nvSpPr>
          <p:spPr bwMode="auto">
            <a:xfrm>
              <a:off x="6431797" y="3872290"/>
              <a:ext cx="833321" cy="140767"/>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28" name="Shape 222"/>
            <p:cNvSpPr/>
            <p:nvPr/>
          </p:nvSpPr>
          <p:spPr bwMode="auto">
            <a:xfrm>
              <a:off x="4812338" y="3227896"/>
              <a:ext cx="255470" cy="320971"/>
            </a:xfrm>
            <a:custGeom>
              <a:avLst/>
              <a:gdLst>
                <a:gd name="T0" fmla="*/ 17468 w 21015"/>
                <a:gd name="T1" fmla="*/ 6506 h 21072"/>
                <a:gd name="T2" fmla="*/ 13824 w 21015"/>
                <a:gd name="T3" fmla="*/ 5996 h 21072"/>
                <a:gd name="T4" fmla="*/ 12006 w 21015"/>
                <a:gd name="T5" fmla="*/ 3318 h 21072"/>
                <a:gd name="T6" fmla="*/ 16648 w 21015"/>
                <a:gd name="T7" fmla="*/ 2634 h 21072"/>
                <a:gd name="T8" fmla="*/ 17468 w 21015"/>
                <a:gd name="T9" fmla="*/ 6506 h 21072"/>
                <a:gd name="T10" fmla="*/ 20868 w 21015"/>
                <a:gd name="T11" fmla="*/ 4865 h 21072"/>
                <a:gd name="T12" fmla="*/ 12691 w 21015"/>
                <a:gd name="T13" fmla="*/ 90 h 21072"/>
                <a:gd name="T14" fmla="*/ 6290 w 21015"/>
                <a:gd name="T15" fmla="*/ 6320 h 21072"/>
                <a:gd name="T16" fmla="*/ 7318 w 21015"/>
                <a:gd name="T17" fmla="*/ 8862 h 21072"/>
                <a:gd name="T18" fmla="*/ 346 w 21015"/>
                <a:gd name="T19" fmla="*/ 17166 h 21072"/>
                <a:gd name="T20" fmla="*/ 20 w 21015"/>
                <a:gd name="T21" fmla="*/ 18392 h 21072"/>
                <a:gd name="T22" fmla="*/ 470 w 21015"/>
                <a:gd name="T23" fmla="*/ 20511 h 21072"/>
                <a:gd name="T24" fmla="*/ 1412 w 21015"/>
                <a:gd name="T25" fmla="*/ 21061 h 21072"/>
                <a:gd name="T26" fmla="*/ 3454 w 21015"/>
                <a:gd name="T27" fmla="*/ 20761 h 21072"/>
                <a:gd name="T28" fmla="*/ 4700 w 21015"/>
                <a:gd name="T29" fmla="*/ 20072 h 21072"/>
                <a:gd name="T30" fmla="*/ 7456 w 21015"/>
                <a:gd name="T31" fmla="*/ 16513 h 21072"/>
                <a:gd name="T32" fmla="*/ 7480 w 21015"/>
                <a:gd name="T33" fmla="*/ 16490 h 21072"/>
                <a:gd name="T34" fmla="*/ 9346 w 21015"/>
                <a:gd name="T35" fmla="*/ 16216 h 21072"/>
                <a:gd name="T36" fmla="*/ 12566 w 21015"/>
                <a:gd name="T37" fmla="*/ 12046 h 21072"/>
                <a:gd name="T38" fmla="*/ 16039 w 21015"/>
                <a:gd name="T39" fmla="*/ 12013 h 21072"/>
                <a:gd name="T40" fmla="*/ 20868 w 21015"/>
                <a:gd name="T41" fmla="*/ 4865 h 2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pic>
          <p:nvPicPr>
            <p:cNvPr id="29" name="Group 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668" y="2248882"/>
              <a:ext cx="475198" cy="3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71"/>
            <p:cNvSpPr>
              <a:spLocks noEditPoints="1"/>
            </p:cNvSpPr>
            <p:nvPr/>
          </p:nvSpPr>
          <p:spPr bwMode="auto">
            <a:xfrm>
              <a:off x="6613026" y="2266824"/>
              <a:ext cx="196361" cy="29798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1" name="Shape 227"/>
            <p:cNvSpPr/>
            <p:nvPr/>
          </p:nvSpPr>
          <p:spPr bwMode="auto">
            <a:xfrm>
              <a:off x="7072610" y="3279706"/>
              <a:ext cx="336778" cy="359235"/>
            </a:xfrm>
            <a:custGeom>
              <a:avLst/>
              <a:gdLst>
                <a:gd name="T0" fmla="*/ 11752 w 21153"/>
                <a:gd name="T1" fmla="*/ 11733 h 21260"/>
                <a:gd name="T2" fmla="*/ 9401 w 21153"/>
                <a:gd name="T3" fmla="*/ 11733 h 21260"/>
                <a:gd name="T4" fmla="*/ 9401 w 21153"/>
                <a:gd name="T5" fmla="*/ 5975 h 21260"/>
                <a:gd name="T6" fmla="*/ 11752 w 21153"/>
                <a:gd name="T7" fmla="*/ 5975 h 21260"/>
                <a:gd name="T8" fmla="*/ 11752 w 21153"/>
                <a:gd name="T9" fmla="*/ 11733 h 21260"/>
                <a:gd name="T10" fmla="*/ 11752 w 21153"/>
                <a:gd name="T11" fmla="*/ 15276 h 21260"/>
                <a:gd name="T12" fmla="*/ 9401 w 21153"/>
                <a:gd name="T13" fmla="*/ 15276 h 21260"/>
                <a:gd name="T14" fmla="*/ 9401 w 21153"/>
                <a:gd name="T15" fmla="*/ 12951 h 21260"/>
                <a:gd name="T16" fmla="*/ 11752 w 21153"/>
                <a:gd name="T17" fmla="*/ 12951 h 21260"/>
                <a:gd name="T18" fmla="*/ 11752 w 21153"/>
                <a:gd name="T19" fmla="*/ 15276 h 21260"/>
                <a:gd name="T20" fmla="*/ 20789 w 21153"/>
                <a:gd name="T21" fmla="*/ 13227 h 21260"/>
                <a:gd name="T22" fmla="*/ 18761 w 21153"/>
                <a:gd name="T23" fmla="*/ 11523 h 21260"/>
                <a:gd name="T24" fmla="*/ 18761 w 21153"/>
                <a:gd name="T25" fmla="*/ 9729 h 21260"/>
                <a:gd name="T26" fmla="*/ 20789 w 21153"/>
                <a:gd name="T27" fmla="*/ 8025 h 21260"/>
                <a:gd name="T28" fmla="*/ 20441 w 21153"/>
                <a:gd name="T29" fmla="*/ 7001 h 21260"/>
                <a:gd name="T30" fmla="*/ 17751 w 21153"/>
                <a:gd name="T31" fmla="*/ 6761 h 21260"/>
                <a:gd name="T32" fmla="*/ 16819 w 21153"/>
                <a:gd name="T33" fmla="*/ 5360 h 21260"/>
                <a:gd name="T34" fmla="*/ 18247 w 21153"/>
                <a:gd name="T35" fmla="*/ 1615 h 21260"/>
                <a:gd name="T36" fmla="*/ 17520 w 21153"/>
                <a:gd name="T37" fmla="*/ 1047 h 21260"/>
                <a:gd name="T38" fmla="*/ 14346 w 21153"/>
                <a:gd name="T39" fmla="*/ 2896 h 21260"/>
                <a:gd name="T40" fmla="*/ 12430 w 21153"/>
                <a:gd name="T41" fmla="*/ 2423 h 21260"/>
                <a:gd name="T42" fmla="*/ 11279 w 21153"/>
                <a:gd name="T43" fmla="*/ 489 h 21260"/>
                <a:gd name="T44" fmla="*/ 9860 w 21153"/>
                <a:gd name="T45" fmla="*/ 481 h 21260"/>
                <a:gd name="T46" fmla="*/ 8793 w 21153"/>
                <a:gd name="T47" fmla="*/ 2232 h 21260"/>
                <a:gd name="T48" fmla="*/ 6781 w 21153"/>
                <a:gd name="T49" fmla="*/ 2844 h 21260"/>
                <a:gd name="T50" fmla="*/ 4900 w 21153"/>
                <a:gd name="T51" fmla="*/ 2031 h 21260"/>
                <a:gd name="T52" fmla="*/ 3682 w 21153"/>
                <a:gd name="T53" fmla="*/ 2825 h 21260"/>
                <a:gd name="T54" fmla="*/ 3784 w 21153"/>
                <a:gd name="T55" fmla="*/ 4615 h 21260"/>
                <a:gd name="T56" fmla="*/ 2486 w 21153"/>
                <a:gd name="T57" fmla="*/ 6320 h 21260"/>
                <a:gd name="T58" fmla="*/ 670 w 21153"/>
                <a:gd name="T59" fmla="*/ 6780 h 21260"/>
                <a:gd name="T60" fmla="*/ 365 w 21153"/>
                <a:gd name="T61" fmla="*/ 8025 h 21260"/>
                <a:gd name="T62" fmla="*/ 2394 w 21153"/>
                <a:gd name="T63" fmla="*/ 9729 h 21260"/>
                <a:gd name="T64" fmla="*/ 2394 w 21153"/>
                <a:gd name="T65" fmla="*/ 11523 h 21260"/>
                <a:gd name="T66" fmla="*/ 365 w 21153"/>
                <a:gd name="T67" fmla="*/ 13225 h 21260"/>
                <a:gd name="T68" fmla="*/ 709 w 21153"/>
                <a:gd name="T69" fmla="*/ 14285 h 21260"/>
                <a:gd name="T70" fmla="*/ 3171 w 21153"/>
                <a:gd name="T71" fmla="*/ 14567 h 21260"/>
                <a:gd name="T72" fmla="*/ 4133 w 21153"/>
                <a:gd name="T73" fmla="*/ 16017 h 21260"/>
                <a:gd name="T74" fmla="*/ 2869 w 21153"/>
                <a:gd name="T75" fmla="*/ 19625 h 21260"/>
                <a:gd name="T76" fmla="*/ 3655 w 21153"/>
                <a:gd name="T77" fmla="*/ 20240 h 21260"/>
                <a:gd name="T78" fmla="*/ 6549 w 21153"/>
                <a:gd name="T79" fmla="*/ 18661 h 21260"/>
                <a:gd name="T80" fmla="*/ 8581 w 21153"/>
                <a:gd name="T81" fmla="*/ 19113 h 21260"/>
                <a:gd name="T82" fmla="*/ 9782 w 21153"/>
                <a:gd name="T83" fmla="*/ 20816 h 21260"/>
                <a:gd name="T84" fmla="*/ 11240 w 21153"/>
                <a:gd name="T85" fmla="*/ 20741 h 21260"/>
                <a:gd name="T86" fmla="*/ 12297 w 21153"/>
                <a:gd name="T87" fmla="*/ 18823 h 21260"/>
                <a:gd name="T88" fmla="*/ 14234 w 21153"/>
                <a:gd name="T89" fmla="*/ 18221 h 21260"/>
                <a:gd name="T90" fmla="*/ 16272 w 21153"/>
                <a:gd name="T91" fmla="*/ 19181 h 21260"/>
                <a:gd name="T92" fmla="*/ 17472 w 21153"/>
                <a:gd name="T93" fmla="*/ 18427 h 21260"/>
                <a:gd name="T94" fmla="*/ 17370 w 21153"/>
                <a:gd name="T95" fmla="*/ 16637 h 21260"/>
                <a:gd name="T96" fmla="*/ 18668 w 21153"/>
                <a:gd name="T97" fmla="*/ 14932 h 21260"/>
                <a:gd name="T98" fmla="*/ 20482 w 21153"/>
                <a:gd name="T99" fmla="*/ 14472 h 21260"/>
                <a:gd name="T100" fmla="*/ 20789 w 21153"/>
                <a:gd name="T101" fmla="*/ 13227 h 2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grpSp>
      <p:sp>
        <p:nvSpPr>
          <p:cNvPr id="53" name="KSO_Shape"/>
          <p:cNvSpPr/>
          <p:nvPr/>
        </p:nvSpPr>
        <p:spPr bwMode="auto">
          <a:xfrm>
            <a:off x="6088719" y="2195443"/>
            <a:ext cx="497151" cy="338891"/>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7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7"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2F964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nvGrpSpPr>
          <p:cNvPr id="61" name="组合 60"/>
          <p:cNvGrpSpPr/>
          <p:nvPr/>
        </p:nvGrpSpPr>
        <p:grpSpPr>
          <a:xfrm>
            <a:off x="6912661" y="1900205"/>
            <a:ext cx="4894816" cy="929367"/>
            <a:chOff x="6992384" y="1554441"/>
            <a:chExt cx="4894816" cy="929367"/>
          </a:xfrm>
        </p:grpSpPr>
        <p:sp>
          <p:nvSpPr>
            <p:cNvPr id="62" name="文本框 6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63" name="文本框 62"/>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
        <p:nvSpPr>
          <p:cNvPr id="56" name="KSO_Shape"/>
          <p:cNvSpPr/>
          <p:nvPr/>
        </p:nvSpPr>
        <p:spPr>
          <a:xfrm>
            <a:off x="6159169" y="3657345"/>
            <a:ext cx="252331" cy="43133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lumMod val="75000"/>
                  <a:lumOff val="25000"/>
                </a:schemeClr>
              </a:solidFill>
              <a:latin typeface="宋体" panose="02010600030101010101" pitchFamily="2" charset="-122"/>
              <a:ea typeface="宋体" panose="02010600030101010101" pitchFamily="2" charset="-122"/>
            </a:endParaRPr>
          </a:p>
        </p:txBody>
      </p:sp>
      <p:grpSp>
        <p:nvGrpSpPr>
          <p:cNvPr id="64" name="组合 63"/>
          <p:cNvGrpSpPr/>
          <p:nvPr/>
        </p:nvGrpSpPr>
        <p:grpSpPr>
          <a:xfrm>
            <a:off x="6912661" y="3408329"/>
            <a:ext cx="4894816" cy="929367"/>
            <a:chOff x="6992384" y="1554441"/>
            <a:chExt cx="4894816" cy="929367"/>
          </a:xfrm>
        </p:grpSpPr>
        <p:sp>
          <p:nvSpPr>
            <p:cNvPr id="65" name="文本框 6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66" name="文本框 6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
        <p:nvSpPr>
          <p:cNvPr id="59" name="KSO_Shape"/>
          <p:cNvSpPr/>
          <p:nvPr/>
        </p:nvSpPr>
        <p:spPr bwMode="auto">
          <a:xfrm>
            <a:off x="6088719" y="5177330"/>
            <a:ext cx="393233" cy="407611"/>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rgbClr val="2F964E"/>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solidFill>
                <a:schemeClr val="tx1">
                  <a:lumMod val="75000"/>
                  <a:lumOff val="25000"/>
                </a:schemeClr>
              </a:solidFill>
            </a:endParaRPr>
          </a:p>
        </p:txBody>
      </p:sp>
      <p:grpSp>
        <p:nvGrpSpPr>
          <p:cNvPr id="67" name="组合 66"/>
          <p:cNvGrpSpPr/>
          <p:nvPr/>
        </p:nvGrpSpPr>
        <p:grpSpPr>
          <a:xfrm>
            <a:off x="6912661" y="4916452"/>
            <a:ext cx="4894816" cy="929367"/>
            <a:chOff x="6992384" y="1554441"/>
            <a:chExt cx="4894816" cy="929367"/>
          </a:xfrm>
        </p:grpSpPr>
        <p:sp>
          <p:nvSpPr>
            <p:cNvPr id="68" name="文本框 67"/>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69" name="文本框 68"/>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down)">
                                      <p:cBhvr>
                                        <p:cTn id="24" dur="500"/>
                                        <p:tgtEl>
                                          <p:spTgt spid="61"/>
                                        </p:tgtEl>
                                      </p:cBhvr>
                                    </p:animEffect>
                                  </p:childTnLst>
                                </p:cTn>
                              </p:par>
                            </p:childTnLst>
                          </p:cTn>
                        </p:par>
                        <p:par>
                          <p:cTn id="25" fill="hold">
                            <p:stCondLst>
                              <p:cond delay="2000"/>
                            </p:stCondLst>
                            <p:childTnLst>
                              <p:par>
                                <p:cTn id="26" presetID="45"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2000"/>
                                        <p:tgtEl>
                                          <p:spTgt spid="56"/>
                                        </p:tgtEl>
                                      </p:cBhvr>
                                    </p:animEffect>
                                    <p:anim calcmode="lin" valueType="num">
                                      <p:cBhvr>
                                        <p:cTn id="29" dur="2000" fill="hold"/>
                                        <p:tgtEl>
                                          <p:spTgt spid="56"/>
                                        </p:tgtEl>
                                        <p:attrNameLst>
                                          <p:attrName>ppt_w</p:attrName>
                                        </p:attrNameLst>
                                      </p:cBhvr>
                                      <p:tavLst>
                                        <p:tav tm="0" fmla="#ppt_w*sin(2.5*pi*$)">
                                          <p:val>
                                            <p:fltVal val="0"/>
                                          </p:val>
                                        </p:tav>
                                        <p:tav tm="100000">
                                          <p:val>
                                            <p:fltVal val="1"/>
                                          </p:val>
                                        </p:tav>
                                      </p:tavLst>
                                    </p:anim>
                                    <p:anim calcmode="lin" valueType="num">
                                      <p:cBhvr>
                                        <p:cTn id="30" dur="2000" fill="hold"/>
                                        <p:tgtEl>
                                          <p:spTgt spid="56"/>
                                        </p:tgtEl>
                                        <p:attrNameLst>
                                          <p:attrName>ppt_h</p:attrName>
                                        </p:attrNameLst>
                                      </p:cBhvr>
                                      <p:tavLst>
                                        <p:tav tm="0">
                                          <p:val>
                                            <p:strVal val="#ppt_h"/>
                                          </p:val>
                                        </p:tav>
                                        <p:tav tm="100000">
                                          <p:val>
                                            <p:strVal val="#ppt_h"/>
                                          </p:val>
                                        </p:tav>
                                      </p:tavLst>
                                    </p:anim>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down)">
                                      <p:cBhvr>
                                        <p:cTn id="34" dur="500"/>
                                        <p:tgtEl>
                                          <p:spTgt spid="64"/>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down)">
                                      <p:cBhvr>
                                        <p:cTn id="4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702" y="2116548"/>
            <a:ext cx="2647045" cy="3598811"/>
            <a:chOff x="3353702" y="2116548"/>
            <a:chExt cx="2647045" cy="3598811"/>
          </a:xfrm>
        </p:grpSpPr>
        <p:sp>
          <p:nvSpPr>
            <p:cNvPr id="10" name="圆角矩形 39"/>
            <p:cNvSpPr/>
            <p:nvPr/>
          </p:nvSpPr>
          <p:spPr bwMode="auto">
            <a:xfrm>
              <a:off x="3509115" y="2116548"/>
              <a:ext cx="2336217" cy="1863476"/>
            </a:xfrm>
            <a:prstGeom prst="roundRect">
              <a:avLst>
                <a:gd name="adj" fmla="val 9350"/>
              </a:avLst>
            </a:pr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宋体" panose="02010600030101010101" pitchFamily="2" charset="-122"/>
              </a:endParaRPr>
            </a:p>
          </p:txBody>
        </p:sp>
        <p:sp>
          <p:nvSpPr>
            <p:cNvPr id="11" name="任意多边形 40"/>
            <p:cNvSpPr/>
            <p:nvPr/>
          </p:nvSpPr>
          <p:spPr bwMode="auto">
            <a:xfrm>
              <a:off x="3353702" y="3243755"/>
              <a:ext cx="2647045"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B45F1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宋体" panose="02010600030101010101" pitchFamily="2" charset="-122"/>
              </a:endParaRPr>
            </a:p>
          </p:txBody>
        </p:sp>
        <p:sp>
          <p:nvSpPr>
            <p:cNvPr id="12" name="椭圆 11"/>
            <p:cNvSpPr/>
            <p:nvPr/>
          </p:nvSpPr>
          <p:spPr bwMode="auto">
            <a:xfrm>
              <a:off x="4248582" y="2872364"/>
              <a:ext cx="857282" cy="744956"/>
            </a:xfrm>
            <a:prstGeom prst="ellipse">
              <a:avLst/>
            </a:pr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13" name="文本框 48"/>
            <p:cNvSpPr txBox="1">
              <a:spLocks noChangeArrowheads="1"/>
            </p:cNvSpPr>
            <p:nvPr/>
          </p:nvSpPr>
          <p:spPr bwMode="auto">
            <a:xfrm>
              <a:off x="4061456" y="2344805"/>
              <a:ext cx="1280389"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02</a:t>
              </a:r>
              <a:endParaRPr lang="zh-HK" altLang="en-US"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endParaRPr>
            </a:p>
          </p:txBody>
        </p:sp>
        <p:grpSp>
          <p:nvGrpSpPr>
            <p:cNvPr id="34" name="组合 33"/>
            <p:cNvGrpSpPr/>
            <p:nvPr/>
          </p:nvGrpSpPr>
          <p:grpSpPr>
            <a:xfrm>
              <a:off x="3592973" y="4014874"/>
              <a:ext cx="2168503" cy="929367"/>
              <a:chOff x="8350687" y="1554441"/>
              <a:chExt cx="2168503" cy="929367"/>
            </a:xfrm>
          </p:grpSpPr>
          <p:sp>
            <p:nvSpPr>
              <p:cNvPr id="35" name="文本框 3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6" name="文本框 3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grpSp>
        <p:nvGrpSpPr>
          <p:cNvPr id="49" name="组合 48"/>
          <p:cNvGrpSpPr/>
          <p:nvPr/>
        </p:nvGrpSpPr>
        <p:grpSpPr>
          <a:xfrm>
            <a:off x="506122" y="2116548"/>
            <a:ext cx="2644538" cy="3598811"/>
            <a:chOff x="506122" y="2116548"/>
            <a:chExt cx="2644538" cy="3598811"/>
          </a:xfrm>
        </p:grpSpPr>
        <p:sp>
          <p:nvSpPr>
            <p:cNvPr id="3" name="圆角矩形 32"/>
            <p:cNvSpPr/>
            <p:nvPr/>
          </p:nvSpPr>
          <p:spPr bwMode="auto">
            <a:xfrm>
              <a:off x="661535" y="2116548"/>
              <a:ext cx="2333710" cy="1863476"/>
            </a:xfrm>
            <a:prstGeom prst="roundRect">
              <a:avLst>
                <a:gd name="adj" fmla="val 9350"/>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宋体" panose="02010600030101010101" pitchFamily="2" charset="-122"/>
              </a:endParaRPr>
            </a:p>
          </p:txBody>
        </p:sp>
        <p:sp>
          <p:nvSpPr>
            <p:cNvPr id="4" name="任意多边形 33"/>
            <p:cNvSpPr/>
            <p:nvPr/>
          </p:nvSpPr>
          <p:spPr bwMode="auto">
            <a:xfrm>
              <a:off x="506122" y="3243755"/>
              <a:ext cx="2644538"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宋体" panose="02010600030101010101" pitchFamily="2" charset="-122"/>
              </a:endParaRPr>
            </a:p>
          </p:txBody>
        </p:sp>
        <p:sp>
          <p:nvSpPr>
            <p:cNvPr id="5" name="椭圆 4"/>
            <p:cNvSpPr/>
            <p:nvPr/>
          </p:nvSpPr>
          <p:spPr bwMode="auto">
            <a:xfrm>
              <a:off x="1398497" y="2872364"/>
              <a:ext cx="859787" cy="74495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6" name="文本框 11"/>
            <p:cNvSpPr txBox="1">
              <a:spLocks noChangeArrowheads="1"/>
            </p:cNvSpPr>
            <p:nvPr/>
          </p:nvSpPr>
          <p:spPr bwMode="auto">
            <a:xfrm>
              <a:off x="1259156" y="2344805"/>
              <a:ext cx="1199738"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01</a:t>
              </a:r>
              <a:endParaRPr lang="zh-HK" altLang="en-US"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endParaRPr>
            </a:p>
          </p:txBody>
        </p:sp>
        <p:grpSp>
          <p:nvGrpSpPr>
            <p:cNvPr id="37" name="组合 36"/>
            <p:cNvGrpSpPr/>
            <p:nvPr/>
          </p:nvGrpSpPr>
          <p:grpSpPr>
            <a:xfrm>
              <a:off x="744140" y="4014874"/>
              <a:ext cx="2168503" cy="929367"/>
              <a:chOff x="8350687" y="1554441"/>
              <a:chExt cx="2168503" cy="929367"/>
            </a:xfrm>
          </p:grpSpPr>
          <p:sp>
            <p:nvSpPr>
              <p:cNvPr id="38" name="文本框 37"/>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9" name="文本框 38"/>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grpSp>
        <p:nvGrpSpPr>
          <p:cNvPr id="52" name="组合 51"/>
          <p:cNvGrpSpPr/>
          <p:nvPr/>
        </p:nvGrpSpPr>
        <p:grpSpPr>
          <a:xfrm>
            <a:off x="9038833" y="2116548"/>
            <a:ext cx="2647045" cy="3598811"/>
            <a:chOff x="9038833" y="2116548"/>
            <a:chExt cx="2647045" cy="3598811"/>
          </a:xfrm>
        </p:grpSpPr>
        <p:sp>
          <p:nvSpPr>
            <p:cNvPr id="24" name="圆角矩形 53"/>
            <p:cNvSpPr/>
            <p:nvPr/>
          </p:nvSpPr>
          <p:spPr bwMode="auto">
            <a:xfrm>
              <a:off x="9194246" y="2116548"/>
              <a:ext cx="2336217" cy="1863476"/>
            </a:xfrm>
            <a:prstGeom prst="roundRect">
              <a:avLst>
                <a:gd name="adj" fmla="val 9350"/>
              </a:avLst>
            </a:pr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宋体" panose="02010600030101010101" pitchFamily="2" charset="-122"/>
              </a:endParaRPr>
            </a:p>
          </p:txBody>
        </p:sp>
        <p:sp>
          <p:nvSpPr>
            <p:cNvPr id="25" name="任意多边形 54"/>
            <p:cNvSpPr/>
            <p:nvPr/>
          </p:nvSpPr>
          <p:spPr bwMode="auto">
            <a:xfrm>
              <a:off x="9038833" y="3243755"/>
              <a:ext cx="2647045"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B45F1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宋体" panose="02010600030101010101" pitchFamily="2" charset="-122"/>
              </a:endParaRPr>
            </a:p>
          </p:txBody>
        </p:sp>
        <p:sp>
          <p:nvSpPr>
            <p:cNvPr id="26" name="椭圆 25"/>
            <p:cNvSpPr/>
            <p:nvPr/>
          </p:nvSpPr>
          <p:spPr bwMode="auto">
            <a:xfrm>
              <a:off x="9933713" y="2872364"/>
              <a:ext cx="857282" cy="744956"/>
            </a:xfrm>
            <a:prstGeom prst="ellipse">
              <a:avLst/>
            </a:pr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27" name="文本框 60"/>
            <p:cNvSpPr txBox="1">
              <a:spLocks noChangeArrowheads="1"/>
            </p:cNvSpPr>
            <p:nvPr/>
          </p:nvSpPr>
          <p:spPr bwMode="auto">
            <a:xfrm>
              <a:off x="9715923" y="2344805"/>
              <a:ext cx="1253678"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04</a:t>
              </a:r>
              <a:endParaRPr lang="zh-HK" altLang="en-US"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endParaRPr>
            </a:p>
          </p:txBody>
        </p:sp>
        <p:grpSp>
          <p:nvGrpSpPr>
            <p:cNvPr id="40" name="组合 39"/>
            <p:cNvGrpSpPr/>
            <p:nvPr/>
          </p:nvGrpSpPr>
          <p:grpSpPr>
            <a:xfrm>
              <a:off x="9278104" y="4014874"/>
              <a:ext cx="2168503" cy="929367"/>
              <a:chOff x="8350687" y="1554441"/>
              <a:chExt cx="2168503" cy="929367"/>
            </a:xfrm>
          </p:grpSpPr>
          <p:sp>
            <p:nvSpPr>
              <p:cNvPr id="41" name="文本框 40"/>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2" name="文本框 41"/>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grpSp>
        <p:nvGrpSpPr>
          <p:cNvPr id="51" name="组合 50"/>
          <p:cNvGrpSpPr/>
          <p:nvPr/>
        </p:nvGrpSpPr>
        <p:grpSpPr>
          <a:xfrm>
            <a:off x="6191253" y="2116548"/>
            <a:ext cx="2644538" cy="3598811"/>
            <a:chOff x="6191253" y="2116548"/>
            <a:chExt cx="2644538" cy="3598811"/>
          </a:xfrm>
        </p:grpSpPr>
        <p:sp>
          <p:nvSpPr>
            <p:cNvPr id="17" name="圆角矩形 46"/>
            <p:cNvSpPr/>
            <p:nvPr/>
          </p:nvSpPr>
          <p:spPr bwMode="auto">
            <a:xfrm>
              <a:off x="6346666" y="2116548"/>
              <a:ext cx="2333710" cy="1863476"/>
            </a:xfrm>
            <a:prstGeom prst="roundRect">
              <a:avLst>
                <a:gd name="adj" fmla="val 9350"/>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宋体" panose="02010600030101010101" pitchFamily="2" charset="-122"/>
              </a:endParaRPr>
            </a:p>
          </p:txBody>
        </p:sp>
        <p:sp>
          <p:nvSpPr>
            <p:cNvPr id="18" name="任意多边形 47"/>
            <p:cNvSpPr/>
            <p:nvPr/>
          </p:nvSpPr>
          <p:spPr bwMode="auto">
            <a:xfrm>
              <a:off x="6191253" y="3243755"/>
              <a:ext cx="2644538"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宋体" panose="02010600030101010101" pitchFamily="2" charset="-122"/>
              </a:endParaRPr>
            </a:p>
          </p:txBody>
        </p:sp>
        <p:sp>
          <p:nvSpPr>
            <p:cNvPr id="19" name="椭圆 18"/>
            <p:cNvSpPr/>
            <p:nvPr/>
          </p:nvSpPr>
          <p:spPr bwMode="auto">
            <a:xfrm>
              <a:off x="7083628" y="2872364"/>
              <a:ext cx="859787" cy="74495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20" name="文本框 54"/>
            <p:cNvSpPr txBox="1">
              <a:spLocks noChangeArrowheads="1"/>
            </p:cNvSpPr>
            <p:nvPr/>
          </p:nvSpPr>
          <p:spPr bwMode="auto">
            <a:xfrm>
              <a:off x="6821752" y="2344805"/>
              <a:ext cx="1398726"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03</a:t>
              </a:r>
              <a:endParaRPr lang="zh-HK" altLang="en-US" sz="3300" b="1"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endParaRPr>
            </a:p>
          </p:txBody>
        </p:sp>
        <p:grpSp>
          <p:nvGrpSpPr>
            <p:cNvPr id="43" name="组合 42"/>
            <p:cNvGrpSpPr/>
            <p:nvPr/>
          </p:nvGrpSpPr>
          <p:grpSpPr>
            <a:xfrm>
              <a:off x="6429271" y="4014874"/>
              <a:ext cx="2168503" cy="929367"/>
              <a:chOff x="8350687" y="1554441"/>
              <a:chExt cx="2168503" cy="929367"/>
            </a:xfrm>
          </p:grpSpPr>
          <p:sp>
            <p:nvSpPr>
              <p:cNvPr id="44" name="文本框 43"/>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45" name="文本框 44"/>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grpSp>
        <p:nvGrpSpPr>
          <p:cNvPr id="46" name="组合 45"/>
          <p:cNvGrpSpPr/>
          <p:nvPr/>
        </p:nvGrpSpPr>
        <p:grpSpPr>
          <a:xfrm>
            <a:off x="4030517" y="289895"/>
            <a:ext cx="4130966" cy="680612"/>
            <a:chOff x="387959" y="228935"/>
            <a:chExt cx="4130966" cy="680612"/>
          </a:xfrm>
        </p:grpSpPr>
        <p:pic>
          <p:nvPicPr>
            <p:cNvPr id="47" name="图片 46"/>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8" name="文本框 47"/>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3"/>
          <p:cNvSpPr/>
          <p:nvPr>
            <p:custDataLst>
              <p:tags r:id="rId1"/>
            </p:custDataLst>
          </p:nvPr>
        </p:nvSpPr>
        <p:spPr>
          <a:xfrm>
            <a:off x="1408520" y="3276895"/>
            <a:ext cx="46551" cy="2513751"/>
          </a:xfrm>
          <a:prstGeom prst="rect">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7" name="MH_Other_5"/>
          <p:cNvSpPr/>
          <p:nvPr>
            <p:custDataLst>
              <p:tags r:id="rId2"/>
            </p:custDataLst>
          </p:nvPr>
        </p:nvSpPr>
        <p:spPr>
          <a:xfrm>
            <a:off x="3412339" y="3276895"/>
            <a:ext cx="46551" cy="2513751"/>
          </a:xfrm>
          <a:prstGeom prst="rect">
            <a:avLst/>
          </a:pr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10" name="MH_Other_7"/>
          <p:cNvSpPr/>
          <p:nvPr>
            <p:custDataLst>
              <p:tags r:id="rId3"/>
            </p:custDataLst>
          </p:nvPr>
        </p:nvSpPr>
        <p:spPr>
          <a:xfrm>
            <a:off x="5416155" y="3276895"/>
            <a:ext cx="46551" cy="2513751"/>
          </a:xfrm>
          <a:prstGeom prst="rect">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13" name="MH_Other_9"/>
          <p:cNvSpPr/>
          <p:nvPr>
            <p:custDataLst>
              <p:tags r:id="rId4"/>
            </p:custDataLst>
          </p:nvPr>
        </p:nvSpPr>
        <p:spPr>
          <a:xfrm>
            <a:off x="7419973" y="3276895"/>
            <a:ext cx="46551" cy="2513751"/>
          </a:xfrm>
          <a:prstGeom prst="rect">
            <a:avLst/>
          </a:pr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41" name="组合 40"/>
          <p:cNvGrpSpPr/>
          <p:nvPr/>
        </p:nvGrpSpPr>
        <p:grpSpPr>
          <a:xfrm>
            <a:off x="1060156" y="2608977"/>
            <a:ext cx="9965081" cy="722760"/>
            <a:chOff x="1060156" y="2608977"/>
            <a:chExt cx="9965081" cy="722760"/>
          </a:xfrm>
        </p:grpSpPr>
        <p:cxnSp>
          <p:nvCxnSpPr>
            <p:cNvPr id="2" name="MH_Other_1"/>
            <p:cNvCxnSpPr/>
            <p:nvPr>
              <p:custDataLst>
                <p:tags r:id="rId6"/>
              </p:custDataLst>
            </p:nvPr>
          </p:nvCxnSpPr>
          <p:spPr>
            <a:xfrm>
              <a:off x="1060156" y="3197310"/>
              <a:ext cx="996508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MH_Other_2"/>
            <p:cNvSpPr/>
            <p:nvPr>
              <p:custDataLst>
                <p:tags r:id="rId7"/>
              </p:custDataLst>
            </p:nvPr>
          </p:nvSpPr>
          <p:spPr>
            <a:xfrm rot="2871886">
              <a:off x="1786399"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rPr>
                <a:t>01</a:t>
              </a:r>
              <a:endParaRPr lang="zh-CN" altLang="en-US"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sp>
          <p:nvSpPr>
            <p:cNvPr id="6" name="MH_Other_4"/>
            <p:cNvSpPr/>
            <p:nvPr>
              <p:custDataLst>
                <p:tags r:id="rId8"/>
              </p:custDataLst>
            </p:nvPr>
          </p:nvSpPr>
          <p:spPr>
            <a:xfrm rot="2871886">
              <a:off x="3790216"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rPr>
                <a:t>02</a:t>
              </a:r>
              <a:endParaRPr lang="zh-CN" altLang="en-US"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sp>
          <p:nvSpPr>
            <p:cNvPr id="9" name="MH_Other_6"/>
            <p:cNvSpPr/>
            <p:nvPr>
              <p:custDataLst>
                <p:tags r:id="rId9"/>
              </p:custDataLst>
            </p:nvPr>
          </p:nvSpPr>
          <p:spPr>
            <a:xfrm rot="2871886">
              <a:off x="5794035"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rPr>
                <a:t>03</a:t>
              </a:r>
              <a:endParaRPr lang="zh-CN" altLang="en-US"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sp>
          <p:nvSpPr>
            <p:cNvPr id="12" name="MH_Other_8"/>
            <p:cNvSpPr/>
            <p:nvPr>
              <p:custDataLst>
                <p:tags r:id="rId10"/>
              </p:custDataLst>
            </p:nvPr>
          </p:nvSpPr>
          <p:spPr>
            <a:xfrm rot="2871886">
              <a:off x="7797852"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rPr>
                <a:t>04</a:t>
              </a:r>
              <a:endParaRPr lang="zh-CN" altLang="en-US"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sp>
          <p:nvSpPr>
            <p:cNvPr id="15" name="MH_Other_10"/>
            <p:cNvSpPr/>
            <p:nvPr>
              <p:custDataLst>
                <p:tags r:id="rId11"/>
              </p:custDataLst>
            </p:nvPr>
          </p:nvSpPr>
          <p:spPr>
            <a:xfrm rot="2871886">
              <a:off x="9801669"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rPr>
                <a:t>05</a:t>
              </a:r>
              <a:endParaRPr lang="zh-CN" altLang="en-US" sz="2400" dirty="0">
                <a:solidFill>
                  <a:srgbClr val="FE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grpSp>
      <p:sp>
        <p:nvSpPr>
          <p:cNvPr id="16" name="MH_Other_11"/>
          <p:cNvSpPr/>
          <p:nvPr>
            <p:custDataLst>
              <p:tags r:id="rId5"/>
            </p:custDataLst>
          </p:nvPr>
        </p:nvSpPr>
        <p:spPr>
          <a:xfrm>
            <a:off x="9423791" y="3276895"/>
            <a:ext cx="46551" cy="2513751"/>
          </a:xfrm>
          <a:prstGeom prst="rect">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19" name="组合 18"/>
          <p:cNvGrpSpPr/>
          <p:nvPr/>
        </p:nvGrpSpPr>
        <p:grpSpPr>
          <a:xfrm>
            <a:off x="4030517" y="289895"/>
            <a:ext cx="4130966" cy="680612"/>
            <a:chOff x="387959" y="228935"/>
            <a:chExt cx="4130966" cy="680612"/>
          </a:xfrm>
        </p:grpSpPr>
        <p:pic>
          <p:nvPicPr>
            <p:cNvPr id="20" name="图片 19"/>
            <p:cNvPicPr>
              <a:picLocks noChangeAspect="1"/>
            </p:cNvPicPr>
            <p:nvPr/>
          </p:nvPicPr>
          <p:blipFill rotWithShape="1">
            <a:blip r:embed="rId13"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21" name="文本框 20"/>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25" name="组合 24"/>
          <p:cNvGrpSpPr/>
          <p:nvPr/>
        </p:nvGrpSpPr>
        <p:grpSpPr>
          <a:xfrm>
            <a:off x="1552607" y="3857199"/>
            <a:ext cx="1791011" cy="1901284"/>
            <a:chOff x="1552607" y="3832815"/>
            <a:chExt cx="1791011" cy="1901284"/>
          </a:xfrm>
        </p:grpSpPr>
        <p:sp>
          <p:nvSpPr>
            <p:cNvPr id="23" name="文本框 22"/>
            <p:cNvSpPr txBox="1"/>
            <p:nvPr/>
          </p:nvSpPr>
          <p:spPr>
            <a:xfrm>
              <a:off x="1552607" y="3832815"/>
              <a:ext cx="1670825"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4" name="文本框 23"/>
            <p:cNvSpPr txBox="1"/>
            <p:nvPr/>
          </p:nvSpPr>
          <p:spPr>
            <a:xfrm>
              <a:off x="1552607" y="4164439"/>
              <a:ext cx="1791011" cy="1569660"/>
            </a:xfrm>
            <a:prstGeom prst="rect">
              <a:avLst/>
            </a:prstGeom>
            <a:noFill/>
          </p:spPr>
          <p:txBody>
            <a:bodyPr wrap="square" rtlCol="0" anchor="ctr" anchorCtr="0">
              <a:spAutoFit/>
            </a:bodyPr>
            <a:lstStyle/>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endParaRPr lang="en-US" altLang="zh-CN"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26" name="组合 25"/>
          <p:cNvGrpSpPr/>
          <p:nvPr/>
        </p:nvGrpSpPr>
        <p:grpSpPr>
          <a:xfrm>
            <a:off x="3579152" y="3857199"/>
            <a:ext cx="1791011" cy="1901284"/>
            <a:chOff x="1552607" y="3832815"/>
            <a:chExt cx="1791011" cy="1901284"/>
          </a:xfrm>
        </p:grpSpPr>
        <p:sp>
          <p:nvSpPr>
            <p:cNvPr id="27" name="文本框 26"/>
            <p:cNvSpPr txBox="1"/>
            <p:nvPr/>
          </p:nvSpPr>
          <p:spPr>
            <a:xfrm>
              <a:off x="1552607" y="3832815"/>
              <a:ext cx="1670825"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8" name="文本框 27"/>
            <p:cNvSpPr txBox="1"/>
            <p:nvPr/>
          </p:nvSpPr>
          <p:spPr>
            <a:xfrm>
              <a:off x="1552607" y="4164439"/>
              <a:ext cx="1791011" cy="1569660"/>
            </a:xfrm>
            <a:prstGeom prst="rect">
              <a:avLst/>
            </a:prstGeom>
            <a:noFill/>
          </p:spPr>
          <p:txBody>
            <a:bodyPr wrap="square" rtlCol="0" anchor="ctr" anchorCtr="0">
              <a:spAutoFit/>
            </a:bodyPr>
            <a:lstStyle/>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endParaRPr lang="en-US" altLang="zh-CN"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29" name="组合 28"/>
          <p:cNvGrpSpPr/>
          <p:nvPr/>
        </p:nvGrpSpPr>
        <p:grpSpPr>
          <a:xfrm>
            <a:off x="5605697" y="3857199"/>
            <a:ext cx="1791011" cy="1901284"/>
            <a:chOff x="1552607" y="3832815"/>
            <a:chExt cx="1791011" cy="1901284"/>
          </a:xfrm>
        </p:grpSpPr>
        <p:sp>
          <p:nvSpPr>
            <p:cNvPr id="30" name="文本框 29"/>
            <p:cNvSpPr txBox="1"/>
            <p:nvPr/>
          </p:nvSpPr>
          <p:spPr>
            <a:xfrm>
              <a:off x="1552607" y="3832815"/>
              <a:ext cx="1670825"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1" name="文本框 30"/>
            <p:cNvSpPr txBox="1"/>
            <p:nvPr/>
          </p:nvSpPr>
          <p:spPr>
            <a:xfrm>
              <a:off x="1552607" y="4164439"/>
              <a:ext cx="1791011" cy="1569660"/>
            </a:xfrm>
            <a:prstGeom prst="rect">
              <a:avLst/>
            </a:prstGeom>
            <a:noFill/>
          </p:spPr>
          <p:txBody>
            <a:bodyPr wrap="square" rtlCol="0" anchor="ctr" anchorCtr="0">
              <a:spAutoFit/>
            </a:bodyPr>
            <a:lstStyle/>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endParaRPr lang="en-US" altLang="zh-CN"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32" name="组合 31"/>
          <p:cNvGrpSpPr/>
          <p:nvPr/>
        </p:nvGrpSpPr>
        <p:grpSpPr>
          <a:xfrm>
            <a:off x="7559090" y="3857199"/>
            <a:ext cx="1791011" cy="1901284"/>
            <a:chOff x="1552607" y="3832815"/>
            <a:chExt cx="1791011" cy="1901284"/>
          </a:xfrm>
        </p:grpSpPr>
        <p:sp>
          <p:nvSpPr>
            <p:cNvPr id="33" name="文本框 32"/>
            <p:cNvSpPr txBox="1"/>
            <p:nvPr/>
          </p:nvSpPr>
          <p:spPr>
            <a:xfrm>
              <a:off x="1552607" y="3832815"/>
              <a:ext cx="1670825"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4" name="文本框 33"/>
            <p:cNvSpPr txBox="1"/>
            <p:nvPr/>
          </p:nvSpPr>
          <p:spPr>
            <a:xfrm>
              <a:off x="1552607" y="4164439"/>
              <a:ext cx="1791011" cy="1569660"/>
            </a:xfrm>
            <a:prstGeom prst="rect">
              <a:avLst/>
            </a:prstGeom>
            <a:noFill/>
          </p:spPr>
          <p:txBody>
            <a:bodyPr wrap="square" rtlCol="0" anchor="ctr" anchorCtr="0">
              <a:spAutoFit/>
            </a:bodyPr>
            <a:lstStyle/>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endParaRPr lang="en-US" altLang="zh-CN"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35" name="组合 34"/>
          <p:cNvGrpSpPr/>
          <p:nvPr/>
        </p:nvGrpSpPr>
        <p:grpSpPr>
          <a:xfrm>
            <a:off x="9597826" y="3857199"/>
            <a:ext cx="1791011" cy="1901284"/>
            <a:chOff x="1552607" y="3832815"/>
            <a:chExt cx="1791011" cy="1901284"/>
          </a:xfrm>
        </p:grpSpPr>
        <p:sp>
          <p:nvSpPr>
            <p:cNvPr id="36" name="文本框 35"/>
            <p:cNvSpPr txBox="1"/>
            <p:nvPr/>
          </p:nvSpPr>
          <p:spPr>
            <a:xfrm>
              <a:off x="1552607" y="3832815"/>
              <a:ext cx="1670825"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7" name="文本框 36"/>
            <p:cNvSpPr txBox="1"/>
            <p:nvPr/>
          </p:nvSpPr>
          <p:spPr>
            <a:xfrm>
              <a:off x="1552607" y="4164439"/>
              <a:ext cx="1791011" cy="1569660"/>
            </a:xfrm>
            <a:prstGeom prst="rect">
              <a:avLst/>
            </a:prstGeom>
            <a:noFill/>
          </p:spPr>
          <p:txBody>
            <a:bodyPr wrap="square" rtlCol="0" anchor="ctr" anchorCtr="0">
              <a:spAutoFit/>
            </a:bodyPr>
            <a:lstStyle/>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endParaRPr lang="en-US" altLang="zh-CN"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a:p>
              <a:r>
                <a:rPr lang="zh-CN" altLang="en-US" sz="16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793329" y="2036065"/>
            <a:ext cx="3655390" cy="3648330"/>
            <a:chOff x="1793329" y="2036065"/>
            <a:chExt cx="3655390" cy="3648330"/>
          </a:xfrm>
        </p:grpSpPr>
        <p:sp>
          <p:nvSpPr>
            <p:cNvPr id="2" name="MH_Other_1"/>
            <p:cNvSpPr/>
            <p:nvPr>
              <p:custDataLst>
                <p:tags r:id="rId1"/>
              </p:custDataLst>
            </p:nvPr>
          </p:nvSpPr>
          <p:spPr>
            <a:xfrm>
              <a:off x="1793329" y="2036065"/>
              <a:ext cx="1759741" cy="1759741"/>
            </a:xfrm>
            <a:custGeom>
              <a:avLst/>
              <a:gdLst>
                <a:gd name="connsiteX0" fmla="*/ 1583559 w 1583559"/>
                <a:gd name="connsiteY0" fmla="*/ 0 h 1583558"/>
                <a:gd name="connsiteX1" fmla="*/ 1583559 w 1583559"/>
                <a:gd name="connsiteY1" fmla="*/ 1583558 h 1583558"/>
                <a:gd name="connsiteX2" fmla="*/ 0 w 1583559"/>
                <a:gd name="connsiteY2" fmla="*/ 1583558 h 1583558"/>
                <a:gd name="connsiteX3" fmla="*/ 1583559 w 1583559"/>
                <a:gd name="connsiteY3" fmla="*/ 0 h 1583558"/>
              </a:gdLst>
              <a:ahLst/>
              <a:cxnLst>
                <a:cxn ang="0">
                  <a:pos x="connsiteX0" y="connsiteY0"/>
                </a:cxn>
                <a:cxn ang="0">
                  <a:pos x="connsiteX1" y="connsiteY1"/>
                </a:cxn>
                <a:cxn ang="0">
                  <a:pos x="connsiteX2" y="connsiteY2"/>
                </a:cxn>
                <a:cxn ang="0">
                  <a:pos x="connsiteX3" y="connsiteY3"/>
                </a:cxn>
              </a:cxnLst>
              <a:rect l="l" t="t" r="r" b="b"/>
              <a:pathLst>
                <a:path w="1583559" h="1583558">
                  <a:moveTo>
                    <a:pt x="1583559" y="0"/>
                  </a:moveTo>
                  <a:lnTo>
                    <a:pt x="1583559" y="1583558"/>
                  </a:lnTo>
                  <a:lnTo>
                    <a:pt x="0" y="1583558"/>
                  </a:lnTo>
                  <a:cubicBezTo>
                    <a:pt x="0" y="708983"/>
                    <a:pt x="708984" y="0"/>
                    <a:pt x="1583559"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sym typeface="+mn-lt"/>
                </a:rPr>
                <a:t>01</a:t>
              </a:r>
              <a:endParaRPr lang="zh-CN" altLang="en-US" sz="3600"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sp>
          <p:nvSpPr>
            <p:cNvPr id="3" name="MH_Other_2"/>
            <p:cNvSpPr/>
            <p:nvPr>
              <p:custDataLst>
                <p:tags r:id="rId2"/>
              </p:custDataLst>
            </p:nvPr>
          </p:nvSpPr>
          <p:spPr>
            <a:xfrm>
              <a:off x="3687212" y="2036065"/>
              <a:ext cx="1761507" cy="1759741"/>
            </a:xfrm>
            <a:custGeom>
              <a:avLst/>
              <a:gdLst>
                <a:gd name="connsiteX0" fmla="*/ 0 w 1583559"/>
                <a:gd name="connsiteY0" fmla="*/ 0 h 1583558"/>
                <a:gd name="connsiteX1" fmla="*/ 1583559 w 1583559"/>
                <a:gd name="connsiteY1" fmla="*/ 1583558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cubicBezTo>
                    <a:pt x="874575" y="0"/>
                    <a:pt x="1583559" y="708983"/>
                    <a:pt x="1583559" y="1583558"/>
                  </a:cubicBezTo>
                  <a:lnTo>
                    <a:pt x="0" y="1583558"/>
                  </a:ln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sym typeface="+mn-lt"/>
                </a:rPr>
                <a:t>02</a:t>
              </a:r>
              <a:endParaRPr lang="zh-CN" altLang="en-US" sz="3600"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sp>
          <p:nvSpPr>
            <p:cNvPr id="4" name="MH_Other_3"/>
            <p:cNvSpPr/>
            <p:nvPr>
              <p:custDataLst>
                <p:tags r:id="rId3"/>
              </p:custDataLst>
            </p:nvPr>
          </p:nvSpPr>
          <p:spPr>
            <a:xfrm>
              <a:off x="3687212" y="3924654"/>
              <a:ext cx="1761507" cy="1759741"/>
            </a:xfrm>
            <a:custGeom>
              <a:avLst/>
              <a:gdLst>
                <a:gd name="connsiteX0" fmla="*/ 0 w 1583559"/>
                <a:gd name="connsiteY0" fmla="*/ 0 h 1583558"/>
                <a:gd name="connsiteX1" fmla="*/ 1583559 w 1583559"/>
                <a:gd name="connsiteY1" fmla="*/ 0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lnTo>
                    <a:pt x="1583559" y="0"/>
                  </a:lnTo>
                  <a:cubicBezTo>
                    <a:pt x="1583559" y="874575"/>
                    <a:pt x="874575" y="1583558"/>
                    <a:pt x="0" y="1583558"/>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3600" dirty="0">
                  <a:solidFill>
                    <a:srgbClr val="FFFFFF"/>
                  </a:solidFill>
                  <a:latin typeface="宋体" panose="02010600030101010101" pitchFamily="2" charset="-122"/>
                  <a:cs typeface="阿里巴巴普惠体 R" panose="00020600040101010101" pitchFamily="18" charset="-122"/>
                  <a:sym typeface="+mn-lt"/>
                </a:rPr>
                <a:t>04</a:t>
              </a:r>
              <a:endParaRPr lang="zh-CN" altLang="en-US" sz="3600" dirty="0">
                <a:solidFill>
                  <a:srgbClr val="FFFFFF"/>
                </a:solidFill>
                <a:latin typeface="宋体" panose="02010600030101010101" pitchFamily="2" charset="-122"/>
                <a:cs typeface="阿里巴巴普惠体 R" panose="00020600040101010101" pitchFamily="18" charset="-122"/>
                <a:sym typeface="+mn-lt"/>
              </a:endParaRPr>
            </a:p>
          </p:txBody>
        </p:sp>
        <p:sp>
          <p:nvSpPr>
            <p:cNvPr id="5" name="MH_Other_4"/>
            <p:cNvSpPr/>
            <p:nvPr>
              <p:custDataLst>
                <p:tags r:id="rId4"/>
              </p:custDataLst>
            </p:nvPr>
          </p:nvSpPr>
          <p:spPr>
            <a:xfrm flipH="1">
              <a:off x="1793329" y="3924654"/>
              <a:ext cx="1759741" cy="1759741"/>
            </a:xfrm>
            <a:custGeom>
              <a:avLst/>
              <a:gdLst>
                <a:gd name="connsiteX0" fmla="*/ 1583553 w 1583553"/>
                <a:gd name="connsiteY0" fmla="*/ 0 h 1583440"/>
                <a:gd name="connsiteX1" fmla="*/ 0 w 1583553"/>
                <a:gd name="connsiteY1" fmla="*/ 0 h 1583440"/>
                <a:gd name="connsiteX2" fmla="*/ 0 w 1583553"/>
                <a:gd name="connsiteY2" fmla="*/ 1583440 h 1583440"/>
                <a:gd name="connsiteX3" fmla="*/ 1575383 w 1583553"/>
                <a:gd name="connsiteY3" fmla="*/ 161792 h 1583440"/>
              </a:gdLst>
              <a:ahLst/>
              <a:cxnLst>
                <a:cxn ang="0">
                  <a:pos x="connsiteX0" y="connsiteY0"/>
                </a:cxn>
                <a:cxn ang="0">
                  <a:pos x="connsiteX1" y="connsiteY1"/>
                </a:cxn>
                <a:cxn ang="0">
                  <a:pos x="connsiteX2" y="connsiteY2"/>
                </a:cxn>
                <a:cxn ang="0">
                  <a:pos x="connsiteX3" y="connsiteY3"/>
                </a:cxn>
              </a:cxnLst>
              <a:rect l="l" t="t" r="r" b="b"/>
              <a:pathLst>
                <a:path w="1583553" h="1583440">
                  <a:moveTo>
                    <a:pt x="1583553" y="0"/>
                  </a:moveTo>
                  <a:lnTo>
                    <a:pt x="0" y="0"/>
                  </a:lnTo>
                  <a:lnTo>
                    <a:pt x="0" y="1583440"/>
                  </a:lnTo>
                  <a:cubicBezTo>
                    <a:pt x="819914" y="1583440"/>
                    <a:pt x="1494289" y="960311"/>
                    <a:pt x="1575383" y="161792"/>
                  </a:cubicBez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3600" dirty="0">
                  <a:solidFill>
                    <a:srgbClr val="FFFFFF"/>
                  </a:solidFill>
                  <a:latin typeface="宋体" panose="02010600030101010101" pitchFamily="2" charset="-122"/>
                  <a:cs typeface="阿里巴巴普惠体 R" panose="00020600040101010101" pitchFamily="18" charset="-122"/>
                  <a:sym typeface="+mn-lt"/>
                </a:rPr>
                <a:t>03</a:t>
              </a:r>
              <a:endParaRPr lang="zh-CN" altLang="en-US" sz="3600" dirty="0">
                <a:solidFill>
                  <a:srgbClr val="FFFFFF"/>
                </a:solidFill>
                <a:latin typeface="宋体" panose="02010600030101010101" pitchFamily="2" charset="-122"/>
                <a:cs typeface="阿里巴巴普惠体 R" panose="00020600040101010101" pitchFamily="18" charset="-122"/>
                <a:sym typeface="+mn-lt"/>
              </a:endParaRPr>
            </a:p>
          </p:txBody>
        </p:sp>
        <p:sp>
          <p:nvSpPr>
            <p:cNvPr id="6" name="MH_Title_1"/>
            <p:cNvSpPr/>
            <p:nvPr>
              <p:custDataLst>
                <p:tags r:id="rId5"/>
              </p:custDataLst>
            </p:nvPr>
          </p:nvSpPr>
          <p:spPr>
            <a:xfrm>
              <a:off x="2695260" y="2943293"/>
              <a:ext cx="1835639" cy="1833873"/>
            </a:xfrm>
            <a:prstGeom prst="ellipse">
              <a:avLst/>
            </a:pr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sym typeface="+mn-lt"/>
                </a:rPr>
                <a:t>请输入标题内容</a:t>
              </a:r>
              <a:endParaRPr lang="zh-HK" altLang="en-US" sz="24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sym typeface="+mn-lt"/>
              </a:endParaRPr>
            </a:p>
          </p:txBody>
        </p:sp>
      </p:grpSp>
      <p:sp>
        <p:nvSpPr>
          <p:cNvPr id="8" name="文本框 7"/>
          <p:cNvSpPr txBox="1"/>
          <p:nvPr/>
        </p:nvSpPr>
        <p:spPr>
          <a:xfrm>
            <a:off x="4768071" y="442101"/>
            <a:ext cx="2655858" cy="707886"/>
          </a:xfrm>
          <a:prstGeom prst="rect">
            <a:avLst/>
          </a:prstGeom>
          <a:noFill/>
        </p:spPr>
        <p:txBody>
          <a:bodyPr wrap="square" rtlCol="0" anchor="ctr" anchorCtr="0">
            <a:spAutoFit/>
          </a:bodyPr>
          <a:lstStyle/>
          <a:p>
            <a:pPr algn="ctr"/>
            <a:r>
              <a:rPr lang="zh-CN" altLang="en-US" sz="40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目录</a:t>
            </a:r>
          </a:p>
        </p:txBody>
      </p:sp>
      <p:grpSp>
        <p:nvGrpSpPr>
          <p:cNvPr id="12" name="组合 11"/>
          <p:cNvGrpSpPr/>
          <p:nvPr/>
        </p:nvGrpSpPr>
        <p:grpSpPr>
          <a:xfrm>
            <a:off x="6517346" y="1763591"/>
            <a:ext cx="4894816" cy="929367"/>
            <a:chOff x="6992384" y="1554441"/>
            <a:chExt cx="4894816" cy="929367"/>
          </a:xfrm>
        </p:grpSpPr>
        <p:sp>
          <p:nvSpPr>
            <p:cNvPr id="13" name="文本框 12"/>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4" name="文本框 13"/>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15" name="组合 14"/>
          <p:cNvGrpSpPr/>
          <p:nvPr/>
        </p:nvGrpSpPr>
        <p:grpSpPr>
          <a:xfrm>
            <a:off x="6517346" y="3330077"/>
            <a:ext cx="4894816" cy="929367"/>
            <a:chOff x="6992384" y="1554441"/>
            <a:chExt cx="4894816" cy="929367"/>
          </a:xfrm>
        </p:grpSpPr>
        <p:sp>
          <p:nvSpPr>
            <p:cNvPr id="16" name="文本框 15"/>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7" name="文本框 16"/>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18" name="组合 17"/>
          <p:cNvGrpSpPr/>
          <p:nvPr/>
        </p:nvGrpSpPr>
        <p:grpSpPr>
          <a:xfrm>
            <a:off x="6517346" y="4896563"/>
            <a:ext cx="4894816" cy="929367"/>
            <a:chOff x="6992384" y="1554441"/>
            <a:chExt cx="4894816" cy="929367"/>
          </a:xfrm>
        </p:grpSpPr>
        <p:sp>
          <p:nvSpPr>
            <p:cNvPr id="19" name="文本框 18"/>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0" name="文本框 19"/>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ppt_w</p:attrName>
                                        </p:attrNameLst>
                                      </p:cBhvr>
                                      <p:tavLst>
                                        <p:tav tm="0" fmla="#ppt_w*sin(2.5*pi*$)">
                                          <p:val>
                                            <p:fltVal val="0"/>
                                          </p:val>
                                        </p:tav>
                                        <p:tav tm="100000">
                                          <p:val>
                                            <p:fltVal val="1"/>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par>
                          <p:cTn id="20" fill="hold">
                            <p:stCondLst>
                              <p:cond delay="3500"/>
                            </p:stCondLst>
                            <p:childTnLst>
                              <p:par>
                                <p:cTn id="21" presetID="21"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par>
                          <p:cTn id="24" fill="hold">
                            <p:stCondLst>
                              <p:cond delay="5500"/>
                            </p:stCondLst>
                            <p:childTnLst>
                              <p:par>
                                <p:cTn id="25" presetID="21"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3562525" y="2270722"/>
            <a:ext cx="5066951" cy="1804832"/>
            <a:chOff x="3456264" y="1962482"/>
            <a:chExt cx="5066951" cy="1804832"/>
          </a:xfrm>
        </p:grpSpPr>
        <p:sp>
          <p:nvSpPr>
            <p:cNvPr id="5" name="文本框 4"/>
            <p:cNvSpPr txBox="1"/>
            <p:nvPr/>
          </p:nvSpPr>
          <p:spPr>
            <a:xfrm>
              <a:off x="3826146" y="1962482"/>
              <a:ext cx="4539709" cy="1323439"/>
            </a:xfrm>
            <a:prstGeom prst="rect">
              <a:avLst/>
            </a:prstGeom>
            <a:noFill/>
          </p:spPr>
          <p:txBody>
            <a:bodyPr wrap="square" rtlCol="0" anchor="ctr" anchorCtr="0">
              <a:spAutoFit/>
            </a:bodyPr>
            <a:lstStyle/>
            <a:p>
              <a:pPr algn="ctr"/>
              <a:r>
                <a:rPr lang="zh-CN" altLang="en-US" sz="80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谢谢观看</a:t>
              </a:r>
            </a:p>
          </p:txBody>
        </p:sp>
        <p:sp>
          <p:nvSpPr>
            <p:cNvPr id="6" name="文本框 5"/>
            <p:cNvSpPr txBox="1"/>
            <p:nvPr/>
          </p:nvSpPr>
          <p:spPr>
            <a:xfrm>
              <a:off x="3456264" y="3305649"/>
              <a:ext cx="5066951" cy="461665"/>
            </a:xfrm>
            <a:prstGeom prst="rect">
              <a:avLst/>
            </a:prstGeom>
            <a:noFill/>
          </p:spPr>
          <p:txBody>
            <a:bodyPr wrap="square" rtlCol="0" anchor="ctr" anchorCtr="0">
              <a:spAutoFit/>
            </a:bodyPr>
            <a:lstStyle/>
            <a:p>
              <a:pPr algn="ctr"/>
              <a:r>
                <a:rPr lang="en-US" altLang="zh-CN" sz="24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THANK YOU FOR WATCHING</a:t>
              </a:r>
              <a:endParaRPr lang="zh-CN" altLang="en-US" sz="2400"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1363318" y="986309"/>
            <a:ext cx="3166165" cy="4885382"/>
          </a:xfrm>
          <a:prstGeom prst="rect">
            <a:avLst/>
          </a:prstGeom>
        </p:spPr>
      </p:pic>
      <p:grpSp>
        <p:nvGrpSpPr>
          <p:cNvPr id="10" name="组合 9"/>
          <p:cNvGrpSpPr/>
          <p:nvPr/>
        </p:nvGrpSpPr>
        <p:grpSpPr>
          <a:xfrm>
            <a:off x="5012310" y="2285785"/>
            <a:ext cx="4869335" cy="830997"/>
            <a:chOff x="4546829" y="2122534"/>
            <a:chExt cx="4869335" cy="830997"/>
          </a:xfrm>
        </p:grpSpPr>
        <p:sp>
          <p:nvSpPr>
            <p:cNvPr id="4" name="文本框 3"/>
            <p:cNvSpPr txBox="1"/>
            <p:nvPr/>
          </p:nvSpPr>
          <p:spPr>
            <a:xfrm>
              <a:off x="4546829" y="2122534"/>
              <a:ext cx="965653" cy="830997"/>
            </a:xfrm>
            <a:prstGeom prst="rect">
              <a:avLst/>
            </a:prstGeom>
            <a:noFill/>
          </p:spPr>
          <p:txBody>
            <a:bodyPr wrap="square" rtlCol="0" anchor="ctr" anchorCtr="0">
              <a:spAutoFit/>
            </a:bodyPr>
            <a:lstStyle/>
            <a:p>
              <a:r>
                <a:rPr lang="en-US" altLang="zh-CN" sz="4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01</a:t>
              </a:r>
              <a:endParaRPr lang="zh-CN" altLang="en-US" sz="4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5" name="文本框 4"/>
            <p:cNvSpPr txBox="1"/>
            <p:nvPr/>
          </p:nvSpPr>
          <p:spPr>
            <a:xfrm>
              <a:off x="5512482" y="2214867"/>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输入您的标题内容</a:t>
              </a:r>
            </a:p>
          </p:txBody>
        </p:sp>
      </p:grpSp>
      <p:sp>
        <p:nvSpPr>
          <p:cNvPr id="6" name="文本框 5"/>
          <p:cNvSpPr txBox="1"/>
          <p:nvPr/>
        </p:nvSpPr>
        <p:spPr>
          <a:xfrm>
            <a:off x="5012310" y="3755196"/>
            <a:ext cx="5816372"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点击输入详细内容点击输入详细内容点击输入详细内容</a:t>
            </a:r>
          </a:p>
        </p:txBody>
      </p:sp>
      <p:grpSp>
        <p:nvGrpSpPr>
          <p:cNvPr id="14" name="组合 13"/>
          <p:cNvGrpSpPr/>
          <p:nvPr/>
        </p:nvGrpSpPr>
        <p:grpSpPr>
          <a:xfrm>
            <a:off x="5146422" y="3299781"/>
            <a:ext cx="4558410" cy="144906"/>
            <a:chOff x="5146422" y="3299781"/>
            <a:chExt cx="4558410" cy="144906"/>
          </a:xfrm>
        </p:grpSpPr>
        <p:cxnSp>
          <p:nvCxnSpPr>
            <p:cNvPr id="8" name="直接连接符 7"/>
            <p:cNvCxnSpPr/>
            <p:nvPr/>
          </p:nvCxnSpPr>
          <p:spPr>
            <a:xfrm>
              <a:off x="5146422" y="3372334"/>
              <a:ext cx="4558410" cy="0"/>
            </a:xfrm>
            <a:prstGeom prst="line">
              <a:avLst/>
            </a:prstGeom>
            <a:solidFill>
              <a:srgbClr val="2F964E"/>
            </a:solidFill>
            <a:ln w="25400">
              <a:solidFill>
                <a:srgbClr val="2F964E"/>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46422" y="3299781"/>
              <a:ext cx="144906" cy="14490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0517" y="289895"/>
            <a:ext cx="4130966" cy="680612"/>
            <a:chOff x="387959" y="228935"/>
            <a:chExt cx="4130966" cy="680612"/>
          </a:xfrm>
        </p:grpSpPr>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25" name="文本框 24"/>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43" name="组合 42"/>
          <p:cNvGrpSpPr/>
          <p:nvPr/>
        </p:nvGrpSpPr>
        <p:grpSpPr>
          <a:xfrm>
            <a:off x="1267959" y="2302710"/>
            <a:ext cx="1497750" cy="1497750"/>
            <a:chOff x="1405887" y="2388054"/>
            <a:chExt cx="1497750" cy="1497750"/>
          </a:xfrm>
        </p:grpSpPr>
        <p:sp>
          <p:nvSpPr>
            <p:cNvPr id="15" name="椭圆 4"/>
            <p:cNvSpPr/>
            <p:nvPr/>
          </p:nvSpPr>
          <p:spPr>
            <a:xfrm>
              <a:off x="1405887"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11" y="2753776"/>
              <a:ext cx="766303" cy="766303"/>
            </a:xfrm>
            <a:prstGeom prst="rect">
              <a:avLst/>
            </a:prstGeom>
          </p:spPr>
        </p:pic>
      </p:grpSp>
      <p:grpSp>
        <p:nvGrpSpPr>
          <p:cNvPr id="27" name="组合 26"/>
          <p:cNvGrpSpPr/>
          <p:nvPr/>
        </p:nvGrpSpPr>
        <p:grpSpPr>
          <a:xfrm>
            <a:off x="932583" y="4509103"/>
            <a:ext cx="2168503" cy="929367"/>
            <a:chOff x="8350687" y="1554441"/>
            <a:chExt cx="2168503" cy="929367"/>
          </a:xfrm>
        </p:grpSpPr>
        <p:sp>
          <p:nvSpPr>
            <p:cNvPr id="37" name="文本框 36"/>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8" name="文本框 37"/>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40" name="组合 39"/>
          <p:cNvGrpSpPr/>
          <p:nvPr/>
        </p:nvGrpSpPr>
        <p:grpSpPr>
          <a:xfrm>
            <a:off x="3987403" y="2302710"/>
            <a:ext cx="1497750" cy="1497750"/>
            <a:chOff x="3962270" y="2388054"/>
            <a:chExt cx="1497750" cy="1497750"/>
          </a:xfrm>
        </p:grpSpPr>
        <p:sp>
          <p:nvSpPr>
            <p:cNvPr id="17" name="椭圆 4"/>
            <p:cNvSpPr/>
            <p:nvPr/>
          </p:nvSpPr>
          <p:spPr>
            <a:xfrm>
              <a:off x="3962270"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786" y="2753776"/>
              <a:ext cx="688901" cy="688901"/>
            </a:xfrm>
            <a:prstGeom prst="rect">
              <a:avLst/>
            </a:prstGeom>
          </p:spPr>
        </p:pic>
      </p:grpSp>
      <p:grpSp>
        <p:nvGrpSpPr>
          <p:cNvPr id="28" name="组合 27"/>
          <p:cNvGrpSpPr/>
          <p:nvPr/>
        </p:nvGrpSpPr>
        <p:grpSpPr>
          <a:xfrm>
            <a:off x="3652027" y="4509103"/>
            <a:ext cx="2168503" cy="929367"/>
            <a:chOff x="8350687" y="1554441"/>
            <a:chExt cx="2168503" cy="929367"/>
          </a:xfrm>
        </p:grpSpPr>
        <p:sp>
          <p:nvSpPr>
            <p:cNvPr id="35" name="文本框 3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6" name="文本框 3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41" name="组合 40"/>
          <p:cNvGrpSpPr/>
          <p:nvPr/>
        </p:nvGrpSpPr>
        <p:grpSpPr>
          <a:xfrm>
            <a:off x="6706847" y="2302710"/>
            <a:ext cx="1497750" cy="1497750"/>
            <a:chOff x="6518654" y="2388054"/>
            <a:chExt cx="1497750" cy="1497750"/>
          </a:xfrm>
        </p:grpSpPr>
        <p:sp>
          <p:nvSpPr>
            <p:cNvPr id="21" name="椭圆 4"/>
            <p:cNvSpPr/>
            <p:nvPr/>
          </p:nvSpPr>
          <p:spPr>
            <a:xfrm>
              <a:off x="6518654"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694" y="2753776"/>
              <a:ext cx="775669" cy="775669"/>
            </a:xfrm>
            <a:prstGeom prst="rect">
              <a:avLst/>
            </a:prstGeom>
          </p:spPr>
        </p:pic>
      </p:grpSp>
      <p:grpSp>
        <p:nvGrpSpPr>
          <p:cNvPr id="29" name="组合 28"/>
          <p:cNvGrpSpPr/>
          <p:nvPr/>
        </p:nvGrpSpPr>
        <p:grpSpPr>
          <a:xfrm>
            <a:off x="6371471" y="4509103"/>
            <a:ext cx="2168503" cy="929367"/>
            <a:chOff x="8350687" y="1554441"/>
            <a:chExt cx="2168503" cy="929367"/>
          </a:xfrm>
        </p:grpSpPr>
        <p:sp>
          <p:nvSpPr>
            <p:cNvPr id="33" name="文本框 32"/>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4" name="文本框 33"/>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grpSp>
        <p:nvGrpSpPr>
          <p:cNvPr id="42" name="组合 41"/>
          <p:cNvGrpSpPr/>
          <p:nvPr/>
        </p:nvGrpSpPr>
        <p:grpSpPr>
          <a:xfrm>
            <a:off x="9426290" y="2302710"/>
            <a:ext cx="1497750" cy="1497750"/>
            <a:chOff x="9075036" y="2388054"/>
            <a:chExt cx="1497750" cy="1497750"/>
          </a:xfrm>
        </p:grpSpPr>
        <p:sp>
          <p:nvSpPr>
            <p:cNvPr id="19" name="椭圆 4"/>
            <p:cNvSpPr/>
            <p:nvPr/>
          </p:nvSpPr>
          <p:spPr>
            <a:xfrm>
              <a:off x="9075036"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8877" y="2714842"/>
              <a:ext cx="766769" cy="766769"/>
            </a:xfrm>
            <a:prstGeom prst="rect">
              <a:avLst/>
            </a:prstGeom>
          </p:spPr>
        </p:pic>
      </p:grpSp>
      <p:grpSp>
        <p:nvGrpSpPr>
          <p:cNvPr id="30" name="组合 29"/>
          <p:cNvGrpSpPr/>
          <p:nvPr/>
        </p:nvGrpSpPr>
        <p:grpSpPr>
          <a:xfrm>
            <a:off x="9090914" y="4509103"/>
            <a:ext cx="2168503" cy="929367"/>
            <a:chOff x="8350687" y="1554441"/>
            <a:chExt cx="2168503" cy="929367"/>
          </a:xfrm>
        </p:grpSpPr>
        <p:sp>
          <p:nvSpPr>
            <p:cNvPr id="31" name="文本框 30"/>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2" name="文本框 31"/>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16" name="组合 15"/>
          <p:cNvGrpSpPr/>
          <p:nvPr/>
        </p:nvGrpSpPr>
        <p:grpSpPr>
          <a:xfrm>
            <a:off x="3968556" y="1623553"/>
            <a:ext cx="4254889" cy="4209945"/>
            <a:chOff x="3968556" y="1623553"/>
            <a:chExt cx="4254889" cy="4209945"/>
          </a:xfrm>
        </p:grpSpPr>
        <p:sp>
          <p:nvSpPr>
            <p:cNvPr id="6" name="任意多边形 1"/>
            <p:cNvSpPr/>
            <p:nvPr/>
          </p:nvSpPr>
          <p:spPr>
            <a:xfrm rot="9257143">
              <a:off x="5861053" y="5239457"/>
              <a:ext cx="2099043" cy="594041"/>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7" name="任意多边形 2"/>
            <p:cNvSpPr/>
            <p:nvPr/>
          </p:nvSpPr>
          <p:spPr>
            <a:xfrm rot="12342857">
              <a:off x="4231904" y="5239457"/>
              <a:ext cx="2099045" cy="594041"/>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8" name="任意多边形 3"/>
            <p:cNvSpPr/>
            <p:nvPr/>
          </p:nvSpPr>
          <p:spPr>
            <a:xfrm rot="15428571">
              <a:off x="3215566" y="3964959"/>
              <a:ext cx="2099806"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9" name="任意多边形 4"/>
            <p:cNvSpPr/>
            <p:nvPr/>
          </p:nvSpPr>
          <p:spPr>
            <a:xfrm rot="18514286">
              <a:off x="3578317" y="2375252"/>
              <a:ext cx="2097224"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10" name="任意多边形 5"/>
            <p:cNvSpPr/>
            <p:nvPr/>
          </p:nvSpPr>
          <p:spPr>
            <a:xfrm>
              <a:off x="5047769" y="1667463"/>
              <a:ext cx="2096462" cy="594041"/>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11" name="任意多边形 6"/>
            <p:cNvSpPr/>
            <p:nvPr/>
          </p:nvSpPr>
          <p:spPr>
            <a:xfrm rot="3085714">
              <a:off x="6516461" y="2375252"/>
              <a:ext cx="2097224"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12" name="任意多边形 7"/>
            <p:cNvSpPr/>
            <p:nvPr/>
          </p:nvSpPr>
          <p:spPr>
            <a:xfrm rot="6171428">
              <a:off x="6876630" y="3964959"/>
              <a:ext cx="2099806"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B45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宋体" panose="02010600030101010101" pitchFamily="2" charset="-122"/>
                <a:ea typeface="宋体" panose="02010600030101010101" pitchFamily="2" charset="-122"/>
                <a:cs typeface="+mn-ea"/>
                <a:sym typeface="+mn-lt"/>
              </a:endParaRPr>
            </a:p>
          </p:txBody>
        </p:sp>
        <p:sp>
          <p:nvSpPr>
            <p:cNvPr id="15" name="文本框 14"/>
            <p:cNvSpPr txBox="1"/>
            <p:nvPr/>
          </p:nvSpPr>
          <p:spPr>
            <a:xfrm>
              <a:off x="4768071" y="3643956"/>
              <a:ext cx="2655858"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grpSp>
      <p:grpSp>
        <p:nvGrpSpPr>
          <p:cNvPr id="17" name="组合 16"/>
          <p:cNvGrpSpPr/>
          <p:nvPr/>
        </p:nvGrpSpPr>
        <p:grpSpPr>
          <a:xfrm>
            <a:off x="8161483" y="1759764"/>
            <a:ext cx="4894816" cy="929367"/>
            <a:chOff x="6992384" y="1554441"/>
            <a:chExt cx="4894816" cy="929367"/>
          </a:xfrm>
        </p:grpSpPr>
        <p:sp>
          <p:nvSpPr>
            <p:cNvPr id="18" name="文本框 17"/>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9" name="文本框 18"/>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20" name="组合 19"/>
          <p:cNvGrpSpPr/>
          <p:nvPr/>
        </p:nvGrpSpPr>
        <p:grpSpPr>
          <a:xfrm>
            <a:off x="7926533" y="5583286"/>
            <a:ext cx="4894816" cy="929367"/>
            <a:chOff x="6992384" y="1554441"/>
            <a:chExt cx="4894816" cy="929367"/>
          </a:xfrm>
        </p:grpSpPr>
        <p:sp>
          <p:nvSpPr>
            <p:cNvPr id="21" name="文本框 20"/>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2" name="文本框 21"/>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23" name="组合 22"/>
          <p:cNvGrpSpPr/>
          <p:nvPr/>
        </p:nvGrpSpPr>
        <p:grpSpPr>
          <a:xfrm>
            <a:off x="-864299" y="1759764"/>
            <a:ext cx="4894816" cy="929367"/>
            <a:chOff x="6992384" y="1554441"/>
            <a:chExt cx="4894816" cy="929367"/>
          </a:xfrm>
        </p:grpSpPr>
        <p:sp>
          <p:nvSpPr>
            <p:cNvPr id="24" name="文本框 23"/>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5" name="文本框 24"/>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26" name="组合 25"/>
          <p:cNvGrpSpPr/>
          <p:nvPr/>
        </p:nvGrpSpPr>
        <p:grpSpPr>
          <a:xfrm>
            <a:off x="-864299" y="5583286"/>
            <a:ext cx="4894816" cy="929367"/>
            <a:chOff x="6992384" y="1554441"/>
            <a:chExt cx="4894816" cy="929367"/>
          </a:xfrm>
        </p:grpSpPr>
        <p:sp>
          <p:nvSpPr>
            <p:cNvPr id="27" name="文本框 26"/>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8" name="文本框 27"/>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sp>
        <p:nvSpPr>
          <p:cNvPr id="5" name="空心弧 4"/>
          <p:cNvSpPr/>
          <p:nvPr/>
        </p:nvSpPr>
        <p:spPr bwMode="auto">
          <a:xfrm rot="16200000">
            <a:off x="957941" y="2100299"/>
            <a:ext cx="3315768" cy="3315770"/>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2F964E">
              <a:alpha val="84000"/>
            </a:srgbClr>
          </a:solidFill>
          <a:ln>
            <a:noFill/>
          </a:ln>
        </p:spPr>
        <p:txBody>
          <a:bodyPr lIns="91431" tIns="45715" rIns="91431" bIns="45715" anchor="ctr"/>
          <a:lstStyle/>
          <a:p>
            <a:endParaRPr lang="zh-CN" altLang="en-US" dirty="0">
              <a:latin typeface="宋体" panose="02010600030101010101" pitchFamily="2" charset="-122"/>
              <a:ea typeface="宋体" panose="02010600030101010101" pitchFamily="2" charset="-122"/>
            </a:endParaRPr>
          </a:p>
        </p:txBody>
      </p:sp>
      <p:grpSp>
        <p:nvGrpSpPr>
          <p:cNvPr id="16" name="组合 1"/>
          <p:cNvGrpSpPr/>
          <p:nvPr/>
        </p:nvGrpSpPr>
        <p:grpSpPr>
          <a:xfrm rot="1561121">
            <a:off x="1452532" y="2575651"/>
            <a:ext cx="2364003" cy="2361945"/>
            <a:chOff x="1642796" y="2615022"/>
            <a:chExt cx="2407382" cy="2405286"/>
          </a:xfrm>
          <a:solidFill>
            <a:srgbClr val="B45F11"/>
          </a:solidFill>
        </p:grpSpPr>
        <p:sp>
          <p:nvSpPr>
            <p:cNvPr id="17" name="空心弧 3"/>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dirty="0">
                <a:latin typeface="宋体" panose="02010600030101010101" pitchFamily="2" charset="-122"/>
                <a:ea typeface="宋体" panose="02010600030101010101" pitchFamily="2" charset="-122"/>
              </a:endParaRPr>
            </a:p>
          </p:txBody>
        </p:sp>
        <p:sp>
          <p:nvSpPr>
            <p:cNvPr id="18" name="空心弧 3"/>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dirty="0">
                <a:latin typeface="宋体" panose="02010600030101010101" pitchFamily="2" charset="-122"/>
                <a:ea typeface="宋体" panose="02010600030101010101" pitchFamily="2" charset="-122"/>
              </a:endParaRPr>
            </a:p>
          </p:txBody>
        </p:sp>
      </p:grpSp>
      <p:grpSp>
        <p:nvGrpSpPr>
          <p:cNvPr id="19" name="组合 2"/>
          <p:cNvGrpSpPr/>
          <p:nvPr/>
        </p:nvGrpSpPr>
        <p:grpSpPr>
          <a:xfrm>
            <a:off x="3894324" y="2548551"/>
            <a:ext cx="2327852" cy="2674400"/>
            <a:chOff x="4013318" y="2665635"/>
            <a:chExt cx="3060168" cy="1949553"/>
          </a:xfrm>
        </p:grpSpPr>
        <p:cxnSp>
          <p:nvCxnSpPr>
            <p:cNvPr id="20" name="直接连接符 19"/>
            <p:cNvCxnSpPr/>
            <p:nvPr/>
          </p:nvCxnSpPr>
          <p:spPr>
            <a:xfrm flipH="1">
              <a:off x="4150990" y="2665635"/>
              <a:ext cx="2922494" cy="24156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4150990" y="4366898"/>
              <a:ext cx="2922495" cy="24829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013318" y="3708825"/>
              <a:ext cx="3060168" cy="1088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222174" y="2008009"/>
            <a:ext cx="6056848" cy="929367"/>
            <a:chOff x="6504948" y="2240038"/>
            <a:chExt cx="6056848" cy="929367"/>
          </a:xfrm>
        </p:grpSpPr>
        <p:sp>
          <p:nvSpPr>
            <p:cNvPr id="9" name="矩形 22"/>
            <p:cNvSpPr>
              <a:spLocks noChangeArrowheads="1"/>
            </p:cNvSpPr>
            <p:nvPr/>
          </p:nvSpPr>
          <p:spPr bwMode="auto">
            <a:xfrm>
              <a:off x="6504948" y="2425764"/>
              <a:ext cx="870386" cy="557914"/>
            </a:xfrm>
            <a:prstGeom prst="rect">
              <a:avLst/>
            </a:prstGeom>
            <a:solidFill>
              <a:srgbClr val="2F964E"/>
            </a:solidFill>
            <a:ln>
              <a:noFill/>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4" name="组合 23"/>
            <p:cNvGrpSpPr/>
            <p:nvPr/>
          </p:nvGrpSpPr>
          <p:grpSpPr>
            <a:xfrm>
              <a:off x="7666980" y="2240038"/>
              <a:ext cx="4894816" cy="929367"/>
              <a:chOff x="6992384" y="1554441"/>
              <a:chExt cx="4894816" cy="929367"/>
            </a:xfrm>
          </p:grpSpPr>
          <p:sp>
            <p:nvSpPr>
              <p:cNvPr id="25" name="文本框 2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6" name="文本框 2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grpSp>
        <p:nvGrpSpPr>
          <p:cNvPr id="28" name="组合 27"/>
          <p:cNvGrpSpPr/>
          <p:nvPr/>
        </p:nvGrpSpPr>
        <p:grpSpPr>
          <a:xfrm>
            <a:off x="6222174" y="3423502"/>
            <a:ext cx="6056848" cy="929367"/>
            <a:chOff x="6504948" y="2240038"/>
            <a:chExt cx="6056848" cy="929367"/>
          </a:xfrm>
        </p:grpSpPr>
        <p:sp>
          <p:nvSpPr>
            <p:cNvPr id="29" name="矩形 22"/>
            <p:cNvSpPr>
              <a:spLocks noChangeArrowheads="1"/>
            </p:cNvSpPr>
            <p:nvPr/>
          </p:nvSpPr>
          <p:spPr bwMode="auto">
            <a:xfrm>
              <a:off x="6504948" y="2425764"/>
              <a:ext cx="870386" cy="557914"/>
            </a:xfrm>
            <a:prstGeom prst="rect">
              <a:avLst/>
            </a:prstGeom>
            <a:solidFill>
              <a:srgbClr val="2F964E"/>
            </a:solidFill>
            <a:ln>
              <a:noFill/>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0" name="组合 29"/>
            <p:cNvGrpSpPr/>
            <p:nvPr/>
          </p:nvGrpSpPr>
          <p:grpSpPr>
            <a:xfrm>
              <a:off x="7666980" y="2240038"/>
              <a:ext cx="4894816" cy="929367"/>
              <a:chOff x="6992384" y="1554441"/>
              <a:chExt cx="4894816" cy="929367"/>
            </a:xfrm>
          </p:grpSpPr>
          <p:sp>
            <p:nvSpPr>
              <p:cNvPr id="31" name="文本框 30"/>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2" name="文本框 31"/>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grpSp>
        <p:nvGrpSpPr>
          <p:cNvPr id="33" name="组合 32"/>
          <p:cNvGrpSpPr/>
          <p:nvPr/>
        </p:nvGrpSpPr>
        <p:grpSpPr>
          <a:xfrm>
            <a:off x="6222174" y="4838996"/>
            <a:ext cx="6056848" cy="929367"/>
            <a:chOff x="6504948" y="2240038"/>
            <a:chExt cx="6056848" cy="929367"/>
          </a:xfrm>
        </p:grpSpPr>
        <p:sp>
          <p:nvSpPr>
            <p:cNvPr id="34" name="矩形 22"/>
            <p:cNvSpPr>
              <a:spLocks noChangeArrowheads="1"/>
            </p:cNvSpPr>
            <p:nvPr/>
          </p:nvSpPr>
          <p:spPr bwMode="auto">
            <a:xfrm>
              <a:off x="6504948" y="2425764"/>
              <a:ext cx="870386" cy="557914"/>
            </a:xfrm>
            <a:prstGeom prst="rect">
              <a:avLst/>
            </a:prstGeom>
            <a:solidFill>
              <a:srgbClr val="2F964E"/>
            </a:solidFill>
            <a:ln>
              <a:noFill/>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5" name="组合 34"/>
            <p:cNvGrpSpPr/>
            <p:nvPr/>
          </p:nvGrpSpPr>
          <p:grpSpPr>
            <a:xfrm>
              <a:off x="7666980" y="2240038"/>
              <a:ext cx="4894816" cy="929367"/>
              <a:chOff x="6992384" y="1554441"/>
              <a:chExt cx="4894816" cy="929367"/>
            </a:xfrm>
          </p:grpSpPr>
          <p:sp>
            <p:nvSpPr>
              <p:cNvPr id="36" name="文本框 35"/>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37" name="文本框 36"/>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10" name="组合 9"/>
          <p:cNvGrpSpPr/>
          <p:nvPr/>
        </p:nvGrpSpPr>
        <p:grpSpPr>
          <a:xfrm>
            <a:off x="4247848" y="1796509"/>
            <a:ext cx="3696305" cy="3531459"/>
            <a:chOff x="3899310" y="1967197"/>
            <a:chExt cx="3696305" cy="3531459"/>
          </a:xfrm>
        </p:grpSpPr>
        <p:sp>
          <p:nvSpPr>
            <p:cNvPr id="6" name="MH_SubTitle_1"/>
            <p:cNvSpPr/>
            <p:nvPr>
              <p:custDataLst>
                <p:tags r:id="rId1"/>
              </p:custDataLst>
            </p:nvPr>
          </p:nvSpPr>
          <p:spPr>
            <a:xfrm rot="18218127">
              <a:off x="4886818" y="1718072"/>
              <a:ext cx="1416469" cy="191472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80000" tIns="0" rIns="0" bIns="0" rtlCol="0" anchor="ctr">
              <a:normAutofit/>
            </a:bodyPr>
            <a:lstStyle/>
            <a:p>
              <a:pPr algn="ctr"/>
              <a:r>
                <a:rPr lang="en-US" altLang="zh-CN"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rPr>
                <a:t>01</a:t>
              </a:r>
              <a:endParaRPr lang="zh-CN" altLang="en-US"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7" name="MH_SubTitle_2"/>
            <p:cNvSpPr/>
            <p:nvPr>
              <p:custDataLst>
                <p:tags r:id="rId2"/>
              </p:custDataLst>
            </p:nvPr>
          </p:nvSpPr>
          <p:spPr>
            <a:xfrm rot="1955786">
              <a:off x="6098791" y="2660147"/>
              <a:ext cx="1496824" cy="181193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rPr>
                <a:t>02</a:t>
              </a:r>
              <a:endParaRPr lang="zh-CN" altLang="en-US"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8" name="MH_SubTitle_3"/>
            <p:cNvSpPr/>
            <p:nvPr>
              <p:custDataLst>
                <p:tags r:id="rId3"/>
              </p:custDataLst>
            </p:nvPr>
          </p:nvSpPr>
          <p:spPr>
            <a:xfrm rot="7109777">
              <a:off x="5266573" y="3833062"/>
              <a:ext cx="1416469" cy="191472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rPr>
                <a:t>04</a:t>
              </a:r>
              <a:endParaRPr lang="zh-CN" altLang="en-US"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9" name="MH_SubTitle_4"/>
            <p:cNvSpPr/>
            <p:nvPr>
              <p:custDataLst>
                <p:tags r:id="rId4"/>
              </p:custDataLst>
            </p:nvPr>
          </p:nvSpPr>
          <p:spPr>
            <a:xfrm rot="12790540">
              <a:off x="3899310" y="3010216"/>
              <a:ext cx="1496824" cy="181193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B45F1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8000" tIns="0" rIns="0" bIns="0" rtlCol="0" anchor="ctr">
              <a:normAutofit/>
            </a:bodyPr>
            <a:lstStyle/>
            <a:p>
              <a:pPr algn="ctr"/>
              <a:r>
                <a:rPr lang="en-US" altLang="zh-CN"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rPr>
                <a:t>03</a:t>
              </a:r>
              <a:endParaRPr lang="zh-CN" altLang="en-US" sz="2800" b="1" dirty="0">
                <a:solidFill>
                  <a:srgbClr val="FFFFFF"/>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1" name="组合 10"/>
          <p:cNvGrpSpPr/>
          <p:nvPr/>
        </p:nvGrpSpPr>
        <p:grpSpPr>
          <a:xfrm>
            <a:off x="8240004" y="2577666"/>
            <a:ext cx="4894816" cy="929367"/>
            <a:chOff x="6992384" y="1554441"/>
            <a:chExt cx="4894816" cy="929367"/>
          </a:xfrm>
        </p:grpSpPr>
        <p:sp>
          <p:nvSpPr>
            <p:cNvPr id="12" name="文本框 1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3" name="文本框 12"/>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14" name="组合 13"/>
          <p:cNvGrpSpPr/>
          <p:nvPr/>
        </p:nvGrpSpPr>
        <p:grpSpPr>
          <a:xfrm>
            <a:off x="7382528" y="5060066"/>
            <a:ext cx="4894816" cy="929367"/>
            <a:chOff x="6992384" y="1554441"/>
            <a:chExt cx="4894816" cy="929367"/>
          </a:xfrm>
        </p:grpSpPr>
        <p:sp>
          <p:nvSpPr>
            <p:cNvPr id="15" name="文本框 1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6" name="文本框 1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17" name="组合 16"/>
          <p:cNvGrpSpPr/>
          <p:nvPr/>
        </p:nvGrpSpPr>
        <p:grpSpPr>
          <a:xfrm>
            <a:off x="-274725" y="1764293"/>
            <a:ext cx="4894816" cy="929367"/>
            <a:chOff x="6992384" y="1554441"/>
            <a:chExt cx="4894816" cy="929367"/>
          </a:xfrm>
        </p:grpSpPr>
        <p:sp>
          <p:nvSpPr>
            <p:cNvPr id="18" name="文本框 17"/>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19" name="文本框 18"/>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20" name="组合 19"/>
          <p:cNvGrpSpPr/>
          <p:nvPr/>
        </p:nvGrpSpPr>
        <p:grpSpPr>
          <a:xfrm>
            <a:off x="-140599" y="5060066"/>
            <a:ext cx="4894816" cy="929367"/>
            <a:chOff x="6992384" y="1554441"/>
            <a:chExt cx="4894816" cy="929367"/>
          </a:xfrm>
        </p:grpSpPr>
        <p:sp>
          <p:nvSpPr>
            <p:cNvPr id="21" name="文本框 20"/>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22" name="文本框 21"/>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0517" y="289895"/>
            <a:ext cx="4130966" cy="680612"/>
            <a:chOff x="387959" y="228935"/>
            <a:chExt cx="4130966" cy="68061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387959" y="228935"/>
              <a:ext cx="441097" cy="680612"/>
            </a:xfrm>
            <a:prstGeom prst="rect">
              <a:avLst/>
            </a:prstGeom>
          </p:spPr>
        </p:pic>
        <p:sp>
          <p:nvSpPr>
            <p:cNvPr id="4" name="文本框 3"/>
            <p:cNvSpPr txBox="1"/>
            <p:nvPr/>
          </p:nvSpPr>
          <p:spPr>
            <a:xfrm>
              <a:off x="996615" y="246076"/>
              <a:ext cx="3522310" cy="646331"/>
            </a:xfrm>
            <a:prstGeom prst="rect">
              <a:avLst/>
            </a:prstGeom>
            <a:noFill/>
          </p:spPr>
          <p:txBody>
            <a:bodyPr wrap="square" rtlCol="0" anchor="ctr" anchorCtr="0">
              <a:spAutoFit/>
            </a:bodyPr>
            <a:lstStyle/>
            <a:p>
              <a:r>
                <a:rPr lang="zh-CN" altLang="en-US" sz="3600"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请输入标题内容</a:t>
              </a:r>
            </a:p>
          </p:txBody>
        </p:sp>
      </p:grpSp>
      <p:grpSp>
        <p:nvGrpSpPr>
          <p:cNvPr id="65" name="组合 64"/>
          <p:cNvGrpSpPr/>
          <p:nvPr/>
        </p:nvGrpSpPr>
        <p:grpSpPr>
          <a:xfrm>
            <a:off x="1023712" y="1258953"/>
            <a:ext cx="10045704" cy="2170047"/>
            <a:chOff x="974944" y="1466506"/>
            <a:chExt cx="10045704" cy="2170047"/>
          </a:xfrm>
        </p:grpSpPr>
        <p:sp>
          <p:nvSpPr>
            <p:cNvPr id="6" name="Freeform: Shape 2"/>
            <p:cNvSpPr/>
            <p:nvPr/>
          </p:nvSpPr>
          <p:spPr>
            <a:xfrm>
              <a:off x="974944" y="2769054"/>
              <a:ext cx="1004571" cy="862097"/>
            </a:xfrm>
            <a:custGeom>
              <a:avLst/>
              <a:gdLst/>
              <a:ahLst/>
              <a:cxnLst>
                <a:cxn ang="0">
                  <a:pos x="wd2" y="hd2"/>
                </a:cxn>
                <a:cxn ang="5400000">
                  <a:pos x="wd2" y="hd2"/>
                </a:cxn>
                <a:cxn ang="10800000">
                  <a:pos x="wd2" y="hd2"/>
                </a:cxn>
                <a:cxn ang="16200000">
                  <a:pos x="wd2" y="hd2"/>
                </a:cxn>
              </a:cxnLst>
              <a:rect l="0" t="0" r="r" b="b"/>
              <a:pathLst>
                <a:path w="21600" h="21600" extrusionOk="0">
                  <a:moveTo>
                    <a:pt x="8605" y="5478"/>
                  </a:moveTo>
                  <a:lnTo>
                    <a:pt x="6126" y="8350"/>
                  </a:lnTo>
                  <a:cubicBezTo>
                    <a:pt x="1357" y="10288"/>
                    <a:pt x="0" y="12899"/>
                    <a:pt x="0" y="14094"/>
                  </a:cubicBezTo>
                  <a:cubicBezTo>
                    <a:pt x="0" y="20043"/>
                    <a:pt x="15755" y="21399"/>
                    <a:pt x="21600" y="21600"/>
                  </a:cubicBezTo>
                  <a:lnTo>
                    <a:pt x="21600" y="0"/>
                  </a:lnTo>
                  <a:cubicBezTo>
                    <a:pt x="16641" y="723"/>
                    <a:pt x="11387" y="2259"/>
                    <a:pt x="8605" y="5478"/>
                  </a:cubicBez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7" name="Freeform: Shape 3"/>
            <p:cNvSpPr/>
            <p:nvPr/>
          </p:nvSpPr>
          <p:spPr>
            <a:xfrm>
              <a:off x="1979514"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9081" y="0"/>
                  </a:moveTo>
                  <a:cubicBezTo>
                    <a:pt x="6847" y="0"/>
                    <a:pt x="3495" y="98"/>
                    <a:pt x="0" y="590"/>
                  </a:cubicBezTo>
                  <a:lnTo>
                    <a:pt x="0" y="21571"/>
                  </a:lnTo>
                  <a:cubicBezTo>
                    <a:pt x="609" y="21590"/>
                    <a:pt x="1110" y="21600"/>
                    <a:pt x="1477" y="21600"/>
                  </a:cubicBezTo>
                  <a:lnTo>
                    <a:pt x="21600" y="21600"/>
                  </a:lnTo>
                  <a:lnTo>
                    <a:pt x="21600" y="0"/>
                  </a:lnTo>
                  <a:cubicBezTo>
                    <a:pt x="21600" y="0"/>
                    <a:pt x="9081" y="0"/>
                    <a:pt x="9081" y="0"/>
                  </a:cubicBezTo>
                  <a:close/>
                </a:path>
              </a:pathLst>
            </a:custGeom>
            <a:solidFill>
              <a:srgbClr val="B45F11"/>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8" name="Freeform: Shape 4"/>
            <p:cNvSpPr/>
            <p:nvPr/>
          </p:nvSpPr>
          <p:spPr>
            <a:xfrm>
              <a:off x="2984083" y="2749015"/>
              <a:ext cx="1004572"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9" name="Freeform: Shape 5"/>
            <p:cNvSpPr/>
            <p:nvPr/>
          </p:nvSpPr>
          <p:spPr>
            <a:xfrm>
              <a:off x="3988654" y="2749015"/>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331"/>
                  </a:lnTo>
                  <a:lnTo>
                    <a:pt x="21600" y="0"/>
                  </a:lnTo>
                  <a:lnTo>
                    <a:pt x="0" y="0"/>
                  </a:lnTo>
                  <a:close/>
                </a:path>
              </a:pathLst>
            </a:custGeom>
            <a:solidFill>
              <a:srgbClr val="B45F11"/>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0" name="Freeform: Shape 6"/>
            <p:cNvSpPr/>
            <p:nvPr/>
          </p:nvSpPr>
          <p:spPr>
            <a:xfrm>
              <a:off x="4993225" y="2749015"/>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31"/>
                  </a:lnTo>
                  <a:lnTo>
                    <a:pt x="21600" y="21600"/>
                  </a:lnTo>
                  <a:lnTo>
                    <a:pt x="21600" y="0"/>
                  </a:lnTo>
                  <a:lnTo>
                    <a:pt x="0" y="0"/>
                  </a:ln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1" name="Freeform: Shape 7"/>
            <p:cNvSpPr/>
            <p:nvPr/>
          </p:nvSpPr>
          <p:spPr>
            <a:xfrm>
              <a:off x="5997795"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B45F11"/>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2" name="Freeform: Shape 8"/>
            <p:cNvSpPr/>
            <p:nvPr/>
          </p:nvSpPr>
          <p:spPr>
            <a:xfrm>
              <a:off x="7002364"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3" name="Freeform: Shape 9"/>
            <p:cNvSpPr/>
            <p:nvPr/>
          </p:nvSpPr>
          <p:spPr>
            <a:xfrm>
              <a:off x="8006934"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29" y="21600"/>
                  </a:lnTo>
                  <a:cubicBezTo>
                    <a:pt x="7543" y="21600"/>
                    <a:pt x="13854" y="20683"/>
                    <a:pt x="21600" y="19020"/>
                  </a:cubicBezTo>
                  <a:lnTo>
                    <a:pt x="21600" y="0"/>
                  </a:lnTo>
                  <a:lnTo>
                    <a:pt x="0" y="0"/>
                  </a:lnTo>
                  <a:close/>
                </a:path>
              </a:pathLst>
            </a:custGeom>
            <a:solidFill>
              <a:srgbClr val="B45F11"/>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grpSp>
          <p:nvGrpSpPr>
            <p:cNvPr id="14" name="Group 10"/>
            <p:cNvGrpSpPr/>
            <p:nvPr/>
          </p:nvGrpSpPr>
          <p:grpSpPr>
            <a:xfrm>
              <a:off x="1276314" y="2969447"/>
              <a:ext cx="7283331" cy="109199"/>
              <a:chOff x="0" y="0"/>
              <a:chExt cx="7283331" cy="109198"/>
            </a:xfrm>
          </p:grpSpPr>
          <p:sp>
            <p:nvSpPr>
              <p:cNvPr id="17" name="Freeform: Shape 13"/>
              <p:cNvSpPr/>
              <p:nvPr/>
            </p:nvSpPr>
            <p:spPr>
              <a:xfrm>
                <a:off x="0" y="0"/>
                <a:ext cx="170984" cy="108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36" y="0"/>
                    </a:lnTo>
                    <a:lnTo>
                      <a:pt x="21600" y="0"/>
                    </a:lnTo>
                    <a:lnTo>
                      <a:pt x="12641" y="21600"/>
                    </a:lnTo>
                    <a:cubicBezTo>
                      <a:pt x="12641" y="21600"/>
                      <a:pt x="0" y="21600"/>
                      <a:pt x="0" y="216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18" name="Freeform: Shape 14"/>
              <p:cNvSpPr/>
              <p:nvPr/>
            </p:nvSpPr>
            <p:spPr>
              <a:xfrm>
                <a:off x="140639" y="0"/>
                <a:ext cx="133804" cy="108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78" y="0"/>
                    </a:lnTo>
                    <a:lnTo>
                      <a:pt x="21600" y="0"/>
                    </a:lnTo>
                    <a:cubicBezTo>
                      <a:pt x="21600" y="0"/>
                      <a:pt x="21600" y="21600"/>
                      <a:pt x="21600" y="216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19" name="Freeform: Shape 15"/>
              <p:cNvSpPr/>
              <p:nvPr/>
            </p:nvSpPr>
            <p:spPr>
              <a:xfrm>
                <a:off x="301370" y="0"/>
                <a:ext cx="118539" cy="1091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441"/>
                    </a:lnTo>
                    <a:lnTo>
                      <a:pt x="0" y="0"/>
                    </a:lnTo>
                    <a:lnTo>
                      <a:pt x="15779" y="0"/>
                    </a:lnTo>
                    <a:lnTo>
                      <a:pt x="21600" y="6619"/>
                    </a:lnTo>
                    <a:cubicBezTo>
                      <a:pt x="21600" y="6619"/>
                      <a:pt x="21600" y="21600"/>
                      <a:pt x="21600" y="216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0" name="Freeform: Shape 16"/>
              <p:cNvSpPr/>
              <p:nvPr/>
            </p:nvSpPr>
            <p:spPr>
              <a:xfrm>
                <a:off x="1024661"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1" name="Freeform: Shape 17"/>
              <p:cNvSpPr/>
              <p:nvPr/>
            </p:nvSpPr>
            <p:spPr>
              <a:xfrm>
                <a:off x="1125118"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98" y="21600"/>
                      <a:pt x="13424" y="21600"/>
                    </a:cubicBezTo>
                    <a:lnTo>
                      <a:pt x="8176" y="21600"/>
                    </a:lnTo>
                    <a:cubicBezTo>
                      <a:pt x="3613" y="21600"/>
                      <a:pt x="0" y="18963"/>
                      <a:pt x="0" y="15700"/>
                    </a:cubicBezTo>
                    <a:lnTo>
                      <a:pt x="0" y="5961"/>
                    </a:lnTo>
                    <a:cubicBezTo>
                      <a:pt x="0" y="2698"/>
                      <a:pt x="3613" y="0"/>
                      <a:pt x="8176" y="0"/>
                    </a:cubicBezTo>
                    <a:lnTo>
                      <a:pt x="13424" y="0"/>
                    </a:lnTo>
                    <a:cubicBezTo>
                      <a:pt x="1789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2" name="Freeform: Shape 18"/>
              <p:cNvSpPr/>
              <p:nvPr/>
            </p:nvSpPr>
            <p:spPr>
              <a:xfrm>
                <a:off x="1245666"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599" y="21600"/>
                      <a:pt x="0" y="18963"/>
                      <a:pt x="0" y="15700"/>
                    </a:cubicBezTo>
                    <a:lnTo>
                      <a:pt x="0" y="5961"/>
                    </a:lnTo>
                    <a:cubicBezTo>
                      <a:pt x="0" y="2698"/>
                      <a:pt x="3599"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3" name="Freeform: Shape 19"/>
              <p:cNvSpPr/>
              <p:nvPr/>
            </p:nvSpPr>
            <p:spPr>
              <a:xfrm>
                <a:off x="1366215"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0" y="21600"/>
                    </a:lnTo>
                    <a:cubicBezTo>
                      <a:pt x="3599" y="21600"/>
                      <a:pt x="0" y="18963"/>
                      <a:pt x="0" y="15700"/>
                    </a:cubicBezTo>
                    <a:lnTo>
                      <a:pt x="0" y="5961"/>
                    </a:lnTo>
                    <a:cubicBezTo>
                      <a:pt x="0" y="2698"/>
                      <a:pt x="3599" y="0"/>
                      <a:pt x="8140"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4" name="Freeform: Shape 20"/>
              <p:cNvSpPr/>
              <p:nvPr/>
            </p:nvSpPr>
            <p:spPr>
              <a:xfrm>
                <a:off x="1486763"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683" y="21600"/>
                      <a:pt x="0" y="18963"/>
                      <a:pt x="0" y="15700"/>
                    </a:cubicBezTo>
                    <a:lnTo>
                      <a:pt x="0" y="5961"/>
                    </a:lnTo>
                    <a:cubicBezTo>
                      <a:pt x="0" y="2698"/>
                      <a:pt x="3683"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5" name="Freeform: Shape 21"/>
              <p:cNvSpPr/>
              <p:nvPr/>
            </p:nvSpPr>
            <p:spPr>
              <a:xfrm>
                <a:off x="1607312"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6" name="Freeform: Shape 22"/>
              <p:cNvSpPr/>
              <p:nvPr/>
            </p:nvSpPr>
            <p:spPr>
              <a:xfrm>
                <a:off x="1727860"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4" y="21600"/>
                      <a:pt x="13405" y="21600"/>
                    </a:cubicBezTo>
                    <a:lnTo>
                      <a:pt x="8111" y="21600"/>
                    </a:lnTo>
                    <a:cubicBezTo>
                      <a:pt x="3672" y="21600"/>
                      <a:pt x="0" y="18963"/>
                      <a:pt x="0" y="15700"/>
                    </a:cubicBezTo>
                    <a:lnTo>
                      <a:pt x="0" y="5961"/>
                    </a:lnTo>
                    <a:cubicBezTo>
                      <a:pt x="0" y="2698"/>
                      <a:pt x="3672" y="0"/>
                      <a:pt x="8111" y="0"/>
                    </a:cubicBezTo>
                    <a:lnTo>
                      <a:pt x="13405" y="0"/>
                    </a:lnTo>
                    <a:cubicBezTo>
                      <a:pt x="1784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7" name="Freeform: Shape 23"/>
              <p:cNvSpPr/>
              <p:nvPr/>
            </p:nvSpPr>
            <p:spPr>
              <a:xfrm>
                <a:off x="182831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174" y="21600"/>
                    </a:lnTo>
                    <a:cubicBezTo>
                      <a:pt x="3614" y="21600"/>
                      <a:pt x="0" y="18963"/>
                      <a:pt x="0" y="15700"/>
                    </a:cubicBezTo>
                    <a:lnTo>
                      <a:pt x="0" y="5961"/>
                    </a:lnTo>
                    <a:cubicBezTo>
                      <a:pt x="0" y="2698"/>
                      <a:pt x="3614" y="0"/>
                      <a:pt x="8174"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8" name="Freeform: Shape 24"/>
              <p:cNvSpPr/>
              <p:nvPr/>
            </p:nvSpPr>
            <p:spPr>
              <a:xfrm>
                <a:off x="1948866"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60" y="21600"/>
                    </a:cubicBezTo>
                    <a:lnTo>
                      <a:pt x="8144" y="21600"/>
                    </a:lnTo>
                    <a:cubicBezTo>
                      <a:pt x="3603" y="21600"/>
                      <a:pt x="0" y="18963"/>
                      <a:pt x="0" y="15700"/>
                    </a:cubicBezTo>
                    <a:lnTo>
                      <a:pt x="0" y="5961"/>
                    </a:lnTo>
                    <a:cubicBezTo>
                      <a:pt x="0" y="2698"/>
                      <a:pt x="3603" y="0"/>
                      <a:pt x="8144" y="0"/>
                    </a:cubicBezTo>
                    <a:lnTo>
                      <a:pt x="13460"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9" name="Freeform: Shape 25"/>
              <p:cNvSpPr/>
              <p:nvPr/>
            </p:nvSpPr>
            <p:spPr>
              <a:xfrm>
                <a:off x="206941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7" y="21600"/>
                      <a:pt x="13460" y="21600"/>
                    </a:cubicBezTo>
                    <a:lnTo>
                      <a:pt x="8144" y="21600"/>
                    </a:lnTo>
                    <a:cubicBezTo>
                      <a:pt x="3687" y="21600"/>
                      <a:pt x="0" y="18963"/>
                      <a:pt x="0" y="15700"/>
                    </a:cubicBezTo>
                    <a:lnTo>
                      <a:pt x="0" y="5961"/>
                    </a:lnTo>
                    <a:cubicBezTo>
                      <a:pt x="0" y="2698"/>
                      <a:pt x="3687" y="0"/>
                      <a:pt x="8144" y="0"/>
                    </a:cubicBezTo>
                    <a:lnTo>
                      <a:pt x="13460" y="0"/>
                    </a:lnTo>
                    <a:cubicBezTo>
                      <a:pt x="1791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0" name="Freeform: Shape 26"/>
              <p:cNvSpPr/>
              <p:nvPr/>
            </p:nvSpPr>
            <p:spPr>
              <a:xfrm>
                <a:off x="218996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1" name="Freeform: Shape 27"/>
              <p:cNvSpPr/>
              <p:nvPr/>
            </p:nvSpPr>
            <p:spPr>
              <a:xfrm>
                <a:off x="2310511"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228" y="21600"/>
                    </a:lnTo>
                    <a:cubicBezTo>
                      <a:pt x="3687" y="21600"/>
                      <a:pt x="0" y="18963"/>
                      <a:pt x="0" y="15700"/>
                    </a:cubicBezTo>
                    <a:lnTo>
                      <a:pt x="0" y="5961"/>
                    </a:lnTo>
                    <a:cubicBezTo>
                      <a:pt x="0" y="2698"/>
                      <a:pt x="3687" y="0"/>
                      <a:pt x="8228"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2" name="Freeform: Shape 28"/>
              <p:cNvSpPr/>
              <p:nvPr/>
            </p:nvSpPr>
            <p:spPr>
              <a:xfrm>
                <a:off x="2431059"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3" name="Freeform: Shape 29"/>
              <p:cNvSpPr/>
              <p:nvPr/>
            </p:nvSpPr>
            <p:spPr>
              <a:xfrm>
                <a:off x="289316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4" y="21600"/>
                    </a:lnTo>
                    <a:cubicBezTo>
                      <a:pt x="3687" y="21600"/>
                      <a:pt x="0" y="18963"/>
                      <a:pt x="0" y="15700"/>
                    </a:cubicBezTo>
                    <a:lnTo>
                      <a:pt x="0" y="5961"/>
                    </a:lnTo>
                    <a:cubicBezTo>
                      <a:pt x="0" y="2698"/>
                      <a:pt x="3687" y="0"/>
                      <a:pt x="8144"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4" name="Freeform: Shape 30"/>
              <p:cNvSpPr/>
              <p:nvPr/>
            </p:nvSpPr>
            <p:spPr>
              <a:xfrm>
                <a:off x="301371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5" name="Freeform: Shape 31"/>
              <p:cNvSpPr/>
              <p:nvPr/>
            </p:nvSpPr>
            <p:spPr>
              <a:xfrm>
                <a:off x="3134258"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04" y="21600"/>
                    </a:cubicBezTo>
                    <a:lnTo>
                      <a:pt x="8196" y="21600"/>
                    </a:lnTo>
                    <a:cubicBezTo>
                      <a:pt x="3669" y="21600"/>
                      <a:pt x="0" y="18963"/>
                      <a:pt x="0" y="15700"/>
                    </a:cubicBezTo>
                    <a:lnTo>
                      <a:pt x="0" y="5961"/>
                    </a:lnTo>
                    <a:cubicBezTo>
                      <a:pt x="0" y="2698"/>
                      <a:pt x="3669" y="0"/>
                      <a:pt x="8196" y="0"/>
                    </a:cubicBezTo>
                    <a:lnTo>
                      <a:pt x="13404"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6" name="Freeform: Shape 32"/>
              <p:cNvSpPr/>
              <p:nvPr/>
            </p:nvSpPr>
            <p:spPr>
              <a:xfrm>
                <a:off x="3234715"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7" name="Freeform: Shape 33"/>
              <p:cNvSpPr/>
              <p:nvPr/>
            </p:nvSpPr>
            <p:spPr>
              <a:xfrm>
                <a:off x="335526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4" y="21600"/>
                    </a:lnTo>
                    <a:cubicBezTo>
                      <a:pt x="3687" y="21600"/>
                      <a:pt x="0" y="18963"/>
                      <a:pt x="0" y="15700"/>
                    </a:cubicBezTo>
                    <a:lnTo>
                      <a:pt x="0" y="5961"/>
                    </a:lnTo>
                    <a:cubicBezTo>
                      <a:pt x="0" y="2698"/>
                      <a:pt x="3687" y="0"/>
                      <a:pt x="8144"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8" name="Freeform: Shape 34"/>
              <p:cNvSpPr/>
              <p:nvPr/>
            </p:nvSpPr>
            <p:spPr>
              <a:xfrm>
                <a:off x="3475812"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9" name="Freeform: Shape 35"/>
              <p:cNvSpPr/>
              <p:nvPr/>
            </p:nvSpPr>
            <p:spPr>
              <a:xfrm>
                <a:off x="359636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0" name="Freeform: Shape 36"/>
              <p:cNvSpPr/>
              <p:nvPr/>
            </p:nvSpPr>
            <p:spPr>
              <a:xfrm>
                <a:off x="3958005"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1" name="Freeform: Shape 37"/>
              <p:cNvSpPr/>
              <p:nvPr/>
            </p:nvSpPr>
            <p:spPr>
              <a:xfrm>
                <a:off x="4078554"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368" y="21600"/>
                    </a:cubicBezTo>
                    <a:lnTo>
                      <a:pt x="8140" y="21600"/>
                    </a:lnTo>
                    <a:cubicBezTo>
                      <a:pt x="3683" y="21600"/>
                      <a:pt x="0" y="18963"/>
                      <a:pt x="0" y="15700"/>
                    </a:cubicBezTo>
                    <a:lnTo>
                      <a:pt x="0" y="5961"/>
                    </a:lnTo>
                    <a:cubicBezTo>
                      <a:pt x="0" y="2698"/>
                      <a:pt x="3683" y="0"/>
                      <a:pt x="8140" y="0"/>
                    </a:cubicBezTo>
                    <a:lnTo>
                      <a:pt x="13368"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2" name="Freeform: Shape 38"/>
              <p:cNvSpPr/>
              <p:nvPr/>
            </p:nvSpPr>
            <p:spPr>
              <a:xfrm>
                <a:off x="4199102"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176" y="21600"/>
                    </a:lnTo>
                    <a:cubicBezTo>
                      <a:pt x="3618" y="21600"/>
                      <a:pt x="0" y="18963"/>
                      <a:pt x="0" y="15700"/>
                    </a:cubicBezTo>
                    <a:lnTo>
                      <a:pt x="0" y="5961"/>
                    </a:lnTo>
                    <a:cubicBezTo>
                      <a:pt x="0" y="2698"/>
                      <a:pt x="3618" y="0"/>
                      <a:pt x="8176"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3" name="Freeform: Shape 39"/>
              <p:cNvSpPr/>
              <p:nvPr/>
            </p:nvSpPr>
            <p:spPr>
              <a:xfrm>
                <a:off x="431965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543" y="21600"/>
                    </a:cubicBezTo>
                    <a:lnTo>
                      <a:pt x="8144" y="21600"/>
                    </a:lnTo>
                    <a:cubicBezTo>
                      <a:pt x="3687" y="21600"/>
                      <a:pt x="0" y="18963"/>
                      <a:pt x="0" y="15700"/>
                    </a:cubicBezTo>
                    <a:lnTo>
                      <a:pt x="0" y="5961"/>
                    </a:lnTo>
                    <a:cubicBezTo>
                      <a:pt x="0" y="2698"/>
                      <a:pt x="3687" y="0"/>
                      <a:pt x="8144" y="0"/>
                    </a:cubicBezTo>
                    <a:lnTo>
                      <a:pt x="13543"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4" name="Freeform: Shape 40"/>
              <p:cNvSpPr/>
              <p:nvPr/>
            </p:nvSpPr>
            <p:spPr>
              <a:xfrm>
                <a:off x="4440199"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28" y="21600"/>
                      <a:pt x="13401" y="21600"/>
                    </a:cubicBezTo>
                    <a:lnTo>
                      <a:pt x="8195" y="21600"/>
                    </a:lnTo>
                    <a:cubicBezTo>
                      <a:pt x="3672" y="21600"/>
                      <a:pt x="0" y="18963"/>
                      <a:pt x="0" y="15700"/>
                    </a:cubicBezTo>
                    <a:lnTo>
                      <a:pt x="0" y="5961"/>
                    </a:lnTo>
                    <a:cubicBezTo>
                      <a:pt x="0" y="2698"/>
                      <a:pt x="3672" y="0"/>
                      <a:pt x="8195" y="0"/>
                    </a:cubicBezTo>
                    <a:lnTo>
                      <a:pt x="13401" y="0"/>
                    </a:lnTo>
                    <a:cubicBezTo>
                      <a:pt x="1792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5" name="Freeform: Shape 41"/>
              <p:cNvSpPr/>
              <p:nvPr/>
            </p:nvSpPr>
            <p:spPr>
              <a:xfrm>
                <a:off x="4560747"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6" name="Freeform: Shape 42"/>
              <p:cNvSpPr/>
              <p:nvPr/>
            </p:nvSpPr>
            <p:spPr>
              <a:xfrm>
                <a:off x="4661205"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91" y="21600"/>
                    </a:cubicBezTo>
                    <a:lnTo>
                      <a:pt x="8196" y="21600"/>
                    </a:lnTo>
                    <a:cubicBezTo>
                      <a:pt x="3756" y="21600"/>
                      <a:pt x="0" y="18963"/>
                      <a:pt x="0" y="15700"/>
                    </a:cubicBezTo>
                    <a:lnTo>
                      <a:pt x="0" y="5961"/>
                    </a:lnTo>
                    <a:cubicBezTo>
                      <a:pt x="0" y="2698"/>
                      <a:pt x="3756" y="0"/>
                      <a:pt x="8196" y="0"/>
                    </a:cubicBezTo>
                    <a:lnTo>
                      <a:pt x="13491"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7" name="Freeform: Shape 43"/>
              <p:cNvSpPr/>
              <p:nvPr/>
            </p:nvSpPr>
            <p:spPr>
              <a:xfrm>
                <a:off x="478175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69" y="21600"/>
                    </a:lnTo>
                    <a:cubicBezTo>
                      <a:pt x="3614" y="21600"/>
                      <a:pt x="0" y="18963"/>
                      <a:pt x="0" y="15700"/>
                    </a:cubicBezTo>
                    <a:lnTo>
                      <a:pt x="0" y="5961"/>
                    </a:lnTo>
                    <a:cubicBezTo>
                      <a:pt x="0" y="2698"/>
                      <a:pt x="3614" y="0"/>
                      <a:pt x="8169"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8" name="Freeform: Shape 44"/>
              <p:cNvSpPr/>
              <p:nvPr/>
            </p:nvSpPr>
            <p:spPr>
              <a:xfrm>
                <a:off x="4902302"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9" name="Freeform: Shape 45"/>
              <p:cNvSpPr/>
              <p:nvPr/>
            </p:nvSpPr>
            <p:spPr>
              <a:xfrm>
                <a:off x="5344313" y="20039"/>
                <a:ext cx="5081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4" y="21600"/>
                      <a:pt x="13402" y="21600"/>
                    </a:cubicBezTo>
                    <a:lnTo>
                      <a:pt x="8198" y="21600"/>
                    </a:lnTo>
                    <a:cubicBezTo>
                      <a:pt x="3669" y="21600"/>
                      <a:pt x="0" y="18963"/>
                      <a:pt x="0" y="15700"/>
                    </a:cubicBezTo>
                    <a:lnTo>
                      <a:pt x="0" y="5961"/>
                    </a:lnTo>
                    <a:cubicBezTo>
                      <a:pt x="0" y="2698"/>
                      <a:pt x="3669" y="0"/>
                      <a:pt x="8198" y="0"/>
                    </a:cubicBezTo>
                    <a:lnTo>
                      <a:pt x="13402" y="0"/>
                    </a:lnTo>
                    <a:cubicBezTo>
                      <a:pt x="1801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0" name="Freeform: Shape 46"/>
              <p:cNvSpPr/>
              <p:nvPr/>
            </p:nvSpPr>
            <p:spPr>
              <a:xfrm>
                <a:off x="5464861"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78" y="21600"/>
                    </a:lnTo>
                    <a:cubicBezTo>
                      <a:pt x="3698" y="21600"/>
                      <a:pt x="0" y="18963"/>
                      <a:pt x="0" y="15700"/>
                    </a:cubicBezTo>
                    <a:lnTo>
                      <a:pt x="0" y="5961"/>
                    </a:lnTo>
                    <a:cubicBezTo>
                      <a:pt x="0" y="2698"/>
                      <a:pt x="3698" y="0"/>
                      <a:pt x="8178"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1" name="Freeform: Shape 47"/>
              <p:cNvSpPr/>
              <p:nvPr/>
            </p:nvSpPr>
            <p:spPr>
              <a:xfrm>
                <a:off x="5585409"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85" y="21600"/>
                    </a:lnTo>
                    <a:cubicBezTo>
                      <a:pt x="3614" y="21600"/>
                      <a:pt x="0" y="18963"/>
                      <a:pt x="0" y="15700"/>
                    </a:cubicBezTo>
                    <a:lnTo>
                      <a:pt x="0" y="5961"/>
                    </a:lnTo>
                    <a:cubicBezTo>
                      <a:pt x="0" y="2698"/>
                      <a:pt x="3614" y="0"/>
                      <a:pt x="8085"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2" name="Freeform: Shape 48"/>
              <p:cNvSpPr/>
              <p:nvPr/>
            </p:nvSpPr>
            <p:spPr>
              <a:xfrm>
                <a:off x="5826506"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3" name="Freeform: Shape 49"/>
              <p:cNvSpPr/>
              <p:nvPr/>
            </p:nvSpPr>
            <p:spPr>
              <a:xfrm>
                <a:off x="5947055"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33" y="21600"/>
                      <a:pt x="13370" y="21600"/>
                    </a:cubicBezTo>
                    <a:lnTo>
                      <a:pt x="8138" y="21600"/>
                    </a:lnTo>
                    <a:cubicBezTo>
                      <a:pt x="3600" y="21600"/>
                      <a:pt x="0" y="18963"/>
                      <a:pt x="0" y="15700"/>
                    </a:cubicBezTo>
                    <a:lnTo>
                      <a:pt x="0" y="5961"/>
                    </a:lnTo>
                    <a:cubicBezTo>
                      <a:pt x="0" y="2698"/>
                      <a:pt x="3600" y="0"/>
                      <a:pt x="8138" y="0"/>
                    </a:cubicBezTo>
                    <a:lnTo>
                      <a:pt x="13370" y="0"/>
                    </a:lnTo>
                    <a:cubicBezTo>
                      <a:pt x="1783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4" name="Freeform: Shape 50"/>
              <p:cNvSpPr/>
              <p:nvPr/>
            </p:nvSpPr>
            <p:spPr>
              <a:xfrm>
                <a:off x="6047512"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6" y="21600"/>
                      <a:pt x="13454" y="21600"/>
                    </a:cubicBezTo>
                    <a:lnTo>
                      <a:pt x="8054" y="21600"/>
                    </a:lnTo>
                    <a:cubicBezTo>
                      <a:pt x="3600" y="21600"/>
                      <a:pt x="0" y="18963"/>
                      <a:pt x="0" y="15700"/>
                    </a:cubicBezTo>
                    <a:lnTo>
                      <a:pt x="0" y="5961"/>
                    </a:lnTo>
                    <a:cubicBezTo>
                      <a:pt x="0" y="2698"/>
                      <a:pt x="3600" y="0"/>
                      <a:pt x="8054" y="0"/>
                    </a:cubicBezTo>
                    <a:lnTo>
                      <a:pt x="13454" y="0"/>
                    </a:lnTo>
                    <a:cubicBezTo>
                      <a:pt x="1791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5" name="Freeform: Shape 51"/>
              <p:cNvSpPr/>
              <p:nvPr/>
            </p:nvSpPr>
            <p:spPr>
              <a:xfrm>
                <a:off x="6168060"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422" y="21600"/>
                    </a:cubicBezTo>
                    <a:lnTo>
                      <a:pt x="8085" y="21600"/>
                    </a:lnTo>
                    <a:cubicBezTo>
                      <a:pt x="3614" y="21600"/>
                      <a:pt x="0" y="18963"/>
                      <a:pt x="0" y="15700"/>
                    </a:cubicBezTo>
                    <a:lnTo>
                      <a:pt x="0" y="5961"/>
                    </a:lnTo>
                    <a:cubicBezTo>
                      <a:pt x="0" y="2698"/>
                      <a:pt x="3614" y="0"/>
                      <a:pt x="8085" y="0"/>
                    </a:cubicBezTo>
                    <a:lnTo>
                      <a:pt x="13422"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6" name="Freeform: Shape 52"/>
              <p:cNvSpPr/>
              <p:nvPr/>
            </p:nvSpPr>
            <p:spPr>
              <a:xfrm>
                <a:off x="6288608"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7" name="Freeform: Shape 53"/>
              <p:cNvSpPr/>
              <p:nvPr/>
            </p:nvSpPr>
            <p:spPr>
              <a:xfrm>
                <a:off x="640915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8" name="Freeform: Shape 54"/>
              <p:cNvSpPr/>
              <p:nvPr/>
            </p:nvSpPr>
            <p:spPr>
              <a:xfrm>
                <a:off x="6529705"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0" y="21600"/>
                      <a:pt x="13405" y="21600"/>
                    </a:cubicBezTo>
                    <a:lnTo>
                      <a:pt x="8195" y="21600"/>
                    </a:lnTo>
                    <a:cubicBezTo>
                      <a:pt x="3676" y="21600"/>
                      <a:pt x="0" y="18963"/>
                      <a:pt x="0" y="15700"/>
                    </a:cubicBezTo>
                    <a:lnTo>
                      <a:pt x="0" y="5961"/>
                    </a:lnTo>
                    <a:cubicBezTo>
                      <a:pt x="0" y="2698"/>
                      <a:pt x="3676" y="0"/>
                      <a:pt x="8195" y="0"/>
                    </a:cubicBezTo>
                    <a:lnTo>
                      <a:pt x="13405" y="0"/>
                    </a:lnTo>
                    <a:cubicBezTo>
                      <a:pt x="17840"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9" name="Freeform: Shape 55"/>
              <p:cNvSpPr/>
              <p:nvPr/>
            </p:nvSpPr>
            <p:spPr>
              <a:xfrm>
                <a:off x="6650253" y="20039"/>
                <a:ext cx="50445"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0" name="Freeform: Shape 56"/>
              <p:cNvSpPr/>
              <p:nvPr/>
            </p:nvSpPr>
            <p:spPr>
              <a:xfrm>
                <a:off x="6750711"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5" y="21600"/>
                      <a:pt x="13489" y="21600"/>
                    </a:cubicBezTo>
                    <a:lnTo>
                      <a:pt x="8195" y="21600"/>
                    </a:lnTo>
                    <a:cubicBezTo>
                      <a:pt x="3760" y="21600"/>
                      <a:pt x="0" y="18963"/>
                      <a:pt x="0" y="15700"/>
                    </a:cubicBezTo>
                    <a:lnTo>
                      <a:pt x="0" y="5961"/>
                    </a:lnTo>
                    <a:cubicBezTo>
                      <a:pt x="0" y="2698"/>
                      <a:pt x="3760" y="0"/>
                      <a:pt x="8195" y="0"/>
                    </a:cubicBezTo>
                    <a:lnTo>
                      <a:pt x="13489" y="0"/>
                    </a:lnTo>
                    <a:cubicBezTo>
                      <a:pt x="18015"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1" name="Freeform: Shape 57"/>
              <p:cNvSpPr/>
              <p:nvPr/>
            </p:nvSpPr>
            <p:spPr>
              <a:xfrm>
                <a:off x="6871258" y="20039"/>
                <a:ext cx="5064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059" y="21600"/>
                    </a:lnTo>
                    <a:cubicBezTo>
                      <a:pt x="3599" y="21600"/>
                      <a:pt x="0" y="18963"/>
                      <a:pt x="0" y="15700"/>
                    </a:cubicBezTo>
                    <a:lnTo>
                      <a:pt x="0" y="5961"/>
                    </a:lnTo>
                    <a:cubicBezTo>
                      <a:pt x="0" y="2698"/>
                      <a:pt x="3599" y="0"/>
                      <a:pt x="8059"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2" name="Freeform: Shape 58"/>
              <p:cNvSpPr/>
              <p:nvPr/>
            </p:nvSpPr>
            <p:spPr>
              <a:xfrm>
                <a:off x="6991807" y="20039"/>
                <a:ext cx="50444"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3" name="Freeform: Shape 59"/>
              <p:cNvSpPr/>
              <p:nvPr/>
            </p:nvSpPr>
            <p:spPr>
              <a:xfrm>
                <a:off x="7112357"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143" y="21600"/>
                    </a:lnTo>
                    <a:cubicBezTo>
                      <a:pt x="3599" y="21600"/>
                      <a:pt x="0" y="18963"/>
                      <a:pt x="0" y="15700"/>
                    </a:cubicBezTo>
                    <a:lnTo>
                      <a:pt x="0" y="5961"/>
                    </a:lnTo>
                    <a:cubicBezTo>
                      <a:pt x="0" y="2698"/>
                      <a:pt x="3599" y="0"/>
                      <a:pt x="8143"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4" name="Freeform: Shape 60"/>
              <p:cNvSpPr/>
              <p:nvPr/>
            </p:nvSpPr>
            <p:spPr>
              <a:xfrm>
                <a:off x="7232905"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94" y="21600"/>
                    </a:lnTo>
                    <a:cubicBezTo>
                      <a:pt x="3614" y="21600"/>
                      <a:pt x="0" y="18963"/>
                      <a:pt x="0" y="15700"/>
                    </a:cubicBezTo>
                    <a:lnTo>
                      <a:pt x="0" y="5961"/>
                    </a:lnTo>
                    <a:cubicBezTo>
                      <a:pt x="0" y="2698"/>
                      <a:pt x="3614" y="0"/>
                      <a:pt x="8094"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grpSp>
        <p:sp>
          <p:nvSpPr>
            <p:cNvPr id="15" name="Freeform: Shape 11"/>
            <p:cNvSpPr/>
            <p:nvPr/>
          </p:nvSpPr>
          <p:spPr>
            <a:xfrm>
              <a:off x="9011506" y="1947447"/>
              <a:ext cx="1004571" cy="15830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8420"/>
                  </a:lnTo>
                  <a:cubicBezTo>
                    <a:pt x="17483" y="19076"/>
                    <a:pt x="12748" y="19774"/>
                    <a:pt x="7366" y="20490"/>
                  </a:cubicBezTo>
                  <a:cubicBezTo>
                    <a:pt x="4800" y="20856"/>
                    <a:pt x="2333" y="21321"/>
                    <a:pt x="0" y="21600"/>
                  </a:cubicBezTo>
                  <a:lnTo>
                    <a:pt x="0" y="10937"/>
                  </a:lnTo>
                  <a:lnTo>
                    <a:pt x="1996" y="10740"/>
                  </a:lnTo>
                  <a:cubicBezTo>
                    <a:pt x="4765" y="10568"/>
                    <a:pt x="9422" y="9310"/>
                    <a:pt x="12649" y="6901"/>
                  </a:cubicBezTo>
                  <a:lnTo>
                    <a:pt x="21600" y="0"/>
                  </a:ln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6" name="Freeform: Shape 12"/>
            <p:cNvSpPr/>
            <p:nvPr/>
          </p:nvSpPr>
          <p:spPr>
            <a:xfrm>
              <a:off x="10016077" y="1466506"/>
              <a:ext cx="1004571" cy="1823569"/>
            </a:xfrm>
            <a:custGeom>
              <a:avLst/>
              <a:gdLst/>
              <a:ahLst/>
              <a:cxnLst>
                <a:cxn ang="0">
                  <a:pos x="wd2" y="hd2"/>
                </a:cxn>
                <a:cxn ang="5400000">
                  <a:pos x="wd2" y="hd2"/>
                </a:cxn>
                <a:cxn ang="10800000">
                  <a:pos x="wd2" y="hd2"/>
                </a:cxn>
                <a:cxn ang="16200000">
                  <a:pos x="wd2" y="hd2"/>
                </a:cxn>
              </a:cxnLst>
              <a:rect l="0" t="0" r="r" b="b"/>
              <a:pathLst>
                <a:path w="21600" h="21600" extrusionOk="0">
                  <a:moveTo>
                    <a:pt x="21600" y="18146"/>
                  </a:moveTo>
                  <a:cubicBezTo>
                    <a:pt x="21600" y="18146"/>
                    <a:pt x="14813" y="19556"/>
                    <a:pt x="0" y="21600"/>
                  </a:cubicBezTo>
                  <a:lnTo>
                    <a:pt x="0" y="5756"/>
                  </a:lnTo>
                  <a:lnTo>
                    <a:pt x="7547" y="705"/>
                  </a:lnTo>
                  <a:cubicBezTo>
                    <a:pt x="8450" y="107"/>
                    <a:pt x="9802" y="0"/>
                    <a:pt x="10580" y="0"/>
                  </a:cubicBezTo>
                  <a:lnTo>
                    <a:pt x="17798" y="0"/>
                  </a:lnTo>
                  <a:lnTo>
                    <a:pt x="10813" y="15801"/>
                  </a:lnTo>
                  <a:cubicBezTo>
                    <a:pt x="15889" y="16055"/>
                    <a:pt x="19902" y="16390"/>
                    <a:pt x="21280" y="16808"/>
                  </a:cubicBezTo>
                  <a:lnTo>
                    <a:pt x="21600" y="18146"/>
                  </a:lnTo>
                  <a:close/>
                </a:path>
              </a:pathLst>
            </a:custGeom>
            <a:solidFill>
              <a:srgbClr val="B45F11"/>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grpSp>
      <p:grpSp>
        <p:nvGrpSpPr>
          <p:cNvPr id="69" name="组合 68"/>
          <p:cNvGrpSpPr/>
          <p:nvPr/>
        </p:nvGrpSpPr>
        <p:grpSpPr>
          <a:xfrm>
            <a:off x="1622305" y="4466388"/>
            <a:ext cx="3853808" cy="1566624"/>
            <a:chOff x="931886" y="4246932"/>
            <a:chExt cx="3853808" cy="1566624"/>
          </a:xfrm>
        </p:grpSpPr>
        <p:sp>
          <p:nvSpPr>
            <p:cNvPr id="67" name="文本框 66"/>
            <p:cNvSpPr txBox="1"/>
            <p:nvPr/>
          </p:nvSpPr>
          <p:spPr>
            <a:xfrm>
              <a:off x="931886" y="4246932"/>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68" name="文本框 67"/>
            <p:cNvSpPr txBox="1"/>
            <p:nvPr/>
          </p:nvSpPr>
          <p:spPr>
            <a:xfrm>
              <a:off x="931886" y="4890226"/>
              <a:ext cx="3853808" cy="923330"/>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grpSp>
        <p:nvGrpSpPr>
          <p:cNvPr id="70" name="组合 69"/>
          <p:cNvGrpSpPr/>
          <p:nvPr/>
        </p:nvGrpSpPr>
        <p:grpSpPr>
          <a:xfrm>
            <a:off x="6715888" y="4466388"/>
            <a:ext cx="3853808" cy="1566624"/>
            <a:chOff x="931886" y="4246932"/>
            <a:chExt cx="3853808" cy="1566624"/>
          </a:xfrm>
        </p:grpSpPr>
        <p:sp>
          <p:nvSpPr>
            <p:cNvPr id="71" name="文本框 70"/>
            <p:cNvSpPr txBox="1"/>
            <p:nvPr/>
          </p:nvSpPr>
          <p:spPr>
            <a:xfrm>
              <a:off x="931886" y="4246932"/>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标题内容</a:t>
              </a:r>
            </a:p>
          </p:txBody>
        </p:sp>
        <p:sp>
          <p:nvSpPr>
            <p:cNvPr id="72" name="文本框 71"/>
            <p:cNvSpPr txBox="1"/>
            <p:nvPr/>
          </p:nvSpPr>
          <p:spPr>
            <a:xfrm>
              <a:off x="931886" y="4890226"/>
              <a:ext cx="3853808" cy="923330"/>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anim calcmode="lin" valueType="num">
                                      <p:cBhvr>
                                        <p:cTn id="15" dur="500" fill="hold"/>
                                        <p:tgtEl>
                                          <p:spTgt spid="65"/>
                                        </p:tgtEl>
                                        <p:attrNameLst>
                                          <p:attrName>ppt_x</p:attrName>
                                        </p:attrNameLst>
                                      </p:cBhvr>
                                      <p:tavLst>
                                        <p:tav tm="0">
                                          <p:val>
                                            <p:fltVal val="0.5"/>
                                          </p:val>
                                        </p:tav>
                                        <p:tav tm="100000">
                                          <p:val>
                                            <p:strVal val="#ppt_x"/>
                                          </p:val>
                                        </p:tav>
                                      </p:tavLst>
                                    </p:anim>
                                    <p:anim calcmode="lin" valueType="num">
                                      <p:cBhvr>
                                        <p:cTn id="16" dur="500" fill="hold"/>
                                        <p:tgtEl>
                                          <p:spTgt spid="65"/>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444" r="38279"/>
          <a:stretch>
            <a:fillRect/>
          </a:stretch>
        </p:blipFill>
        <p:spPr>
          <a:xfrm>
            <a:off x="1363318" y="986309"/>
            <a:ext cx="3166165" cy="4885382"/>
          </a:xfrm>
          <a:prstGeom prst="rect">
            <a:avLst/>
          </a:prstGeom>
        </p:spPr>
      </p:pic>
      <p:grpSp>
        <p:nvGrpSpPr>
          <p:cNvPr id="10" name="组合 9"/>
          <p:cNvGrpSpPr/>
          <p:nvPr/>
        </p:nvGrpSpPr>
        <p:grpSpPr>
          <a:xfrm>
            <a:off x="5012310" y="2285785"/>
            <a:ext cx="4869335" cy="830997"/>
            <a:chOff x="4546829" y="2122534"/>
            <a:chExt cx="4869335" cy="830997"/>
          </a:xfrm>
        </p:grpSpPr>
        <p:sp>
          <p:nvSpPr>
            <p:cNvPr id="4" name="文本框 3"/>
            <p:cNvSpPr txBox="1"/>
            <p:nvPr/>
          </p:nvSpPr>
          <p:spPr>
            <a:xfrm>
              <a:off x="4546829" y="2122534"/>
              <a:ext cx="965653" cy="830997"/>
            </a:xfrm>
            <a:prstGeom prst="rect">
              <a:avLst/>
            </a:prstGeom>
            <a:noFill/>
          </p:spPr>
          <p:txBody>
            <a:bodyPr wrap="square" rtlCol="0" anchor="ctr" anchorCtr="0">
              <a:spAutoFit/>
            </a:bodyPr>
            <a:lstStyle/>
            <a:p>
              <a:r>
                <a:rPr lang="en-US" altLang="zh-CN" sz="4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02</a:t>
              </a:r>
              <a:endParaRPr lang="zh-CN" altLang="en-US" sz="48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sp>
          <p:nvSpPr>
            <p:cNvPr id="5" name="文本框 4"/>
            <p:cNvSpPr txBox="1"/>
            <p:nvPr/>
          </p:nvSpPr>
          <p:spPr>
            <a:xfrm>
              <a:off x="5512482" y="2214867"/>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宋体" panose="02010600030101010101" pitchFamily="2" charset="-122"/>
                  <a:ea typeface="宋体" panose="02010600030101010101" pitchFamily="2" charset="-122"/>
                  <a:cs typeface="阿里巴巴普惠体 R" panose="00020600040101010101" pitchFamily="18" charset="-122"/>
                </a:rPr>
                <a:t>输入您的标题内容</a:t>
              </a:r>
            </a:p>
          </p:txBody>
        </p:sp>
      </p:grpSp>
      <p:sp>
        <p:nvSpPr>
          <p:cNvPr id="6" name="文本框 5"/>
          <p:cNvSpPr txBox="1"/>
          <p:nvPr/>
        </p:nvSpPr>
        <p:spPr>
          <a:xfrm>
            <a:off x="5012310" y="3755196"/>
            <a:ext cx="5816372" cy="369332"/>
          </a:xfrm>
          <a:prstGeom prst="rect">
            <a:avLst/>
          </a:prstGeom>
          <a:noFill/>
        </p:spPr>
        <p:txBody>
          <a:bodyPr wrap="square" rtlCol="0" anchor="ctr" anchorCtr="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点击输入详细内容点击输入详细内容点击输入详细内容</a:t>
            </a:r>
          </a:p>
        </p:txBody>
      </p:sp>
      <p:grpSp>
        <p:nvGrpSpPr>
          <p:cNvPr id="14" name="组合 13"/>
          <p:cNvGrpSpPr/>
          <p:nvPr/>
        </p:nvGrpSpPr>
        <p:grpSpPr>
          <a:xfrm>
            <a:off x="5146422" y="3299781"/>
            <a:ext cx="4558410" cy="144906"/>
            <a:chOff x="5146422" y="3299781"/>
            <a:chExt cx="4558410" cy="144906"/>
          </a:xfrm>
        </p:grpSpPr>
        <p:cxnSp>
          <p:nvCxnSpPr>
            <p:cNvPr id="8" name="直接连接符 7"/>
            <p:cNvCxnSpPr/>
            <p:nvPr/>
          </p:nvCxnSpPr>
          <p:spPr>
            <a:xfrm>
              <a:off x="5146422" y="3372334"/>
              <a:ext cx="4558410" cy="0"/>
            </a:xfrm>
            <a:prstGeom prst="line">
              <a:avLst/>
            </a:prstGeom>
            <a:solidFill>
              <a:srgbClr val="2F964E"/>
            </a:solidFill>
            <a:ln w="25400">
              <a:solidFill>
                <a:srgbClr val="2F964E"/>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46422" y="3299781"/>
              <a:ext cx="144906" cy="14490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1062223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711062223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0"/>
</p:tagLst>
</file>

<file path=ppt/tags/tag3.xml><?xml version="1.0" encoding="utf-8"?>
<p:tagLst xmlns:a="http://schemas.openxmlformats.org/drawingml/2006/main" xmlns:r="http://schemas.openxmlformats.org/officeDocument/2006/relationships" xmlns:p="http://schemas.openxmlformats.org/presentationml/2006/main">
  <p:tag name="MH" val="20171106222344"/>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10622234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106222344"/>
  <p:tag name="MH_LIBRARY" val="GRAPHIC"/>
  <p:tag name="MH_TYPE" val="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4"/>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735</Words>
  <Application>Microsoft Office PowerPoint</Application>
  <PresentationFormat>宽屏</PresentationFormat>
  <Paragraphs>177</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阿里巴巴普惠体 R</vt:lpstr>
      <vt:lpstr>宋体</vt:lpstr>
      <vt:lpstr>Arial</vt:lpstr>
      <vt:lpstr>Calibri</vt:lpstr>
      <vt:lpstr>Impact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2019-06-12T06:58:00Z</dcterms:created>
  <dcterms:modified xsi:type="dcterms:W3CDTF">2021-01-05T16:15:43Z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