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72" r:id="rId10"/>
    <p:sldId id="263" r:id="rId11"/>
    <p:sldId id="264" r:id="rId12"/>
    <p:sldId id="265" r:id="rId13"/>
    <p:sldId id="273" r:id="rId14"/>
    <p:sldId id="266" r:id="rId15"/>
    <p:sldId id="267" r:id="rId16"/>
    <p:sldId id="274" r:id="rId17"/>
    <p:sldId id="275" r:id="rId18"/>
    <p:sldId id="268" r:id="rId19"/>
    <p:sldId id="269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B2C7"/>
    <a:srgbClr val="ED4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2E59DCE-86D9-44FD-9900-61B44FFBFFBC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E81DC50-25E7-44E9-89B8-36FA672BC51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15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16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17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18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19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" name="任意多边形 3"/>
          <p:cNvSpPr>
            <a:spLocks noChangeArrowheads="1"/>
          </p:cNvSpPr>
          <p:nvPr/>
        </p:nvSpPr>
        <p:spPr bwMode="auto">
          <a:xfrm rot="-892780">
            <a:off x="-785813" y="-1779588"/>
            <a:ext cx="10939463" cy="7556501"/>
          </a:xfrm>
          <a:custGeom>
            <a:avLst/>
            <a:gdLst>
              <a:gd name="T0" fmla="*/ 419706202 w 3243492"/>
              <a:gd name="T1" fmla="*/ 0 h 2240066"/>
              <a:gd name="T2" fmla="*/ 419706202 w 3243492"/>
              <a:gd name="T3" fmla="*/ 228474661 h 2240066"/>
              <a:gd name="T4" fmla="*/ 306695946 w 3243492"/>
              <a:gd name="T5" fmla="*/ 228474661 h 2240066"/>
              <a:gd name="T6" fmla="*/ 308256796 w 3243492"/>
              <a:gd name="T7" fmla="*/ 290068449 h 2240066"/>
              <a:gd name="T8" fmla="*/ 240687134 w 3243492"/>
              <a:gd name="T9" fmla="*/ 228474661 h 2240066"/>
              <a:gd name="T10" fmla="*/ 0 w 3243492"/>
              <a:gd name="T11" fmla="*/ 22847466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1" name="矩形 4"/>
          <p:cNvSpPr>
            <a:spLocks noChangeArrowheads="1"/>
          </p:cNvSpPr>
          <p:nvPr/>
        </p:nvSpPr>
        <p:spPr bwMode="auto">
          <a:xfrm>
            <a:off x="1154094" y="660400"/>
            <a:ext cx="681155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8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自我介绍竞选通用模板</a:t>
            </a:r>
            <a:endParaRPr lang="en-US" altLang="zh-CN" sz="80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22" name="矩形 5"/>
          <p:cNvSpPr>
            <a:spLocks noChangeArrowheads="1"/>
          </p:cNvSpPr>
          <p:nvPr/>
        </p:nvSpPr>
        <p:spPr bwMode="auto">
          <a:xfrm>
            <a:off x="1182668" y="3533775"/>
            <a:ext cx="1999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MS PGothic" panose="020B0600070205080204" pitchFamily="34" charset="-128"/>
              </a:rPr>
              <a:t>作者：</a:t>
            </a:r>
            <a:r>
              <a:rPr lang="en-US" altLang="zh-CN" sz="24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MS PGothic" panose="020B0600070205080204" pitchFamily="34" charset="-128"/>
              </a:rPr>
              <a:t>xiazaii</a:t>
            </a:r>
            <a:endParaRPr lang="zh-CN" altLang="en-US" sz="24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MS PGothic" panose="020B0600070205080204" pitchFamily="34" charset="-128"/>
            </a:endParaRPr>
          </a:p>
        </p:txBody>
      </p:sp>
      <p:sp>
        <p:nvSpPr>
          <p:cNvPr id="27" name="jogging_92767"/>
          <p:cNvSpPr>
            <a:spLocks noChangeAspect="1"/>
          </p:cNvSpPr>
          <p:nvPr/>
        </p:nvSpPr>
        <p:spPr bwMode="auto">
          <a:xfrm flipH="1">
            <a:off x="7965645" y="5094360"/>
            <a:ext cx="744721" cy="908401"/>
          </a:xfrm>
          <a:custGeom>
            <a:avLst/>
            <a:gdLst>
              <a:gd name="T0" fmla="*/ 2911 w 3099"/>
              <a:gd name="T1" fmla="*/ 1857 h 3929"/>
              <a:gd name="T2" fmla="*/ 2751 w 3099"/>
              <a:gd name="T3" fmla="*/ 1866 h 3929"/>
              <a:gd name="T4" fmla="*/ 2021 w 3099"/>
              <a:gd name="T5" fmla="*/ 1654 h 3929"/>
              <a:gd name="T6" fmla="*/ 1854 w 3099"/>
              <a:gd name="T7" fmla="*/ 2321 h 3929"/>
              <a:gd name="T8" fmla="*/ 1834 w 3099"/>
              <a:gd name="T9" fmla="*/ 2377 h 3929"/>
              <a:gd name="T10" fmla="*/ 2646 w 3099"/>
              <a:gd name="T11" fmla="*/ 3691 h 3929"/>
              <a:gd name="T12" fmla="*/ 2487 w 3099"/>
              <a:gd name="T13" fmla="*/ 3925 h 3929"/>
              <a:gd name="T14" fmla="*/ 2450 w 3099"/>
              <a:gd name="T15" fmla="*/ 3929 h 3929"/>
              <a:gd name="T16" fmla="*/ 2253 w 3099"/>
              <a:gd name="T17" fmla="*/ 3766 h 3929"/>
              <a:gd name="T18" fmla="*/ 1579 w 3099"/>
              <a:gd name="T19" fmla="*/ 2685 h 3929"/>
              <a:gd name="T20" fmla="*/ 1578 w 3099"/>
              <a:gd name="T21" fmla="*/ 2687 h 3929"/>
              <a:gd name="T22" fmla="*/ 214 w 3099"/>
              <a:gd name="T23" fmla="*/ 3363 h 3929"/>
              <a:gd name="T24" fmla="*/ 199 w 3099"/>
              <a:gd name="T25" fmla="*/ 3363 h 3929"/>
              <a:gd name="T26" fmla="*/ 1 w 3099"/>
              <a:gd name="T27" fmla="*/ 3158 h 3929"/>
              <a:gd name="T28" fmla="*/ 201 w 3099"/>
              <a:gd name="T29" fmla="*/ 2956 h 3929"/>
              <a:gd name="T30" fmla="*/ 203 w 3099"/>
              <a:gd name="T31" fmla="*/ 2956 h 3929"/>
              <a:gd name="T32" fmla="*/ 214 w 3099"/>
              <a:gd name="T33" fmla="*/ 2959 h 3929"/>
              <a:gd name="T34" fmla="*/ 1259 w 3099"/>
              <a:gd name="T35" fmla="*/ 2443 h 3929"/>
              <a:gd name="T36" fmla="*/ 1300 w 3099"/>
              <a:gd name="T37" fmla="*/ 2391 h 3929"/>
              <a:gd name="T38" fmla="*/ 1272 w 3099"/>
              <a:gd name="T39" fmla="*/ 2175 h 3929"/>
              <a:gd name="T40" fmla="*/ 1444 w 3099"/>
              <a:gd name="T41" fmla="*/ 1490 h 3929"/>
              <a:gd name="T42" fmla="*/ 798 w 3099"/>
              <a:gd name="T43" fmla="*/ 1955 h 3929"/>
              <a:gd name="T44" fmla="*/ 643 w 3099"/>
              <a:gd name="T45" fmla="*/ 2029 h 3929"/>
              <a:gd name="T46" fmla="*/ 517 w 3099"/>
              <a:gd name="T47" fmla="*/ 1985 h 3929"/>
              <a:gd name="T48" fmla="*/ 488 w 3099"/>
              <a:gd name="T49" fmla="*/ 1703 h 3929"/>
              <a:gd name="T50" fmla="*/ 1528 w 3099"/>
              <a:gd name="T51" fmla="*/ 1046 h 3929"/>
              <a:gd name="T52" fmla="*/ 1740 w 3099"/>
              <a:gd name="T53" fmla="*/ 994 h 3929"/>
              <a:gd name="T54" fmla="*/ 1742 w 3099"/>
              <a:gd name="T55" fmla="*/ 994 h 3929"/>
              <a:gd name="T56" fmla="*/ 1754 w 3099"/>
              <a:gd name="T57" fmla="*/ 991 h 3929"/>
              <a:gd name="T58" fmla="*/ 1763 w 3099"/>
              <a:gd name="T59" fmla="*/ 990 h 3929"/>
              <a:gd name="T60" fmla="*/ 1772 w 3099"/>
              <a:gd name="T61" fmla="*/ 989 h 3929"/>
              <a:gd name="T62" fmla="*/ 1783 w 3099"/>
              <a:gd name="T63" fmla="*/ 988 h 3929"/>
              <a:gd name="T64" fmla="*/ 1790 w 3099"/>
              <a:gd name="T65" fmla="*/ 989 h 3929"/>
              <a:gd name="T66" fmla="*/ 1802 w 3099"/>
              <a:gd name="T67" fmla="*/ 989 h 3929"/>
              <a:gd name="T68" fmla="*/ 1808 w 3099"/>
              <a:gd name="T69" fmla="*/ 990 h 3929"/>
              <a:gd name="T70" fmla="*/ 1821 w 3099"/>
              <a:gd name="T71" fmla="*/ 991 h 3929"/>
              <a:gd name="T72" fmla="*/ 1828 w 3099"/>
              <a:gd name="T73" fmla="*/ 993 h 3929"/>
              <a:gd name="T74" fmla="*/ 1840 w 3099"/>
              <a:gd name="T75" fmla="*/ 995 h 3929"/>
              <a:gd name="T76" fmla="*/ 1848 w 3099"/>
              <a:gd name="T77" fmla="*/ 998 h 3929"/>
              <a:gd name="T78" fmla="*/ 1858 w 3099"/>
              <a:gd name="T79" fmla="*/ 1001 h 3929"/>
              <a:gd name="T80" fmla="*/ 1868 w 3099"/>
              <a:gd name="T81" fmla="*/ 1006 h 3929"/>
              <a:gd name="T82" fmla="*/ 1875 w 3099"/>
              <a:gd name="T83" fmla="*/ 1009 h 3929"/>
              <a:gd name="T84" fmla="*/ 1885 w 3099"/>
              <a:gd name="T85" fmla="*/ 1014 h 3929"/>
              <a:gd name="T86" fmla="*/ 1893 w 3099"/>
              <a:gd name="T87" fmla="*/ 1018 h 3929"/>
              <a:gd name="T88" fmla="*/ 1901 w 3099"/>
              <a:gd name="T89" fmla="*/ 1024 h 3929"/>
              <a:gd name="T90" fmla="*/ 1909 w 3099"/>
              <a:gd name="T91" fmla="*/ 1030 h 3929"/>
              <a:gd name="T92" fmla="*/ 1915 w 3099"/>
              <a:gd name="T93" fmla="*/ 1035 h 3929"/>
              <a:gd name="T94" fmla="*/ 1925 w 3099"/>
              <a:gd name="T95" fmla="*/ 1043 h 3929"/>
              <a:gd name="T96" fmla="*/ 1926 w 3099"/>
              <a:gd name="T97" fmla="*/ 1045 h 3929"/>
              <a:gd name="T98" fmla="*/ 2080 w 3099"/>
              <a:gd name="T99" fmla="*/ 1193 h 3929"/>
              <a:gd name="T100" fmla="*/ 2865 w 3099"/>
              <a:gd name="T101" fmla="*/ 1460 h 3929"/>
              <a:gd name="T102" fmla="*/ 3086 w 3099"/>
              <a:gd name="T103" fmla="*/ 1635 h 3929"/>
              <a:gd name="T104" fmla="*/ 2911 w 3099"/>
              <a:gd name="T105" fmla="*/ 1857 h 3929"/>
              <a:gd name="T106" fmla="*/ 1903 w 3099"/>
              <a:gd name="T107" fmla="*/ 873 h 3929"/>
              <a:gd name="T108" fmla="*/ 2340 w 3099"/>
              <a:gd name="T109" fmla="*/ 436 h 3929"/>
              <a:gd name="T110" fmla="*/ 1903 w 3099"/>
              <a:gd name="T111" fmla="*/ 0 h 3929"/>
              <a:gd name="T112" fmla="*/ 1467 w 3099"/>
              <a:gd name="T113" fmla="*/ 436 h 3929"/>
              <a:gd name="T114" fmla="*/ 1903 w 3099"/>
              <a:gd name="T115" fmla="*/ 873 h 3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99" h="3929">
                <a:moveTo>
                  <a:pt x="2911" y="1857"/>
                </a:moveTo>
                <a:cubicBezTo>
                  <a:pt x="2857" y="1863"/>
                  <a:pt x="2804" y="1866"/>
                  <a:pt x="2751" y="1866"/>
                </a:cubicBezTo>
                <a:cubicBezTo>
                  <a:pt x="2491" y="1866"/>
                  <a:pt x="2239" y="1792"/>
                  <a:pt x="2021" y="1654"/>
                </a:cubicBezTo>
                <a:lnTo>
                  <a:pt x="1854" y="2321"/>
                </a:lnTo>
                <a:cubicBezTo>
                  <a:pt x="1849" y="2341"/>
                  <a:pt x="1842" y="2359"/>
                  <a:pt x="1834" y="2377"/>
                </a:cubicBezTo>
                <a:cubicBezTo>
                  <a:pt x="2259" y="2700"/>
                  <a:pt x="2547" y="3166"/>
                  <a:pt x="2646" y="3691"/>
                </a:cubicBezTo>
                <a:cubicBezTo>
                  <a:pt x="2667" y="3800"/>
                  <a:pt x="2596" y="3905"/>
                  <a:pt x="2487" y="3925"/>
                </a:cubicBezTo>
                <a:cubicBezTo>
                  <a:pt x="2475" y="3928"/>
                  <a:pt x="2462" y="3929"/>
                  <a:pt x="2450" y="3929"/>
                </a:cubicBezTo>
                <a:cubicBezTo>
                  <a:pt x="2356" y="3929"/>
                  <a:pt x="2272" y="3862"/>
                  <a:pt x="2253" y="3766"/>
                </a:cubicBezTo>
                <a:cubicBezTo>
                  <a:pt x="2171" y="3333"/>
                  <a:pt x="1932" y="2949"/>
                  <a:pt x="1579" y="2685"/>
                </a:cubicBezTo>
                <a:lnTo>
                  <a:pt x="1578" y="2687"/>
                </a:lnTo>
                <a:cubicBezTo>
                  <a:pt x="1255" y="3111"/>
                  <a:pt x="746" y="3363"/>
                  <a:pt x="214" y="3363"/>
                </a:cubicBezTo>
                <a:cubicBezTo>
                  <a:pt x="209" y="3363"/>
                  <a:pt x="204" y="3363"/>
                  <a:pt x="199" y="3363"/>
                </a:cubicBezTo>
                <a:cubicBezTo>
                  <a:pt x="89" y="3362"/>
                  <a:pt x="0" y="3268"/>
                  <a:pt x="1" y="3158"/>
                </a:cubicBezTo>
                <a:cubicBezTo>
                  <a:pt x="2" y="3048"/>
                  <a:pt x="91" y="2956"/>
                  <a:pt x="201" y="2956"/>
                </a:cubicBezTo>
                <a:lnTo>
                  <a:pt x="203" y="2956"/>
                </a:lnTo>
                <a:cubicBezTo>
                  <a:pt x="206" y="2956"/>
                  <a:pt x="210" y="2959"/>
                  <a:pt x="214" y="2959"/>
                </a:cubicBezTo>
                <a:cubicBezTo>
                  <a:pt x="622" y="2959"/>
                  <a:pt x="1012" y="2768"/>
                  <a:pt x="1259" y="2443"/>
                </a:cubicBezTo>
                <a:lnTo>
                  <a:pt x="1300" y="2391"/>
                </a:lnTo>
                <a:cubicBezTo>
                  <a:pt x="1265" y="2327"/>
                  <a:pt x="1253" y="2251"/>
                  <a:pt x="1272" y="2175"/>
                </a:cubicBezTo>
                <a:lnTo>
                  <a:pt x="1444" y="1490"/>
                </a:lnTo>
                <a:cubicBezTo>
                  <a:pt x="1193" y="1585"/>
                  <a:pt x="968" y="1746"/>
                  <a:pt x="798" y="1955"/>
                </a:cubicBezTo>
                <a:cubicBezTo>
                  <a:pt x="759" y="2004"/>
                  <a:pt x="701" y="2029"/>
                  <a:pt x="643" y="2029"/>
                </a:cubicBezTo>
                <a:cubicBezTo>
                  <a:pt x="599" y="2029"/>
                  <a:pt x="554" y="2015"/>
                  <a:pt x="517" y="1985"/>
                </a:cubicBezTo>
                <a:cubicBezTo>
                  <a:pt x="431" y="1915"/>
                  <a:pt x="418" y="1789"/>
                  <a:pt x="488" y="1703"/>
                </a:cubicBezTo>
                <a:cubicBezTo>
                  <a:pt x="752" y="1378"/>
                  <a:pt x="1121" y="1145"/>
                  <a:pt x="1528" y="1046"/>
                </a:cubicBezTo>
                <a:lnTo>
                  <a:pt x="1740" y="994"/>
                </a:lnTo>
                <a:cubicBezTo>
                  <a:pt x="1741" y="994"/>
                  <a:pt x="1742" y="994"/>
                  <a:pt x="1742" y="994"/>
                </a:cubicBezTo>
                <a:cubicBezTo>
                  <a:pt x="1746" y="993"/>
                  <a:pt x="1750" y="992"/>
                  <a:pt x="1754" y="991"/>
                </a:cubicBezTo>
                <a:cubicBezTo>
                  <a:pt x="1757" y="991"/>
                  <a:pt x="1760" y="990"/>
                  <a:pt x="1763" y="990"/>
                </a:cubicBezTo>
                <a:cubicBezTo>
                  <a:pt x="1766" y="990"/>
                  <a:pt x="1769" y="989"/>
                  <a:pt x="1772" y="989"/>
                </a:cubicBezTo>
                <a:cubicBezTo>
                  <a:pt x="1775" y="989"/>
                  <a:pt x="1779" y="989"/>
                  <a:pt x="1783" y="988"/>
                </a:cubicBezTo>
                <a:cubicBezTo>
                  <a:pt x="1785" y="988"/>
                  <a:pt x="1787" y="989"/>
                  <a:pt x="1790" y="989"/>
                </a:cubicBezTo>
                <a:cubicBezTo>
                  <a:pt x="1794" y="989"/>
                  <a:pt x="1798" y="989"/>
                  <a:pt x="1802" y="989"/>
                </a:cubicBezTo>
                <a:cubicBezTo>
                  <a:pt x="1804" y="989"/>
                  <a:pt x="1806" y="989"/>
                  <a:pt x="1808" y="990"/>
                </a:cubicBezTo>
                <a:cubicBezTo>
                  <a:pt x="1813" y="990"/>
                  <a:pt x="1817" y="991"/>
                  <a:pt x="1821" y="991"/>
                </a:cubicBezTo>
                <a:cubicBezTo>
                  <a:pt x="1824" y="992"/>
                  <a:pt x="1826" y="992"/>
                  <a:pt x="1828" y="993"/>
                </a:cubicBezTo>
                <a:cubicBezTo>
                  <a:pt x="1832" y="994"/>
                  <a:pt x="1836" y="994"/>
                  <a:pt x="1840" y="995"/>
                </a:cubicBezTo>
                <a:cubicBezTo>
                  <a:pt x="1843" y="996"/>
                  <a:pt x="1846" y="997"/>
                  <a:pt x="1848" y="998"/>
                </a:cubicBezTo>
                <a:cubicBezTo>
                  <a:pt x="1852" y="999"/>
                  <a:pt x="1855" y="1000"/>
                  <a:pt x="1858" y="1001"/>
                </a:cubicBezTo>
                <a:cubicBezTo>
                  <a:pt x="1861" y="1003"/>
                  <a:pt x="1864" y="1004"/>
                  <a:pt x="1868" y="1006"/>
                </a:cubicBezTo>
                <a:cubicBezTo>
                  <a:pt x="1870" y="1007"/>
                  <a:pt x="1873" y="1008"/>
                  <a:pt x="1875" y="1009"/>
                </a:cubicBezTo>
                <a:cubicBezTo>
                  <a:pt x="1879" y="1011"/>
                  <a:pt x="1882" y="1012"/>
                  <a:pt x="1885" y="1014"/>
                </a:cubicBezTo>
                <a:cubicBezTo>
                  <a:pt x="1888" y="1016"/>
                  <a:pt x="1890" y="1017"/>
                  <a:pt x="1893" y="1018"/>
                </a:cubicBezTo>
                <a:cubicBezTo>
                  <a:pt x="1895" y="1020"/>
                  <a:pt x="1898" y="1022"/>
                  <a:pt x="1901" y="1024"/>
                </a:cubicBezTo>
                <a:cubicBezTo>
                  <a:pt x="1903" y="1026"/>
                  <a:pt x="1906" y="1028"/>
                  <a:pt x="1909" y="1030"/>
                </a:cubicBezTo>
                <a:cubicBezTo>
                  <a:pt x="1911" y="1032"/>
                  <a:pt x="1913" y="1033"/>
                  <a:pt x="1915" y="1035"/>
                </a:cubicBezTo>
                <a:cubicBezTo>
                  <a:pt x="1918" y="1038"/>
                  <a:pt x="1922" y="1040"/>
                  <a:pt x="1925" y="1043"/>
                </a:cubicBezTo>
                <a:cubicBezTo>
                  <a:pt x="1925" y="1044"/>
                  <a:pt x="1926" y="1044"/>
                  <a:pt x="1926" y="1045"/>
                </a:cubicBezTo>
                <a:lnTo>
                  <a:pt x="2080" y="1193"/>
                </a:lnTo>
                <a:cubicBezTo>
                  <a:pt x="2289" y="1396"/>
                  <a:pt x="2575" y="1493"/>
                  <a:pt x="2865" y="1460"/>
                </a:cubicBezTo>
                <a:cubicBezTo>
                  <a:pt x="2974" y="1447"/>
                  <a:pt x="3074" y="1525"/>
                  <a:pt x="3086" y="1635"/>
                </a:cubicBezTo>
                <a:cubicBezTo>
                  <a:pt x="3099" y="1745"/>
                  <a:pt x="3020" y="1844"/>
                  <a:pt x="2911" y="1857"/>
                </a:cubicBezTo>
                <a:close/>
                <a:moveTo>
                  <a:pt x="1903" y="873"/>
                </a:moveTo>
                <a:cubicBezTo>
                  <a:pt x="2144" y="873"/>
                  <a:pt x="2340" y="677"/>
                  <a:pt x="2340" y="436"/>
                </a:cubicBezTo>
                <a:cubicBezTo>
                  <a:pt x="2340" y="195"/>
                  <a:pt x="2144" y="0"/>
                  <a:pt x="1903" y="0"/>
                </a:cubicBezTo>
                <a:cubicBezTo>
                  <a:pt x="1662" y="0"/>
                  <a:pt x="1467" y="195"/>
                  <a:pt x="1467" y="436"/>
                </a:cubicBezTo>
                <a:cubicBezTo>
                  <a:pt x="1467" y="678"/>
                  <a:pt x="1662" y="873"/>
                  <a:pt x="1903" y="873"/>
                </a:cubicBezTo>
                <a:close/>
              </a:path>
            </a:pathLst>
          </a:custGeom>
          <a:solidFill>
            <a:srgbClr val="21B2C7"/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032000" y="1392238"/>
            <a:ext cx="8128000" cy="4000500"/>
            <a:chOff x="2032000" y="1392238"/>
            <a:chExt cx="8128000" cy="4000500"/>
          </a:xfrm>
        </p:grpSpPr>
        <p:sp>
          <p:nvSpPr>
            <p:cNvPr id="61" name="任意多边形 13"/>
            <p:cNvSpPr>
              <a:spLocks noChangeArrowheads="1"/>
            </p:cNvSpPr>
            <p:nvPr/>
          </p:nvSpPr>
          <p:spPr bwMode="auto">
            <a:xfrm>
              <a:off x="2032000" y="2239963"/>
              <a:ext cx="2266950" cy="2124075"/>
            </a:xfrm>
            <a:custGeom>
              <a:avLst/>
              <a:gdLst>
                <a:gd name="T0" fmla="*/ 1598888 w 2266626"/>
                <a:gd name="T1" fmla="*/ 0 h 2123793"/>
                <a:gd name="T2" fmla="*/ 1853336 w 2266626"/>
                <a:gd name="T3" fmla="*/ 254436 h 2123793"/>
                <a:gd name="T4" fmla="*/ 2080865 w 2266626"/>
                <a:gd name="T5" fmla="*/ 254436 h 2123793"/>
                <a:gd name="T6" fmla="*/ 2267922 w 2266626"/>
                <a:gd name="T7" fmla="*/ 441485 h 2123793"/>
                <a:gd name="T8" fmla="*/ 2267922 w 2266626"/>
                <a:gd name="T9" fmla="*/ 1937873 h 2123793"/>
                <a:gd name="T10" fmla="*/ 2080865 w 2266626"/>
                <a:gd name="T11" fmla="*/ 2124921 h 2123793"/>
                <a:gd name="T12" fmla="*/ 187057 w 2266626"/>
                <a:gd name="T13" fmla="*/ 2124921 h 2123793"/>
                <a:gd name="T14" fmla="*/ 0 w 2266626"/>
                <a:gd name="T15" fmla="*/ 1937873 h 2123793"/>
                <a:gd name="T16" fmla="*/ 0 w 2266626"/>
                <a:gd name="T17" fmla="*/ 441485 h 2123793"/>
                <a:gd name="T18" fmla="*/ 187057 w 2266626"/>
                <a:gd name="T19" fmla="*/ 254436 h 2123793"/>
                <a:gd name="T20" fmla="*/ 1598888 w 2266626"/>
                <a:gd name="T21" fmla="*/ 254436 h 21237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66626"/>
                <a:gd name="T34" fmla="*/ 0 h 2123793"/>
                <a:gd name="T35" fmla="*/ 2266626 w 2266626"/>
                <a:gd name="T36" fmla="*/ 2123793 h 212379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66626" h="2123793">
                  <a:moveTo>
                    <a:pt x="1597976" y="0"/>
                  </a:moveTo>
                  <a:lnTo>
                    <a:pt x="1852276" y="254300"/>
                  </a:lnTo>
                  <a:lnTo>
                    <a:pt x="2079677" y="254300"/>
                  </a:lnTo>
                  <a:cubicBezTo>
                    <a:pt x="2182926" y="254300"/>
                    <a:pt x="2266626" y="338000"/>
                    <a:pt x="2266626" y="441249"/>
                  </a:cubicBezTo>
                  <a:lnTo>
                    <a:pt x="2266626" y="1936844"/>
                  </a:lnTo>
                  <a:cubicBezTo>
                    <a:pt x="2266626" y="2040093"/>
                    <a:pt x="2182926" y="2123793"/>
                    <a:pt x="2079677" y="2123793"/>
                  </a:cubicBezTo>
                  <a:lnTo>
                    <a:pt x="186949" y="2123793"/>
                  </a:lnTo>
                  <a:cubicBezTo>
                    <a:pt x="83700" y="2123793"/>
                    <a:pt x="0" y="2040093"/>
                    <a:pt x="0" y="1936844"/>
                  </a:cubicBezTo>
                  <a:lnTo>
                    <a:pt x="0" y="441249"/>
                  </a:lnTo>
                  <a:cubicBezTo>
                    <a:pt x="0" y="338000"/>
                    <a:pt x="83700" y="254300"/>
                    <a:pt x="186949" y="254300"/>
                  </a:cubicBezTo>
                  <a:lnTo>
                    <a:pt x="1597976" y="254300"/>
                  </a:lnTo>
                  <a:lnTo>
                    <a:pt x="1597976" y="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26B7CC"/>
              </a:solidFill>
              <a:bevel/>
            </a:ln>
          </p:spPr>
          <p:txBody>
            <a:bodyPr lIns="115412" tIns="115412" rIns="115412" bIns="516018"/>
            <a:lstStyle/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形状 4"/>
            <p:cNvSpPr>
              <a:spLocks noChangeArrowheads="1"/>
            </p:cNvSpPr>
            <p:nvPr/>
          </p:nvSpPr>
          <p:spPr bwMode="auto">
            <a:xfrm>
              <a:off x="3333750" y="3036888"/>
              <a:ext cx="2355850" cy="2355850"/>
            </a:xfrm>
            <a:custGeom>
              <a:avLst/>
              <a:gdLst>
                <a:gd name="T0" fmla="*/ 2147483647 w 21600"/>
                <a:gd name="T1" fmla="*/ 1415485348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221" y="16642"/>
                  </a:moveTo>
                  <a:cubicBezTo>
                    <a:pt x="20412" y="14926"/>
                    <a:pt x="21050" y="12888"/>
                    <a:pt x="21050" y="10800"/>
                  </a:cubicBezTo>
                  <a:cubicBezTo>
                    <a:pt x="21050" y="5139"/>
                    <a:pt x="16460" y="550"/>
                    <a:pt x="10800" y="550"/>
                  </a:cubicBezTo>
                  <a:cubicBezTo>
                    <a:pt x="5139" y="550"/>
                    <a:pt x="550" y="5139"/>
                    <a:pt x="550" y="10800"/>
                  </a:cubicBezTo>
                  <a:cubicBezTo>
                    <a:pt x="549" y="12574"/>
                    <a:pt x="1010" y="14318"/>
                    <a:pt x="1886" y="15861"/>
                  </a:cubicBezTo>
                  <a:lnTo>
                    <a:pt x="1408" y="16133"/>
                  </a:lnTo>
                  <a:cubicBezTo>
                    <a:pt x="485" y="14507"/>
                    <a:pt x="0" y="1266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3000"/>
                    <a:pt x="20927" y="15147"/>
                    <a:pt x="19673" y="16955"/>
                  </a:cubicBezTo>
                  <a:lnTo>
                    <a:pt x="21892" y="18494"/>
                  </a:lnTo>
                  <a:lnTo>
                    <a:pt x="17751" y="19243"/>
                  </a:lnTo>
                  <a:lnTo>
                    <a:pt x="17003" y="15103"/>
                  </a:lnTo>
                  <a:lnTo>
                    <a:pt x="19221" y="16642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3" name="任意多边形 5"/>
            <p:cNvSpPr>
              <a:spLocks noChangeArrowheads="1"/>
            </p:cNvSpPr>
            <p:nvPr/>
          </p:nvSpPr>
          <p:spPr bwMode="auto">
            <a:xfrm>
              <a:off x="2535238" y="3962400"/>
              <a:ext cx="2014537" cy="801688"/>
            </a:xfrm>
            <a:custGeom>
              <a:avLst/>
              <a:gdLst>
                <a:gd name="T0" fmla="*/ 0 w 2014779"/>
                <a:gd name="T1" fmla="*/ 80313 h 801211"/>
                <a:gd name="T2" fmla="*/ 80081 w 2014779"/>
                <a:gd name="T3" fmla="*/ 0 h 801211"/>
                <a:gd name="T4" fmla="*/ 1933730 w 2014779"/>
                <a:gd name="T5" fmla="*/ 0 h 801211"/>
                <a:gd name="T6" fmla="*/ 2013811 w 2014779"/>
                <a:gd name="T7" fmla="*/ 80313 h 801211"/>
                <a:gd name="T8" fmla="*/ 2013811 w 2014779"/>
                <a:gd name="T9" fmla="*/ 722809 h 801211"/>
                <a:gd name="T10" fmla="*/ 1933730 w 2014779"/>
                <a:gd name="T11" fmla="*/ 803121 h 801211"/>
                <a:gd name="T12" fmla="*/ 80081 w 2014779"/>
                <a:gd name="T13" fmla="*/ 803121 h 801211"/>
                <a:gd name="T14" fmla="*/ 0 w 2014779"/>
                <a:gd name="T15" fmla="*/ 722809 h 801211"/>
                <a:gd name="T16" fmla="*/ 0 w 2014779"/>
                <a:gd name="T17" fmla="*/ 80313 h 801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14779"/>
                <a:gd name="T28" fmla="*/ 0 h 801211"/>
                <a:gd name="T29" fmla="*/ 2014779 w 2014779"/>
                <a:gd name="T30" fmla="*/ 801211 h 8012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  <a:solidFill>
              <a:srgbClr val="26B7CC"/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105382" tIns="78077" rIns="105382" bIns="78077"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4" name="任意多边形 17"/>
            <p:cNvSpPr>
              <a:spLocks noChangeArrowheads="1"/>
            </p:cNvSpPr>
            <p:nvPr/>
          </p:nvSpPr>
          <p:spPr bwMode="auto">
            <a:xfrm>
              <a:off x="4837113" y="2493963"/>
              <a:ext cx="2265362" cy="2185987"/>
            </a:xfrm>
            <a:custGeom>
              <a:avLst/>
              <a:gdLst>
                <a:gd name="T0" fmla="*/ 186533 w 2266626"/>
                <a:gd name="T1" fmla="*/ 0 h 2185709"/>
                <a:gd name="T2" fmla="*/ 2075042 w 2266626"/>
                <a:gd name="T3" fmla="*/ 0 h 2185709"/>
                <a:gd name="T4" fmla="*/ 2261574 w 2266626"/>
                <a:gd name="T5" fmla="*/ 187045 h 2185709"/>
                <a:gd name="T6" fmla="*/ 2261574 w 2266626"/>
                <a:gd name="T7" fmla="*/ 1683401 h 2185709"/>
                <a:gd name="T8" fmla="*/ 2075042 w 2266626"/>
                <a:gd name="T9" fmla="*/ 1870445 h 2185709"/>
                <a:gd name="T10" fmla="*/ 2016515 w 2266626"/>
                <a:gd name="T11" fmla="*/ 1870445 h 2185709"/>
                <a:gd name="T12" fmla="*/ 2016515 w 2266626"/>
                <a:gd name="T13" fmla="*/ 2186821 h 2185709"/>
                <a:gd name="T14" fmla="*/ 1701004 w 2266626"/>
                <a:gd name="T15" fmla="*/ 1870445 h 2185709"/>
                <a:gd name="T16" fmla="*/ 186533 w 2266626"/>
                <a:gd name="T17" fmla="*/ 1870445 h 2185709"/>
                <a:gd name="T18" fmla="*/ 0 w 2266626"/>
                <a:gd name="T19" fmla="*/ 1683401 h 2185709"/>
                <a:gd name="T20" fmla="*/ 0 w 2266626"/>
                <a:gd name="T21" fmla="*/ 187045 h 2185709"/>
                <a:gd name="T22" fmla="*/ 186533 w 2266626"/>
                <a:gd name="T23" fmla="*/ 0 h 21857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66626"/>
                <a:gd name="T37" fmla="*/ 0 h 2185709"/>
                <a:gd name="T38" fmla="*/ 2266626 w 2266626"/>
                <a:gd name="T39" fmla="*/ 2185709 h 218570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66626" h="2185709">
                  <a:moveTo>
                    <a:pt x="186949" y="0"/>
                  </a:moveTo>
                  <a:lnTo>
                    <a:pt x="2079677" y="0"/>
                  </a:lnTo>
                  <a:cubicBezTo>
                    <a:pt x="2182926" y="0"/>
                    <a:pt x="2266626" y="83700"/>
                    <a:pt x="2266626" y="186949"/>
                  </a:cubicBezTo>
                  <a:lnTo>
                    <a:pt x="2266626" y="1682544"/>
                  </a:lnTo>
                  <a:cubicBezTo>
                    <a:pt x="2266626" y="1785793"/>
                    <a:pt x="2182926" y="1869493"/>
                    <a:pt x="2079677" y="1869493"/>
                  </a:cubicBezTo>
                  <a:lnTo>
                    <a:pt x="2021020" y="1869493"/>
                  </a:lnTo>
                  <a:lnTo>
                    <a:pt x="2021020" y="2185709"/>
                  </a:lnTo>
                  <a:lnTo>
                    <a:pt x="1704804" y="1869493"/>
                  </a:lnTo>
                  <a:lnTo>
                    <a:pt x="186949" y="1869493"/>
                  </a:lnTo>
                  <a:cubicBezTo>
                    <a:pt x="83700" y="1869493"/>
                    <a:pt x="0" y="1785793"/>
                    <a:pt x="0" y="1682544"/>
                  </a:cubicBezTo>
                  <a:lnTo>
                    <a:pt x="0" y="186949"/>
                  </a:lnTo>
                  <a:cubicBezTo>
                    <a:pt x="0" y="83700"/>
                    <a:pt x="83700" y="0"/>
                    <a:pt x="186949" y="0"/>
                  </a:cubicBezTo>
                  <a:close/>
                </a:path>
              </a:pathLst>
            </a:custGeom>
            <a:noFill/>
            <a:ln w="38100">
              <a:solidFill>
                <a:srgbClr val="ED4989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15412" tIns="516018" rIns="115412" bIns="115412"/>
            <a:lstStyle/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5" name="环形箭头 7"/>
            <p:cNvSpPr>
              <a:spLocks noChangeArrowheads="1"/>
            </p:cNvSpPr>
            <p:nvPr/>
          </p:nvSpPr>
          <p:spPr bwMode="auto">
            <a:xfrm>
              <a:off x="6118225" y="1392238"/>
              <a:ext cx="2646363" cy="2646362"/>
            </a:xfrm>
            <a:custGeom>
              <a:avLst/>
              <a:gdLst>
                <a:gd name="T0" fmla="*/ 2147483647 w 21600"/>
                <a:gd name="T1" fmla="*/ 1802233129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331" y="5011"/>
                  </a:moveTo>
                  <a:cubicBezTo>
                    <a:pt x="17413" y="2183"/>
                    <a:pt x="14217" y="489"/>
                    <a:pt x="10799" y="490"/>
                  </a:cubicBezTo>
                  <a:cubicBezTo>
                    <a:pt x="7090" y="490"/>
                    <a:pt x="3666" y="2482"/>
                    <a:pt x="1834" y="5708"/>
                  </a:cubicBezTo>
                  <a:lnTo>
                    <a:pt x="1408" y="5466"/>
                  </a:lnTo>
                  <a:cubicBezTo>
                    <a:pt x="3327" y="2087"/>
                    <a:pt x="6914" y="0"/>
                    <a:pt x="10799" y="0"/>
                  </a:cubicBezTo>
                  <a:cubicBezTo>
                    <a:pt x="14379" y="-1"/>
                    <a:pt x="17727" y="1774"/>
                    <a:pt x="19737" y="4736"/>
                  </a:cubicBezTo>
                  <a:lnTo>
                    <a:pt x="21971" y="3220"/>
                  </a:lnTo>
                  <a:lnTo>
                    <a:pt x="21187" y="7311"/>
                  </a:lnTo>
                  <a:lnTo>
                    <a:pt x="17097" y="6527"/>
                  </a:lnTo>
                  <a:lnTo>
                    <a:pt x="19331" y="5011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6" name="任意多边形 8"/>
            <p:cNvSpPr>
              <a:spLocks noChangeArrowheads="1"/>
            </p:cNvSpPr>
            <p:nvPr/>
          </p:nvSpPr>
          <p:spPr bwMode="auto">
            <a:xfrm>
              <a:off x="5340350" y="2093913"/>
              <a:ext cx="2014538" cy="801687"/>
            </a:xfrm>
            <a:custGeom>
              <a:avLst/>
              <a:gdLst>
                <a:gd name="T0" fmla="*/ 0 w 2014779"/>
                <a:gd name="T1" fmla="*/ 80313 h 801211"/>
                <a:gd name="T2" fmla="*/ 80081 w 2014779"/>
                <a:gd name="T3" fmla="*/ 0 h 801211"/>
                <a:gd name="T4" fmla="*/ 1933734 w 2014779"/>
                <a:gd name="T5" fmla="*/ 0 h 801211"/>
                <a:gd name="T6" fmla="*/ 2013815 w 2014779"/>
                <a:gd name="T7" fmla="*/ 80313 h 801211"/>
                <a:gd name="T8" fmla="*/ 2013815 w 2014779"/>
                <a:gd name="T9" fmla="*/ 722805 h 801211"/>
                <a:gd name="T10" fmla="*/ 1933734 w 2014779"/>
                <a:gd name="T11" fmla="*/ 803117 h 801211"/>
                <a:gd name="T12" fmla="*/ 80081 w 2014779"/>
                <a:gd name="T13" fmla="*/ 803117 h 801211"/>
                <a:gd name="T14" fmla="*/ 0 w 2014779"/>
                <a:gd name="T15" fmla="*/ 722805 h 801211"/>
                <a:gd name="T16" fmla="*/ 0 w 2014779"/>
                <a:gd name="T17" fmla="*/ 80313 h 801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14779"/>
                <a:gd name="T28" fmla="*/ 0 h 801211"/>
                <a:gd name="T29" fmla="*/ 2014779 w 2014779"/>
                <a:gd name="T30" fmla="*/ 801211 h 8012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  <a:solidFill>
              <a:srgbClr val="ED4989"/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105382" tIns="78077" rIns="105382" bIns="78077"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7" name="任意多边形 16"/>
            <p:cNvSpPr>
              <a:spLocks noChangeArrowheads="1"/>
            </p:cNvSpPr>
            <p:nvPr/>
          </p:nvSpPr>
          <p:spPr bwMode="auto">
            <a:xfrm>
              <a:off x="7642225" y="2201863"/>
              <a:ext cx="2265363" cy="2162175"/>
            </a:xfrm>
            <a:custGeom>
              <a:avLst/>
              <a:gdLst>
                <a:gd name="T0" fmla="*/ 1628847 w 2266626"/>
                <a:gd name="T1" fmla="*/ 0 h 2161893"/>
                <a:gd name="T2" fmla="*/ 1920596 w 2266626"/>
                <a:gd name="T3" fmla="*/ 292552 h 2161893"/>
                <a:gd name="T4" fmla="*/ 2075045 w 2266626"/>
                <a:gd name="T5" fmla="*/ 292552 h 2161893"/>
                <a:gd name="T6" fmla="*/ 2261577 w 2266626"/>
                <a:gd name="T7" fmla="*/ 479601 h 2161893"/>
                <a:gd name="T8" fmla="*/ 2261577 w 2266626"/>
                <a:gd name="T9" fmla="*/ 1975976 h 2161893"/>
                <a:gd name="T10" fmla="*/ 2075045 w 2266626"/>
                <a:gd name="T11" fmla="*/ 2163021 h 2161893"/>
                <a:gd name="T12" fmla="*/ 186533 w 2266626"/>
                <a:gd name="T13" fmla="*/ 2163021 h 2161893"/>
                <a:gd name="T14" fmla="*/ 0 w 2266626"/>
                <a:gd name="T15" fmla="*/ 1975976 h 2161893"/>
                <a:gd name="T16" fmla="*/ 0 w 2266626"/>
                <a:gd name="T17" fmla="*/ 479601 h 2161893"/>
                <a:gd name="T18" fmla="*/ 186533 w 2266626"/>
                <a:gd name="T19" fmla="*/ 292552 h 2161893"/>
                <a:gd name="T20" fmla="*/ 1628847 w 2266626"/>
                <a:gd name="T21" fmla="*/ 292552 h 21618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66626"/>
                <a:gd name="T34" fmla="*/ 0 h 2161893"/>
                <a:gd name="T35" fmla="*/ 2266626 w 2266626"/>
                <a:gd name="T36" fmla="*/ 2161893 h 216189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66626" h="2161893">
                  <a:moveTo>
                    <a:pt x="1632483" y="0"/>
                  </a:moveTo>
                  <a:lnTo>
                    <a:pt x="1924883" y="292400"/>
                  </a:lnTo>
                  <a:lnTo>
                    <a:pt x="2079677" y="292400"/>
                  </a:lnTo>
                  <a:cubicBezTo>
                    <a:pt x="2182926" y="292400"/>
                    <a:pt x="2266626" y="376100"/>
                    <a:pt x="2266626" y="479349"/>
                  </a:cubicBezTo>
                  <a:lnTo>
                    <a:pt x="2266626" y="1974944"/>
                  </a:lnTo>
                  <a:cubicBezTo>
                    <a:pt x="2266626" y="2078193"/>
                    <a:pt x="2182926" y="2161893"/>
                    <a:pt x="2079677" y="2161893"/>
                  </a:cubicBezTo>
                  <a:lnTo>
                    <a:pt x="186949" y="2161893"/>
                  </a:lnTo>
                  <a:cubicBezTo>
                    <a:pt x="83700" y="2161893"/>
                    <a:pt x="0" y="2078193"/>
                    <a:pt x="0" y="1974944"/>
                  </a:cubicBezTo>
                  <a:lnTo>
                    <a:pt x="0" y="479349"/>
                  </a:lnTo>
                  <a:cubicBezTo>
                    <a:pt x="0" y="376100"/>
                    <a:pt x="83700" y="292400"/>
                    <a:pt x="186949" y="292400"/>
                  </a:cubicBezTo>
                  <a:lnTo>
                    <a:pt x="1632483" y="292400"/>
                  </a:lnTo>
                  <a:lnTo>
                    <a:pt x="1632483" y="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2E3740"/>
              </a:solidFill>
              <a:bevel/>
            </a:ln>
          </p:spPr>
          <p:txBody>
            <a:bodyPr lIns="115412" tIns="115412" rIns="115412" bIns="516018"/>
            <a:lstStyle/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8" name="任意多边形 10"/>
            <p:cNvSpPr>
              <a:spLocks noChangeArrowheads="1"/>
            </p:cNvSpPr>
            <p:nvPr/>
          </p:nvSpPr>
          <p:spPr bwMode="auto">
            <a:xfrm>
              <a:off x="8145463" y="3962400"/>
              <a:ext cx="2014537" cy="801688"/>
            </a:xfrm>
            <a:custGeom>
              <a:avLst/>
              <a:gdLst>
                <a:gd name="T0" fmla="*/ 0 w 2014779"/>
                <a:gd name="T1" fmla="*/ 80313 h 801211"/>
                <a:gd name="T2" fmla="*/ 80081 w 2014779"/>
                <a:gd name="T3" fmla="*/ 0 h 801211"/>
                <a:gd name="T4" fmla="*/ 1933730 w 2014779"/>
                <a:gd name="T5" fmla="*/ 0 h 801211"/>
                <a:gd name="T6" fmla="*/ 2013811 w 2014779"/>
                <a:gd name="T7" fmla="*/ 80313 h 801211"/>
                <a:gd name="T8" fmla="*/ 2013811 w 2014779"/>
                <a:gd name="T9" fmla="*/ 722809 h 801211"/>
                <a:gd name="T10" fmla="*/ 1933730 w 2014779"/>
                <a:gd name="T11" fmla="*/ 803121 h 801211"/>
                <a:gd name="T12" fmla="*/ 80081 w 2014779"/>
                <a:gd name="T13" fmla="*/ 803121 h 801211"/>
                <a:gd name="T14" fmla="*/ 0 w 2014779"/>
                <a:gd name="T15" fmla="*/ 722809 h 801211"/>
                <a:gd name="T16" fmla="*/ 0 w 2014779"/>
                <a:gd name="T17" fmla="*/ 80313 h 801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14779"/>
                <a:gd name="T28" fmla="*/ 0 h 801211"/>
                <a:gd name="T29" fmla="*/ 2014779 w 2014779"/>
                <a:gd name="T30" fmla="*/ 801211 h 8012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  <a:solidFill>
              <a:srgbClr val="2E3740"/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105382" tIns="78077" rIns="105382" bIns="78077"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9" name="矩形 19"/>
            <p:cNvSpPr>
              <a:spLocks noChangeArrowheads="1"/>
            </p:cNvSpPr>
            <p:nvPr/>
          </p:nvSpPr>
          <p:spPr bwMode="auto">
            <a:xfrm>
              <a:off x="2631679" y="3995528"/>
              <a:ext cx="1855787" cy="74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  <p:sp>
          <p:nvSpPr>
            <p:cNvPr id="70" name="矩形 20"/>
            <p:cNvSpPr>
              <a:spLocks noChangeArrowheads="1"/>
            </p:cNvSpPr>
            <p:nvPr/>
          </p:nvSpPr>
          <p:spPr bwMode="auto">
            <a:xfrm>
              <a:off x="5418931" y="2133696"/>
              <a:ext cx="1857375" cy="74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  <p:sp>
          <p:nvSpPr>
            <p:cNvPr id="71" name="矩形 21"/>
            <p:cNvSpPr>
              <a:spLocks noChangeArrowheads="1"/>
            </p:cNvSpPr>
            <p:nvPr/>
          </p:nvSpPr>
          <p:spPr bwMode="auto">
            <a:xfrm>
              <a:off x="8224043" y="3995528"/>
              <a:ext cx="1857375" cy="74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  <p:sp>
          <p:nvSpPr>
            <p:cNvPr id="72" name="矩形 22"/>
            <p:cNvSpPr>
              <a:spLocks noChangeArrowheads="1"/>
            </p:cNvSpPr>
            <p:nvPr/>
          </p:nvSpPr>
          <p:spPr bwMode="auto">
            <a:xfrm>
              <a:off x="2440359" y="1747540"/>
              <a:ext cx="1191352" cy="51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21B2C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2000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73" name="矩形 23"/>
            <p:cNvSpPr>
              <a:spLocks noChangeArrowheads="1"/>
            </p:cNvSpPr>
            <p:nvPr/>
          </p:nvSpPr>
          <p:spPr bwMode="auto">
            <a:xfrm>
              <a:off x="5942420" y="4762500"/>
              <a:ext cx="1095172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ED4989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dirty="0">
                <a:solidFill>
                  <a:srgbClr val="ED4989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74" name="矩形 24"/>
            <p:cNvSpPr>
              <a:spLocks noChangeArrowheads="1"/>
            </p:cNvSpPr>
            <p:nvPr/>
          </p:nvSpPr>
          <p:spPr bwMode="auto">
            <a:xfrm>
              <a:off x="8897560" y="1741039"/>
              <a:ext cx="1095172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grpSp>
          <p:nvGrpSpPr>
            <p:cNvPr id="75" name="Group 24"/>
            <p:cNvGrpSpPr/>
            <p:nvPr/>
          </p:nvGrpSpPr>
          <p:grpSpPr bwMode="auto">
            <a:xfrm>
              <a:off x="8437563" y="2978150"/>
              <a:ext cx="790575" cy="890588"/>
              <a:chOff x="0" y="0"/>
              <a:chExt cx="652463" cy="735013"/>
            </a:xfrm>
          </p:grpSpPr>
          <p:sp>
            <p:nvSpPr>
              <p:cNvPr id="76" name="Freeform 517"/>
              <p:cNvSpPr>
                <a:spLocks noChangeArrowheads="1"/>
              </p:cNvSpPr>
              <p:nvPr/>
            </p:nvSpPr>
            <p:spPr bwMode="auto">
              <a:xfrm>
                <a:off x="123825" y="473075"/>
                <a:ext cx="322263" cy="17463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5" y="5"/>
                      <a:pt x="86" y="4"/>
                      <a:pt x="86" y="3"/>
                    </a:cubicBezTo>
                    <a:cubicBezTo>
                      <a:pt x="86" y="1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7" name="Freeform 518"/>
              <p:cNvSpPr>
                <a:spLocks noChangeArrowheads="1"/>
              </p:cNvSpPr>
              <p:nvPr/>
            </p:nvSpPr>
            <p:spPr bwMode="auto">
              <a:xfrm>
                <a:off x="123825" y="371475"/>
                <a:ext cx="322263" cy="19050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5" y="5"/>
                      <a:pt x="86" y="4"/>
                      <a:pt x="86" y="2"/>
                    </a:cubicBezTo>
                    <a:cubicBezTo>
                      <a:pt x="86" y="1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8" name="Freeform 519"/>
              <p:cNvSpPr>
                <a:spLocks noChangeArrowheads="1"/>
              </p:cNvSpPr>
              <p:nvPr/>
            </p:nvSpPr>
            <p:spPr bwMode="auto">
              <a:xfrm>
                <a:off x="123825" y="266700"/>
                <a:ext cx="322263" cy="22225"/>
              </a:xfrm>
              <a:custGeom>
                <a:avLst/>
                <a:gdLst>
                  <a:gd name="T0" fmla="*/ 2147483647 w 86"/>
                  <a:gd name="T1" fmla="*/ 0 h 6"/>
                  <a:gd name="T2" fmla="*/ 2147483647 w 86"/>
                  <a:gd name="T3" fmla="*/ 0 h 6"/>
                  <a:gd name="T4" fmla="*/ 0 w 86"/>
                  <a:gd name="T5" fmla="*/ 2147483647 h 6"/>
                  <a:gd name="T6" fmla="*/ 2147483647 w 86"/>
                  <a:gd name="T7" fmla="*/ 2147483647 h 6"/>
                  <a:gd name="T8" fmla="*/ 2147483647 w 86"/>
                  <a:gd name="T9" fmla="*/ 2147483647 h 6"/>
                  <a:gd name="T10" fmla="*/ 2147483647 w 86"/>
                  <a:gd name="T11" fmla="*/ 2147483647 h 6"/>
                  <a:gd name="T12" fmla="*/ 2147483647 w 86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6"/>
                  <a:gd name="T23" fmla="*/ 86 w 86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6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5" y="6"/>
                      <a:pt x="86" y="5"/>
                      <a:pt x="86" y="3"/>
                    </a:cubicBezTo>
                    <a:cubicBezTo>
                      <a:pt x="86" y="2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9" name="Freeform 520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652463" cy="735013"/>
              </a:xfrm>
              <a:custGeom>
                <a:avLst/>
                <a:gdLst>
                  <a:gd name="T0" fmla="*/ 2147483647 w 174"/>
                  <a:gd name="T1" fmla="*/ 2147483647 h 196"/>
                  <a:gd name="T2" fmla="*/ 2147483647 w 174"/>
                  <a:gd name="T3" fmla="*/ 0 h 196"/>
                  <a:gd name="T4" fmla="*/ 2147483647 w 174"/>
                  <a:gd name="T5" fmla="*/ 0 h 196"/>
                  <a:gd name="T6" fmla="*/ 2147483647 w 174"/>
                  <a:gd name="T7" fmla="*/ 0 h 196"/>
                  <a:gd name="T8" fmla="*/ 2147483647 w 174"/>
                  <a:gd name="T9" fmla="*/ 0 h 196"/>
                  <a:gd name="T10" fmla="*/ 0 w 174"/>
                  <a:gd name="T11" fmla="*/ 2147483647 h 196"/>
                  <a:gd name="T12" fmla="*/ 0 w 174"/>
                  <a:gd name="T13" fmla="*/ 2147483647 h 196"/>
                  <a:gd name="T14" fmla="*/ 2147483647 w 174"/>
                  <a:gd name="T15" fmla="*/ 2147483647 h 196"/>
                  <a:gd name="T16" fmla="*/ 2147483647 w 174"/>
                  <a:gd name="T17" fmla="*/ 2147483647 h 196"/>
                  <a:gd name="T18" fmla="*/ 2147483647 w 174"/>
                  <a:gd name="T19" fmla="*/ 2147483647 h 196"/>
                  <a:gd name="T20" fmla="*/ 2147483647 w 174"/>
                  <a:gd name="T21" fmla="*/ 2147483647 h 196"/>
                  <a:gd name="T22" fmla="*/ 2147483647 w 174"/>
                  <a:gd name="T23" fmla="*/ 2147483647 h 196"/>
                  <a:gd name="T24" fmla="*/ 2147483647 w 174"/>
                  <a:gd name="T25" fmla="*/ 2147483647 h 196"/>
                  <a:gd name="T26" fmla="*/ 2147483647 w 174"/>
                  <a:gd name="T27" fmla="*/ 2147483647 h 196"/>
                  <a:gd name="T28" fmla="*/ 2147483647 w 174"/>
                  <a:gd name="T29" fmla="*/ 2147483647 h 196"/>
                  <a:gd name="T30" fmla="*/ 2147483647 w 174"/>
                  <a:gd name="T31" fmla="*/ 2147483647 h 196"/>
                  <a:gd name="T32" fmla="*/ 2147483647 w 174"/>
                  <a:gd name="T33" fmla="*/ 2147483647 h 196"/>
                  <a:gd name="T34" fmla="*/ 2147483647 w 174"/>
                  <a:gd name="T35" fmla="*/ 2147483647 h 196"/>
                  <a:gd name="T36" fmla="*/ 2147483647 w 174"/>
                  <a:gd name="T37" fmla="*/ 2147483647 h 196"/>
                  <a:gd name="T38" fmla="*/ 2147483647 w 174"/>
                  <a:gd name="T39" fmla="*/ 2147483647 h 196"/>
                  <a:gd name="T40" fmla="*/ 2147483647 w 174"/>
                  <a:gd name="T41" fmla="*/ 2147483647 h 196"/>
                  <a:gd name="T42" fmla="*/ 2147483647 w 174"/>
                  <a:gd name="T43" fmla="*/ 2147483647 h 196"/>
                  <a:gd name="T44" fmla="*/ 2147483647 w 174"/>
                  <a:gd name="T45" fmla="*/ 2147483647 h 196"/>
                  <a:gd name="T46" fmla="*/ 2147483647 w 174"/>
                  <a:gd name="T47" fmla="*/ 2147483647 h 196"/>
                  <a:gd name="T48" fmla="*/ 2147483647 w 174"/>
                  <a:gd name="T49" fmla="*/ 2147483647 h 196"/>
                  <a:gd name="T50" fmla="*/ 2147483647 w 174"/>
                  <a:gd name="T51" fmla="*/ 2147483647 h 196"/>
                  <a:gd name="T52" fmla="*/ 2147483647 w 174"/>
                  <a:gd name="T53" fmla="*/ 2147483647 h 196"/>
                  <a:gd name="T54" fmla="*/ 2147483647 w 174"/>
                  <a:gd name="T55" fmla="*/ 2147483647 h 196"/>
                  <a:gd name="T56" fmla="*/ 2147483647 w 174"/>
                  <a:gd name="T57" fmla="*/ 2147483647 h 196"/>
                  <a:gd name="T58" fmla="*/ 2147483647 w 174"/>
                  <a:gd name="T59" fmla="*/ 2147483647 h 196"/>
                  <a:gd name="T60" fmla="*/ 2147483647 w 174"/>
                  <a:gd name="T61" fmla="*/ 2147483647 h 196"/>
                  <a:gd name="T62" fmla="*/ 2147483647 w 174"/>
                  <a:gd name="T63" fmla="*/ 2147483647 h 196"/>
                  <a:gd name="T64" fmla="*/ 2147483647 w 174"/>
                  <a:gd name="T65" fmla="*/ 2147483647 h 196"/>
                  <a:gd name="T66" fmla="*/ 2147483647 w 174"/>
                  <a:gd name="T67" fmla="*/ 2147483647 h 196"/>
                  <a:gd name="T68" fmla="*/ 2147483647 w 174"/>
                  <a:gd name="T69" fmla="*/ 2147483647 h 196"/>
                  <a:gd name="T70" fmla="*/ 2147483647 w 174"/>
                  <a:gd name="T71" fmla="*/ 2147483647 h 196"/>
                  <a:gd name="T72" fmla="*/ 2147483647 w 174"/>
                  <a:gd name="T73" fmla="*/ 2147483647 h 196"/>
                  <a:gd name="T74" fmla="*/ 2147483647 w 174"/>
                  <a:gd name="T75" fmla="*/ 2147483647 h 196"/>
                  <a:gd name="T76" fmla="*/ 2147483647 w 174"/>
                  <a:gd name="T77" fmla="*/ 2147483647 h 196"/>
                  <a:gd name="T78" fmla="*/ 2147483647 w 174"/>
                  <a:gd name="T79" fmla="*/ 2147483647 h 196"/>
                  <a:gd name="T80" fmla="*/ 2147483647 w 174"/>
                  <a:gd name="T81" fmla="*/ 2147483647 h 196"/>
                  <a:gd name="T82" fmla="*/ 2147483647 w 174"/>
                  <a:gd name="T83" fmla="*/ 2147483647 h 196"/>
                  <a:gd name="T84" fmla="*/ 2147483647 w 174"/>
                  <a:gd name="T85" fmla="*/ 2147483647 h 196"/>
                  <a:gd name="T86" fmla="*/ 2147483647 w 174"/>
                  <a:gd name="T87" fmla="*/ 2147483647 h 196"/>
                  <a:gd name="T88" fmla="*/ 2147483647 w 174"/>
                  <a:gd name="T89" fmla="*/ 2147483647 h 196"/>
                  <a:gd name="T90" fmla="*/ 2147483647 w 174"/>
                  <a:gd name="T91" fmla="*/ 2147483647 h 196"/>
                  <a:gd name="T92" fmla="*/ 2147483647 w 174"/>
                  <a:gd name="T93" fmla="*/ 2147483647 h 196"/>
                  <a:gd name="T94" fmla="*/ 2147483647 w 174"/>
                  <a:gd name="T95" fmla="*/ 2147483647 h 1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74"/>
                  <a:gd name="T145" fmla="*/ 0 h 196"/>
                  <a:gd name="T146" fmla="*/ 174 w 174"/>
                  <a:gd name="T147" fmla="*/ 196 h 1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74" h="196">
                    <a:moveTo>
                      <a:pt x="174" y="25"/>
                    </a:moveTo>
                    <a:cubicBezTo>
                      <a:pt x="174" y="11"/>
                      <a:pt x="163" y="0"/>
                      <a:pt x="149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71"/>
                      <a:pt x="1" y="172"/>
                      <a:pt x="2" y="174"/>
                    </a:cubicBezTo>
                    <a:cubicBezTo>
                      <a:pt x="22" y="193"/>
                      <a:pt x="22" y="193"/>
                      <a:pt x="22" y="193"/>
                    </a:cubicBezTo>
                    <a:cubicBezTo>
                      <a:pt x="25" y="196"/>
                      <a:pt x="29" y="196"/>
                      <a:pt x="31" y="193"/>
                    </a:cubicBezTo>
                    <a:cubicBezTo>
                      <a:pt x="52" y="173"/>
                      <a:pt x="52" y="173"/>
                      <a:pt x="52" y="173"/>
                    </a:cubicBezTo>
                    <a:cubicBezTo>
                      <a:pt x="73" y="194"/>
                      <a:pt x="73" y="194"/>
                      <a:pt x="73" y="194"/>
                    </a:cubicBezTo>
                    <a:cubicBezTo>
                      <a:pt x="76" y="196"/>
                      <a:pt x="80" y="196"/>
                      <a:pt x="82" y="194"/>
                    </a:cubicBezTo>
                    <a:cubicBezTo>
                      <a:pt x="104" y="173"/>
                      <a:pt x="104" y="173"/>
                      <a:pt x="104" y="173"/>
                    </a:cubicBezTo>
                    <a:cubicBezTo>
                      <a:pt x="125" y="194"/>
                      <a:pt x="125" y="194"/>
                      <a:pt x="125" y="194"/>
                    </a:cubicBezTo>
                    <a:cubicBezTo>
                      <a:pt x="126" y="195"/>
                      <a:pt x="128" y="196"/>
                      <a:pt x="130" y="196"/>
                    </a:cubicBezTo>
                    <a:cubicBezTo>
                      <a:pt x="131" y="196"/>
                      <a:pt x="133" y="195"/>
                      <a:pt x="134" y="194"/>
                    </a:cubicBezTo>
                    <a:cubicBezTo>
                      <a:pt x="153" y="175"/>
                      <a:pt x="153" y="175"/>
                      <a:pt x="153" y="175"/>
                    </a:cubicBezTo>
                    <a:cubicBezTo>
                      <a:pt x="155" y="174"/>
                      <a:pt x="155" y="172"/>
                      <a:pt x="155" y="170"/>
                    </a:cubicBezTo>
                    <a:cubicBezTo>
                      <a:pt x="155" y="49"/>
                      <a:pt x="155" y="49"/>
                      <a:pt x="155" y="49"/>
                    </a:cubicBezTo>
                    <a:cubicBezTo>
                      <a:pt x="166" y="46"/>
                      <a:pt x="174" y="36"/>
                      <a:pt x="174" y="25"/>
                    </a:cubicBezTo>
                    <a:close/>
                    <a:moveTo>
                      <a:pt x="130" y="180"/>
                    </a:moveTo>
                    <a:cubicBezTo>
                      <a:pt x="108" y="159"/>
                      <a:pt x="108" y="159"/>
                      <a:pt x="108" y="159"/>
                    </a:cubicBezTo>
                    <a:cubicBezTo>
                      <a:pt x="106" y="157"/>
                      <a:pt x="102" y="157"/>
                      <a:pt x="99" y="159"/>
                    </a:cubicBezTo>
                    <a:cubicBezTo>
                      <a:pt x="78" y="180"/>
                      <a:pt x="78" y="180"/>
                      <a:pt x="78" y="180"/>
                    </a:cubicBezTo>
                    <a:cubicBezTo>
                      <a:pt x="57" y="159"/>
                      <a:pt x="57" y="159"/>
                      <a:pt x="57" y="159"/>
                    </a:cubicBezTo>
                    <a:cubicBezTo>
                      <a:pt x="54" y="157"/>
                      <a:pt x="50" y="157"/>
                      <a:pt x="47" y="159"/>
                    </a:cubicBezTo>
                    <a:cubicBezTo>
                      <a:pt x="27" y="179"/>
                      <a:pt x="27" y="179"/>
                      <a:pt x="27" y="179"/>
                    </a:cubicBezTo>
                    <a:cubicBezTo>
                      <a:pt x="13" y="166"/>
                      <a:pt x="13" y="166"/>
                      <a:pt x="13" y="166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19"/>
                      <a:pt x="18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32" y="14"/>
                      <a:pt x="37" y="19"/>
                      <a:pt x="37" y="25"/>
                    </a:cubicBezTo>
                    <a:cubicBezTo>
                      <a:pt x="37" y="31"/>
                      <a:pt x="32" y="36"/>
                      <a:pt x="25" y="36"/>
                    </a:cubicBezTo>
                    <a:cubicBezTo>
                      <a:pt x="21" y="36"/>
                      <a:pt x="18" y="39"/>
                      <a:pt x="18" y="43"/>
                    </a:cubicBezTo>
                    <a:cubicBezTo>
                      <a:pt x="18" y="47"/>
                      <a:pt x="21" y="50"/>
                      <a:pt x="25" y="50"/>
                    </a:cubicBezTo>
                    <a:cubicBezTo>
                      <a:pt x="142" y="50"/>
                      <a:pt x="142" y="50"/>
                      <a:pt x="142" y="50"/>
                    </a:cubicBezTo>
                    <a:cubicBezTo>
                      <a:pt x="142" y="168"/>
                      <a:pt x="142" y="168"/>
                      <a:pt x="142" y="168"/>
                    </a:cubicBezTo>
                    <a:lnTo>
                      <a:pt x="130" y="180"/>
                    </a:lnTo>
                    <a:close/>
                    <a:moveTo>
                      <a:pt x="149" y="36"/>
                    </a:moveTo>
                    <a:cubicBezTo>
                      <a:pt x="47" y="36"/>
                      <a:pt x="47" y="36"/>
                      <a:pt x="47" y="36"/>
                    </a:cubicBezTo>
                    <a:cubicBezTo>
                      <a:pt x="49" y="33"/>
                      <a:pt x="50" y="29"/>
                      <a:pt x="50" y="25"/>
                    </a:cubicBezTo>
                    <a:cubicBezTo>
                      <a:pt x="50" y="21"/>
                      <a:pt x="49" y="17"/>
                      <a:pt x="47" y="14"/>
                    </a:cubicBezTo>
                    <a:cubicBezTo>
                      <a:pt x="149" y="14"/>
                      <a:pt x="149" y="14"/>
                      <a:pt x="149" y="14"/>
                    </a:cubicBezTo>
                    <a:cubicBezTo>
                      <a:pt x="155" y="14"/>
                      <a:pt x="161" y="19"/>
                      <a:pt x="161" y="25"/>
                    </a:cubicBezTo>
                    <a:cubicBezTo>
                      <a:pt x="161" y="31"/>
                      <a:pt x="155" y="36"/>
                      <a:pt x="149" y="36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80" name="Group 29"/>
            <p:cNvGrpSpPr/>
            <p:nvPr/>
          </p:nvGrpSpPr>
          <p:grpSpPr bwMode="auto">
            <a:xfrm>
              <a:off x="5645150" y="2978150"/>
              <a:ext cx="703263" cy="890588"/>
              <a:chOff x="0" y="0"/>
              <a:chExt cx="581025" cy="735013"/>
            </a:xfrm>
          </p:grpSpPr>
          <p:sp>
            <p:nvSpPr>
              <p:cNvPr id="81" name="Freeform 572"/>
              <p:cNvSpPr>
                <a:spLocks noChangeArrowheads="1"/>
              </p:cNvSpPr>
              <p:nvPr/>
            </p:nvSpPr>
            <p:spPr bwMode="auto">
              <a:xfrm>
                <a:off x="123825" y="473075"/>
                <a:ext cx="322263" cy="17463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5" y="5"/>
                      <a:pt x="86" y="4"/>
                      <a:pt x="86" y="3"/>
                    </a:cubicBezTo>
                    <a:cubicBezTo>
                      <a:pt x="86" y="1"/>
                      <a:pt x="85" y="0"/>
                      <a:pt x="83" y="0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2" name="Freeform 573"/>
              <p:cNvSpPr>
                <a:spLocks noChangeArrowheads="1"/>
              </p:cNvSpPr>
              <p:nvPr/>
            </p:nvSpPr>
            <p:spPr bwMode="auto">
              <a:xfrm>
                <a:off x="123825" y="390525"/>
                <a:ext cx="322263" cy="17463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5" y="5"/>
                      <a:pt x="86" y="4"/>
                      <a:pt x="86" y="3"/>
                    </a:cubicBezTo>
                    <a:cubicBezTo>
                      <a:pt x="86" y="1"/>
                      <a:pt x="85" y="0"/>
                      <a:pt x="83" y="0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3" name="Freeform 574"/>
              <p:cNvSpPr>
                <a:spLocks noChangeArrowheads="1"/>
              </p:cNvSpPr>
              <p:nvPr/>
            </p:nvSpPr>
            <p:spPr bwMode="auto">
              <a:xfrm>
                <a:off x="123825" y="307975"/>
                <a:ext cx="322263" cy="17463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5" y="5"/>
                      <a:pt x="86" y="4"/>
                      <a:pt x="86" y="3"/>
                    </a:cubicBezTo>
                    <a:cubicBezTo>
                      <a:pt x="86" y="1"/>
                      <a:pt x="85" y="0"/>
                      <a:pt x="83" y="0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4" name="Freeform 575"/>
              <p:cNvSpPr>
                <a:spLocks noChangeArrowheads="1"/>
              </p:cNvSpPr>
              <p:nvPr/>
            </p:nvSpPr>
            <p:spPr bwMode="auto">
              <a:xfrm>
                <a:off x="123825" y="228600"/>
                <a:ext cx="157163" cy="19050"/>
              </a:xfrm>
              <a:custGeom>
                <a:avLst/>
                <a:gdLst>
                  <a:gd name="T0" fmla="*/ 2147483647 w 42"/>
                  <a:gd name="T1" fmla="*/ 2147483647 h 5"/>
                  <a:gd name="T2" fmla="*/ 2147483647 w 42"/>
                  <a:gd name="T3" fmla="*/ 2147483647 h 5"/>
                  <a:gd name="T4" fmla="*/ 2147483647 w 42"/>
                  <a:gd name="T5" fmla="*/ 2147483647 h 5"/>
                  <a:gd name="T6" fmla="*/ 2147483647 w 42"/>
                  <a:gd name="T7" fmla="*/ 0 h 5"/>
                  <a:gd name="T8" fmla="*/ 2147483647 w 42"/>
                  <a:gd name="T9" fmla="*/ 0 h 5"/>
                  <a:gd name="T10" fmla="*/ 0 w 42"/>
                  <a:gd name="T11" fmla="*/ 2147483647 h 5"/>
                  <a:gd name="T12" fmla="*/ 2147483647 w 42"/>
                  <a:gd name="T13" fmla="*/ 2147483647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5"/>
                  <a:gd name="T23" fmla="*/ 42 w 42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5">
                    <a:moveTo>
                      <a:pt x="2" y="5"/>
                    </a:moveTo>
                    <a:cubicBezTo>
                      <a:pt x="39" y="5"/>
                      <a:pt x="39" y="5"/>
                      <a:pt x="39" y="5"/>
                    </a:cubicBezTo>
                    <a:cubicBezTo>
                      <a:pt x="41" y="5"/>
                      <a:pt x="42" y="4"/>
                      <a:pt x="42" y="2"/>
                    </a:cubicBezTo>
                    <a:cubicBezTo>
                      <a:pt x="42" y="1"/>
                      <a:pt x="41" y="0"/>
                      <a:pt x="3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5" name="Freeform 576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581025" cy="735013"/>
              </a:xfrm>
              <a:custGeom>
                <a:avLst/>
                <a:gdLst>
                  <a:gd name="T0" fmla="*/ 2147483647 w 155"/>
                  <a:gd name="T1" fmla="*/ 2147483647 h 196"/>
                  <a:gd name="T2" fmla="*/ 2147483647 w 155"/>
                  <a:gd name="T3" fmla="*/ 2147483647 h 196"/>
                  <a:gd name="T4" fmla="*/ 2147483647 w 155"/>
                  <a:gd name="T5" fmla="*/ 0 h 196"/>
                  <a:gd name="T6" fmla="*/ 2147483647 w 155"/>
                  <a:gd name="T7" fmla="*/ 0 h 196"/>
                  <a:gd name="T8" fmla="*/ 0 w 155"/>
                  <a:gd name="T9" fmla="*/ 2147483647 h 196"/>
                  <a:gd name="T10" fmla="*/ 0 w 155"/>
                  <a:gd name="T11" fmla="*/ 2147483647 h 196"/>
                  <a:gd name="T12" fmla="*/ 2147483647 w 155"/>
                  <a:gd name="T13" fmla="*/ 2147483647 h 196"/>
                  <a:gd name="T14" fmla="*/ 2147483647 w 155"/>
                  <a:gd name="T15" fmla="*/ 2147483647 h 196"/>
                  <a:gd name="T16" fmla="*/ 2147483647 w 155"/>
                  <a:gd name="T17" fmla="*/ 2147483647 h 196"/>
                  <a:gd name="T18" fmla="*/ 2147483647 w 155"/>
                  <a:gd name="T19" fmla="*/ 2147483647 h 196"/>
                  <a:gd name="T20" fmla="*/ 2147483647 w 155"/>
                  <a:gd name="T21" fmla="*/ 2147483647 h 196"/>
                  <a:gd name="T22" fmla="*/ 2147483647 w 155"/>
                  <a:gd name="T23" fmla="*/ 2147483647 h 196"/>
                  <a:gd name="T24" fmla="*/ 2147483647 w 155"/>
                  <a:gd name="T25" fmla="*/ 2147483647 h 196"/>
                  <a:gd name="T26" fmla="*/ 2147483647 w 155"/>
                  <a:gd name="T27" fmla="*/ 2147483647 h 196"/>
                  <a:gd name="T28" fmla="*/ 2147483647 w 155"/>
                  <a:gd name="T29" fmla="*/ 2147483647 h 196"/>
                  <a:gd name="T30" fmla="*/ 2147483647 w 155"/>
                  <a:gd name="T31" fmla="*/ 2147483647 h 196"/>
                  <a:gd name="T32" fmla="*/ 2147483647 w 155"/>
                  <a:gd name="T33" fmla="*/ 2147483647 h 196"/>
                  <a:gd name="T34" fmla="*/ 2147483647 w 155"/>
                  <a:gd name="T35" fmla="*/ 2147483647 h 196"/>
                  <a:gd name="T36" fmla="*/ 2147483647 w 155"/>
                  <a:gd name="T37" fmla="*/ 2147483647 h 196"/>
                  <a:gd name="T38" fmla="*/ 2147483647 w 155"/>
                  <a:gd name="T39" fmla="*/ 2147483647 h 196"/>
                  <a:gd name="T40" fmla="*/ 2147483647 w 155"/>
                  <a:gd name="T41" fmla="*/ 2147483647 h 196"/>
                  <a:gd name="T42" fmla="*/ 2147483647 w 155"/>
                  <a:gd name="T43" fmla="*/ 2147483647 h 196"/>
                  <a:gd name="T44" fmla="*/ 2147483647 w 155"/>
                  <a:gd name="T45" fmla="*/ 2147483647 h 196"/>
                  <a:gd name="T46" fmla="*/ 2147483647 w 155"/>
                  <a:gd name="T47" fmla="*/ 2147483647 h 196"/>
                  <a:gd name="T48" fmla="*/ 2147483647 w 155"/>
                  <a:gd name="T49" fmla="*/ 2147483647 h 196"/>
                  <a:gd name="T50" fmla="*/ 2147483647 w 155"/>
                  <a:gd name="T51" fmla="*/ 2147483647 h 196"/>
                  <a:gd name="T52" fmla="*/ 2147483647 w 155"/>
                  <a:gd name="T53" fmla="*/ 2147483647 h 196"/>
                  <a:gd name="T54" fmla="*/ 2147483647 w 155"/>
                  <a:gd name="T55" fmla="*/ 2147483647 h 196"/>
                  <a:gd name="T56" fmla="*/ 2147483647 w 155"/>
                  <a:gd name="T57" fmla="*/ 2147483647 h 196"/>
                  <a:gd name="T58" fmla="*/ 2147483647 w 155"/>
                  <a:gd name="T59" fmla="*/ 2147483647 h 196"/>
                  <a:gd name="T60" fmla="*/ 2147483647 w 155"/>
                  <a:gd name="T61" fmla="*/ 2147483647 h 196"/>
                  <a:gd name="T62" fmla="*/ 2147483647 w 155"/>
                  <a:gd name="T63" fmla="*/ 2147483647 h 196"/>
                  <a:gd name="T64" fmla="*/ 2147483647 w 155"/>
                  <a:gd name="T65" fmla="*/ 2147483647 h 196"/>
                  <a:gd name="T66" fmla="*/ 2147483647 w 155"/>
                  <a:gd name="T67" fmla="*/ 2147483647 h 196"/>
                  <a:gd name="T68" fmla="*/ 2147483647 w 155"/>
                  <a:gd name="T69" fmla="*/ 2147483647 h 196"/>
                  <a:gd name="T70" fmla="*/ 2147483647 w 155"/>
                  <a:gd name="T71" fmla="*/ 2147483647 h 19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55"/>
                  <a:gd name="T109" fmla="*/ 0 h 196"/>
                  <a:gd name="T110" fmla="*/ 155 w 155"/>
                  <a:gd name="T111" fmla="*/ 196 h 19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55" h="196">
                    <a:moveTo>
                      <a:pt x="153" y="31"/>
                    </a:moveTo>
                    <a:cubicBezTo>
                      <a:pt x="125" y="2"/>
                      <a:pt x="125" y="2"/>
                      <a:pt x="125" y="2"/>
                    </a:cubicBezTo>
                    <a:cubicBezTo>
                      <a:pt x="123" y="1"/>
                      <a:pt x="122" y="0"/>
                      <a:pt x="12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71"/>
                      <a:pt x="0" y="172"/>
                      <a:pt x="2" y="174"/>
                    </a:cubicBezTo>
                    <a:cubicBezTo>
                      <a:pt x="22" y="193"/>
                      <a:pt x="22" y="193"/>
                      <a:pt x="22" y="193"/>
                    </a:cubicBezTo>
                    <a:cubicBezTo>
                      <a:pt x="24" y="196"/>
                      <a:pt x="28" y="196"/>
                      <a:pt x="31" y="193"/>
                    </a:cubicBezTo>
                    <a:cubicBezTo>
                      <a:pt x="52" y="173"/>
                      <a:pt x="52" y="173"/>
                      <a:pt x="52" y="173"/>
                    </a:cubicBezTo>
                    <a:cubicBezTo>
                      <a:pt x="73" y="194"/>
                      <a:pt x="73" y="194"/>
                      <a:pt x="73" y="194"/>
                    </a:cubicBezTo>
                    <a:cubicBezTo>
                      <a:pt x="75" y="196"/>
                      <a:pt x="80" y="196"/>
                      <a:pt x="82" y="194"/>
                    </a:cubicBezTo>
                    <a:cubicBezTo>
                      <a:pt x="103" y="173"/>
                      <a:pt x="103" y="173"/>
                      <a:pt x="103" y="173"/>
                    </a:cubicBezTo>
                    <a:cubicBezTo>
                      <a:pt x="125" y="194"/>
                      <a:pt x="125" y="194"/>
                      <a:pt x="125" y="194"/>
                    </a:cubicBezTo>
                    <a:cubicBezTo>
                      <a:pt x="126" y="195"/>
                      <a:pt x="128" y="196"/>
                      <a:pt x="129" y="196"/>
                    </a:cubicBezTo>
                    <a:cubicBezTo>
                      <a:pt x="131" y="196"/>
                      <a:pt x="133" y="195"/>
                      <a:pt x="134" y="194"/>
                    </a:cubicBezTo>
                    <a:cubicBezTo>
                      <a:pt x="153" y="175"/>
                      <a:pt x="153" y="175"/>
                      <a:pt x="153" y="175"/>
                    </a:cubicBezTo>
                    <a:cubicBezTo>
                      <a:pt x="154" y="174"/>
                      <a:pt x="155" y="172"/>
                      <a:pt x="155" y="170"/>
                    </a:cubicBezTo>
                    <a:cubicBezTo>
                      <a:pt x="155" y="35"/>
                      <a:pt x="155" y="35"/>
                      <a:pt x="155" y="35"/>
                    </a:cubicBezTo>
                    <a:cubicBezTo>
                      <a:pt x="155" y="34"/>
                      <a:pt x="155" y="32"/>
                      <a:pt x="153" y="31"/>
                    </a:cubicBezTo>
                    <a:close/>
                    <a:moveTo>
                      <a:pt x="129" y="180"/>
                    </a:moveTo>
                    <a:cubicBezTo>
                      <a:pt x="108" y="159"/>
                      <a:pt x="108" y="159"/>
                      <a:pt x="108" y="159"/>
                    </a:cubicBezTo>
                    <a:cubicBezTo>
                      <a:pt x="105" y="157"/>
                      <a:pt x="101" y="157"/>
                      <a:pt x="99" y="159"/>
                    </a:cubicBezTo>
                    <a:cubicBezTo>
                      <a:pt x="77" y="180"/>
                      <a:pt x="77" y="180"/>
                      <a:pt x="77" y="180"/>
                    </a:cubicBezTo>
                    <a:cubicBezTo>
                      <a:pt x="56" y="159"/>
                      <a:pt x="56" y="159"/>
                      <a:pt x="56" y="159"/>
                    </a:cubicBezTo>
                    <a:cubicBezTo>
                      <a:pt x="55" y="158"/>
                      <a:pt x="53" y="157"/>
                      <a:pt x="52" y="157"/>
                    </a:cubicBezTo>
                    <a:cubicBezTo>
                      <a:pt x="50" y="157"/>
                      <a:pt x="48" y="158"/>
                      <a:pt x="47" y="159"/>
                    </a:cubicBezTo>
                    <a:cubicBezTo>
                      <a:pt x="26" y="179"/>
                      <a:pt x="26" y="179"/>
                      <a:pt x="26" y="179"/>
                    </a:cubicBezTo>
                    <a:cubicBezTo>
                      <a:pt x="13" y="166"/>
                      <a:pt x="13" y="166"/>
                      <a:pt x="13" y="166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16" y="35"/>
                      <a:pt x="116" y="35"/>
                      <a:pt x="116" y="35"/>
                    </a:cubicBezTo>
                    <a:cubicBezTo>
                      <a:pt x="116" y="38"/>
                      <a:pt x="118" y="39"/>
                      <a:pt x="120" y="39"/>
                    </a:cubicBezTo>
                    <a:cubicBezTo>
                      <a:pt x="142" y="39"/>
                      <a:pt x="142" y="39"/>
                      <a:pt x="142" y="39"/>
                    </a:cubicBezTo>
                    <a:cubicBezTo>
                      <a:pt x="142" y="168"/>
                      <a:pt x="142" y="168"/>
                      <a:pt x="142" y="168"/>
                    </a:cubicBezTo>
                    <a:lnTo>
                      <a:pt x="129" y="180"/>
                    </a:ln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86" name="Group 35"/>
            <p:cNvGrpSpPr/>
            <p:nvPr/>
          </p:nvGrpSpPr>
          <p:grpSpPr bwMode="auto">
            <a:xfrm>
              <a:off x="2867025" y="2976563"/>
              <a:ext cx="704850" cy="893762"/>
              <a:chOff x="0" y="0"/>
              <a:chExt cx="582613" cy="738188"/>
            </a:xfrm>
          </p:grpSpPr>
          <p:sp>
            <p:nvSpPr>
              <p:cNvPr id="87" name="Freeform 594"/>
              <p:cNvSpPr>
                <a:spLocks noChangeArrowheads="1"/>
              </p:cNvSpPr>
              <p:nvPr/>
            </p:nvSpPr>
            <p:spPr bwMode="auto">
              <a:xfrm>
                <a:off x="214313" y="195263"/>
                <a:ext cx="131763" cy="168275"/>
              </a:xfrm>
              <a:custGeom>
                <a:avLst/>
                <a:gdLst>
                  <a:gd name="T0" fmla="*/ 0 w 35"/>
                  <a:gd name="T1" fmla="*/ 2147483647 h 45"/>
                  <a:gd name="T2" fmla="*/ 2147483647 w 35"/>
                  <a:gd name="T3" fmla="*/ 2147483647 h 45"/>
                  <a:gd name="T4" fmla="*/ 2147483647 w 35"/>
                  <a:gd name="T5" fmla="*/ 2147483647 h 45"/>
                  <a:gd name="T6" fmla="*/ 2147483647 w 35"/>
                  <a:gd name="T7" fmla="*/ 2147483647 h 45"/>
                  <a:gd name="T8" fmla="*/ 2147483647 w 35"/>
                  <a:gd name="T9" fmla="*/ 2147483647 h 45"/>
                  <a:gd name="T10" fmla="*/ 2147483647 w 35"/>
                  <a:gd name="T11" fmla="*/ 2147483647 h 45"/>
                  <a:gd name="T12" fmla="*/ 2147483647 w 35"/>
                  <a:gd name="T13" fmla="*/ 2147483647 h 45"/>
                  <a:gd name="T14" fmla="*/ 2147483647 w 35"/>
                  <a:gd name="T15" fmla="*/ 2147483647 h 45"/>
                  <a:gd name="T16" fmla="*/ 2147483647 w 35"/>
                  <a:gd name="T17" fmla="*/ 2147483647 h 45"/>
                  <a:gd name="T18" fmla="*/ 2147483647 w 35"/>
                  <a:gd name="T19" fmla="*/ 0 h 45"/>
                  <a:gd name="T20" fmla="*/ 2147483647 w 35"/>
                  <a:gd name="T21" fmla="*/ 2147483647 h 45"/>
                  <a:gd name="T22" fmla="*/ 2147483647 w 35"/>
                  <a:gd name="T23" fmla="*/ 2147483647 h 45"/>
                  <a:gd name="T24" fmla="*/ 0 w 35"/>
                  <a:gd name="T25" fmla="*/ 2147483647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5"/>
                  <a:gd name="T40" fmla="*/ 0 h 45"/>
                  <a:gd name="T41" fmla="*/ 35 w 35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5" h="45">
                    <a:moveTo>
                      <a:pt x="0" y="26"/>
                    </a:moveTo>
                    <a:cubicBezTo>
                      <a:pt x="0" y="28"/>
                      <a:pt x="1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37"/>
                      <a:pt x="10" y="45"/>
                      <a:pt x="17" y="45"/>
                    </a:cubicBezTo>
                    <a:cubicBezTo>
                      <a:pt x="25" y="45"/>
                      <a:pt x="31" y="37"/>
                      <a:pt x="32" y="29"/>
                    </a:cubicBezTo>
                    <a:cubicBezTo>
                      <a:pt x="32" y="29"/>
                      <a:pt x="32" y="29"/>
                      <a:pt x="32" y="29"/>
                    </a:cubicBezTo>
                    <a:cubicBezTo>
                      <a:pt x="33" y="29"/>
                      <a:pt x="35" y="28"/>
                      <a:pt x="35" y="26"/>
                    </a:cubicBezTo>
                    <a:cubicBezTo>
                      <a:pt x="35" y="25"/>
                      <a:pt x="34" y="24"/>
                      <a:pt x="33" y="23"/>
                    </a:cubicBezTo>
                    <a:cubicBezTo>
                      <a:pt x="34" y="21"/>
                      <a:pt x="34" y="19"/>
                      <a:pt x="34" y="17"/>
                    </a:cubicBezTo>
                    <a:cubicBezTo>
                      <a:pt x="34" y="8"/>
                      <a:pt x="26" y="0"/>
                      <a:pt x="17" y="0"/>
                    </a:cubicBezTo>
                    <a:cubicBezTo>
                      <a:pt x="8" y="0"/>
                      <a:pt x="1" y="8"/>
                      <a:pt x="1" y="17"/>
                    </a:cubicBezTo>
                    <a:cubicBezTo>
                      <a:pt x="1" y="19"/>
                      <a:pt x="1" y="21"/>
                      <a:pt x="2" y="23"/>
                    </a:cubicBezTo>
                    <a:cubicBezTo>
                      <a:pt x="1" y="24"/>
                      <a:pt x="0" y="25"/>
                      <a:pt x="0" y="26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8" name="Freeform 595"/>
              <p:cNvSpPr>
                <a:spLocks noChangeArrowheads="1"/>
              </p:cNvSpPr>
              <p:nvPr/>
            </p:nvSpPr>
            <p:spPr bwMode="auto">
              <a:xfrm>
                <a:off x="139700" y="385763"/>
                <a:ext cx="277813" cy="82550"/>
              </a:xfrm>
              <a:custGeom>
                <a:avLst/>
                <a:gdLst>
                  <a:gd name="T0" fmla="*/ 2147483647 w 74"/>
                  <a:gd name="T1" fmla="*/ 2147483647 h 22"/>
                  <a:gd name="T2" fmla="*/ 2147483647 w 74"/>
                  <a:gd name="T3" fmla="*/ 2147483647 h 22"/>
                  <a:gd name="T4" fmla="*/ 2147483647 w 74"/>
                  <a:gd name="T5" fmla="*/ 2147483647 h 22"/>
                  <a:gd name="T6" fmla="*/ 2147483647 w 74"/>
                  <a:gd name="T7" fmla="*/ 2147483647 h 22"/>
                  <a:gd name="T8" fmla="*/ 2147483647 w 74"/>
                  <a:gd name="T9" fmla="*/ 2147483647 h 22"/>
                  <a:gd name="T10" fmla="*/ 2147483647 w 74"/>
                  <a:gd name="T11" fmla="*/ 0 h 22"/>
                  <a:gd name="T12" fmla="*/ 2147483647 w 74"/>
                  <a:gd name="T13" fmla="*/ 0 h 22"/>
                  <a:gd name="T14" fmla="*/ 2147483647 w 74"/>
                  <a:gd name="T15" fmla="*/ 0 h 22"/>
                  <a:gd name="T16" fmla="*/ 2147483647 w 74"/>
                  <a:gd name="T17" fmla="*/ 0 h 22"/>
                  <a:gd name="T18" fmla="*/ 2147483647 w 74"/>
                  <a:gd name="T19" fmla="*/ 2147483647 h 22"/>
                  <a:gd name="T20" fmla="*/ 2147483647 w 74"/>
                  <a:gd name="T21" fmla="*/ 0 h 22"/>
                  <a:gd name="T22" fmla="*/ 2147483647 w 74"/>
                  <a:gd name="T23" fmla="*/ 0 h 22"/>
                  <a:gd name="T24" fmla="*/ 2147483647 w 74"/>
                  <a:gd name="T25" fmla="*/ 0 h 22"/>
                  <a:gd name="T26" fmla="*/ 2147483647 w 74"/>
                  <a:gd name="T27" fmla="*/ 0 h 22"/>
                  <a:gd name="T28" fmla="*/ 2147483647 w 74"/>
                  <a:gd name="T29" fmla="*/ 2147483647 h 22"/>
                  <a:gd name="T30" fmla="*/ 0 w 74"/>
                  <a:gd name="T31" fmla="*/ 2147483647 h 22"/>
                  <a:gd name="T32" fmla="*/ 0 w 74"/>
                  <a:gd name="T33" fmla="*/ 2147483647 h 22"/>
                  <a:gd name="T34" fmla="*/ 2147483647 w 74"/>
                  <a:gd name="T35" fmla="*/ 2147483647 h 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4"/>
                  <a:gd name="T55" fmla="*/ 0 h 22"/>
                  <a:gd name="T56" fmla="*/ 74 w 74"/>
                  <a:gd name="T57" fmla="*/ 22 h 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4" h="22">
                    <a:moveTo>
                      <a:pt x="2" y="22"/>
                    </a:moveTo>
                    <a:cubicBezTo>
                      <a:pt x="73" y="22"/>
                      <a:pt x="73" y="22"/>
                      <a:pt x="73" y="22"/>
                    </a:cubicBezTo>
                    <a:cubicBezTo>
                      <a:pt x="73" y="22"/>
                      <a:pt x="74" y="21"/>
                      <a:pt x="74" y="21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4"/>
                      <a:pt x="74" y="14"/>
                    </a:cubicBezTo>
                    <a:cubicBezTo>
                      <a:pt x="67" y="7"/>
                      <a:pt x="59" y="3"/>
                      <a:pt x="50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7" y="0"/>
                    </a:cubicBezTo>
                    <a:cubicBezTo>
                      <a:pt x="45" y="2"/>
                      <a:pt x="41" y="3"/>
                      <a:pt x="37" y="3"/>
                    </a:cubicBezTo>
                    <a:cubicBezTo>
                      <a:pt x="34" y="3"/>
                      <a:pt x="30" y="2"/>
                      <a:pt x="27" y="0"/>
                    </a:cubicBezTo>
                    <a:cubicBezTo>
                      <a:pt x="27" y="0"/>
                      <a:pt x="27" y="0"/>
                      <a:pt x="2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0"/>
                      <a:pt x="25" y="0"/>
                    </a:cubicBezTo>
                    <a:cubicBezTo>
                      <a:pt x="16" y="2"/>
                      <a:pt x="8" y="7"/>
                      <a:pt x="1" y="14"/>
                    </a:cubicBezTo>
                    <a:cubicBezTo>
                      <a:pt x="1" y="14"/>
                      <a:pt x="0" y="15"/>
                      <a:pt x="0" y="1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1" y="22"/>
                      <a:pt x="2" y="22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9" name="Freeform 596"/>
              <p:cNvSpPr>
                <a:spLocks noChangeArrowheads="1"/>
              </p:cNvSpPr>
              <p:nvPr/>
            </p:nvSpPr>
            <p:spPr bwMode="auto">
              <a:xfrm>
                <a:off x="115888" y="542925"/>
                <a:ext cx="323850" cy="19050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5" y="5"/>
                      <a:pt x="86" y="4"/>
                      <a:pt x="86" y="2"/>
                    </a:cubicBezTo>
                    <a:cubicBezTo>
                      <a:pt x="86" y="1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90" name="Freeform 597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582613" cy="738188"/>
              </a:xfrm>
              <a:custGeom>
                <a:avLst/>
                <a:gdLst>
                  <a:gd name="T0" fmla="*/ 2147483647 w 155"/>
                  <a:gd name="T1" fmla="*/ 2147483647 h 197"/>
                  <a:gd name="T2" fmla="*/ 2147483647 w 155"/>
                  <a:gd name="T3" fmla="*/ 2147483647 h 197"/>
                  <a:gd name="T4" fmla="*/ 2147483647 w 155"/>
                  <a:gd name="T5" fmla="*/ 0 h 197"/>
                  <a:gd name="T6" fmla="*/ 2147483647 w 155"/>
                  <a:gd name="T7" fmla="*/ 0 h 197"/>
                  <a:gd name="T8" fmla="*/ 0 w 155"/>
                  <a:gd name="T9" fmla="*/ 2147483647 h 197"/>
                  <a:gd name="T10" fmla="*/ 0 w 155"/>
                  <a:gd name="T11" fmla="*/ 2147483647 h 197"/>
                  <a:gd name="T12" fmla="*/ 2147483647 w 155"/>
                  <a:gd name="T13" fmla="*/ 2147483647 h 197"/>
                  <a:gd name="T14" fmla="*/ 2147483647 w 155"/>
                  <a:gd name="T15" fmla="*/ 2147483647 h 197"/>
                  <a:gd name="T16" fmla="*/ 2147483647 w 155"/>
                  <a:gd name="T17" fmla="*/ 2147483647 h 197"/>
                  <a:gd name="T18" fmla="*/ 2147483647 w 155"/>
                  <a:gd name="T19" fmla="*/ 2147483647 h 197"/>
                  <a:gd name="T20" fmla="*/ 2147483647 w 155"/>
                  <a:gd name="T21" fmla="*/ 2147483647 h 197"/>
                  <a:gd name="T22" fmla="*/ 2147483647 w 155"/>
                  <a:gd name="T23" fmla="*/ 2147483647 h 197"/>
                  <a:gd name="T24" fmla="*/ 2147483647 w 155"/>
                  <a:gd name="T25" fmla="*/ 2147483647 h 197"/>
                  <a:gd name="T26" fmla="*/ 2147483647 w 155"/>
                  <a:gd name="T27" fmla="*/ 2147483647 h 197"/>
                  <a:gd name="T28" fmla="*/ 2147483647 w 155"/>
                  <a:gd name="T29" fmla="*/ 2147483647 h 197"/>
                  <a:gd name="T30" fmla="*/ 2147483647 w 155"/>
                  <a:gd name="T31" fmla="*/ 2147483647 h 197"/>
                  <a:gd name="T32" fmla="*/ 2147483647 w 155"/>
                  <a:gd name="T33" fmla="*/ 2147483647 h 197"/>
                  <a:gd name="T34" fmla="*/ 2147483647 w 155"/>
                  <a:gd name="T35" fmla="*/ 2147483647 h 197"/>
                  <a:gd name="T36" fmla="*/ 2147483647 w 155"/>
                  <a:gd name="T37" fmla="*/ 2147483647 h 19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5"/>
                  <a:gd name="T58" fmla="*/ 0 h 197"/>
                  <a:gd name="T59" fmla="*/ 155 w 155"/>
                  <a:gd name="T60" fmla="*/ 197 h 19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5" h="197">
                    <a:moveTo>
                      <a:pt x="153" y="31"/>
                    </a:moveTo>
                    <a:cubicBezTo>
                      <a:pt x="124" y="2"/>
                      <a:pt x="124" y="2"/>
                      <a:pt x="124" y="2"/>
                    </a:cubicBezTo>
                    <a:cubicBezTo>
                      <a:pt x="123" y="1"/>
                      <a:pt x="121" y="0"/>
                      <a:pt x="12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4"/>
                      <a:pt x="3" y="197"/>
                      <a:pt x="6" y="197"/>
                    </a:cubicBezTo>
                    <a:cubicBezTo>
                      <a:pt x="148" y="197"/>
                      <a:pt x="148" y="197"/>
                      <a:pt x="148" y="197"/>
                    </a:cubicBezTo>
                    <a:cubicBezTo>
                      <a:pt x="152" y="197"/>
                      <a:pt x="155" y="194"/>
                      <a:pt x="155" y="190"/>
                    </a:cubicBezTo>
                    <a:cubicBezTo>
                      <a:pt x="155" y="35"/>
                      <a:pt x="155" y="35"/>
                      <a:pt x="155" y="35"/>
                    </a:cubicBezTo>
                    <a:cubicBezTo>
                      <a:pt x="155" y="34"/>
                      <a:pt x="154" y="32"/>
                      <a:pt x="153" y="31"/>
                    </a:cubicBezTo>
                    <a:close/>
                    <a:moveTo>
                      <a:pt x="13" y="183"/>
                    </a:moveTo>
                    <a:cubicBezTo>
                      <a:pt x="13" y="14"/>
                      <a:pt x="13" y="14"/>
                      <a:pt x="13" y="14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16" y="35"/>
                      <a:pt x="116" y="35"/>
                      <a:pt x="116" y="35"/>
                    </a:cubicBezTo>
                    <a:cubicBezTo>
                      <a:pt x="116" y="38"/>
                      <a:pt x="118" y="39"/>
                      <a:pt x="120" y="39"/>
                    </a:cubicBezTo>
                    <a:cubicBezTo>
                      <a:pt x="142" y="39"/>
                      <a:pt x="142" y="39"/>
                      <a:pt x="142" y="39"/>
                    </a:cubicBezTo>
                    <a:cubicBezTo>
                      <a:pt x="142" y="183"/>
                      <a:pt x="142" y="183"/>
                      <a:pt x="142" y="183"/>
                    </a:cubicBezTo>
                    <a:lnTo>
                      <a:pt x="13" y="183"/>
                    </a:ln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76917" y="1356523"/>
            <a:ext cx="3572219" cy="4136913"/>
            <a:chOff x="276917" y="1356523"/>
            <a:chExt cx="3572219" cy="4136913"/>
          </a:xfrm>
        </p:grpSpPr>
        <p:pic>
          <p:nvPicPr>
            <p:cNvPr id="40" name="图表 1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917" y="1356523"/>
              <a:ext cx="3572219" cy="224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任意多边形 17"/>
            <p:cNvSpPr>
              <a:spLocks noChangeArrowheads="1"/>
            </p:cNvSpPr>
            <p:nvPr/>
          </p:nvSpPr>
          <p:spPr bwMode="auto">
            <a:xfrm>
              <a:off x="953193" y="3817148"/>
              <a:ext cx="1997075" cy="582613"/>
            </a:xfrm>
            <a:custGeom>
              <a:avLst/>
              <a:gdLst>
                <a:gd name="T0" fmla="*/ 0 w 1997528"/>
                <a:gd name="T1" fmla="*/ 0 h 582125"/>
                <a:gd name="T2" fmla="*/ 1995716 w 1997528"/>
                <a:gd name="T3" fmla="*/ 0 h 582125"/>
                <a:gd name="T4" fmla="*/ 1995716 w 1997528"/>
                <a:gd name="T5" fmla="*/ 380436 h 582125"/>
                <a:gd name="T6" fmla="*/ 1894206 w 1997528"/>
                <a:gd name="T7" fmla="*/ 380436 h 582125"/>
                <a:gd name="T8" fmla="*/ 1894206 w 1997528"/>
                <a:gd name="T9" fmla="*/ 584079 h 582125"/>
                <a:gd name="T10" fmla="*/ 1691428 w 1997528"/>
                <a:gd name="T11" fmla="*/ 380436 h 582125"/>
                <a:gd name="T12" fmla="*/ 0 w 1997528"/>
                <a:gd name="T13" fmla="*/ 380436 h 582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7528"/>
                <a:gd name="T22" fmla="*/ 0 h 582125"/>
                <a:gd name="T23" fmla="*/ 1997528 w 1997528"/>
                <a:gd name="T24" fmla="*/ 582125 h 582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7528" h="582125">
                  <a:moveTo>
                    <a:pt x="0" y="0"/>
                  </a:moveTo>
                  <a:lnTo>
                    <a:pt x="1997528" y="0"/>
                  </a:lnTo>
                  <a:lnTo>
                    <a:pt x="1997528" y="379163"/>
                  </a:lnTo>
                  <a:lnTo>
                    <a:pt x="1895926" y="379163"/>
                  </a:lnTo>
                  <a:lnTo>
                    <a:pt x="1895926" y="582125"/>
                  </a:lnTo>
                  <a:lnTo>
                    <a:pt x="1692964" y="379163"/>
                  </a:lnTo>
                  <a:lnTo>
                    <a:pt x="0" y="3791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26B7CC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矩形 9"/>
            <p:cNvSpPr>
              <a:spLocks noChangeArrowheads="1"/>
            </p:cNvSpPr>
            <p:nvPr/>
          </p:nvSpPr>
          <p:spPr bwMode="auto">
            <a:xfrm>
              <a:off x="844228" y="4526761"/>
              <a:ext cx="2236215" cy="9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60" name="矩形 21"/>
            <p:cNvSpPr>
              <a:spLocks noChangeArrowheads="1"/>
            </p:cNvSpPr>
            <p:nvPr/>
          </p:nvSpPr>
          <p:spPr bwMode="auto">
            <a:xfrm>
              <a:off x="957623" y="3728248"/>
              <a:ext cx="200567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21B2C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94" name="矩形 25"/>
            <p:cNvSpPr>
              <a:spLocks noChangeArrowheads="1"/>
            </p:cNvSpPr>
            <p:nvPr/>
          </p:nvSpPr>
          <p:spPr bwMode="auto">
            <a:xfrm>
              <a:off x="1165015" y="1878811"/>
              <a:ext cx="6463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30%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060591" y="1356523"/>
            <a:ext cx="3572218" cy="4136913"/>
            <a:chOff x="3060591" y="1356523"/>
            <a:chExt cx="3572218" cy="4136913"/>
          </a:xfrm>
        </p:grpSpPr>
        <p:pic>
          <p:nvPicPr>
            <p:cNvPr id="42" name="图表 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0591" y="1356523"/>
              <a:ext cx="3572218" cy="224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任意多边形 18"/>
            <p:cNvSpPr>
              <a:spLocks noChangeArrowheads="1"/>
            </p:cNvSpPr>
            <p:nvPr/>
          </p:nvSpPr>
          <p:spPr bwMode="auto">
            <a:xfrm>
              <a:off x="3713053" y="3817148"/>
              <a:ext cx="1997075" cy="582613"/>
            </a:xfrm>
            <a:custGeom>
              <a:avLst/>
              <a:gdLst>
                <a:gd name="T0" fmla="*/ 0 w 1997528"/>
                <a:gd name="T1" fmla="*/ 0 h 582125"/>
                <a:gd name="T2" fmla="*/ 1995716 w 1997528"/>
                <a:gd name="T3" fmla="*/ 0 h 582125"/>
                <a:gd name="T4" fmla="*/ 1995716 w 1997528"/>
                <a:gd name="T5" fmla="*/ 380436 h 582125"/>
                <a:gd name="T6" fmla="*/ 1894206 w 1997528"/>
                <a:gd name="T7" fmla="*/ 380436 h 582125"/>
                <a:gd name="T8" fmla="*/ 1894206 w 1997528"/>
                <a:gd name="T9" fmla="*/ 584079 h 582125"/>
                <a:gd name="T10" fmla="*/ 1691428 w 1997528"/>
                <a:gd name="T11" fmla="*/ 380436 h 582125"/>
                <a:gd name="T12" fmla="*/ 0 w 1997528"/>
                <a:gd name="T13" fmla="*/ 380436 h 582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7528"/>
                <a:gd name="T22" fmla="*/ 0 h 582125"/>
                <a:gd name="T23" fmla="*/ 1997528 w 1997528"/>
                <a:gd name="T24" fmla="*/ 582125 h 582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7528" h="582125">
                  <a:moveTo>
                    <a:pt x="0" y="0"/>
                  </a:moveTo>
                  <a:lnTo>
                    <a:pt x="1997528" y="0"/>
                  </a:lnTo>
                  <a:lnTo>
                    <a:pt x="1997528" y="379163"/>
                  </a:lnTo>
                  <a:lnTo>
                    <a:pt x="1895926" y="379163"/>
                  </a:lnTo>
                  <a:lnTo>
                    <a:pt x="1895926" y="582125"/>
                  </a:lnTo>
                  <a:lnTo>
                    <a:pt x="1692964" y="379163"/>
                  </a:lnTo>
                  <a:lnTo>
                    <a:pt x="0" y="3791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26B7CC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矩形 10"/>
            <p:cNvSpPr>
              <a:spLocks noChangeArrowheads="1"/>
            </p:cNvSpPr>
            <p:nvPr/>
          </p:nvSpPr>
          <p:spPr bwMode="auto">
            <a:xfrm>
              <a:off x="3603535" y="4526761"/>
              <a:ext cx="2222168" cy="9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91" name="矩形 22"/>
            <p:cNvSpPr>
              <a:spLocks noChangeArrowheads="1"/>
            </p:cNvSpPr>
            <p:nvPr/>
          </p:nvSpPr>
          <p:spPr bwMode="auto">
            <a:xfrm>
              <a:off x="3726085" y="3728247"/>
              <a:ext cx="200567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21B2C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95" name="矩形 26"/>
            <p:cNvSpPr>
              <a:spLocks noChangeArrowheads="1"/>
            </p:cNvSpPr>
            <p:nvPr/>
          </p:nvSpPr>
          <p:spPr bwMode="auto">
            <a:xfrm>
              <a:off x="3905825" y="2064548"/>
              <a:ext cx="6463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40%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706326" y="1356523"/>
            <a:ext cx="3572219" cy="4136913"/>
            <a:chOff x="5706326" y="1356523"/>
            <a:chExt cx="3572219" cy="4136913"/>
          </a:xfrm>
        </p:grpSpPr>
        <p:pic>
          <p:nvPicPr>
            <p:cNvPr id="41" name="图表 2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6326" y="1356523"/>
              <a:ext cx="3572219" cy="224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任意多边形 19"/>
            <p:cNvSpPr>
              <a:spLocks noChangeArrowheads="1"/>
            </p:cNvSpPr>
            <p:nvPr/>
          </p:nvSpPr>
          <p:spPr bwMode="auto">
            <a:xfrm>
              <a:off x="6425777" y="3817148"/>
              <a:ext cx="1997075" cy="582613"/>
            </a:xfrm>
            <a:custGeom>
              <a:avLst/>
              <a:gdLst>
                <a:gd name="T0" fmla="*/ 0 w 1997528"/>
                <a:gd name="T1" fmla="*/ 0 h 582125"/>
                <a:gd name="T2" fmla="*/ 1995716 w 1997528"/>
                <a:gd name="T3" fmla="*/ 0 h 582125"/>
                <a:gd name="T4" fmla="*/ 1995716 w 1997528"/>
                <a:gd name="T5" fmla="*/ 380436 h 582125"/>
                <a:gd name="T6" fmla="*/ 1857728 w 1997528"/>
                <a:gd name="T7" fmla="*/ 380436 h 582125"/>
                <a:gd name="T8" fmla="*/ 1857728 w 1997528"/>
                <a:gd name="T9" fmla="*/ 584079 h 582125"/>
                <a:gd name="T10" fmla="*/ 1654950 w 1997528"/>
                <a:gd name="T11" fmla="*/ 380436 h 582125"/>
                <a:gd name="T12" fmla="*/ 0 w 1997528"/>
                <a:gd name="T13" fmla="*/ 380436 h 582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7528"/>
                <a:gd name="T22" fmla="*/ 0 h 582125"/>
                <a:gd name="T23" fmla="*/ 1997528 w 1997528"/>
                <a:gd name="T24" fmla="*/ 582125 h 582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7528" h="582125">
                  <a:moveTo>
                    <a:pt x="0" y="0"/>
                  </a:moveTo>
                  <a:lnTo>
                    <a:pt x="1997528" y="0"/>
                  </a:lnTo>
                  <a:lnTo>
                    <a:pt x="1997528" y="379163"/>
                  </a:lnTo>
                  <a:lnTo>
                    <a:pt x="1859414" y="379163"/>
                  </a:lnTo>
                  <a:lnTo>
                    <a:pt x="1859414" y="582125"/>
                  </a:lnTo>
                  <a:lnTo>
                    <a:pt x="1656452" y="379163"/>
                  </a:lnTo>
                  <a:lnTo>
                    <a:pt x="0" y="3791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26B7CC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矩形 11"/>
            <p:cNvSpPr>
              <a:spLocks noChangeArrowheads="1"/>
            </p:cNvSpPr>
            <p:nvPr/>
          </p:nvSpPr>
          <p:spPr bwMode="auto">
            <a:xfrm>
              <a:off x="6277727" y="4526761"/>
              <a:ext cx="2213566" cy="9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92" name="矩形 23"/>
            <p:cNvSpPr>
              <a:spLocks noChangeArrowheads="1"/>
            </p:cNvSpPr>
            <p:nvPr/>
          </p:nvSpPr>
          <p:spPr bwMode="auto">
            <a:xfrm>
              <a:off x="6447411" y="3728247"/>
              <a:ext cx="200567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21B2C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96" name="矩形 27"/>
            <p:cNvSpPr>
              <a:spLocks noChangeArrowheads="1"/>
            </p:cNvSpPr>
            <p:nvPr/>
          </p:nvSpPr>
          <p:spPr bwMode="auto">
            <a:xfrm>
              <a:off x="6587975" y="2274098"/>
              <a:ext cx="6463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55%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39071" y="1356523"/>
            <a:ext cx="3572218" cy="4136913"/>
            <a:chOff x="8339071" y="1356523"/>
            <a:chExt cx="3572218" cy="4136913"/>
          </a:xfrm>
        </p:grpSpPr>
        <p:pic>
          <p:nvPicPr>
            <p:cNvPr id="43" name="图表 4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071" y="1356523"/>
              <a:ext cx="3572218" cy="224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任意多边形 20"/>
            <p:cNvSpPr>
              <a:spLocks noChangeArrowheads="1"/>
            </p:cNvSpPr>
            <p:nvPr/>
          </p:nvSpPr>
          <p:spPr bwMode="auto">
            <a:xfrm>
              <a:off x="9155260" y="3817148"/>
              <a:ext cx="1998663" cy="582613"/>
            </a:xfrm>
            <a:custGeom>
              <a:avLst/>
              <a:gdLst>
                <a:gd name="T0" fmla="*/ 0 w 1997528"/>
                <a:gd name="T1" fmla="*/ 0 h 582125"/>
                <a:gd name="T2" fmla="*/ 2002072 w 1997528"/>
                <a:gd name="T3" fmla="*/ 0 h 582125"/>
                <a:gd name="T4" fmla="*/ 2002072 w 1997528"/>
                <a:gd name="T5" fmla="*/ 380436 h 582125"/>
                <a:gd name="T6" fmla="*/ 1863644 w 1997528"/>
                <a:gd name="T7" fmla="*/ 380436 h 582125"/>
                <a:gd name="T8" fmla="*/ 1863644 w 1997528"/>
                <a:gd name="T9" fmla="*/ 584079 h 582125"/>
                <a:gd name="T10" fmla="*/ 1660220 w 1997528"/>
                <a:gd name="T11" fmla="*/ 380436 h 582125"/>
                <a:gd name="T12" fmla="*/ 0 w 1997528"/>
                <a:gd name="T13" fmla="*/ 380436 h 582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7528"/>
                <a:gd name="T22" fmla="*/ 0 h 582125"/>
                <a:gd name="T23" fmla="*/ 1997528 w 1997528"/>
                <a:gd name="T24" fmla="*/ 582125 h 582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7528" h="582125">
                  <a:moveTo>
                    <a:pt x="0" y="0"/>
                  </a:moveTo>
                  <a:lnTo>
                    <a:pt x="1997528" y="0"/>
                  </a:lnTo>
                  <a:lnTo>
                    <a:pt x="1997528" y="379163"/>
                  </a:lnTo>
                  <a:lnTo>
                    <a:pt x="1859414" y="379163"/>
                  </a:lnTo>
                  <a:lnTo>
                    <a:pt x="1859414" y="582125"/>
                  </a:lnTo>
                  <a:lnTo>
                    <a:pt x="1656452" y="379163"/>
                  </a:lnTo>
                  <a:lnTo>
                    <a:pt x="0" y="3791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26B7CC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9" name="矩形 12"/>
            <p:cNvSpPr>
              <a:spLocks noChangeArrowheads="1"/>
            </p:cNvSpPr>
            <p:nvPr/>
          </p:nvSpPr>
          <p:spPr bwMode="auto">
            <a:xfrm>
              <a:off x="9042136" y="4526761"/>
              <a:ext cx="2235200" cy="9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93" name="矩形 24"/>
            <p:cNvSpPr>
              <a:spLocks noChangeArrowheads="1"/>
            </p:cNvSpPr>
            <p:nvPr/>
          </p:nvSpPr>
          <p:spPr bwMode="auto">
            <a:xfrm>
              <a:off x="9174114" y="3725723"/>
              <a:ext cx="200567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21B2C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97" name="矩形 28"/>
            <p:cNvSpPr>
              <a:spLocks noChangeArrowheads="1"/>
            </p:cNvSpPr>
            <p:nvPr/>
          </p:nvSpPr>
          <p:spPr bwMode="auto">
            <a:xfrm>
              <a:off x="9537738" y="1566073"/>
              <a:ext cx="6463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15%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636000" y="904875"/>
            <a:ext cx="3031313" cy="3527979"/>
            <a:chOff x="8636000" y="904875"/>
            <a:chExt cx="3031313" cy="3527979"/>
          </a:xfrm>
        </p:grpSpPr>
        <p:sp>
          <p:nvSpPr>
            <p:cNvPr id="30" name="任意多边形 4"/>
            <p:cNvSpPr>
              <a:spLocks noChangeArrowheads="1"/>
            </p:cNvSpPr>
            <p:nvPr/>
          </p:nvSpPr>
          <p:spPr bwMode="auto">
            <a:xfrm>
              <a:off x="8636000" y="904875"/>
              <a:ext cx="2212975" cy="1527175"/>
            </a:xfrm>
            <a:custGeom>
              <a:avLst/>
              <a:gdLst>
                <a:gd name="T0" fmla="*/ 702858 w 3243492"/>
                <a:gd name="T1" fmla="*/ 0 h 2240066"/>
                <a:gd name="T2" fmla="*/ 702858 w 3243492"/>
                <a:gd name="T3" fmla="*/ 381163 h 2240066"/>
                <a:gd name="T4" fmla="*/ 513606 w 3243492"/>
                <a:gd name="T5" fmla="*/ 381163 h 2240066"/>
                <a:gd name="T6" fmla="*/ 516220 w 3243492"/>
                <a:gd name="T7" fmla="*/ 483919 h 2240066"/>
                <a:gd name="T8" fmla="*/ 403065 w 3243492"/>
                <a:gd name="T9" fmla="*/ 381163 h 2240066"/>
                <a:gd name="T10" fmla="*/ 0 w 3243492"/>
                <a:gd name="T11" fmla="*/ 381163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2" name="矩形 13"/>
            <p:cNvSpPr>
              <a:spLocks noChangeArrowheads="1"/>
            </p:cNvSpPr>
            <p:nvPr/>
          </p:nvSpPr>
          <p:spPr bwMode="auto">
            <a:xfrm>
              <a:off x="9580563" y="2432050"/>
              <a:ext cx="2086750" cy="2000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点击输入您的详细内容，点击输入您的详细内容点击输入您的详细内容，点击输入您的详细内容。点击输入您的详细内容点击输入您的详细内容，点击输入您的详细内容。</a:t>
              </a:r>
            </a:p>
          </p:txBody>
        </p:sp>
        <p:grpSp>
          <p:nvGrpSpPr>
            <p:cNvPr id="63" name="Group 22"/>
            <p:cNvGrpSpPr/>
            <p:nvPr/>
          </p:nvGrpSpPr>
          <p:grpSpPr bwMode="auto">
            <a:xfrm>
              <a:off x="9394825" y="1169988"/>
              <a:ext cx="742950" cy="517525"/>
              <a:chOff x="0" y="0"/>
              <a:chExt cx="742951" cy="517526"/>
            </a:xfrm>
            <a:solidFill>
              <a:schemeClr val="bg1"/>
            </a:solidFill>
          </p:grpSpPr>
          <p:sp>
            <p:nvSpPr>
              <p:cNvPr id="64" name="Freeform 348"/>
              <p:cNvSpPr>
                <a:spLocks noChangeArrowheads="1"/>
              </p:cNvSpPr>
              <p:nvPr/>
            </p:nvSpPr>
            <p:spPr bwMode="auto">
              <a:xfrm>
                <a:off x="0" y="71438"/>
                <a:ext cx="311150" cy="222250"/>
              </a:xfrm>
              <a:custGeom>
                <a:avLst/>
                <a:gdLst>
                  <a:gd name="T0" fmla="*/ 2147483647 w 83"/>
                  <a:gd name="T1" fmla="*/ 2147483647 h 59"/>
                  <a:gd name="T2" fmla="*/ 2147483647 w 83"/>
                  <a:gd name="T3" fmla="*/ 2147483647 h 59"/>
                  <a:gd name="T4" fmla="*/ 2147483647 w 83"/>
                  <a:gd name="T5" fmla="*/ 2147483647 h 59"/>
                  <a:gd name="T6" fmla="*/ 2147483647 w 83"/>
                  <a:gd name="T7" fmla="*/ 2147483647 h 59"/>
                  <a:gd name="T8" fmla="*/ 2147483647 w 83"/>
                  <a:gd name="T9" fmla="*/ 2147483647 h 59"/>
                  <a:gd name="T10" fmla="*/ 2147483647 w 83"/>
                  <a:gd name="T11" fmla="*/ 2147483647 h 59"/>
                  <a:gd name="T12" fmla="*/ 2147483647 w 83"/>
                  <a:gd name="T13" fmla="*/ 2147483647 h 59"/>
                  <a:gd name="T14" fmla="*/ 0 w 83"/>
                  <a:gd name="T15" fmla="*/ 2147483647 h 59"/>
                  <a:gd name="T16" fmla="*/ 2147483647 w 83"/>
                  <a:gd name="T17" fmla="*/ 2147483647 h 59"/>
                  <a:gd name="T18" fmla="*/ 2147483647 w 83"/>
                  <a:gd name="T19" fmla="*/ 2147483647 h 59"/>
                  <a:gd name="T20" fmla="*/ 2147483647 w 83"/>
                  <a:gd name="T21" fmla="*/ 2147483647 h 59"/>
                  <a:gd name="T22" fmla="*/ 2147483647 w 83"/>
                  <a:gd name="T23" fmla="*/ 2147483647 h 59"/>
                  <a:gd name="T24" fmla="*/ 2147483647 w 83"/>
                  <a:gd name="T25" fmla="*/ 2147483647 h 59"/>
                  <a:gd name="T26" fmla="*/ 2147483647 w 83"/>
                  <a:gd name="T27" fmla="*/ 2147483647 h 59"/>
                  <a:gd name="T28" fmla="*/ 2147483647 w 83"/>
                  <a:gd name="T29" fmla="*/ 2147483647 h 59"/>
                  <a:gd name="T30" fmla="*/ 2147483647 w 83"/>
                  <a:gd name="T31" fmla="*/ 2147483647 h 5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3"/>
                  <a:gd name="T49" fmla="*/ 0 h 59"/>
                  <a:gd name="T50" fmla="*/ 83 w 83"/>
                  <a:gd name="T51" fmla="*/ 59 h 5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3" h="59">
                    <a:moveTo>
                      <a:pt x="83" y="30"/>
                    </a:moveTo>
                    <a:cubicBezTo>
                      <a:pt x="83" y="28"/>
                      <a:pt x="82" y="27"/>
                      <a:pt x="81" y="26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6" y="0"/>
                      <a:pt x="44" y="0"/>
                      <a:pt x="43" y="1"/>
                    </a:cubicBezTo>
                    <a:cubicBezTo>
                      <a:pt x="41" y="2"/>
                      <a:pt x="40" y="3"/>
                      <a:pt x="40" y="5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5" y="20"/>
                      <a:pt x="0" y="24"/>
                      <a:pt x="0" y="30"/>
                    </a:cubicBezTo>
                    <a:cubicBezTo>
                      <a:pt x="0" y="35"/>
                      <a:pt x="5" y="39"/>
                      <a:pt x="10" y="39"/>
                    </a:cubicBezTo>
                    <a:cubicBezTo>
                      <a:pt x="40" y="39"/>
                      <a:pt x="40" y="39"/>
                      <a:pt x="40" y="39"/>
                    </a:cubicBezTo>
                    <a:cubicBezTo>
                      <a:pt x="40" y="55"/>
                      <a:pt x="40" y="55"/>
                      <a:pt x="40" y="55"/>
                    </a:cubicBezTo>
                    <a:cubicBezTo>
                      <a:pt x="40" y="56"/>
                      <a:pt x="41" y="58"/>
                      <a:pt x="43" y="58"/>
                    </a:cubicBezTo>
                    <a:cubicBezTo>
                      <a:pt x="43" y="59"/>
                      <a:pt x="44" y="59"/>
                      <a:pt x="44" y="59"/>
                    </a:cubicBezTo>
                    <a:cubicBezTo>
                      <a:pt x="45" y="59"/>
                      <a:pt x="46" y="59"/>
                      <a:pt x="47" y="58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2" y="32"/>
                      <a:pt x="83" y="31"/>
                      <a:pt x="83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5" name="Freeform 349"/>
              <p:cNvSpPr>
                <a:spLocks noChangeArrowheads="1"/>
              </p:cNvSpPr>
              <p:nvPr/>
            </p:nvSpPr>
            <p:spPr bwMode="auto">
              <a:xfrm>
                <a:off x="352425" y="0"/>
                <a:ext cx="250825" cy="327025"/>
              </a:xfrm>
              <a:custGeom>
                <a:avLst/>
                <a:gdLst>
                  <a:gd name="T0" fmla="*/ 0 w 67"/>
                  <a:gd name="T1" fmla="*/ 2147483647 h 87"/>
                  <a:gd name="T2" fmla="*/ 2147483647 w 67"/>
                  <a:gd name="T3" fmla="*/ 2147483647 h 87"/>
                  <a:gd name="T4" fmla="*/ 2147483647 w 67"/>
                  <a:gd name="T5" fmla="*/ 2147483647 h 87"/>
                  <a:gd name="T6" fmla="*/ 2147483647 w 67"/>
                  <a:gd name="T7" fmla="*/ 2147483647 h 87"/>
                  <a:gd name="T8" fmla="*/ 2147483647 w 67"/>
                  <a:gd name="T9" fmla="*/ 2147483647 h 87"/>
                  <a:gd name="T10" fmla="*/ 2147483647 w 67"/>
                  <a:gd name="T11" fmla="*/ 2147483647 h 87"/>
                  <a:gd name="T12" fmla="*/ 2147483647 w 67"/>
                  <a:gd name="T13" fmla="*/ 2147483647 h 87"/>
                  <a:gd name="T14" fmla="*/ 2147483647 w 67"/>
                  <a:gd name="T15" fmla="*/ 2147483647 h 87"/>
                  <a:gd name="T16" fmla="*/ 2147483647 w 67"/>
                  <a:gd name="T17" fmla="*/ 2147483647 h 87"/>
                  <a:gd name="T18" fmla="*/ 2147483647 w 67"/>
                  <a:gd name="T19" fmla="*/ 0 h 87"/>
                  <a:gd name="T20" fmla="*/ 2147483647 w 67"/>
                  <a:gd name="T21" fmla="*/ 2147483647 h 87"/>
                  <a:gd name="T22" fmla="*/ 2147483647 w 67"/>
                  <a:gd name="T23" fmla="*/ 2147483647 h 87"/>
                  <a:gd name="T24" fmla="*/ 0 w 67"/>
                  <a:gd name="T25" fmla="*/ 2147483647 h 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87"/>
                  <a:gd name="T41" fmla="*/ 67 w 67"/>
                  <a:gd name="T42" fmla="*/ 87 h 8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87">
                    <a:moveTo>
                      <a:pt x="0" y="50"/>
                    </a:moveTo>
                    <a:cubicBezTo>
                      <a:pt x="0" y="54"/>
                      <a:pt x="3" y="56"/>
                      <a:pt x="6" y="56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7" y="71"/>
                      <a:pt x="19" y="87"/>
                      <a:pt x="34" y="87"/>
                    </a:cubicBezTo>
                    <a:cubicBezTo>
                      <a:pt x="48" y="87"/>
                      <a:pt x="60" y="71"/>
                      <a:pt x="61" y="56"/>
                    </a:cubicBezTo>
                    <a:cubicBezTo>
                      <a:pt x="61" y="56"/>
                      <a:pt x="61" y="56"/>
                      <a:pt x="62" y="56"/>
                    </a:cubicBezTo>
                    <a:cubicBezTo>
                      <a:pt x="65" y="56"/>
                      <a:pt x="67" y="54"/>
                      <a:pt x="67" y="50"/>
                    </a:cubicBezTo>
                    <a:cubicBezTo>
                      <a:pt x="67" y="48"/>
                      <a:pt x="66" y="46"/>
                      <a:pt x="64" y="45"/>
                    </a:cubicBezTo>
                    <a:cubicBezTo>
                      <a:pt x="65" y="42"/>
                      <a:pt x="65" y="38"/>
                      <a:pt x="65" y="34"/>
                    </a:cubicBezTo>
                    <a:cubicBezTo>
                      <a:pt x="65" y="16"/>
                      <a:pt x="51" y="0"/>
                      <a:pt x="34" y="0"/>
                    </a:cubicBezTo>
                    <a:cubicBezTo>
                      <a:pt x="16" y="0"/>
                      <a:pt x="2" y="16"/>
                      <a:pt x="2" y="34"/>
                    </a:cubicBezTo>
                    <a:cubicBezTo>
                      <a:pt x="2" y="38"/>
                      <a:pt x="2" y="42"/>
                      <a:pt x="3" y="45"/>
                    </a:cubicBezTo>
                    <a:cubicBezTo>
                      <a:pt x="2" y="46"/>
                      <a:pt x="0" y="48"/>
                      <a:pt x="0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6" name="Freeform 350"/>
              <p:cNvSpPr>
                <a:spLocks noChangeArrowheads="1"/>
              </p:cNvSpPr>
              <p:nvPr/>
            </p:nvSpPr>
            <p:spPr bwMode="auto">
              <a:xfrm>
                <a:off x="214313" y="360363"/>
                <a:ext cx="528638" cy="157163"/>
              </a:xfrm>
              <a:custGeom>
                <a:avLst/>
                <a:gdLst>
                  <a:gd name="T0" fmla="*/ 2147483647 w 141"/>
                  <a:gd name="T1" fmla="*/ 2147483647 h 42"/>
                  <a:gd name="T2" fmla="*/ 2147483647 w 141"/>
                  <a:gd name="T3" fmla="*/ 0 h 42"/>
                  <a:gd name="T4" fmla="*/ 2147483647 w 141"/>
                  <a:gd name="T5" fmla="*/ 0 h 42"/>
                  <a:gd name="T6" fmla="*/ 2147483647 w 141"/>
                  <a:gd name="T7" fmla="*/ 0 h 42"/>
                  <a:gd name="T8" fmla="*/ 2147483647 w 141"/>
                  <a:gd name="T9" fmla="*/ 0 h 42"/>
                  <a:gd name="T10" fmla="*/ 2147483647 w 141"/>
                  <a:gd name="T11" fmla="*/ 2147483647 h 42"/>
                  <a:gd name="T12" fmla="*/ 2147483647 w 141"/>
                  <a:gd name="T13" fmla="*/ 0 h 42"/>
                  <a:gd name="T14" fmla="*/ 2147483647 w 141"/>
                  <a:gd name="T15" fmla="*/ 0 h 42"/>
                  <a:gd name="T16" fmla="*/ 2147483647 w 141"/>
                  <a:gd name="T17" fmla="*/ 0 h 42"/>
                  <a:gd name="T18" fmla="*/ 2147483647 w 141"/>
                  <a:gd name="T19" fmla="*/ 0 h 42"/>
                  <a:gd name="T20" fmla="*/ 2147483647 w 141"/>
                  <a:gd name="T21" fmla="*/ 2147483647 h 42"/>
                  <a:gd name="T22" fmla="*/ 0 w 141"/>
                  <a:gd name="T23" fmla="*/ 2147483647 h 42"/>
                  <a:gd name="T24" fmla="*/ 0 w 141"/>
                  <a:gd name="T25" fmla="*/ 2147483647 h 42"/>
                  <a:gd name="T26" fmla="*/ 2147483647 w 141"/>
                  <a:gd name="T27" fmla="*/ 2147483647 h 42"/>
                  <a:gd name="T28" fmla="*/ 2147483647 w 141"/>
                  <a:gd name="T29" fmla="*/ 2147483647 h 42"/>
                  <a:gd name="T30" fmla="*/ 2147483647 w 141"/>
                  <a:gd name="T31" fmla="*/ 2147483647 h 42"/>
                  <a:gd name="T32" fmla="*/ 2147483647 w 141"/>
                  <a:gd name="T33" fmla="*/ 2147483647 h 42"/>
                  <a:gd name="T34" fmla="*/ 2147483647 w 141"/>
                  <a:gd name="T35" fmla="*/ 2147483647 h 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1"/>
                  <a:gd name="T55" fmla="*/ 0 h 42"/>
                  <a:gd name="T56" fmla="*/ 141 w 141"/>
                  <a:gd name="T57" fmla="*/ 42 h 4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1" h="42">
                    <a:moveTo>
                      <a:pt x="140" y="26"/>
                    </a:moveTo>
                    <a:cubicBezTo>
                      <a:pt x="127" y="13"/>
                      <a:pt x="111" y="4"/>
                      <a:pt x="94" y="0"/>
                    </a:cubicBezTo>
                    <a:cubicBezTo>
                      <a:pt x="94" y="0"/>
                      <a:pt x="93" y="0"/>
                      <a:pt x="93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1" y="0"/>
                      <a:pt x="90" y="0"/>
                      <a:pt x="90" y="0"/>
                    </a:cubicBezTo>
                    <a:cubicBezTo>
                      <a:pt x="85" y="3"/>
                      <a:pt x="78" y="5"/>
                      <a:pt x="71" y="5"/>
                    </a:cubicBezTo>
                    <a:cubicBezTo>
                      <a:pt x="63" y="5"/>
                      <a:pt x="56" y="3"/>
                      <a:pt x="51" y="0"/>
                    </a:cubicBezTo>
                    <a:cubicBezTo>
                      <a:pt x="51" y="0"/>
                      <a:pt x="50" y="0"/>
                      <a:pt x="50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30" y="4"/>
                      <a:pt x="14" y="13"/>
                      <a:pt x="1" y="26"/>
                    </a:cubicBezTo>
                    <a:cubicBezTo>
                      <a:pt x="0" y="27"/>
                      <a:pt x="0" y="27"/>
                      <a:pt x="0" y="2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40"/>
                      <a:pt x="1" y="42"/>
                      <a:pt x="3" y="42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140" y="42"/>
                      <a:pt x="141" y="40"/>
                      <a:pt x="141" y="39"/>
                    </a:cubicBezTo>
                    <a:cubicBezTo>
                      <a:pt x="141" y="28"/>
                      <a:pt x="141" y="28"/>
                      <a:pt x="141" y="28"/>
                    </a:cubicBezTo>
                    <a:cubicBezTo>
                      <a:pt x="141" y="27"/>
                      <a:pt x="141" y="27"/>
                      <a:pt x="14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949450" y="1265238"/>
            <a:ext cx="8077200" cy="4327525"/>
            <a:chOff x="1949450" y="1265238"/>
            <a:chExt cx="8077200" cy="4327525"/>
          </a:xfrm>
        </p:grpSpPr>
        <p:grpSp>
          <p:nvGrpSpPr>
            <p:cNvPr id="31" name="Group 11"/>
            <p:cNvGrpSpPr/>
            <p:nvPr/>
          </p:nvGrpSpPr>
          <p:grpSpPr bwMode="auto">
            <a:xfrm>
              <a:off x="1949450" y="1265238"/>
              <a:ext cx="8077200" cy="4327525"/>
              <a:chOff x="0" y="0"/>
              <a:chExt cx="4349805" cy="2330451"/>
            </a:xfrm>
          </p:grpSpPr>
          <p:sp>
            <p:nvSpPr>
              <p:cNvPr id="32" name="任意多边形 2"/>
              <p:cNvSpPr>
                <a:spLocks noChangeArrowheads="1"/>
              </p:cNvSpPr>
              <p:nvPr/>
            </p:nvSpPr>
            <p:spPr bwMode="auto">
              <a:xfrm>
                <a:off x="458444" y="0"/>
                <a:ext cx="3421991" cy="2101223"/>
              </a:xfrm>
              <a:custGeom>
                <a:avLst/>
                <a:gdLst>
                  <a:gd name="T0" fmla="*/ 139172 w 3421991"/>
                  <a:gd name="T1" fmla="*/ 155833 h 2101223"/>
                  <a:gd name="T2" fmla="*/ 139172 w 3421991"/>
                  <a:gd name="T3" fmla="*/ 1945389 h 2101223"/>
                  <a:gd name="T4" fmla="*/ 3282817 w 3421991"/>
                  <a:gd name="T5" fmla="*/ 1945389 h 2101223"/>
                  <a:gd name="T6" fmla="*/ 3282817 w 3421991"/>
                  <a:gd name="T7" fmla="*/ 155833 h 2101223"/>
                  <a:gd name="T8" fmla="*/ 1720270 w 3421991"/>
                  <a:gd name="T9" fmla="*/ 57151 h 2101223"/>
                  <a:gd name="T10" fmla="*/ 1697410 w 3421991"/>
                  <a:gd name="T11" fmla="*/ 80011 h 2101223"/>
                  <a:gd name="T12" fmla="*/ 1720270 w 3421991"/>
                  <a:gd name="T13" fmla="*/ 102871 h 2101223"/>
                  <a:gd name="T14" fmla="*/ 1743130 w 3421991"/>
                  <a:gd name="T15" fmla="*/ 80011 h 2101223"/>
                  <a:gd name="T16" fmla="*/ 1720270 w 3421991"/>
                  <a:gd name="T17" fmla="*/ 57151 h 2101223"/>
                  <a:gd name="T18" fmla="*/ 81844 w 3421991"/>
                  <a:gd name="T19" fmla="*/ 0 h 2101223"/>
                  <a:gd name="T20" fmla="*/ 3340149 w 3421991"/>
                  <a:gd name="T21" fmla="*/ 0 h 2101223"/>
                  <a:gd name="T22" fmla="*/ 3421991 w 3421991"/>
                  <a:gd name="T23" fmla="*/ 81844 h 2101223"/>
                  <a:gd name="T24" fmla="*/ 3421991 w 3421991"/>
                  <a:gd name="T25" fmla="*/ 2019381 h 2101223"/>
                  <a:gd name="T26" fmla="*/ 3340149 w 3421991"/>
                  <a:gd name="T27" fmla="*/ 2101223 h 2101223"/>
                  <a:gd name="T28" fmla="*/ 81844 w 3421991"/>
                  <a:gd name="T29" fmla="*/ 2101223 h 2101223"/>
                  <a:gd name="T30" fmla="*/ 0 w 3421991"/>
                  <a:gd name="T31" fmla="*/ 2019381 h 2101223"/>
                  <a:gd name="T32" fmla="*/ 0 w 3421991"/>
                  <a:gd name="T33" fmla="*/ 81844 h 2101223"/>
                  <a:gd name="T34" fmla="*/ 81844 w 3421991"/>
                  <a:gd name="T35" fmla="*/ 0 h 21012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21991"/>
                  <a:gd name="T55" fmla="*/ 0 h 2101223"/>
                  <a:gd name="T56" fmla="*/ 3421991 w 3421991"/>
                  <a:gd name="T57" fmla="*/ 2101223 h 21012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21991" h="2101223">
                    <a:moveTo>
                      <a:pt x="139172" y="155833"/>
                    </a:moveTo>
                    <a:lnTo>
                      <a:pt x="139172" y="1945388"/>
                    </a:lnTo>
                    <a:lnTo>
                      <a:pt x="3282817" y="1945388"/>
                    </a:lnTo>
                    <a:lnTo>
                      <a:pt x="3282817" y="155833"/>
                    </a:lnTo>
                    <a:lnTo>
                      <a:pt x="139172" y="155833"/>
                    </a:lnTo>
                    <a:close/>
                    <a:moveTo>
                      <a:pt x="1720269" y="57151"/>
                    </a:moveTo>
                    <a:cubicBezTo>
                      <a:pt x="1707644" y="57151"/>
                      <a:pt x="1697409" y="67386"/>
                      <a:pt x="1697409" y="80011"/>
                    </a:cubicBezTo>
                    <a:cubicBezTo>
                      <a:pt x="1697409" y="92636"/>
                      <a:pt x="1707644" y="102871"/>
                      <a:pt x="1720269" y="102871"/>
                    </a:cubicBezTo>
                    <a:cubicBezTo>
                      <a:pt x="1732894" y="102871"/>
                      <a:pt x="1743129" y="92636"/>
                      <a:pt x="1743129" y="80011"/>
                    </a:cubicBezTo>
                    <a:cubicBezTo>
                      <a:pt x="1743129" y="67386"/>
                      <a:pt x="1732894" y="57151"/>
                      <a:pt x="1720269" y="57151"/>
                    </a:cubicBezTo>
                    <a:close/>
                    <a:moveTo>
                      <a:pt x="81844" y="0"/>
                    </a:moveTo>
                    <a:lnTo>
                      <a:pt x="3340148" y="0"/>
                    </a:lnTo>
                    <a:cubicBezTo>
                      <a:pt x="3385350" y="0"/>
                      <a:pt x="3421991" y="36642"/>
                      <a:pt x="3421991" y="81844"/>
                    </a:cubicBezTo>
                    <a:lnTo>
                      <a:pt x="3421991" y="2019380"/>
                    </a:lnTo>
                    <a:cubicBezTo>
                      <a:pt x="3421991" y="2064582"/>
                      <a:pt x="3385350" y="2101223"/>
                      <a:pt x="3340148" y="2101223"/>
                    </a:cubicBezTo>
                    <a:lnTo>
                      <a:pt x="81844" y="2101223"/>
                    </a:lnTo>
                    <a:cubicBezTo>
                      <a:pt x="36642" y="2101223"/>
                      <a:pt x="0" y="2064582"/>
                      <a:pt x="0" y="2019380"/>
                    </a:cubicBezTo>
                    <a:lnTo>
                      <a:pt x="0" y="81844"/>
                    </a:lnTo>
                    <a:cubicBezTo>
                      <a:pt x="0" y="36642"/>
                      <a:pt x="36642" y="0"/>
                      <a:pt x="81844" y="0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3" name="任意多边形 3"/>
              <p:cNvSpPr>
                <a:spLocks noChangeArrowheads="1"/>
              </p:cNvSpPr>
              <p:nvPr/>
            </p:nvSpPr>
            <p:spPr bwMode="auto">
              <a:xfrm>
                <a:off x="0" y="2139423"/>
                <a:ext cx="4349805" cy="191028"/>
              </a:xfrm>
              <a:custGeom>
                <a:avLst/>
                <a:gdLst>
                  <a:gd name="T0" fmla="*/ 0 w 1897856"/>
                  <a:gd name="T1" fmla="*/ 0 h 83347"/>
                  <a:gd name="T2" fmla="*/ 21782858 w 1897856"/>
                  <a:gd name="T3" fmla="*/ 0 h 83347"/>
                  <a:gd name="T4" fmla="*/ 21782858 w 1897856"/>
                  <a:gd name="T5" fmla="*/ 245671 h 83347"/>
                  <a:gd name="T6" fmla="*/ 22687136 w 1897856"/>
                  <a:gd name="T7" fmla="*/ 1149963 h 83347"/>
                  <a:gd name="T8" fmla="*/ 29683691 w 1897856"/>
                  <a:gd name="T9" fmla="*/ 1149963 h 83347"/>
                  <a:gd name="T10" fmla="*/ 30587987 w 1897856"/>
                  <a:gd name="T11" fmla="*/ 245671 h 83347"/>
                  <a:gd name="T12" fmla="*/ 30587987 w 1897856"/>
                  <a:gd name="T13" fmla="*/ 0 h 83347"/>
                  <a:gd name="T14" fmla="*/ 52370826 w 1897856"/>
                  <a:gd name="T15" fmla="*/ 0 h 83347"/>
                  <a:gd name="T16" fmla="*/ 52370826 w 1897856"/>
                  <a:gd name="T17" fmla="*/ 1395659 h 83347"/>
                  <a:gd name="T18" fmla="*/ 51466549 w 1897856"/>
                  <a:gd name="T19" fmla="*/ 2299952 h 83347"/>
                  <a:gd name="T20" fmla="*/ 904273 w 1897856"/>
                  <a:gd name="T21" fmla="*/ 2299952 h 83347"/>
                  <a:gd name="T22" fmla="*/ 0 w 1897856"/>
                  <a:gd name="T23" fmla="*/ 1395659 h 833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97856"/>
                  <a:gd name="T37" fmla="*/ 0 h 83347"/>
                  <a:gd name="T38" fmla="*/ 1897856 w 1897856"/>
                  <a:gd name="T39" fmla="*/ 83347 h 8334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97856" h="83347">
                    <a:moveTo>
                      <a:pt x="0" y="0"/>
                    </a:moveTo>
                    <a:lnTo>
                      <a:pt x="789385" y="0"/>
                    </a:lnTo>
                    <a:lnTo>
                      <a:pt x="789385" y="8903"/>
                    </a:lnTo>
                    <a:cubicBezTo>
                      <a:pt x="789385" y="27001"/>
                      <a:pt x="804057" y="41673"/>
                      <a:pt x="822155" y="41673"/>
                    </a:cubicBezTo>
                    <a:lnTo>
                      <a:pt x="1075702" y="41673"/>
                    </a:lnTo>
                    <a:cubicBezTo>
                      <a:pt x="1093800" y="41673"/>
                      <a:pt x="1108472" y="27001"/>
                      <a:pt x="1108472" y="8903"/>
                    </a:cubicBezTo>
                    <a:lnTo>
                      <a:pt x="1108472" y="0"/>
                    </a:lnTo>
                    <a:lnTo>
                      <a:pt x="1897856" y="0"/>
                    </a:lnTo>
                    <a:lnTo>
                      <a:pt x="1897856" y="50577"/>
                    </a:lnTo>
                    <a:cubicBezTo>
                      <a:pt x="1897856" y="68675"/>
                      <a:pt x="1883184" y="83347"/>
                      <a:pt x="1865086" y="83347"/>
                    </a:cubicBezTo>
                    <a:lnTo>
                      <a:pt x="32770" y="83347"/>
                    </a:lnTo>
                    <a:cubicBezTo>
                      <a:pt x="14672" y="83347"/>
                      <a:pt x="0" y="68675"/>
                      <a:pt x="0" y="5057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sp>
          <p:nvSpPr>
            <p:cNvPr id="34" name="矩形 5"/>
            <p:cNvSpPr>
              <a:spLocks noChangeArrowheads="1"/>
            </p:cNvSpPr>
            <p:nvPr/>
          </p:nvSpPr>
          <p:spPr bwMode="auto">
            <a:xfrm>
              <a:off x="3057525" y="1543050"/>
              <a:ext cx="5848350" cy="3352800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5" name="椭圆 6"/>
            <p:cNvSpPr>
              <a:spLocks noChangeArrowheads="1"/>
            </p:cNvSpPr>
            <p:nvPr/>
          </p:nvSpPr>
          <p:spPr bwMode="auto">
            <a:xfrm>
              <a:off x="5159375" y="2520950"/>
              <a:ext cx="1636713" cy="1638300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6" name="椭圆 7"/>
            <p:cNvSpPr>
              <a:spLocks noChangeArrowheads="1"/>
            </p:cNvSpPr>
            <p:nvPr/>
          </p:nvSpPr>
          <p:spPr bwMode="auto">
            <a:xfrm>
              <a:off x="6407150" y="1809750"/>
              <a:ext cx="1193800" cy="1195388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7" name="椭圆 8"/>
            <p:cNvSpPr>
              <a:spLocks noChangeArrowheads="1"/>
            </p:cNvSpPr>
            <p:nvPr/>
          </p:nvSpPr>
          <p:spPr bwMode="auto">
            <a:xfrm>
              <a:off x="6264275" y="3097213"/>
              <a:ext cx="1524000" cy="1524000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8" name="椭圆 9"/>
            <p:cNvSpPr>
              <a:spLocks noChangeArrowheads="1"/>
            </p:cNvSpPr>
            <p:nvPr/>
          </p:nvSpPr>
          <p:spPr bwMode="auto">
            <a:xfrm>
              <a:off x="4764088" y="3627438"/>
              <a:ext cx="912812" cy="912812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9" name="椭圆 10"/>
            <p:cNvSpPr>
              <a:spLocks noChangeArrowheads="1"/>
            </p:cNvSpPr>
            <p:nvPr/>
          </p:nvSpPr>
          <p:spPr bwMode="auto">
            <a:xfrm>
              <a:off x="5267325" y="1944688"/>
              <a:ext cx="914400" cy="912812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椭圆 11"/>
            <p:cNvSpPr>
              <a:spLocks noChangeArrowheads="1"/>
            </p:cNvSpPr>
            <p:nvPr/>
          </p:nvSpPr>
          <p:spPr bwMode="auto">
            <a:xfrm>
              <a:off x="4165600" y="2139950"/>
              <a:ext cx="1323975" cy="1322388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60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5" name="任意多边形 3"/>
          <p:cNvSpPr>
            <a:spLocks noChangeArrowheads="1"/>
          </p:cNvSpPr>
          <p:nvPr/>
        </p:nvSpPr>
        <p:spPr bwMode="auto">
          <a:xfrm rot="892780" flipH="1">
            <a:off x="2611438" y="-1812925"/>
            <a:ext cx="10942637" cy="7556500"/>
          </a:xfrm>
          <a:custGeom>
            <a:avLst/>
            <a:gdLst>
              <a:gd name="T0" fmla="*/ 420193525 w 3243492"/>
              <a:gd name="T1" fmla="*/ 0 h 2240066"/>
              <a:gd name="T2" fmla="*/ 420193525 w 3243492"/>
              <a:gd name="T3" fmla="*/ 228474631 h 2240066"/>
              <a:gd name="T4" fmla="*/ 307052022 w 3243492"/>
              <a:gd name="T5" fmla="*/ 228474631 h 2240066"/>
              <a:gd name="T6" fmla="*/ 308614621 w 3243492"/>
              <a:gd name="T7" fmla="*/ 290068195 h 2240066"/>
              <a:gd name="T8" fmla="*/ 240966624 w 3243492"/>
              <a:gd name="T9" fmla="*/ 228474631 h 2240066"/>
              <a:gd name="T10" fmla="*/ 0 w 3243492"/>
              <a:gd name="T11" fmla="*/ 22847463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6" name="矩形 4"/>
          <p:cNvSpPr>
            <a:spLocks noChangeArrowheads="1"/>
          </p:cNvSpPr>
          <p:nvPr/>
        </p:nvSpPr>
        <p:spPr bwMode="auto">
          <a:xfrm>
            <a:off x="4576164" y="648467"/>
            <a:ext cx="629294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输入您的标题标题标题</a:t>
            </a:r>
          </a:p>
        </p:txBody>
      </p:sp>
      <p:sp>
        <p:nvSpPr>
          <p:cNvPr id="82" name="矩形 7"/>
          <p:cNvSpPr>
            <a:spLocks noChangeArrowheads="1"/>
          </p:cNvSpPr>
          <p:nvPr/>
        </p:nvSpPr>
        <p:spPr bwMode="auto">
          <a:xfrm>
            <a:off x="2890559" y="4152900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rgbClr val="26B7CC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Calibri" panose="020F0502020204030204" pitchFamily="34" charset="0"/>
              </a:rPr>
              <a:t>03</a:t>
            </a:r>
            <a:endParaRPr lang="zh-CN" altLang="en-US" sz="9600" b="1" dirty="0">
              <a:solidFill>
                <a:srgbClr val="26B7CC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09700" y="1638300"/>
            <a:ext cx="3489325" cy="3822700"/>
            <a:chOff x="1409700" y="1638300"/>
            <a:chExt cx="3489325" cy="3822700"/>
          </a:xfrm>
        </p:grpSpPr>
        <p:sp>
          <p:nvSpPr>
            <p:cNvPr id="28" name="任意多边形 6"/>
            <p:cNvSpPr>
              <a:spLocks noChangeArrowheads="1"/>
            </p:cNvSpPr>
            <p:nvPr/>
          </p:nvSpPr>
          <p:spPr bwMode="auto">
            <a:xfrm rot="5400000">
              <a:off x="1243013" y="1804987"/>
              <a:ext cx="3822700" cy="3489325"/>
            </a:xfrm>
            <a:custGeom>
              <a:avLst/>
              <a:gdLst>
                <a:gd name="T0" fmla="*/ 0 w 3822700"/>
                <a:gd name="T1" fmla="*/ 3490467 h 3488944"/>
                <a:gd name="T2" fmla="*/ 0 w 3822700"/>
                <a:gd name="T3" fmla="*/ 326788 h 3488944"/>
                <a:gd name="T4" fmla="*/ 1721897 w 3822700"/>
                <a:gd name="T5" fmla="*/ 326788 h 3488944"/>
                <a:gd name="T6" fmla="*/ 1911350 w 3822700"/>
                <a:gd name="T7" fmla="*/ 0 h 3488944"/>
                <a:gd name="T8" fmla="*/ 2100804 w 3822700"/>
                <a:gd name="T9" fmla="*/ 326788 h 3488944"/>
                <a:gd name="T10" fmla="*/ 3822700 w 3822700"/>
                <a:gd name="T11" fmla="*/ 326788 h 3488944"/>
                <a:gd name="T12" fmla="*/ 3822700 w 3822700"/>
                <a:gd name="T13" fmla="*/ 3490467 h 34889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22700"/>
                <a:gd name="T22" fmla="*/ 0 h 3488944"/>
                <a:gd name="T23" fmla="*/ 3822700 w 3822700"/>
                <a:gd name="T24" fmla="*/ 3488944 h 34889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22700" h="3488944">
                  <a:moveTo>
                    <a:pt x="0" y="3488944"/>
                  </a:moveTo>
                  <a:lnTo>
                    <a:pt x="0" y="326644"/>
                  </a:lnTo>
                  <a:lnTo>
                    <a:pt x="1721897" y="326644"/>
                  </a:lnTo>
                  <a:lnTo>
                    <a:pt x="1911350" y="0"/>
                  </a:lnTo>
                  <a:lnTo>
                    <a:pt x="2100804" y="326644"/>
                  </a:lnTo>
                  <a:lnTo>
                    <a:pt x="3822700" y="326644"/>
                  </a:lnTo>
                  <a:lnTo>
                    <a:pt x="3822700" y="3488944"/>
                  </a:lnTo>
                  <a:lnTo>
                    <a:pt x="0" y="3488944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9" name="矩形 9"/>
            <p:cNvSpPr>
              <a:spLocks noChangeArrowheads="1"/>
            </p:cNvSpPr>
            <p:nvPr/>
          </p:nvSpPr>
          <p:spPr bwMode="auto">
            <a:xfrm>
              <a:off x="1930400" y="2298700"/>
              <a:ext cx="2108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42" name="矩形 12"/>
            <p:cNvSpPr>
              <a:spLocks noChangeArrowheads="1"/>
            </p:cNvSpPr>
            <p:nvPr/>
          </p:nvSpPr>
          <p:spPr bwMode="auto">
            <a:xfrm>
              <a:off x="1902082" y="1775193"/>
              <a:ext cx="2198038" cy="51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sz="2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45" name="Freeform 214"/>
            <p:cNvSpPr>
              <a:spLocks noChangeArrowheads="1"/>
            </p:cNvSpPr>
            <p:nvPr/>
          </p:nvSpPr>
          <p:spPr bwMode="auto">
            <a:xfrm>
              <a:off x="2638425" y="2576513"/>
              <a:ext cx="692150" cy="742950"/>
            </a:xfrm>
            <a:custGeom>
              <a:avLst/>
              <a:gdLst>
                <a:gd name="T0" fmla="*/ 2147483647 w 184"/>
                <a:gd name="T1" fmla="*/ 2147483647 h 198"/>
                <a:gd name="T2" fmla="*/ 2147483647 w 184"/>
                <a:gd name="T3" fmla="*/ 2147483647 h 198"/>
                <a:gd name="T4" fmla="*/ 2147483647 w 184"/>
                <a:gd name="T5" fmla="*/ 2147483647 h 198"/>
                <a:gd name="T6" fmla="*/ 2147483647 w 184"/>
                <a:gd name="T7" fmla="*/ 2147483647 h 198"/>
                <a:gd name="T8" fmla="*/ 2147483647 w 184"/>
                <a:gd name="T9" fmla="*/ 2147483647 h 198"/>
                <a:gd name="T10" fmla="*/ 2147483647 w 184"/>
                <a:gd name="T11" fmla="*/ 2147483647 h 198"/>
                <a:gd name="T12" fmla="*/ 2147483647 w 184"/>
                <a:gd name="T13" fmla="*/ 2147483647 h 198"/>
                <a:gd name="T14" fmla="*/ 2147483647 w 184"/>
                <a:gd name="T15" fmla="*/ 2147483647 h 198"/>
                <a:gd name="T16" fmla="*/ 2147483647 w 184"/>
                <a:gd name="T17" fmla="*/ 2147483647 h 198"/>
                <a:gd name="T18" fmla="*/ 2147483647 w 184"/>
                <a:gd name="T19" fmla="*/ 2147483647 h 198"/>
                <a:gd name="T20" fmla="*/ 2147483647 w 184"/>
                <a:gd name="T21" fmla="*/ 2147483647 h 198"/>
                <a:gd name="T22" fmla="*/ 2147483647 w 184"/>
                <a:gd name="T23" fmla="*/ 2147483647 h 198"/>
                <a:gd name="T24" fmla="*/ 2147483647 w 184"/>
                <a:gd name="T25" fmla="*/ 2147483647 h 198"/>
                <a:gd name="T26" fmla="*/ 2147483647 w 184"/>
                <a:gd name="T27" fmla="*/ 2147483647 h 198"/>
                <a:gd name="T28" fmla="*/ 2147483647 w 184"/>
                <a:gd name="T29" fmla="*/ 2147483647 h 198"/>
                <a:gd name="T30" fmla="*/ 2147483647 w 184"/>
                <a:gd name="T31" fmla="*/ 2147483647 h 198"/>
                <a:gd name="T32" fmla="*/ 2147483647 w 184"/>
                <a:gd name="T33" fmla="*/ 2147483647 h 198"/>
                <a:gd name="T34" fmla="*/ 2147483647 w 184"/>
                <a:gd name="T35" fmla="*/ 2147483647 h 198"/>
                <a:gd name="T36" fmla="*/ 2147483647 w 184"/>
                <a:gd name="T37" fmla="*/ 2147483647 h 198"/>
                <a:gd name="T38" fmla="*/ 2147483647 w 184"/>
                <a:gd name="T39" fmla="*/ 2147483647 h 198"/>
                <a:gd name="T40" fmla="*/ 2147483647 w 184"/>
                <a:gd name="T41" fmla="*/ 2147483647 h 198"/>
                <a:gd name="T42" fmla="*/ 2147483647 w 184"/>
                <a:gd name="T43" fmla="*/ 2147483647 h 198"/>
                <a:gd name="T44" fmla="*/ 2147483647 w 184"/>
                <a:gd name="T45" fmla="*/ 2147483647 h 198"/>
                <a:gd name="T46" fmla="*/ 2147483647 w 184"/>
                <a:gd name="T47" fmla="*/ 2147483647 h 198"/>
                <a:gd name="T48" fmla="*/ 2147483647 w 184"/>
                <a:gd name="T49" fmla="*/ 2147483647 h 198"/>
                <a:gd name="T50" fmla="*/ 2147483647 w 184"/>
                <a:gd name="T51" fmla="*/ 2147483647 h 198"/>
                <a:gd name="T52" fmla="*/ 2147483647 w 184"/>
                <a:gd name="T53" fmla="*/ 2147483647 h 198"/>
                <a:gd name="T54" fmla="*/ 2147483647 w 184"/>
                <a:gd name="T55" fmla="*/ 2147483647 h 198"/>
                <a:gd name="T56" fmla="*/ 2147483647 w 184"/>
                <a:gd name="T57" fmla="*/ 2147483647 h 198"/>
                <a:gd name="T58" fmla="*/ 2147483647 w 184"/>
                <a:gd name="T59" fmla="*/ 2147483647 h 198"/>
                <a:gd name="T60" fmla="*/ 2147483647 w 184"/>
                <a:gd name="T61" fmla="*/ 2147483647 h 198"/>
                <a:gd name="T62" fmla="*/ 2147483647 w 184"/>
                <a:gd name="T63" fmla="*/ 2147483647 h 198"/>
                <a:gd name="T64" fmla="*/ 2147483647 w 184"/>
                <a:gd name="T65" fmla="*/ 2147483647 h 198"/>
                <a:gd name="T66" fmla="*/ 2147483647 w 184"/>
                <a:gd name="T67" fmla="*/ 2147483647 h 19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4"/>
                <a:gd name="T103" fmla="*/ 0 h 198"/>
                <a:gd name="T104" fmla="*/ 184 w 184"/>
                <a:gd name="T105" fmla="*/ 198 h 19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4" h="198">
                  <a:moveTo>
                    <a:pt x="180" y="94"/>
                  </a:moveTo>
                  <a:cubicBezTo>
                    <a:pt x="174" y="91"/>
                    <a:pt x="174" y="91"/>
                    <a:pt x="174" y="91"/>
                  </a:cubicBezTo>
                  <a:cubicBezTo>
                    <a:pt x="175" y="85"/>
                    <a:pt x="180" y="67"/>
                    <a:pt x="180" y="66"/>
                  </a:cubicBezTo>
                  <a:cubicBezTo>
                    <a:pt x="180" y="66"/>
                    <a:pt x="180" y="66"/>
                    <a:pt x="180" y="66"/>
                  </a:cubicBezTo>
                  <a:cubicBezTo>
                    <a:pt x="181" y="64"/>
                    <a:pt x="180" y="62"/>
                    <a:pt x="179" y="60"/>
                  </a:cubicBezTo>
                  <a:cubicBezTo>
                    <a:pt x="177" y="58"/>
                    <a:pt x="175" y="58"/>
                    <a:pt x="172" y="58"/>
                  </a:cubicBezTo>
                  <a:cubicBezTo>
                    <a:pt x="151" y="62"/>
                    <a:pt x="151" y="62"/>
                    <a:pt x="151" y="62"/>
                  </a:cubicBezTo>
                  <a:cubicBezTo>
                    <a:pt x="149" y="54"/>
                    <a:pt x="149" y="54"/>
                    <a:pt x="149" y="54"/>
                  </a:cubicBezTo>
                  <a:cubicBezTo>
                    <a:pt x="149" y="52"/>
                    <a:pt x="147" y="50"/>
                    <a:pt x="144" y="50"/>
                  </a:cubicBezTo>
                  <a:cubicBezTo>
                    <a:pt x="142" y="49"/>
                    <a:pt x="139" y="50"/>
                    <a:pt x="138" y="52"/>
                  </a:cubicBezTo>
                  <a:cubicBezTo>
                    <a:pt x="126" y="65"/>
                    <a:pt x="126" y="65"/>
                    <a:pt x="126" y="65"/>
                  </a:cubicBezTo>
                  <a:cubicBezTo>
                    <a:pt x="128" y="51"/>
                    <a:pt x="132" y="31"/>
                    <a:pt x="132" y="31"/>
                  </a:cubicBezTo>
                  <a:cubicBezTo>
                    <a:pt x="133" y="29"/>
                    <a:pt x="132" y="26"/>
                    <a:pt x="130" y="25"/>
                  </a:cubicBezTo>
                  <a:cubicBezTo>
                    <a:pt x="127" y="23"/>
                    <a:pt x="125" y="23"/>
                    <a:pt x="122" y="24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09" y="25"/>
                    <a:pt x="103" y="13"/>
                    <a:pt x="100" y="7"/>
                  </a:cubicBezTo>
                  <a:cubicBezTo>
                    <a:pt x="99" y="6"/>
                    <a:pt x="98" y="4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7" y="1"/>
                    <a:pt x="95" y="0"/>
                    <a:pt x="92" y="0"/>
                  </a:cubicBezTo>
                  <a:cubicBezTo>
                    <a:pt x="90" y="0"/>
                    <a:pt x="87" y="1"/>
                    <a:pt x="86" y="4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67" y="27"/>
                    <a:pt x="63" y="25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0" y="23"/>
                    <a:pt x="57" y="23"/>
                    <a:pt x="55" y="25"/>
                  </a:cubicBezTo>
                  <a:cubicBezTo>
                    <a:pt x="53" y="26"/>
                    <a:pt x="52" y="29"/>
                    <a:pt x="52" y="31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5" y="61"/>
                    <a:pt x="50" y="56"/>
                    <a:pt x="46" y="52"/>
                  </a:cubicBezTo>
                  <a:cubicBezTo>
                    <a:pt x="45" y="50"/>
                    <a:pt x="42" y="49"/>
                    <a:pt x="40" y="50"/>
                  </a:cubicBezTo>
                  <a:cubicBezTo>
                    <a:pt x="38" y="50"/>
                    <a:pt x="36" y="52"/>
                    <a:pt x="35" y="54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26" y="61"/>
                    <a:pt x="12" y="58"/>
                    <a:pt x="12" y="58"/>
                  </a:cubicBezTo>
                  <a:cubicBezTo>
                    <a:pt x="9" y="57"/>
                    <a:pt x="7" y="58"/>
                    <a:pt x="5" y="60"/>
                  </a:cubicBezTo>
                  <a:cubicBezTo>
                    <a:pt x="4" y="62"/>
                    <a:pt x="3" y="64"/>
                    <a:pt x="4" y="66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8" y="92"/>
                    <a:pt x="6" y="93"/>
                    <a:pt x="4" y="94"/>
                  </a:cubicBezTo>
                  <a:cubicBezTo>
                    <a:pt x="2" y="95"/>
                    <a:pt x="0" y="97"/>
                    <a:pt x="0" y="99"/>
                  </a:cubicBezTo>
                  <a:cubicBezTo>
                    <a:pt x="0" y="101"/>
                    <a:pt x="1" y="104"/>
                    <a:pt x="3" y="105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3" y="138"/>
                    <a:pt x="43" y="138"/>
                    <a:pt x="43" y="139"/>
                  </a:cubicBezTo>
                  <a:cubicBezTo>
                    <a:pt x="41" y="144"/>
                    <a:pt x="40" y="149"/>
                    <a:pt x="40" y="149"/>
                  </a:cubicBezTo>
                  <a:cubicBezTo>
                    <a:pt x="39" y="151"/>
                    <a:pt x="40" y="153"/>
                    <a:pt x="41" y="155"/>
                  </a:cubicBezTo>
                  <a:cubicBezTo>
                    <a:pt x="42" y="156"/>
                    <a:pt x="44" y="157"/>
                    <a:pt x="46" y="157"/>
                  </a:cubicBezTo>
                  <a:cubicBezTo>
                    <a:pt x="46" y="157"/>
                    <a:pt x="47" y="157"/>
                    <a:pt x="47" y="157"/>
                  </a:cubicBezTo>
                  <a:cubicBezTo>
                    <a:pt x="79" y="153"/>
                    <a:pt x="79" y="153"/>
                    <a:pt x="79" y="153"/>
                  </a:cubicBezTo>
                  <a:cubicBezTo>
                    <a:pt x="78" y="163"/>
                    <a:pt x="76" y="181"/>
                    <a:pt x="74" y="191"/>
                  </a:cubicBezTo>
                  <a:cubicBezTo>
                    <a:pt x="74" y="191"/>
                    <a:pt x="74" y="191"/>
                    <a:pt x="74" y="191"/>
                  </a:cubicBezTo>
                  <a:cubicBezTo>
                    <a:pt x="74" y="193"/>
                    <a:pt x="75" y="195"/>
                    <a:pt x="76" y="196"/>
                  </a:cubicBezTo>
                  <a:cubicBezTo>
                    <a:pt x="78" y="198"/>
                    <a:pt x="79" y="198"/>
                    <a:pt x="81" y="198"/>
                  </a:cubicBezTo>
                  <a:cubicBezTo>
                    <a:pt x="103" y="198"/>
                    <a:pt x="103" y="198"/>
                    <a:pt x="103" y="198"/>
                  </a:cubicBezTo>
                  <a:cubicBezTo>
                    <a:pt x="105" y="198"/>
                    <a:pt x="107" y="198"/>
                    <a:pt x="108" y="196"/>
                  </a:cubicBezTo>
                  <a:cubicBezTo>
                    <a:pt x="109" y="195"/>
                    <a:pt x="110" y="193"/>
                    <a:pt x="110" y="191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11" y="154"/>
                    <a:pt x="121" y="155"/>
                    <a:pt x="135" y="157"/>
                  </a:cubicBezTo>
                  <a:cubicBezTo>
                    <a:pt x="137" y="157"/>
                    <a:pt x="137" y="157"/>
                    <a:pt x="137" y="157"/>
                  </a:cubicBezTo>
                  <a:cubicBezTo>
                    <a:pt x="137" y="157"/>
                    <a:pt x="138" y="157"/>
                    <a:pt x="138" y="157"/>
                  </a:cubicBezTo>
                  <a:cubicBezTo>
                    <a:pt x="138" y="157"/>
                    <a:pt x="138" y="157"/>
                    <a:pt x="138" y="157"/>
                  </a:cubicBezTo>
                  <a:cubicBezTo>
                    <a:pt x="138" y="157"/>
                    <a:pt x="138" y="157"/>
                    <a:pt x="138" y="157"/>
                  </a:cubicBezTo>
                  <a:cubicBezTo>
                    <a:pt x="140" y="157"/>
                    <a:pt x="142" y="157"/>
                    <a:pt x="143" y="155"/>
                  </a:cubicBezTo>
                  <a:cubicBezTo>
                    <a:pt x="144" y="154"/>
                    <a:pt x="145" y="152"/>
                    <a:pt x="145" y="151"/>
                  </a:cubicBezTo>
                  <a:cubicBezTo>
                    <a:pt x="145" y="150"/>
                    <a:pt x="145" y="149"/>
                    <a:pt x="144" y="148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41" y="138"/>
                    <a:pt x="141" y="138"/>
                    <a:pt x="142" y="138"/>
                  </a:cubicBezTo>
                  <a:cubicBezTo>
                    <a:pt x="144" y="136"/>
                    <a:pt x="157" y="125"/>
                    <a:pt x="180" y="106"/>
                  </a:cubicBezTo>
                  <a:cubicBezTo>
                    <a:pt x="182" y="105"/>
                    <a:pt x="182" y="105"/>
                    <a:pt x="182" y="105"/>
                  </a:cubicBezTo>
                  <a:cubicBezTo>
                    <a:pt x="183" y="104"/>
                    <a:pt x="184" y="101"/>
                    <a:pt x="184" y="99"/>
                  </a:cubicBezTo>
                  <a:cubicBezTo>
                    <a:pt x="184" y="97"/>
                    <a:pt x="182" y="95"/>
                    <a:pt x="180" y="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矩形 22"/>
            <p:cNvSpPr>
              <a:spLocks noChangeArrowheads="1"/>
            </p:cNvSpPr>
            <p:nvPr/>
          </p:nvSpPr>
          <p:spPr bwMode="auto">
            <a:xfrm>
              <a:off x="1803428" y="3648075"/>
              <a:ext cx="2552084" cy="135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559300" y="1638300"/>
            <a:ext cx="3489325" cy="3822700"/>
            <a:chOff x="4559300" y="1638300"/>
            <a:chExt cx="3489325" cy="3822700"/>
          </a:xfrm>
        </p:grpSpPr>
        <p:sp>
          <p:nvSpPr>
            <p:cNvPr id="27" name="任意多边形 7"/>
            <p:cNvSpPr>
              <a:spLocks noChangeArrowheads="1"/>
            </p:cNvSpPr>
            <p:nvPr/>
          </p:nvSpPr>
          <p:spPr bwMode="auto">
            <a:xfrm rot="5400000">
              <a:off x="4392613" y="1804987"/>
              <a:ext cx="3822700" cy="3489325"/>
            </a:xfrm>
            <a:custGeom>
              <a:avLst/>
              <a:gdLst>
                <a:gd name="T0" fmla="*/ 0 w 3822700"/>
                <a:gd name="T1" fmla="*/ 3490467 h 3488944"/>
                <a:gd name="T2" fmla="*/ 0 w 3822700"/>
                <a:gd name="T3" fmla="*/ 326788 h 3488944"/>
                <a:gd name="T4" fmla="*/ 1721897 w 3822700"/>
                <a:gd name="T5" fmla="*/ 326788 h 3488944"/>
                <a:gd name="T6" fmla="*/ 1911350 w 3822700"/>
                <a:gd name="T7" fmla="*/ 0 h 3488944"/>
                <a:gd name="T8" fmla="*/ 2100804 w 3822700"/>
                <a:gd name="T9" fmla="*/ 326788 h 3488944"/>
                <a:gd name="T10" fmla="*/ 3822700 w 3822700"/>
                <a:gd name="T11" fmla="*/ 326788 h 3488944"/>
                <a:gd name="T12" fmla="*/ 3822700 w 3822700"/>
                <a:gd name="T13" fmla="*/ 3490467 h 34889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22700"/>
                <a:gd name="T22" fmla="*/ 0 h 3488944"/>
                <a:gd name="T23" fmla="*/ 3822700 w 3822700"/>
                <a:gd name="T24" fmla="*/ 3488944 h 34889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22700" h="3488944">
                  <a:moveTo>
                    <a:pt x="0" y="3488944"/>
                  </a:moveTo>
                  <a:lnTo>
                    <a:pt x="0" y="326644"/>
                  </a:lnTo>
                  <a:lnTo>
                    <a:pt x="1721897" y="326644"/>
                  </a:lnTo>
                  <a:lnTo>
                    <a:pt x="1911350" y="0"/>
                  </a:lnTo>
                  <a:lnTo>
                    <a:pt x="2100804" y="326644"/>
                  </a:lnTo>
                  <a:lnTo>
                    <a:pt x="3822700" y="326644"/>
                  </a:lnTo>
                  <a:lnTo>
                    <a:pt x="3822700" y="3488944"/>
                  </a:lnTo>
                  <a:lnTo>
                    <a:pt x="0" y="3488944"/>
                  </a:lnTo>
                  <a:close/>
                </a:path>
              </a:pathLst>
            </a:cu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0" name="矩形 10"/>
            <p:cNvSpPr>
              <a:spLocks noChangeArrowheads="1"/>
            </p:cNvSpPr>
            <p:nvPr/>
          </p:nvSpPr>
          <p:spPr bwMode="auto">
            <a:xfrm>
              <a:off x="5080000" y="2298700"/>
              <a:ext cx="2108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43" name="矩形 15"/>
            <p:cNvSpPr>
              <a:spLocks noChangeArrowheads="1"/>
            </p:cNvSpPr>
            <p:nvPr/>
          </p:nvSpPr>
          <p:spPr bwMode="auto">
            <a:xfrm>
              <a:off x="5043745" y="1775193"/>
              <a:ext cx="2198038" cy="51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sz="2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46" name="Freeform 548"/>
            <p:cNvSpPr>
              <a:spLocks noChangeArrowheads="1"/>
            </p:cNvSpPr>
            <p:nvPr/>
          </p:nvSpPr>
          <p:spPr bwMode="auto">
            <a:xfrm>
              <a:off x="5751513" y="2576513"/>
              <a:ext cx="754062" cy="742950"/>
            </a:xfrm>
            <a:custGeom>
              <a:avLst/>
              <a:gdLst>
                <a:gd name="T0" fmla="*/ 2147483647 w 201"/>
                <a:gd name="T1" fmla="*/ 2147483647 h 198"/>
                <a:gd name="T2" fmla="*/ 2147483647 w 201"/>
                <a:gd name="T3" fmla="*/ 0 h 198"/>
                <a:gd name="T4" fmla="*/ 2147483647 w 201"/>
                <a:gd name="T5" fmla="*/ 2147483647 h 198"/>
                <a:gd name="T6" fmla="*/ 2147483647 w 201"/>
                <a:gd name="T7" fmla="*/ 2147483647 h 198"/>
                <a:gd name="T8" fmla="*/ 2147483647 w 201"/>
                <a:gd name="T9" fmla="*/ 2147483647 h 198"/>
                <a:gd name="T10" fmla="*/ 2147483647 w 201"/>
                <a:gd name="T11" fmla="*/ 2147483647 h 198"/>
                <a:gd name="T12" fmla="*/ 2147483647 w 201"/>
                <a:gd name="T13" fmla="*/ 2147483647 h 198"/>
                <a:gd name="T14" fmla="*/ 2147483647 w 201"/>
                <a:gd name="T15" fmla="*/ 2147483647 h 198"/>
                <a:gd name="T16" fmla="*/ 2147483647 w 201"/>
                <a:gd name="T17" fmla="*/ 2147483647 h 198"/>
                <a:gd name="T18" fmla="*/ 2147483647 w 201"/>
                <a:gd name="T19" fmla="*/ 2147483647 h 198"/>
                <a:gd name="T20" fmla="*/ 0 w 201"/>
                <a:gd name="T21" fmla="*/ 2147483647 h 198"/>
                <a:gd name="T22" fmla="*/ 2147483647 w 201"/>
                <a:gd name="T23" fmla="*/ 2147483647 h 198"/>
                <a:gd name="T24" fmla="*/ 2147483647 w 201"/>
                <a:gd name="T25" fmla="*/ 2147483647 h 198"/>
                <a:gd name="T26" fmla="*/ 2147483647 w 201"/>
                <a:gd name="T27" fmla="*/ 2147483647 h 198"/>
                <a:gd name="T28" fmla="*/ 2147483647 w 201"/>
                <a:gd name="T29" fmla="*/ 2147483647 h 198"/>
                <a:gd name="T30" fmla="*/ 2147483647 w 201"/>
                <a:gd name="T31" fmla="*/ 2147483647 h 198"/>
                <a:gd name="T32" fmla="*/ 2147483647 w 201"/>
                <a:gd name="T33" fmla="*/ 2147483647 h 198"/>
                <a:gd name="T34" fmla="*/ 2147483647 w 201"/>
                <a:gd name="T35" fmla="*/ 2147483647 h 198"/>
                <a:gd name="T36" fmla="*/ 2147483647 w 201"/>
                <a:gd name="T37" fmla="*/ 2147483647 h 198"/>
                <a:gd name="T38" fmla="*/ 2147483647 w 201"/>
                <a:gd name="T39" fmla="*/ 2147483647 h 198"/>
                <a:gd name="T40" fmla="*/ 2147483647 w 201"/>
                <a:gd name="T41" fmla="*/ 2147483647 h 198"/>
                <a:gd name="T42" fmla="*/ 2147483647 w 201"/>
                <a:gd name="T43" fmla="*/ 2147483647 h 198"/>
                <a:gd name="T44" fmla="*/ 2147483647 w 201"/>
                <a:gd name="T45" fmla="*/ 2147483647 h 198"/>
                <a:gd name="T46" fmla="*/ 2147483647 w 201"/>
                <a:gd name="T47" fmla="*/ 2147483647 h 198"/>
                <a:gd name="T48" fmla="*/ 2147483647 w 201"/>
                <a:gd name="T49" fmla="*/ 2147483647 h 198"/>
                <a:gd name="T50" fmla="*/ 2147483647 w 201"/>
                <a:gd name="T51" fmla="*/ 2147483647 h 198"/>
                <a:gd name="T52" fmla="*/ 2147483647 w 201"/>
                <a:gd name="T53" fmla="*/ 2147483647 h 198"/>
                <a:gd name="T54" fmla="*/ 2147483647 w 201"/>
                <a:gd name="T55" fmla="*/ 2147483647 h 198"/>
                <a:gd name="T56" fmla="*/ 2147483647 w 201"/>
                <a:gd name="T57" fmla="*/ 2147483647 h 198"/>
                <a:gd name="T58" fmla="*/ 2147483647 w 201"/>
                <a:gd name="T59" fmla="*/ 2147483647 h 198"/>
                <a:gd name="T60" fmla="*/ 2147483647 w 201"/>
                <a:gd name="T61" fmla="*/ 2147483647 h 198"/>
                <a:gd name="T62" fmla="*/ 2147483647 w 201"/>
                <a:gd name="T63" fmla="*/ 2147483647 h 198"/>
                <a:gd name="T64" fmla="*/ 2147483647 w 201"/>
                <a:gd name="T65" fmla="*/ 2147483647 h 198"/>
                <a:gd name="T66" fmla="*/ 2147483647 w 201"/>
                <a:gd name="T67" fmla="*/ 2147483647 h 198"/>
                <a:gd name="T68" fmla="*/ 2147483647 w 201"/>
                <a:gd name="T69" fmla="*/ 2147483647 h 198"/>
                <a:gd name="T70" fmla="*/ 2147483647 w 201"/>
                <a:gd name="T71" fmla="*/ 2147483647 h 198"/>
                <a:gd name="T72" fmla="*/ 2147483647 w 201"/>
                <a:gd name="T73" fmla="*/ 2147483647 h 198"/>
                <a:gd name="T74" fmla="*/ 2147483647 w 201"/>
                <a:gd name="T75" fmla="*/ 2147483647 h 198"/>
                <a:gd name="T76" fmla="*/ 2147483647 w 201"/>
                <a:gd name="T77" fmla="*/ 2147483647 h 198"/>
                <a:gd name="T78" fmla="*/ 2147483647 w 201"/>
                <a:gd name="T79" fmla="*/ 2147483647 h 198"/>
                <a:gd name="T80" fmla="*/ 2147483647 w 201"/>
                <a:gd name="T81" fmla="*/ 2147483647 h 198"/>
                <a:gd name="T82" fmla="*/ 2147483647 w 201"/>
                <a:gd name="T83" fmla="*/ 2147483647 h 198"/>
                <a:gd name="T84" fmla="*/ 2147483647 w 201"/>
                <a:gd name="T85" fmla="*/ 2147483647 h 198"/>
                <a:gd name="T86" fmla="*/ 2147483647 w 201"/>
                <a:gd name="T87" fmla="*/ 2147483647 h 198"/>
                <a:gd name="T88" fmla="*/ 2147483647 w 201"/>
                <a:gd name="T89" fmla="*/ 2147483647 h 198"/>
                <a:gd name="T90" fmla="*/ 2147483647 w 201"/>
                <a:gd name="T91" fmla="*/ 2147483647 h 198"/>
                <a:gd name="T92" fmla="*/ 2147483647 w 201"/>
                <a:gd name="T93" fmla="*/ 2147483647 h 198"/>
                <a:gd name="T94" fmla="*/ 2147483647 w 201"/>
                <a:gd name="T95" fmla="*/ 2147483647 h 198"/>
                <a:gd name="T96" fmla="*/ 2147483647 w 201"/>
                <a:gd name="T97" fmla="*/ 2147483647 h 198"/>
                <a:gd name="T98" fmla="*/ 2147483647 w 201"/>
                <a:gd name="T99" fmla="*/ 2147483647 h 198"/>
                <a:gd name="T100" fmla="*/ 2147483647 w 201"/>
                <a:gd name="T101" fmla="*/ 2147483647 h 198"/>
                <a:gd name="T102" fmla="*/ 2147483647 w 201"/>
                <a:gd name="T103" fmla="*/ 2147483647 h 198"/>
                <a:gd name="T104" fmla="*/ 2147483647 w 201"/>
                <a:gd name="T105" fmla="*/ 2147483647 h 198"/>
                <a:gd name="T106" fmla="*/ 2147483647 w 201"/>
                <a:gd name="T107" fmla="*/ 2147483647 h 198"/>
                <a:gd name="T108" fmla="*/ 2147483647 w 201"/>
                <a:gd name="T109" fmla="*/ 2147483647 h 198"/>
                <a:gd name="T110" fmla="*/ 2147483647 w 201"/>
                <a:gd name="T111" fmla="*/ 2147483647 h 1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01"/>
                <a:gd name="T169" fmla="*/ 0 h 198"/>
                <a:gd name="T170" fmla="*/ 201 w 201"/>
                <a:gd name="T171" fmla="*/ 198 h 1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01" h="198">
                  <a:moveTo>
                    <a:pt x="197" y="2"/>
                  </a:moveTo>
                  <a:cubicBezTo>
                    <a:pt x="197" y="1"/>
                    <a:pt x="196" y="0"/>
                    <a:pt x="195" y="0"/>
                  </a:cubicBezTo>
                  <a:cubicBezTo>
                    <a:pt x="194" y="0"/>
                    <a:pt x="193" y="0"/>
                    <a:pt x="192" y="1"/>
                  </a:cubicBezTo>
                  <a:cubicBezTo>
                    <a:pt x="190" y="4"/>
                    <a:pt x="176" y="9"/>
                    <a:pt x="162" y="13"/>
                  </a:cubicBezTo>
                  <a:cubicBezTo>
                    <a:pt x="151" y="17"/>
                    <a:pt x="137" y="21"/>
                    <a:pt x="124" y="27"/>
                  </a:cubicBezTo>
                  <a:cubicBezTo>
                    <a:pt x="89" y="41"/>
                    <a:pt x="53" y="58"/>
                    <a:pt x="36" y="82"/>
                  </a:cubicBezTo>
                  <a:cubicBezTo>
                    <a:pt x="23" y="102"/>
                    <a:pt x="21" y="135"/>
                    <a:pt x="33" y="148"/>
                  </a:cubicBezTo>
                  <a:cubicBezTo>
                    <a:pt x="32" y="151"/>
                    <a:pt x="25" y="159"/>
                    <a:pt x="18" y="166"/>
                  </a:cubicBezTo>
                  <a:cubicBezTo>
                    <a:pt x="17" y="166"/>
                    <a:pt x="13" y="169"/>
                    <a:pt x="10" y="173"/>
                  </a:cubicBezTo>
                  <a:cubicBezTo>
                    <a:pt x="1" y="181"/>
                    <a:pt x="1" y="181"/>
                    <a:pt x="1" y="181"/>
                  </a:cubicBezTo>
                  <a:cubicBezTo>
                    <a:pt x="0" y="182"/>
                    <a:pt x="0" y="182"/>
                    <a:pt x="0" y="183"/>
                  </a:cubicBezTo>
                  <a:cubicBezTo>
                    <a:pt x="0" y="184"/>
                    <a:pt x="0" y="185"/>
                    <a:pt x="1" y="185"/>
                  </a:cubicBezTo>
                  <a:cubicBezTo>
                    <a:pt x="13" y="197"/>
                    <a:pt x="13" y="197"/>
                    <a:pt x="13" y="197"/>
                  </a:cubicBezTo>
                  <a:cubicBezTo>
                    <a:pt x="14" y="198"/>
                    <a:pt x="14" y="198"/>
                    <a:pt x="15" y="198"/>
                  </a:cubicBezTo>
                  <a:cubicBezTo>
                    <a:pt x="15" y="198"/>
                    <a:pt x="15" y="198"/>
                    <a:pt x="16" y="198"/>
                  </a:cubicBezTo>
                  <a:cubicBezTo>
                    <a:pt x="16" y="198"/>
                    <a:pt x="17" y="197"/>
                    <a:pt x="17" y="196"/>
                  </a:cubicBezTo>
                  <a:cubicBezTo>
                    <a:pt x="18" y="196"/>
                    <a:pt x="23" y="181"/>
                    <a:pt x="31" y="171"/>
                  </a:cubicBezTo>
                  <a:cubicBezTo>
                    <a:pt x="38" y="160"/>
                    <a:pt x="48" y="147"/>
                    <a:pt x="60" y="133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3"/>
                    <a:pt x="63" y="71"/>
                    <a:pt x="66" y="71"/>
                  </a:cubicBezTo>
                  <a:cubicBezTo>
                    <a:pt x="68" y="71"/>
                    <a:pt x="70" y="73"/>
                    <a:pt x="70" y="75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76" y="116"/>
                    <a:pt x="84" y="107"/>
                    <a:pt x="92" y="99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3"/>
                    <a:pt x="96" y="51"/>
                    <a:pt x="98" y="52"/>
                  </a:cubicBezTo>
                  <a:cubicBezTo>
                    <a:pt x="100" y="52"/>
                    <a:pt x="102" y="54"/>
                    <a:pt x="102" y="56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9" y="83"/>
                    <a:pt x="116" y="76"/>
                    <a:pt x="123" y="69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1"/>
                    <a:pt x="127" y="39"/>
                    <a:pt x="129" y="39"/>
                  </a:cubicBezTo>
                  <a:cubicBezTo>
                    <a:pt x="132" y="39"/>
                    <a:pt x="133" y="41"/>
                    <a:pt x="133" y="43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55" y="40"/>
                    <a:pt x="173" y="25"/>
                    <a:pt x="175" y="24"/>
                  </a:cubicBezTo>
                  <a:cubicBezTo>
                    <a:pt x="177" y="22"/>
                    <a:pt x="180" y="23"/>
                    <a:pt x="181" y="24"/>
                  </a:cubicBezTo>
                  <a:cubicBezTo>
                    <a:pt x="183" y="26"/>
                    <a:pt x="182" y="29"/>
                    <a:pt x="181" y="30"/>
                  </a:cubicBezTo>
                  <a:cubicBezTo>
                    <a:pt x="180" y="31"/>
                    <a:pt x="164" y="44"/>
                    <a:pt x="142" y="64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71" y="59"/>
                    <a:pt x="173" y="61"/>
                    <a:pt x="173" y="63"/>
                  </a:cubicBezTo>
                  <a:cubicBezTo>
                    <a:pt x="174" y="65"/>
                    <a:pt x="172" y="67"/>
                    <a:pt x="170" y="68"/>
                  </a:cubicBezTo>
                  <a:cubicBezTo>
                    <a:pt x="131" y="73"/>
                    <a:pt x="131" y="73"/>
                    <a:pt x="131" y="73"/>
                  </a:cubicBezTo>
                  <a:cubicBezTo>
                    <a:pt x="123" y="81"/>
                    <a:pt x="115" y="88"/>
                    <a:pt x="107" y="97"/>
                  </a:cubicBezTo>
                  <a:cubicBezTo>
                    <a:pt x="153" y="92"/>
                    <a:pt x="153" y="92"/>
                    <a:pt x="153" y="92"/>
                  </a:cubicBezTo>
                  <a:cubicBezTo>
                    <a:pt x="155" y="92"/>
                    <a:pt x="157" y="93"/>
                    <a:pt x="158" y="96"/>
                  </a:cubicBezTo>
                  <a:cubicBezTo>
                    <a:pt x="158" y="98"/>
                    <a:pt x="156" y="100"/>
                    <a:pt x="154" y="100"/>
                  </a:cubicBezTo>
                  <a:cubicBezTo>
                    <a:pt x="97" y="106"/>
                    <a:pt x="97" y="106"/>
                    <a:pt x="97" y="106"/>
                  </a:cubicBezTo>
                  <a:cubicBezTo>
                    <a:pt x="89" y="114"/>
                    <a:pt x="82" y="122"/>
                    <a:pt x="74" y="130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31" y="125"/>
                    <a:pt x="133" y="126"/>
                    <a:pt x="133" y="129"/>
                  </a:cubicBezTo>
                  <a:cubicBezTo>
                    <a:pt x="133" y="131"/>
                    <a:pt x="132" y="133"/>
                    <a:pt x="129" y="133"/>
                  </a:cubicBezTo>
                  <a:cubicBezTo>
                    <a:pt x="67" y="139"/>
                    <a:pt x="67" y="139"/>
                    <a:pt x="67" y="139"/>
                  </a:cubicBezTo>
                  <a:cubicBezTo>
                    <a:pt x="66" y="139"/>
                    <a:pt x="66" y="139"/>
                    <a:pt x="66" y="139"/>
                  </a:cubicBezTo>
                  <a:cubicBezTo>
                    <a:pt x="60" y="146"/>
                    <a:pt x="54" y="153"/>
                    <a:pt x="49" y="159"/>
                  </a:cubicBezTo>
                  <a:cubicBezTo>
                    <a:pt x="55" y="161"/>
                    <a:pt x="62" y="162"/>
                    <a:pt x="70" y="162"/>
                  </a:cubicBezTo>
                  <a:cubicBezTo>
                    <a:pt x="97" y="162"/>
                    <a:pt x="128" y="152"/>
                    <a:pt x="146" y="138"/>
                  </a:cubicBezTo>
                  <a:cubicBezTo>
                    <a:pt x="171" y="119"/>
                    <a:pt x="188" y="92"/>
                    <a:pt x="195" y="62"/>
                  </a:cubicBezTo>
                  <a:cubicBezTo>
                    <a:pt x="200" y="37"/>
                    <a:pt x="201" y="17"/>
                    <a:pt x="197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7" name="矩形 22"/>
            <p:cNvSpPr>
              <a:spLocks noChangeArrowheads="1"/>
            </p:cNvSpPr>
            <p:nvPr/>
          </p:nvSpPr>
          <p:spPr bwMode="auto">
            <a:xfrm>
              <a:off x="5000509" y="3651090"/>
              <a:ext cx="2552084" cy="135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708900" y="1638300"/>
            <a:ext cx="3489325" cy="3822700"/>
            <a:chOff x="7708900" y="1638300"/>
            <a:chExt cx="3489325" cy="3822700"/>
          </a:xfrm>
        </p:grpSpPr>
        <p:sp>
          <p:nvSpPr>
            <p:cNvPr id="26" name="任意多边形 8"/>
            <p:cNvSpPr>
              <a:spLocks noChangeArrowheads="1"/>
            </p:cNvSpPr>
            <p:nvPr/>
          </p:nvSpPr>
          <p:spPr bwMode="auto">
            <a:xfrm rot="5400000">
              <a:off x="7542213" y="1804987"/>
              <a:ext cx="3822700" cy="3489325"/>
            </a:xfrm>
            <a:custGeom>
              <a:avLst/>
              <a:gdLst>
                <a:gd name="T0" fmla="*/ 0 w 3822700"/>
                <a:gd name="T1" fmla="*/ 3490467 h 3488944"/>
                <a:gd name="T2" fmla="*/ 0 w 3822700"/>
                <a:gd name="T3" fmla="*/ 326788 h 3488944"/>
                <a:gd name="T4" fmla="*/ 1721897 w 3822700"/>
                <a:gd name="T5" fmla="*/ 326788 h 3488944"/>
                <a:gd name="T6" fmla="*/ 1911350 w 3822700"/>
                <a:gd name="T7" fmla="*/ 0 h 3488944"/>
                <a:gd name="T8" fmla="*/ 2100804 w 3822700"/>
                <a:gd name="T9" fmla="*/ 326788 h 3488944"/>
                <a:gd name="T10" fmla="*/ 3822700 w 3822700"/>
                <a:gd name="T11" fmla="*/ 326788 h 3488944"/>
                <a:gd name="T12" fmla="*/ 3822700 w 3822700"/>
                <a:gd name="T13" fmla="*/ 3490467 h 34889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22700"/>
                <a:gd name="T22" fmla="*/ 0 h 3488944"/>
                <a:gd name="T23" fmla="*/ 3822700 w 3822700"/>
                <a:gd name="T24" fmla="*/ 3488944 h 34889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22700" h="3488944">
                  <a:moveTo>
                    <a:pt x="0" y="3488944"/>
                  </a:moveTo>
                  <a:lnTo>
                    <a:pt x="0" y="326644"/>
                  </a:lnTo>
                  <a:lnTo>
                    <a:pt x="1721897" y="326644"/>
                  </a:lnTo>
                  <a:lnTo>
                    <a:pt x="1911350" y="0"/>
                  </a:lnTo>
                  <a:lnTo>
                    <a:pt x="2100804" y="326644"/>
                  </a:lnTo>
                  <a:lnTo>
                    <a:pt x="3822700" y="326644"/>
                  </a:lnTo>
                  <a:lnTo>
                    <a:pt x="3822700" y="3488944"/>
                  </a:lnTo>
                  <a:lnTo>
                    <a:pt x="0" y="3488944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1" name="矩形 11"/>
            <p:cNvSpPr>
              <a:spLocks noChangeArrowheads="1"/>
            </p:cNvSpPr>
            <p:nvPr/>
          </p:nvSpPr>
          <p:spPr bwMode="auto">
            <a:xfrm>
              <a:off x="8229600" y="2298700"/>
              <a:ext cx="2108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44" name="矩形 16"/>
            <p:cNvSpPr>
              <a:spLocks noChangeArrowheads="1"/>
            </p:cNvSpPr>
            <p:nvPr/>
          </p:nvSpPr>
          <p:spPr bwMode="auto">
            <a:xfrm>
              <a:off x="8177470" y="1786305"/>
              <a:ext cx="2198038" cy="51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sz="2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grpSp>
          <p:nvGrpSpPr>
            <p:cNvPr id="47" name="Group 21"/>
            <p:cNvGrpSpPr/>
            <p:nvPr/>
          </p:nvGrpSpPr>
          <p:grpSpPr bwMode="auto">
            <a:xfrm>
              <a:off x="8910638" y="2576513"/>
              <a:ext cx="735012" cy="725487"/>
              <a:chOff x="0" y="0"/>
              <a:chExt cx="735013" cy="725488"/>
            </a:xfrm>
            <a:solidFill>
              <a:schemeClr val="bg1"/>
            </a:solidFill>
          </p:grpSpPr>
          <p:sp>
            <p:nvSpPr>
              <p:cNvPr id="56" name="Freeform 900"/>
              <p:cNvSpPr>
                <a:spLocks noChangeArrowheads="1"/>
              </p:cNvSpPr>
              <p:nvPr/>
            </p:nvSpPr>
            <p:spPr bwMode="auto">
              <a:xfrm>
                <a:off x="341312" y="454025"/>
                <a:ext cx="179388" cy="271463"/>
              </a:xfrm>
              <a:custGeom>
                <a:avLst/>
                <a:gdLst>
                  <a:gd name="T0" fmla="*/ 2147483647 w 48"/>
                  <a:gd name="T1" fmla="*/ 2147483647 h 72"/>
                  <a:gd name="T2" fmla="*/ 2147483647 w 48"/>
                  <a:gd name="T3" fmla="*/ 2147483647 h 72"/>
                  <a:gd name="T4" fmla="*/ 2147483647 w 48"/>
                  <a:gd name="T5" fmla="*/ 2147483647 h 72"/>
                  <a:gd name="T6" fmla="*/ 2147483647 w 48"/>
                  <a:gd name="T7" fmla="*/ 2147483647 h 72"/>
                  <a:gd name="T8" fmla="*/ 2147483647 w 48"/>
                  <a:gd name="T9" fmla="*/ 0 h 72"/>
                  <a:gd name="T10" fmla="*/ 0 w 48"/>
                  <a:gd name="T11" fmla="*/ 0 h 72"/>
                  <a:gd name="T12" fmla="*/ 0 w 48"/>
                  <a:gd name="T13" fmla="*/ 2147483647 h 72"/>
                  <a:gd name="T14" fmla="*/ 2147483647 w 48"/>
                  <a:gd name="T15" fmla="*/ 2147483647 h 72"/>
                  <a:gd name="T16" fmla="*/ 2147483647 w 48"/>
                  <a:gd name="T17" fmla="*/ 2147483647 h 72"/>
                  <a:gd name="T18" fmla="*/ 2147483647 w 48"/>
                  <a:gd name="T19" fmla="*/ 2147483647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8"/>
                  <a:gd name="T31" fmla="*/ 0 h 72"/>
                  <a:gd name="T32" fmla="*/ 48 w 48"/>
                  <a:gd name="T33" fmla="*/ 72 h 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8" h="72">
                    <a:moveTo>
                      <a:pt x="42" y="42"/>
                    </a:moveTo>
                    <a:cubicBezTo>
                      <a:pt x="38" y="42"/>
                      <a:pt x="35" y="45"/>
                      <a:pt x="35" y="48"/>
                    </a:cubicBezTo>
                    <a:cubicBezTo>
                      <a:pt x="35" y="55"/>
                      <a:pt x="30" y="59"/>
                      <a:pt x="24" y="59"/>
                    </a:cubicBezTo>
                    <a:cubicBezTo>
                      <a:pt x="18" y="59"/>
                      <a:pt x="13" y="55"/>
                      <a:pt x="13" y="48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62"/>
                      <a:pt x="11" y="72"/>
                      <a:pt x="24" y="72"/>
                    </a:cubicBezTo>
                    <a:cubicBezTo>
                      <a:pt x="38" y="72"/>
                      <a:pt x="48" y="62"/>
                      <a:pt x="48" y="48"/>
                    </a:cubicBezTo>
                    <a:cubicBezTo>
                      <a:pt x="48" y="45"/>
                      <a:pt x="45" y="42"/>
                      <a:pt x="4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57" name="Freeform 90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35013" cy="409575"/>
              </a:xfrm>
              <a:custGeom>
                <a:avLst/>
                <a:gdLst>
                  <a:gd name="T0" fmla="*/ 2147483647 w 196"/>
                  <a:gd name="T1" fmla="*/ 2147483647 h 109"/>
                  <a:gd name="T2" fmla="*/ 2147483647 w 196"/>
                  <a:gd name="T3" fmla="*/ 2147483647 h 109"/>
                  <a:gd name="T4" fmla="*/ 2147483647 w 196"/>
                  <a:gd name="T5" fmla="*/ 2147483647 h 109"/>
                  <a:gd name="T6" fmla="*/ 2147483647 w 196"/>
                  <a:gd name="T7" fmla="*/ 0 h 109"/>
                  <a:gd name="T8" fmla="*/ 2147483647 w 196"/>
                  <a:gd name="T9" fmla="*/ 2147483647 h 109"/>
                  <a:gd name="T10" fmla="*/ 2147483647 w 196"/>
                  <a:gd name="T11" fmla="*/ 2147483647 h 109"/>
                  <a:gd name="T12" fmla="*/ 0 w 196"/>
                  <a:gd name="T13" fmla="*/ 2147483647 h 109"/>
                  <a:gd name="T14" fmla="*/ 2147483647 w 196"/>
                  <a:gd name="T15" fmla="*/ 2147483647 h 109"/>
                  <a:gd name="T16" fmla="*/ 2147483647 w 196"/>
                  <a:gd name="T17" fmla="*/ 2147483647 h 109"/>
                  <a:gd name="T18" fmla="*/ 2147483647 w 196"/>
                  <a:gd name="T19" fmla="*/ 2147483647 h 109"/>
                  <a:gd name="T20" fmla="*/ 2147483647 w 196"/>
                  <a:gd name="T21" fmla="*/ 2147483647 h 109"/>
                  <a:gd name="T22" fmla="*/ 2147483647 w 196"/>
                  <a:gd name="T23" fmla="*/ 2147483647 h 109"/>
                  <a:gd name="T24" fmla="*/ 2147483647 w 196"/>
                  <a:gd name="T25" fmla="*/ 2147483647 h 109"/>
                  <a:gd name="T26" fmla="*/ 2147483647 w 196"/>
                  <a:gd name="T27" fmla="*/ 2147483647 h 109"/>
                  <a:gd name="T28" fmla="*/ 2147483647 w 196"/>
                  <a:gd name="T29" fmla="*/ 2147483647 h 109"/>
                  <a:gd name="T30" fmla="*/ 2147483647 w 196"/>
                  <a:gd name="T31" fmla="*/ 2147483647 h 109"/>
                  <a:gd name="T32" fmla="*/ 2147483647 w 196"/>
                  <a:gd name="T33" fmla="*/ 2147483647 h 109"/>
                  <a:gd name="T34" fmla="*/ 2147483647 w 196"/>
                  <a:gd name="T35" fmla="*/ 2147483647 h 109"/>
                  <a:gd name="T36" fmla="*/ 2147483647 w 196"/>
                  <a:gd name="T37" fmla="*/ 2147483647 h 109"/>
                  <a:gd name="T38" fmla="*/ 2147483647 w 196"/>
                  <a:gd name="T39" fmla="*/ 2147483647 h 109"/>
                  <a:gd name="T40" fmla="*/ 2147483647 w 196"/>
                  <a:gd name="T41" fmla="*/ 2147483647 h 109"/>
                  <a:gd name="T42" fmla="*/ 2147483647 w 196"/>
                  <a:gd name="T43" fmla="*/ 2147483647 h 109"/>
                  <a:gd name="T44" fmla="*/ 2147483647 w 196"/>
                  <a:gd name="T45" fmla="*/ 2147483647 h 109"/>
                  <a:gd name="T46" fmla="*/ 2147483647 w 196"/>
                  <a:gd name="T47" fmla="*/ 2147483647 h 109"/>
                  <a:gd name="T48" fmla="*/ 2147483647 w 196"/>
                  <a:gd name="T49" fmla="*/ 2147483647 h 109"/>
                  <a:gd name="T50" fmla="*/ 2147483647 w 196"/>
                  <a:gd name="T51" fmla="*/ 2147483647 h 109"/>
                  <a:gd name="T52" fmla="*/ 2147483647 w 196"/>
                  <a:gd name="T53" fmla="*/ 2147483647 h 109"/>
                  <a:gd name="T54" fmla="*/ 2147483647 w 196"/>
                  <a:gd name="T55" fmla="*/ 2147483647 h 109"/>
                  <a:gd name="T56" fmla="*/ 2147483647 w 196"/>
                  <a:gd name="T57" fmla="*/ 2147483647 h 109"/>
                  <a:gd name="T58" fmla="*/ 2147483647 w 196"/>
                  <a:gd name="T59" fmla="*/ 2147483647 h 109"/>
                  <a:gd name="T60" fmla="*/ 2147483647 w 196"/>
                  <a:gd name="T61" fmla="*/ 2147483647 h 109"/>
                  <a:gd name="T62" fmla="*/ 2147483647 w 196"/>
                  <a:gd name="T63" fmla="*/ 2147483647 h 10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96"/>
                  <a:gd name="T97" fmla="*/ 0 h 109"/>
                  <a:gd name="T98" fmla="*/ 196 w 196"/>
                  <a:gd name="T99" fmla="*/ 109 h 10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96" h="109">
                    <a:moveTo>
                      <a:pt x="196" y="102"/>
                    </a:moveTo>
                    <a:cubicBezTo>
                      <a:pt x="196" y="55"/>
                      <a:pt x="155" y="18"/>
                      <a:pt x="104" y="15"/>
                    </a:cubicBezTo>
                    <a:cubicBezTo>
                      <a:pt x="104" y="6"/>
                      <a:pt x="104" y="6"/>
                      <a:pt x="104" y="6"/>
                    </a:cubicBezTo>
                    <a:cubicBezTo>
                      <a:pt x="104" y="3"/>
                      <a:pt x="101" y="0"/>
                      <a:pt x="98" y="0"/>
                    </a:cubicBezTo>
                    <a:cubicBezTo>
                      <a:pt x="94" y="0"/>
                      <a:pt x="91" y="3"/>
                      <a:pt x="91" y="6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40" y="18"/>
                      <a:pt x="0" y="56"/>
                      <a:pt x="0" y="102"/>
                    </a:cubicBezTo>
                    <a:cubicBezTo>
                      <a:pt x="0" y="106"/>
                      <a:pt x="3" y="109"/>
                      <a:pt x="6" y="109"/>
                    </a:cubicBezTo>
                    <a:cubicBezTo>
                      <a:pt x="8" y="109"/>
                      <a:pt x="8" y="109"/>
                      <a:pt x="8" y="109"/>
                    </a:cubicBezTo>
                    <a:cubicBezTo>
                      <a:pt x="10" y="109"/>
                      <a:pt x="13" y="107"/>
                      <a:pt x="14" y="105"/>
                    </a:cubicBezTo>
                    <a:cubicBezTo>
                      <a:pt x="16" y="98"/>
                      <a:pt x="22" y="93"/>
                      <a:pt x="29" y="93"/>
                    </a:cubicBezTo>
                    <a:cubicBezTo>
                      <a:pt x="36" y="93"/>
                      <a:pt x="43" y="98"/>
                      <a:pt x="45" y="105"/>
                    </a:cubicBezTo>
                    <a:cubicBezTo>
                      <a:pt x="46" y="107"/>
                      <a:pt x="48" y="109"/>
                      <a:pt x="51" y="109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56" y="109"/>
                      <a:pt x="59" y="107"/>
                      <a:pt x="60" y="105"/>
                    </a:cubicBezTo>
                    <a:cubicBezTo>
                      <a:pt x="62" y="98"/>
                      <a:pt x="68" y="93"/>
                      <a:pt x="75" y="93"/>
                    </a:cubicBezTo>
                    <a:cubicBezTo>
                      <a:pt x="82" y="93"/>
                      <a:pt x="89" y="98"/>
                      <a:pt x="91" y="105"/>
                    </a:cubicBezTo>
                    <a:cubicBezTo>
                      <a:pt x="92" y="107"/>
                      <a:pt x="94" y="109"/>
                      <a:pt x="97" y="109"/>
                    </a:cubicBezTo>
                    <a:cubicBezTo>
                      <a:pt x="99" y="109"/>
                      <a:pt x="99" y="109"/>
                      <a:pt x="99" y="109"/>
                    </a:cubicBezTo>
                    <a:cubicBezTo>
                      <a:pt x="101" y="109"/>
                      <a:pt x="104" y="107"/>
                      <a:pt x="105" y="105"/>
                    </a:cubicBezTo>
                    <a:cubicBezTo>
                      <a:pt x="107" y="98"/>
                      <a:pt x="113" y="93"/>
                      <a:pt x="120" y="93"/>
                    </a:cubicBezTo>
                    <a:cubicBezTo>
                      <a:pt x="127" y="93"/>
                      <a:pt x="134" y="98"/>
                      <a:pt x="136" y="105"/>
                    </a:cubicBezTo>
                    <a:cubicBezTo>
                      <a:pt x="137" y="107"/>
                      <a:pt x="139" y="109"/>
                      <a:pt x="142" y="109"/>
                    </a:cubicBezTo>
                    <a:cubicBezTo>
                      <a:pt x="145" y="109"/>
                      <a:pt x="145" y="109"/>
                      <a:pt x="145" y="109"/>
                    </a:cubicBezTo>
                    <a:cubicBezTo>
                      <a:pt x="147" y="109"/>
                      <a:pt x="150" y="107"/>
                      <a:pt x="151" y="105"/>
                    </a:cubicBezTo>
                    <a:cubicBezTo>
                      <a:pt x="153" y="98"/>
                      <a:pt x="159" y="93"/>
                      <a:pt x="166" y="93"/>
                    </a:cubicBezTo>
                    <a:cubicBezTo>
                      <a:pt x="173" y="93"/>
                      <a:pt x="180" y="98"/>
                      <a:pt x="182" y="105"/>
                    </a:cubicBezTo>
                    <a:cubicBezTo>
                      <a:pt x="183" y="107"/>
                      <a:pt x="185" y="109"/>
                      <a:pt x="188" y="109"/>
                    </a:cubicBezTo>
                    <a:cubicBezTo>
                      <a:pt x="190" y="109"/>
                      <a:pt x="190" y="109"/>
                      <a:pt x="190" y="109"/>
                    </a:cubicBezTo>
                    <a:cubicBezTo>
                      <a:pt x="190" y="109"/>
                      <a:pt x="190" y="109"/>
                      <a:pt x="190" y="109"/>
                    </a:cubicBezTo>
                    <a:cubicBezTo>
                      <a:pt x="194" y="109"/>
                      <a:pt x="196" y="106"/>
                      <a:pt x="196" y="102"/>
                    </a:cubicBezTo>
                    <a:cubicBezTo>
                      <a:pt x="196" y="102"/>
                      <a:pt x="196" y="102"/>
                      <a:pt x="196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sp>
          <p:nvSpPr>
            <p:cNvPr id="68" name="矩形 22"/>
            <p:cNvSpPr>
              <a:spLocks noChangeArrowheads="1"/>
            </p:cNvSpPr>
            <p:nvPr/>
          </p:nvSpPr>
          <p:spPr bwMode="auto">
            <a:xfrm>
              <a:off x="8135435" y="3648075"/>
              <a:ext cx="2552084" cy="135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7" name="直接连接符 10"/>
          <p:cNvSpPr>
            <a:spLocks noChangeShapeType="1"/>
          </p:cNvSpPr>
          <p:nvPr/>
        </p:nvSpPr>
        <p:spPr bwMode="auto">
          <a:xfrm flipH="1">
            <a:off x="5641975" y="2916238"/>
            <a:ext cx="5483225" cy="0"/>
          </a:xfrm>
          <a:prstGeom prst="line">
            <a:avLst/>
          </a:prstGeom>
          <a:noFill/>
          <a:ln w="25400">
            <a:solidFill>
              <a:srgbClr val="D8D8D8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8" name="直接连接符 11"/>
          <p:cNvSpPr>
            <a:spLocks noChangeShapeType="1"/>
          </p:cNvSpPr>
          <p:nvPr/>
        </p:nvSpPr>
        <p:spPr bwMode="auto">
          <a:xfrm flipH="1">
            <a:off x="5641975" y="4291013"/>
            <a:ext cx="5483225" cy="1587"/>
          </a:xfrm>
          <a:prstGeom prst="line">
            <a:avLst/>
          </a:prstGeom>
          <a:noFill/>
          <a:ln w="25400">
            <a:solidFill>
              <a:srgbClr val="D8D8D8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841875" y="1614488"/>
            <a:ext cx="6765925" cy="1057021"/>
            <a:chOff x="4841875" y="1614488"/>
            <a:chExt cx="6765925" cy="1057021"/>
          </a:xfrm>
        </p:grpSpPr>
        <p:sp>
          <p:nvSpPr>
            <p:cNvPr id="34" name="矩形 7"/>
            <p:cNvSpPr>
              <a:spLocks noChangeArrowheads="1"/>
            </p:cNvSpPr>
            <p:nvPr/>
          </p:nvSpPr>
          <p:spPr bwMode="auto">
            <a:xfrm>
              <a:off x="5529263" y="1614488"/>
              <a:ext cx="6078537" cy="105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39" name="椭圆 12"/>
            <p:cNvSpPr>
              <a:spLocks noChangeArrowheads="1"/>
            </p:cNvSpPr>
            <p:nvPr/>
          </p:nvSpPr>
          <p:spPr bwMode="auto">
            <a:xfrm>
              <a:off x="4841875" y="1774825"/>
              <a:ext cx="536575" cy="536575"/>
            </a:xfrm>
            <a:prstGeom prst="ellipse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841875" y="2995613"/>
            <a:ext cx="6765925" cy="1057021"/>
            <a:chOff x="4841875" y="2995613"/>
            <a:chExt cx="6765925" cy="1057021"/>
          </a:xfrm>
        </p:grpSpPr>
        <p:sp>
          <p:nvSpPr>
            <p:cNvPr id="35" name="矩形 8"/>
            <p:cNvSpPr>
              <a:spLocks noChangeArrowheads="1"/>
            </p:cNvSpPr>
            <p:nvPr/>
          </p:nvSpPr>
          <p:spPr bwMode="auto">
            <a:xfrm>
              <a:off x="5529263" y="2995613"/>
              <a:ext cx="6078537" cy="105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59" name="椭圆 13"/>
            <p:cNvSpPr>
              <a:spLocks noChangeArrowheads="1"/>
            </p:cNvSpPr>
            <p:nvPr/>
          </p:nvSpPr>
          <p:spPr bwMode="auto">
            <a:xfrm>
              <a:off x="4841875" y="3189288"/>
              <a:ext cx="536575" cy="536575"/>
            </a:xfrm>
            <a:prstGeom prst="ellipse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02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841875" y="4306888"/>
            <a:ext cx="6765925" cy="1057021"/>
            <a:chOff x="4841875" y="4306888"/>
            <a:chExt cx="6765925" cy="1057021"/>
          </a:xfrm>
        </p:grpSpPr>
        <p:sp>
          <p:nvSpPr>
            <p:cNvPr id="36" name="矩形 9"/>
            <p:cNvSpPr>
              <a:spLocks noChangeArrowheads="1"/>
            </p:cNvSpPr>
            <p:nvPr/>
          </p:nvSpPr>
          <p:spPr bwMode="auto">
            <a:xfrm>
              <a:off x="5529263" y="4306888"/>
              <a:ext cx="6078537" cy="105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60" name="椭圆 14"/>
            <p:cNvSpPr>
              <a:spLocks noChangeArrowheads="1"/>
            </p:cNvSpPr>
            <p:nvPr/>
          </p:nvSpPr>
          <p:spPr bwMode="auto">
            <a:xfrm>
              <a:off x="4841875" y="4483100"/>
              <a:ext cx="536575" cy="536575"/>
            </a:xfrm>
            <a:prstGeom prst="ellipse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03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016000" y="1638300"/>
            <a:ext cx="3489325" cy="3822700"/>
            <a:chOff x="1016000" y="1638300"/>
            <a:chExt cx="3489325" cy="3822700"/>
          </a:xfrm>
        </p:grpSpPr>
        <p:sp>
          <p:nvSpPr>
            <p:cNvPr id="30" name="任意多边形 1"/>
            <p:cNvSpPr>
              <a:spLocks noChangeArrowheads="1"/>
            </p:cNvSpPr>
            <p:nvPr/>
          </p:nvSpPr>
          <p:spPr bwMode="auto">
            <a:xfrm rot="5400000">
              <a:off x="849313" y="1804987"/>
              <a:ext cx="3822700" cy="3489325"/>
            </a:xfrm>
            <a:custGeom>
              <a:avLst/>
              <a:gdLst>
                <a:gd name="T0" fmla="*/ 0 w 3822700"/>
                <a:gd name="T1" fmla="*/ 3490467 h 3488944"/>
                <a:gd name="T2" fmla="*/ 0 w 3822700"/>
                <a:gd name="T3" fmla="*/ 326788 h 3488944"/>
                <a:gd name="T4" fmla="*/ 1721897 w 3822700"/>
                <a:gd name="T5" fmla="*/ 326788 h 3488944"/>
                <a:gd name="T6" fmla="*/ 1911350 w 3822700"/>
                <a:gd name="T7" fmla="*/ 0 h 3488944"/>
                <a:gd name="T8" fmla="*/ 2100804 w 3822700"/>
                <a:gd name="T9" fmla="*/ 326788 h 3488944"/>
                <a:gd name="T10" fmla="*/ 3822700 w 3822700"/>
                <a:gd name="T11" fmla="*/ 326788 h 3488944"/>
                <a:gd name="T12" fmla="*/ 3822700 w 3822700"/>
                <a:gd name="T13" fmla="*/ 3490467 h 34889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22700"/>
                <a:gd name="T22" fmla="*/ 0 h 3488944"/>
                <a:gd name="T23" fmla="*/ 3822700 w 3822700"/>
                <a:gd name="T24" fmla="*/ 3488944 h 34889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22700" h="3488944">
                  <a:moveTo>
                    <a:pt x="0" y="3488944"/>
                  </a:moveTo>
                  <a:lnTo>
                    <a:pt x="0" y="326644"/>
                  </a:lnTo>
                  <a:lnTo>
                    <a:pt x="1721897" y="326644"/>
                  </a:lnTo>
                  <a:lnTo>
                    <a:pt x="1911350" y="0"/>
                  </a:lnTo>
                  <a:lnTo>
                    <a:pt x="2100804" y="326644"/>
                  </a:lnTo>
                  <a:lnTo>
                    <a:pt x="3822700" y="326644"/>
                  </a:lnTo>
                  <a:lnTo>
                    <a:pt x="3822700" y="3488944"/>
                  </a:lnTo>
                  <a:lnTo>
                    <a:pt x="0" y="3488944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1" name="矩形 2"/>
            <p:cNvSpPr>
              <a:spLocks noChangeArrowheads="1"/>
            </p:cNvSpPr>
            <p:nvPr/>
          </p:nvSpPr>
          <p:spPr bwMode="auto">
            <a:xfrm>
              <a:off x="1536700" y="3670300"/>
              <a:ext cx="2108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2" name="矩形 3"/>
            <p:cNvSpPr>
              <a:spLocks noChangeArrowheads="1"/>
            </p:cNvSpPr>
            <p:nvPr/>
          </p:nvSpPr>
          <p:spPr bwMode="auto">
            <a:xfrm>
              <a:off x="1995124" y="3142006"/>
              <a:ext cx="1191352" cy="51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2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grpSp>
          <p:nvGrpSpPr>
            <p:cNvPr id="61" name="Group 22"/>
            <p:cNvGrpSpPr/>
            <p:nvPr/>
          </p:nvGrpSpPr>
          <p:grpSpPr bwMode="auto">
            <a:xfrm>
              <a:off x="2093913" y="2001838"/>
              <a:ext cx="1019175" cy="993775"/>
              <a:chOff x="0" y="0"/>
              <a:chExt cx="736600" cy="717550"/>
            </a:xfrm>
            <a:solidFill>
              <a:schemeClr val="bg1"/>
            </a:solidFill>
          </p:grpSpPr>
          <p:sp>
            <p:nvSpPr>
              <p:cNvPr id="62" name="Freeform 958"/>
              <p:cNvSpPr>
                <a:spLocks noChangeArrowheads="1"/>
              </p:cNvSpPr>
              <p:nvPr/>
            </p:nvSpPr>
            <p:spPr bwMode="auto">
              <a:xfrm>
                <a:off x="323850" y="571500"/>
                <a:ext cx="88900" cy="141288"/>
              </a:xfrm>
              <a:custGeom>
                <a:avLst/>
                <a:gdLst>
                  <a:gd name="T0" fmla="*/ 2147483647 w 24"/>
                  <a:gd name="T1" fmla="*/ 2147483647 h 38"/>
                  <a:gd name="T2" fmla="*/ 2147483647 w 24"/>
                  <a:gd name="T3" fmla="*/ 0 h 38"/>
                  <a:gd name="T4" fmla="*/ 2147483647 w 24"/>
                  <a:gd name="T5" fmla="*/ 2147483647 h 38"/>
                  <a:gd name="T6" fmla="*/ 2147483647 w 24"/>
                  <a:gd name="T7" fmla="*/ 2147483647 h 38"/>
                  <a:gd name="T8" fmla="*/ 2147483647 w 24"/>
                  <a:gd name="T9" fmla="*/ 2147483647 h 38"/>
                  <a:gd name="T10" fmla="*/ 2147483647 w 24"/>
                  <a:gd name="T11" fmla="*/ 0 h 38"/>
                  <a:gd name="T12" fmla="*/ 2147483647 w 24"/>
                  <a:gd name="T13" fmla="*/ 2147483647 h 38"/>
                  <a:gd name="T14" fmla="*/ 0 w 24"/>
                  <a:gd name="T15" fmla="*/ 2147483647 h 38"/>
                  <a:gd name="T16" fmla="*/ 0 w 24"/>
                  <a:gd name="T17" fmla="*/ 2147483647 h 38"/>
                  <a:gd name="T18" fmla="*/ 2147483647 w 24"/>
                  <a:gd name="T19" fmla="*/ 2147483647 h 38"/>
                  <a:gd name="T20" fmla="*/ 2147483647 w 24"/>
                  <a:gd name="T21" fmla="*/ 2147483647 h 38"/>
                  <a:gd name="T22" fmla="*/ 2147483647 w 24"/>
                  <a:gd name="T23" fmla="*/ 2147483647 h 38"/>
                  <a:gd name="T24" fmla="*/ 2147483647 w 24"/>
                  <a:gd name="T25" fmla="*/ 2147483647 h 38"/>
                  <a:gd name="T26" fmla="*/ 2147483647 w 24"/>
                  <a:gd name="T27" fmla="*/ 2147483647 h 38"/>
                  <a:gd name="T28" fmla="*/ 2147483647 w 24"/>
                  <a:gd name="T29" fmla="*/ 2147483647 h 38"/>
                  <a:gd name="T30" fmla="*/ 2147483647 w 24"/>
                  <a:gd name="T31" fmla="*/ 2147483647 h 3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4"/>
                  <a:gd name="T49" fmla="*/ 0 h 38"/>
                  <a:gd name="T50" fmla="*/ 24 w 24"/>
                  <a:gd name="T51" fmla="*/ 38 h 3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4" h="38">
                    <a:moveTo>
                      <a:pt x="20" y="1"/>
                    </a:moveTo>
                    <a:cubicBezTo>
                      <a:pt x="19" y="1"/>
                      <a:pt x="19" y="0"/>
                      <a:pt x="18" y="0"/>
                    </a:cubicBezTo>
                    <a:cubicBezTo>
                      <a:pt x="17" y="1"/>
                      <a:pt x="17" y="1"/>
                      <a:pt x="16" y="1"/>
                    </a:cubicBezTo>
                    <a:cubicBezTo>
                      <a:pt x="15" y="1"/>
                      <a:pt x="14" y="1"/>
                      <a:pt x="12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8" y="1"/>
                      <a:pt x="7" y="1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8"/>
                      <a:pt x="5" y="38"/>
                      <a:pt x="5" y="38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19" y="38"/>
                      <a:pt x="20" y="38"/>
                      <a:pt x="20" y="3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6"/>
                      <a:pt x="24" y="16"/>
                    </a:cubicBezTo>
                    <a:lnTo>
                      <a:pt x="2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3" name="Freeform 959"/>
              <p:cNvSpPr>
                <a:spLocks noChangeArrowheads="1"/>
              </p:cNvSpPr>
              <p:nvPr/>
            </p:nvSpPr>
            <p:spPr bwMode="auto">
              <a:xfrm>
                <a:off x="434975" y="495300"/>
                <a:ext cx="301625" cy="222250"/>
              </a:xfrm>
              <a:custGeom>
                <a:avLst/>
                <a:gdLst>
                  <a:gd name="T0" fmla="*/ 2147483647 w 80"/>
                  <a:gd name="T1" fmla="*/ 2147483647 h 59"/>
                  <a:gd name="T2" fmla="*/ 2147483647 w 80"/>
                  <a:gd name="T3" fmla="*/ 2147483647 h 59"/>
                  <a:gd name="T4" fmla="*/ 2147483647 w 80"/>
                  <a:gd name="T5" fmla="*/ 0 h 59"/>
                  <a:gd name="T6" fmla="*/ 2147483647 w 80"/>
                  <a:gd name="T7" fmla="*/ 0 h 59"/>
                  <a:gd name="T8" fmla="*/ 2147483647 w 80"/>
                  <a:gd name="T9" fmla="*/ 0 h 59"/>
                  <a:gd name="T10" fmla="*/ 2147483647 w 80"/>
                  <a:gd name="T11" fmla="*/ 2147483647 h 59"/>
                  <a:gd name="T12" fmla="*/ 0 w 80"/>
                  <a:gd name="T13" fmla="*/ 2147483647 h 59"/>
                  <a:gd name="T14" fmla="*/ 2147483647 w 80"/>
                  <a:gd name="T15" fmla="*/ 2147483647 h 59"/>
                  <a:gd name="T16" fmla="*/ 2147483647 w 80"/>
                  <a:gd name="T17" fmla="*/ 2147483647 h 59"/>
                  <a:gd name="T18" fmla="*/ 2147483647 w 80"/>
                  <a:gd name="T19" fmla="*/ 2147483647 h 59"/>
                  <a:gd name="T20" fmla="*/ 2147483647 w 80"/>
                  <a:gd name="T21" fmla="*/ 2147483647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0"/>
                  <a:gd name="T34" fmla="*/ 0 h 59"/>
                  <a:gd name="T35" fmla="*/ 80 w 80"/>
                  <a:gd name="T36" fmla="*/ 59 h 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0" h="59">
                    <a:moveTo>
                      <a:pt x="79" y="37"/>
                    </a:moveTo>
                    <a:cubicBezTo>
                      <a:pt x="61" y="19"/>
                      <a:pt x="39" y="7"/>
                      <a:pt x="15" y="1"/>
                    </a:cubicBezTo>
                    <a:cubicBezTo>
                      <a:pt x="15" y="1"/>
                      <a:pt x="14" y="0"/>
                      <a:pt x="13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8" y="59"/>
                      <a:pt x="80" y="57"/>
                      <a:pt x="80" y="54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0" y="39"/>
                      <a:pt x="80" y="38"/>
                      <a:pt x="79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4" name="Freeform 960"/>
              <p:cNvSpPr>
                <a:spLocks noChangeArrowheads="1"/>
              </p:cNvSpPr>
              <p:nvPr/>
            </p:nvSpPr>
            <p:spPr bwMode="auto">
              <a:xfrm>
                <a:off x="0" y="495300"/>
                <a:ext cx="296863" cy="222250"/>
              </a:xfrm>
              <a:custGeom>
                <a:avLst/>
                <a:gdLst>
                  <a:gd name="T0" fmla="*/ 2147483647 w 79"/>
                  <a:gd name="T1" fmla="*/ 0 h 59"/>
                  <a:gd name="T2" fmla="*/ 2147483647 w 79"/>
                  <a:gd name="T3" fmla="*/ 0 h 59"/>
                  <a:gd name="T4" fmla="*/ 2147483647 w 79"/>
                  <a:gd name="T5" fmla="*/ 0 h 59"/>
                  <a:gd name="T6" fmla="*/ 2147483647 w 79"/>
                  <a:gd name="T7" fmla="*/ 2147483647 h 59"/>
                  <a:gd name="T8" fmla="*/ 2147483647 w 79"/>
                  <a:gd name="T9" fmla="*/ 2147483647 h 59"/>
                  <a:gd name="T10" fmla="*/ 0 w 79"/>
                  <a:gd name="T11" fmla="*/ 2147483647 h 59"/>
                  <a:gd name="T12" fmla="*/ 0 w 79"/>
                  <a:gd name="T13" fmla="*/ 2147483647 h 59"/>
                  <a:gd name="T14" fmla="*/ 2147483647 w 79"/>
                  <a:gd name="T15" fmla="*/ 2147483647 h 59"/>
                  <a:gd name="T16" fmla="*/ 2147483647 w 79"/>
                  <a:gd name="T17" fmla="*/ 2147483647 h 59"/>
                  <a:gd name="T18" fmla="*/ 2147483647 w 79"/>
                  <a:gd name="T19" fmla="*/ 2147483647 h 59"/>
                  <a:gd name="T20" fmla="*/ 2147483647 w 79"/>
                  <a:gd name="T21" fmla="*/ 0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9"/>
                  <a:gd name="T34" fmla="*/ 0 h 59"/>
                  <a:gd name="T35" fmla="*/ 79 w 79"/>
                  <a:gd name="T36" fmla="*/ 59 h 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9" h="59">
                    <a:moveTo>
                      <a:pt x="69" y="0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7" y="0"/>
                      <a:pt x="67" y="0"/>
                      <a:pt x="67" y="1"/>
                    </a:cubicBezTo>
                    <a:cubicBezTo>
                      <a:pt x="42" y="6"/>
                      <a:pt x="20" y="19"/>
                      <a:pt x="1" y="37"/>
                    </a:cubicBezTo>
                    <a:cubicBezTo>
                      <a:pt x="1" y="38"/>
                      <a:pt x="0" y="39"/>
                      <a:pt x="0" y="40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7"/>
                      <a:pt x="2" y="59"/>
                      <a:pt x="4" y="59"/>
                    </a:cubicBezTo>
                    <a:cubicBezTo>
                      <a:pt x="79" y="59"/>
                      <a:pt x="79" y="59"/>
                      <a:pt x="79" y="59"/>
                    </a:cubicBezTo>
                    <a:cubicBezTo>
                      <a:pt x="60" y="22"/>
                      <a:pt x="60" y="22"/>
                      <a:pt x="60" y="22"/>
                    </a:cubicBezTo>
                    <a:lnTo>
                      <a:pt x="6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5" name="Freeform 961"/>
              <p:cNvSpPr>
                <a:spLocks noChangeArrowheads="1"/>
              </p:cNvSpPr>
              <p:nvPr/>
            </p:nvSpPr>
            <p:spPr bwMode="auto">
              <a:xfrm>
                <a:off x="195262" y="0"/>
                <a:ext cx="346075" cy="541338"/>
              </a:xfrm>
              <a:custGeom>
                <a:avLst/>
                <a:gdLst>
                  <a:gd name="T0" fmla="*/ 2147483647 w 92"/>
                  <a:gd name="T1" fmla="*/ 2147483647 h 144"/>
                  <a:gd name="T2" fmla="*/ 2147483647 w 92"/>
                  <a:gd name="T3" fmla="*/ 2147483647 h 144"/>
                  <a:gd name="T4" fmla="*/ 2147483647 w 92"/>
                  <a:gd name="T5" fmla="*/ 2147483647 h 144"/>
                  <a:gd name="T6" fmla="*/ 2147483647 w 92"/>
                  <a:gd name="T7" fmla="*/ 2147483647 h 144"/>
                  <a:gd name="T8" fmla="*/ 2147483647 w 92"/>
                  <a:gd name="T9" fmla="*/ 2147483647 h 144"/>
                  <a:gd name="T10" fmla="*/ 2147483647 w 92"/>
                  <a:gd name="T11" fmla="*/ 2147483647 h 144"/>
                  <a:gd name="T12" fmla="*/ 2147483647 w 92"/>
                  <a:gd name="T13" fmla="*/ 2147483647 h 144"/>
                  <a:gd name="T14" fmla="*/ 2147483647 w 92"/>
                  <a:gd name="T15" fmla="*/ 0 h 144"/>
                  <a:gd name="T16" fmla="*/ 2147483647 w 92"/>
                  <a:gd name="T17" fmla="*/ 2147483647 h 144"/>
                  <a:gd name="T18" fmla="*/ 2147483647 w 92"/>
                  <a:gd name="T19" fmla="*/ 2147483647 h 144"/>
                  <a:gd name="T20" fmla="*/ 0 w 92"/>
                  <a:gd name="T21" fmla="*/ 2147483647 h 144"/>
                  <a:gd name="T22" fmla="*/ 2147483647 w 92"/>
                  <a:gd name="T23" fmla="*/ 2147483647 h 144"/>
                  <a:gd name="T24" fmla="*/ 2147483647 w 92"/>
                  <a:gd name="T25" fmla="*/ 2147483647 h 144"/>
                  <a:gd name="T26" fmla="*/ 2147483647 w 92"/>
                  <a:gd name="T27" fmla="*/ 2147483647 h 144"/>
                  <a:gd name="T28" fmla="*/ 2147483647 w 92"/>
                  <a:gd name="T29" fmla="*/ 2147483647 h 144"/>
                  <a:gd name="T30" fmla="*/ 2147483647 w 92"/>
                  <a:gd name="T31" fmla="*/ 2147483647 h 144"/>
                  <a:gd name="T32" fmla="*/ 2147483647 w 92"/>
                  <a:gd name="T33" fmla="*/ 2147483647 h 144"/>
                  <a:gd name="T34" fmla="*/ 2147483647 w 92"/>
                  <a:gd name="T35" fmla="*/ 2147483647 h 144"/>
                  <a:gd name="T36" fmla="*/ 2147483647 w 92"/>
                  <a:gd name="T37" fmla="*/ 2147483647 h 144"/>
                  <a:gd name="T38" fmla="*/ 2147483647 w 92"/>
                  <a:gd name="T39" fmla="*/ 2147483647 h 144"/>
                  <a:gd name="T40" fmla="*/ 2147483647 w 92"/>
                  <a:gd name="T41" fmla="*/ 2147483647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2"/>
                  <a:gd name="T64" fmla="*/ 0 h 144"/>
                  <a:gd name="T65" fmla="*/ 92 w 92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2" h="144">
                    <a:moveTo>
                      <a:pt x="70" y="122"/>
                    </a:moveTo>
                    <a:cubicBezTo>
                      <a:pt x="70" y="109"/>
                      <a:pt x="70" y="109"/>
                      <a:pt x="70" y="109"/>
                    </a:cubicBezTo>
                    <a:cubicBezTo>
                      <a:pt x="78" y="101"/>
                      <a:pt x="84" y="89"/>
                      <a:pt x="85" y="77"/>
                    </a:cubicBezTo>
                    <a:cubicBezTo>
                      <a:pt x="85" y="77"/>
                      <a:pt x="85" y="77"/>
                      <a:pt x="85" y="77"/>
                    </a:cubicBezTo>
                    <a:cubicBezTo>
                      <a:pt x="89" y="77"/>
                      <a:pt x="92" y="74"/>
                      <a:pt x="92" y="69"/>
                    </a:cubicBezTo>
                    <a:cubicBezTo>
                      <a:pt x="92" y="66"/>
                      <a:pt x="91" y="63"/>
                      <a:pt x="88" y="62"/>
                    </a:cubicBezTo>
                    <a:cubicBezTo>
                      <a:pt x="89" y="57"/>
                      <a:pt x="90" y="52"/>
                      <a:pt x="90" y="47"/>
                    </a:cubicBezTo>
                    <a:cubicBezTo>
                      <a:pt x="90" y="21"/>
                      <a:pt x="71" y="0"/>
                      <a:pt x="46" y="0"/>
                    </a:cubicBezTo>
                    <a:cubicBezTo>
                      <a:pt x="22" y="0"/>
                      <a:pt x="2" y="21"/>
                      <a:pt x="2" y="47"/>
                    </a:cubicBezTo>
                    <a:cubicBezTo>
                      <a:pt x="2" y="52"/>
                      <a:pt x="3" y="57"/>
                      <a:pt x="4" y="62"/>
                    </a:cubicBezTo>
                    <a:cubicBezTo>
                      <a:pt x="2" y="63"/>
                      <a:pt x="0" y="66"/>
                      <a:pt x="0" y="69"/>
                    </a:cubicBezTo>
                    <a:cubicBezTo>
                      <a:pt x="0" y="74"/>
                      <a:pt x="3" y="77"/>
                      <a:pt x="7" y="77"/>
                    </a:cubicBezTo>
                    <a:cubicBezTo>
                      <a:pt x="7" y="77"/>
                      <a:pt x="7" y="77"/>
                      <a:pt x="8" y="77"/>
                    </a:cubicBezTo>
                    <a:cubicBezTo>
                      <a:pt x="8" y="89"/>
                      <a:pt x="14" y="101"/>
                      <a:pt x="22" y="109"/>
                    </a:cubicBezTo>
                    <a:cubicBezTo>
                      <a:pt x="22" y="122"/>
                      <a:pt x="22" y="122"/>
                      <a:pt x="22" y="122"/>
                    </a:cubicBezTo>
                    <a:cubicBezTo>
                      <a:pt x="22" y="122"/>
                      <a:pt x="22" y="123"/>
                      <a:pt x="22" y="123"/>
                    </a:cubicBezTo>
                    <a:cubicBezTo>
                      <a:pt x="23" y="125"/>
                      <a:pt x="33" y="144"/>
                      <a:pt x="46" y="144"/>
                    </a:cubicBezTo>
                    <a:cubicBezTo>
                      <a:pt x="46" y="144"/>
                      <a:pt x="46" y="144"/>
                      <a:pt x="46" y="144"/>
                    </a:cubicBezTo>
                    <a:cubicBezTo>
                      <a:pt x="46" y="144"/>
                      <a:pt x="46" y="144"/>
                      <a:pt x="46" y="144"/>
                    </a:cubicBezTo>
                    <a:cubicBezTo>
                      <a:pt x="59" y="144"/>
                      <a:pt x="68" y="125"/>
                      <a:pt x="70" y="123"/>
                    </a:cubicBezTo>
                    <a:cubicBezTo>
                      <a:pt x="70" y="123"/>
                      <a:pt x="70" y="122"/>
                      <a:pt x="70" y="1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sp>
          <p:nvSpPr>
            <p:cNvPr id="66" name="矩形 22"/>
            <p:cNvSpPr>
              <a:spLocks noChangeArrowheads="1"/>
            </p:cNvSpPr>
            <p:nvPr/>
          </p:nvSpPr>
          <p:spPr bwMode="auto">
            <a:xfrm>
              <a:off x="1484621" y="3833024"/>
              <a:ext cx="2552084" cy="135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37" grpId="0" animBg="1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60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5" name="任意多边形 3"/>
          <p:cNvSpPr>
            <a:spLocks noChangeArrowheads="1"/>
          </p:cNvSpPr>
          <p:nvPr/>
        </p:nvSpPr>
        <p:spPr bwMode="auto">
          <a:xfrm rot="892780" flipH="1">
            <a:off x="2611438" y="-1812925"/>
            <a:ext cx="10942637" cy="7556500"/>
          </a:xfrm>
          <a:custGeom>
            <a:avLst/>
            <a:gdLst>
              <a:gd name="T0" fmla="*/ 420193525 w 3243492"/>
              <a:gd name="T1" fmla="*/ 0 h 2240066"/>
              <a:gd name="T2" fmla="*/ 420193525 w 3243492"/>
              <a:gd name="T3" fmla="*/ 228474631 h 2240066"/>
              <a:gd name="T4" fmla="*/ 307052022 w 3243492"/>
              <a:gd name="T5" fmla="*/ 228474631 h 2240066"/>
              <a:gd name="T6" fmla="*/ 308614621 w 3243492"/>
              <a:gd name="T7" fmla="*/ 290068195 h 2240066"/>
              <a:gd name="T8" fmla="*/ 240966624 w 3243492"/>
              <a:gd name="T9" fmla="*/ 228474631 h 2240066"/>
              <a:gd name="T10" fmla="*/ 0 w 3243492"/>
              <a:gd name="T11" fmla="*/ 22847463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6" name="矩形 4"/>
          <p:cNvSpPr>
            <a:spLocks noChangeArrowheads="1"/>
          </p:cNvSpPr>
          <p:nvPr/>
        </p:nvSpPr>
        <p:spPr bwMode="auto">
          <a:xfrm>
            <a:off x="4576164" y="648467"/>
            <a:ext cx="629294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输入您的标题标题标题</a:t>
            </a:r>
          </a:p>
        </p:txBody>
      </p:sp>
      <p:sp>
        <p:nvSpPr>
          <p:cNvPr id="82" name="矩形 7"/>
          <p:cNvSpPr>
            <a:spLocks noChangeArrowheads="1"/>
          </p:cNvSpPr>
          <p:nvPr/>
        </p:nvSpPr>
        <p:spPr bwMode="auto">
          <a:xfrm>
            <a:off x="2890559" y="4152900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rgbClr val="26B7CC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Calibri" panose="020F0502020204030204" pitchFamily="34" charset="0"/>
              </a:rPr>
              <a:t>04</a:t>
            </a:r>
            <a:endParaRPr lang="zh-CN" altLang="en-US" sz="9600" b="1" dirty="0">
              <a:solidFill>
                <a:srgbClr val="26B7CC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B2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876000" y="7290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0" y="1059792"/>
            <a:ext cx="12192000" cy="72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+mn-lt"/>
              </a:rPr>
              <a:t>版权声明</a:t>
            </a:r>
          </a:p>
        </p:txBody>
      </p:sp>
      <p:sp>
        <p:nvSpPr>
          <p:cNvPr id="16" name="矩形 15"/>
          <p:cNvSpPr/>
          <p:nvPr/>
        </p:nvSpPr>
        <p:spPr>
          <a:xfrm>
            <a:off x="1805577" y="2111486"/>
            <a:ext cx="8580846" cy="290502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        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感谢您下载办公资源网平台上提供的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PPT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作品，为了您和办公资源以及原创作者的利益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,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请勿复制、传播、销售，否则将承担法律责任！办公资源将对作品进行维权，按照传播下载次数进行十倍的索取赔偿！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+mn-lt"/>
            </a:endParaRPr>
          </a:p>
          <a:p>
            <a:pPr defTabSz="1216660">
              <a:lnSpc>
                <a:spcPct val="30000"/>
              </a:lnSpc>
              <a:spcBef>
                <a:spcPct val="20000"/>
              </a:spcBef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+mn-lt"/>
            </a:endParaRPr>
          </a:p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       1. 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在办公资源出售的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PPT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模板是免版税类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(RF: Royalty-Free)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正版受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《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中国人民共和国著作法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》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和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《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世界版权公约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》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的保护，作品的所有权、版权和著作权归办公资源所有，您下载的是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PPT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模板素材的使用权。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+mn-lt"/>
            </a:endParaRPr>
          </a:p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       2. 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不得将办公资源的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PPT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模板、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PPT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素材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,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本身用于再出售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,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+mn-lt"/>
            </a:endParaRPr>
          </a:p>
          <a:p>
            <a:pPr defTabSz="1216660">
              <a:lnSpc>
                <a:spcPct val="120000"/>
              </a:lnSpc>
              <a:spcBef>
                <a:spcPct val="20000"/>
              </a:spcBef>
            </a:pP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340493" y="1738312"/>
            <a:ext cx="5616162" cy="3163331"/>
            <a:chOff x="1679575" y="1766888"/>
            <a:chExt cx="4994275" cy="2813050"/>
          </a:xfrm>
        </p:grpSpPr>
        <p:sp>
          <p:nvSpPr>
            <p:cNvPr id="27" name="椭圆 5"/>
            <p:cNvSpPr>
              <a:spLocks noChangeArrowheads="1"/>
            </p:cNvSpPr>
            <p:nvPr/>
          </p:nvSpPr>
          <p:spPr bwMode="auto">
            <a:xfrm>
              <a:off x="1838325" y="2492375"/>
              <a:ext cx="225425" cy="225425"/>
            </a:xfrm>
            <a:prstGeom prst="ellipse">
              <a:avLst/>
            </a:prstGeom>
            <a:solidFill>
              <a:srgbClr val="2E3740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椭圆 6"/>
            <p:cNvSpPr>
              <a:spLocks noChangeArrowheads="1"/>
            </p:cNvSpPr>
            <p:nvPr/>
          </p:nvSpPr>
          <p:spPr bwMode="auto">
            <a:xfrm>
              <a:off x="1995488" y="2176463"/>
              <a:ext cx="225425" cy="225425"/>
            </a:xfrm>
            <a:prstGeom prst="ellipse">
              <a:avLst/>
            </a:prstGeom>
            <a:solidFill>
              <a:srgbClr val="ED4989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椭圆 7"/>
            <p:cNvSpPr>
              <a:spLocks noChangeArrowheads="1"/>
            </p:cNvSpPr>
            <p:nvPr/>
          </p:nvSpPr>
          <p:spPr bwMode="auto">
            <a:xfrm>
              <a:off x="2374900" y="2239963"/>
              <a:ext cx="354013" cy="354012"/>
            </a:xfrm>
            <a:prstGeom prst="ellipse">
              <a:avLst/>
            </a:prstGeom>
            <a:solidFill>
              <a:srgbClr val="26B7CC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3" name="椭圆 8"/>
            <p:cNvSpPr>
              <a:spLocks noChangeArrowheads="1"/>
            </p:cNvSpPr>
            <p:nvPr/>
          </p:nvSpPr>
          <p:spPr bwMode="auto">
            <a:xfrm>
              <a:off x="2690813" y="1892300"/>
              <a:ext cx="225425" cy="225425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0" name="椭圆 9"/>
            <p:cNvSpPr>
              <a:spLocks noChangeArrowheads="1"/>
            </p:cNvSpPr>
            <p:nvPr/>
          </p:nvSpPr>
          <p:spPr bwMode="auto">
            <a:xfrm>
              <a:off x="3100388" y="1766888"/>
              <a:ext cx="225425" cy="225425"/>
            </a:xfrm>
            <a:prstGeom prst="ellipse">
              <a:avLst/>
            </a:prstGeom>
            <a:solidFill>
              <a:srgbClr val="F6C6D5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1" name="椭圆 10"/>
            <p:cNvSpPr>
              <a:spLocks noChangeArrowheads="1"/>
            </p:cNvSpPr>
            <p:nvPr/>
          </p:nvSpPr>
          <p:spPr bwMode="auto">
            <a:xfrm>
              <a:off x="3606800" y="1987550"/>
              <a:ext cx="225425" cy="225425"/>
            </a:xfrm>
            <a:prstGeom prst="ellipse">
              <a:avLst/>
            </a:prstGeom>
            <a:solidFill>
              <a:srgbClr val="2E3740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2" name="椭圆 11"/>
            <p:cNvSpPr>
              <a:spLocks noChangeArrowheads="1"/>
            </p:cNvSpPr>
            <p:nvPr/>
          </p:nvSpPr>
          <p:spPr bwMode="auto">
            <a:xfrm>
              <a:off x="3921125" y="2144713"/>
              <a:ext cx="355600" cy="354012"/>
            </a:xfrm>
            <a:prstGeom prst="ellipse">
              <a:avLst/>
            </a:prstGeom>
            <a:solidFill>
              <a:srgbClr val="F6C6D5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3" name="椭圆 12"/>
            <p:cNvSpPr>
              <a:spLocks noChangeArrowheads="1"/>
            </p:cNvSpPr>
            <p:nvPr/>
          </p:nvSpPr>
          <p:spPr bwMode="auto">
            <a:xfrm>
              <a:off x="4364038" y="2492375"/>
              <a:ext cx="225425" cy="225425"/>
            </a:xfrm>
            <a:prstGeom prst="ellipse">
              <a:avLst/>
            </a:prstGeom>
            <a:solidFill>
              <a:srgbClr val="26B7CC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4" name="椭圆 13"/>
            <p:cNvSpPr>
              <a:spLocks noChangeArrowheads="1"/>
            </p:cNvSpPr>
            <p:nvPr/>
          </p:nvSpPr>
          <p:spPr bwMode="auto">
            <a:xfrm>
              <a:off x="4552950" y="2840038"/>
              <a:ext cx="225425" cy="225425"/>
            </a:xfrm>
            <a:prstGeom prst="ellipse">
              <a:avLst/>
            </a:prstGeom>
            <a:solidFill>
              <a:srgbClr val="2E3740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5" name="椭圆 14"/>
            <p:cNvSpPr>
              <a:spLocks noChangeArrowheads="1"/>
            </p:cNvSpPr>
            <p:nvPr/>
          </p:nvSpPr>
          <p:spPr bwMode="auto">
            <a:xfrm>
              <a:off x="2911475" y="2176463"/>
              <a:ext cx="579438" cy="579437"/>
            </a:xfrm>
            <a:prstGeom prst="ellipse">
              <a:avLst/>
            </a:prstGeom>
            <a:solidFill>
              <a:srgbClr val="ED4989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6" name="椭圆 15"/>
            <p:cNvSpPr>
              <a:spLocks noChangeArrowheads="1"/>
            </p:cNvSpPr>
            <p:nvPr/>
          </p:nvSpPr>
          <p:spPr bwMode="auto">
            <a:xfrm>
              <a:off x="1679575" y="3376613"/>
              <a:ext cx="225425" cy="225425"/>
            </a:xfrm>
            <a:prstGeom prst="ellipse">
              <a:avLst/>
            </a:prstGeom>
            <a:solidFill>
              <a:srgbClr val="26B7CC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椭圆 16"/>
            <p:cNvSpPr>
              <a:spLocks noChangeArrowheads="1"/>
            </p:cNvSpPr>
            <p:nvPr/>
          </p:nvSpPr>
          <p:spPr bwMode="auto">
            <a:xfrm>
              <a:off x="1870075" y="3660775"/>
              <a:ext cx="354013" cy="354013"/>
            </a:xfrm>
            <a:prstGeom prst="ellipse">
              <a:avLst/>
            </a:prstGeom>
            <a:solidFill>
              <a:srgbClr val="F6C6D5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椭圆 17"/>
            <p:cNvSpPr>
              <a:spLocks noChangeArrowheads="1"/>
            </p:cNvSpPr>
            <p:nvPr/>
          </p:nvSpPr>
          <p:spPr bwMode="auto">
            <a:xfrm>
              <a:off x="2343150" y="3913188"/>
              <a:ext cx="515938" cy="515937"/>
            </a:xfrm>
            <a:prstGeom prst="ellipse">
              <a:avLst/>
            </a:prstGeom>
            <a:solidFill>
              <a:srgbClr val="2E3740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椭圆 18"/>
            <p:cNvSpPr>
              <a:spLocks noChangeArrowheads="1"/>
            </p:cNvSpPr>
            <p:nvPr/>
          </p:nvSpPr>
          <p:spPr bwMode="auto">
            <a:xfrm>
              <a:off x="3006725" y="4322763"/>
              <a:ext cx="225425" cy="225425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椭圆 19"/>
            <p:cNvSpPr>
              <a:spLocks noChangeArrowheads="1"/>
            </p:cNvSpPr>
            <p:nvPr/>
          </p:nvSpPr>
          <p:spPr bwMode="auto">
            <a:xfrm>
              <a:off x="3132138" y="3913188"/>
              <a:ext cx="354012" cy="354012"/>
            </a:xfrm>
            <a:prstGeom prst="ellipse">
              <a:avLst/>
            </a:prstGeom>
            <a:solidFill>
              <a:srgbClr val="26B7CC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7" name="椭圆 20"/>
            <p:cNvSpPr>
              <a:spLocks noChangeArrowheads="1"/>
            </p:cNvSpPr>
            <p:nvPr/>
          </p:nvSpPr>
          <p:spPr bwMode="auto">
            <a:xfrm>
              <a:off x="3448050" y="4354513"/>
              <a:ext cx="225425" cy="225425"/>
            </a:xfrm>
            <a:prstGeom prst="ellipse">
              <a:avLst/>
            </a:prstGeom>
            <a:solidFill>
              <a:srgbClr val="2E3740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8" name="椭圆 21"/>
            <p:cNvSpPr>
              <a:spLocks noChangeArrowheads="1"/>
            </p:cNvSpPr>
            <p:nvPr/>
          </p:nvSpPr>
          <p:spPr bwMode="auto">
            <a:xfrm>
              <a:off x="3732213" y="3849688"/>
              <a:ext cx="515937" cy="515937"/>
            </a:xfrm>
            <a:prstGeom prst="ellipse">
              <a:avLst/>
            </a:prstGeom>
            <a:solidFill>
              <a:srgbClr val="ED4989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9" name="椭圆 22"/>
            <p:cNvSpPr>
              <a:spLocks noChangeArrowheads="1"/>
            </p:cNvSpPr>
            <p:nvPr/>
          </p:nvSpPr>
          <p:spPr bwMode="auto">
            <a:xfrm>
              <a:off x="4425950" y="3724275"/>
              <a:ext cx="355600" cy="354013"/>
            </a:xfrm>
            <a:prstGeom prst="ellipse">
              <a:avLst/>
            </a:prstGeom>
            <a:solidFill>
              <a:srgbClr val="26B7CC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0" name="燕尾形 23"/>
            <p:cNvSpPr>
              <a:spLocks noChangeArrowheads="1"/>
            </p:cNvSpPr>
            <p:nvPr/>
          </p:nvSpPr>
          <p:spPr bwMode="auto">
            <a:xfrm>
              <a:off x="4781550" y="2238375"/>
              <a:ext cx="1039813" cy="1987550"/>
            </a:xfrm>
            <a:prstGeom prst="chevron">
              <a:avLst>
                <a:gd name="adj" fmla="val 62306"/>
              </a:avLst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1" name="燕尾形 24"/>
            <p:cNvSpPr>
              <a:spLocks noChangeArrowheads="1"/>
            </p:cNvSpPr>
            <p:nvPr/>
          </p:nvSpPr>
          <p:spPr bwMode="auto">
            <a:xfrm>
              <a:off x="5632450" y="2238375"/>
              <a:ext cx="1041400" cy="1987550"/>
            </a:xfrm>
            <a:prstGeom prst="chevron">
              <a:avLst>
                <a:gd name="adj" fmla="val 62306"/>
              </a:avLst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3" name="矩形 29"/>
            <p:cNvSpPr>
              <a:spLocks noChangeArrowheads="1"/>
            </p:cNvSpPr>
            <p:nvPr/>
          </p:nvSpPr>
          <p:spPr bwMode="auto">
            <a:xfrm>
              <a:off x="2237954" y="3059113"/>
              <a:ext cx="20569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2E3740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</a:p>
          </p:txBody>
        </p:sp>
      </p:grpSp>
      <p:sp>
        <p:nvSpPr>
          <p:cNvPr id="75" name="矩形 31"/>
          <p:cNvSpPr>
            <a:spLocks noChangeArrowheads="1"/>
          </p:cNvSpPr>
          <p:nvPr/>
        </p:nvSpPr>
        <p:spPr bwMode="auto">
          <a:xfrm>
            <a:off x="7310406" y="4086716"/>
            <a:ext cx="3589337" cy="13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000" dirty="0">
              <a:solidFill>
                <a:srgbClr val="21B2C7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rgbClr val="21B2C7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402482" y="1905000"/>
            <a:ext cx="3379787" cy="2333625"/>
            <a:chOff x="7402482" y="1905000"/>
            <a:chExt cx="3379787" cy="2333625"/>
          </a:xfrm>
        </p:grpSpPr>
        <p:sp>
          <p:nvSpPr>
            <p:cNvPr id="72" name="任意多边形 27"/>
            <p:cNvSpPr>
              <a:spLocks noChangeArrowheads="1"/>
            </p:cNvSpPr>
            <p:nvPr/>
          </p:nvSpPr>
          <p:spPr bwMode="auto">
            <a:xfrm>
              <a:off x="7402482" y="1905000"/>
              <a:ext cx="3379787" cy="2333625"/>
            </a:xfrm>
            <a:custGeom>
              <a:avLst/>
              <a:gdLst>
                <a:gd name="T0" fmla="*/ 3824007 w 3243492"/>
                <a:gd name="T1" fmla="*/ 0 h 2240066"/>
                <a:gd name="T2" fmla="*/ 3824007 w 3243492"/>
                <a:gd name="T3" fmla="*/ 2078162 h 2240066"/>
                <a:gd name="T4" fmla="*/ 2794353 w 3243492"/>
                <a:gd name="T5" fmla="*/ 2078162 h 2240066"/>
                <a:gd name="T6" fmla="*/ 2808574 w 3243492"/>
                <a:gd name="T7" fmla="*/ 2638406 h 2240066"/>
                <a:gd name="T8" fmla="*/ 2192938 w 3243492"/>
                <a:gd name="T9" fmla="*/ 2078162 h 2240066"/>
                <a:gd name="T10" fmla="*/ 0 w 3243492"/>
                <a:gd name="T11" fmla="*/ 2078162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4" name="矩形 30"/>
            <p:cNvSpPr>
              <a:spLocks noChangeArrowheads="1"/>
            </p:cNvSpPr>
            <p:nvPr/>
          </p:nvSpPr>
          <p:spPr bwMode="auto">
            <a:xfrm>
              <a:off x="7756112" y="2967980"/>
              <a:ext cx="26725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zh-CN" altLang="en-US" sz="24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grpSp>
          <p:nvGrpSpPr>
            <p:cNvPr id="76" name="Group 34"/>
            <p:cNvGrpSpPr/>
            <p:nvPr/>
          </p:nvGrpSpPr>
          <p:grpSpPr bwMode="auto">
            <a:xfrm>
              <a:off x="8729632" y="2274888"/>
              <a:ext cx="750887" cy="603250"/>
              <a:chOff x="0" y="0"/>
              <a:chExt cx="750888" cy="603250"/>
            </a:xfrm>
            <a:solidFill>
              <a:schemeClr val="bg1"/>
            </a:solidFill>
          </p:grpSpPr>
          <p:sp>
            <p:nvSpPr>
              <p:cNvPr id="77" name="Freeform 926"/>
              <p:cNvSpPr>
                <a:spLocks noChangeArrowheads="1"/>
              </p:cNvSpPr>
              <p:nvPr/>
            </p:nvSpPr>
            <p:spPr bwMode="auto">
              <a:xfrm>
                <a:off x="469900" y="0"/>
                <a:ext cx="160338" cy="430213"/>
              </a:xfrm>
              <a:custGeom>
                <a:avLst/>
                <a:gdLst>
                  <a:gd name="T0" fmla="*/ 2147483647 w 43"/>
                  <a:gd name="T1" fmla="*/ 2147483647 h 115"/>
                  <a:gd name="T2" fmla="*/ 2147483647 w 43"/>
                  <a:gd name="T3" fmla="*/ 2147483647 h 115"/>
                  <a:gd name="T4" fmla="*/ 2147483647 w 43"/>
                  <a:gd name="T5" fmla="*/ 2147483647 h 115"/>
                  <a:gd name="T6" fmla="*/ 2147483647 w 43"/>
                  <a:gd name="T7" fmla="*/ 2147483647 h 115"/>
                  <a:gd name="T8" fmla="*/ 2147483647 w 43"/>
                  <a:gd name="T9" fmla="*/ 2147483647 h 115"/>
                  <a:gd name="T10" fmla="*/ 2147483647 w 43"/>
                  <a:gd name="T11" fmla="*/ 2147483647 h 115"/>
                  <a:gd name="T12" fmla="*/ 2147483647 w 43"/>
                  <a:gd name="T13" fmla="*/ 2147483647 h 115"/>
                  <a:gd name="T14" fmla="*/ 2147483647 w 43"/>
                  <a:gd name="T15" fmla="*/ 2147483647 h 115"/>
                  <a:gd name="T16" fmla="*/ 2147483647 w 43"/>
                  <a:gd name="T17" fmla="*/ 2147483647 h 115"/>
                  <a:gd name="T18" fmla="*/ 2147483647 w 43"/>
                  <a:gd name="T19" fmla="*/ 2147483647 h 115"/>
                  <a:gd name="T20" fmla="*/ 2147483647 w 43"/>
                  <a:gd name="T21" fmla="*/ 2147483647 h 115"/>
                  <a:gd name="T22" fmla="*/ 2147483647 w 43"/>
                  <a:gd name="T23" fmla="*/ 2147483647 h 115"/>
                  <a:gd name="T24" fmla="*/ 2147483647 w 43"/>
                  <a:gd name="T25" fmla="*/ 2147483647 h 115"/>
                  <a:gd name="T26" fmla="*/ 2147483647 w 43"/>
                  <a:gd name="T27" fmla="*/ 2147483647 h 115"/>
                  <a:gd name="T28" fmla="*/ 2147483647 w 43"/>
                  <a:gd name="T29" fmla="*/ 2147483647 h 115"/>
                  <a:gd name="T30" fmla="*/ 2147483647 w 43"/>
                  <a:gd name="T31" fmla="*/ 2147483647 h 115"/>
                  <a:gd name="T32" fmla="*/ 2147483647 w 43"/>
                  <a:gd name="T33" fmla="*/ 2147483647 h 115"/>
                  <a:gd name="T34" fmla="*/ 2147483647 w 43"/>
                  <a:gd name="T35" fmla="*/ 2147483647 h 115"/>
                  <a:gd name="T36" fmla="*/ 2147483647 w 43"/>
                  <a:gd name="T37" fmla="*/ 2147483647 h 115"/>
                  <a:gd name="T38" fmla="*/ 2147483647 w 43"/>
                  <a:gd name="T39" fmla="*/ 2147483647 h 115"/>
                  <a:gd name="T40" fmla="*/ 2147483647 w 43"/>
                  <a:gd name="T41" fmla="*/ 2147483647 h 115"/>
                  <a:gd name="T42" fmla="*/ 2147483647 w 43"/>
                  <a:gd name="T43" fmla="*/ 0 h 115"/>
                  <a:gd name="T44" fmla="*/ 2147483647 w 43"/>
                  <a:gd name="T45" fmla="*/ 0 h 115"/>
                  <a:gd name="T46" fmla="*/ 2147483647 w 43"/>
                  <a:gd name="T47" fmla="*/ 0 h 115"/>
                  <a:gd name="T48" fmla="*/ 2147483647 w 43"/>
                  <a:gd name="T49" fmla="*/ 2147483647 h 115"/>
                  <a:gd name="T50" fmla="*/ 2147483647 w 43"/>
                  <a:gd name="T51" fmla="*/ 2147483647 h 115"/>
                  <a:gd name="T52" fmla="*/ 0 w 43"/>
                  <a:gd name="T53" fmla="*/ 2147483647 h 115"/>
                  <a:gd name="T54" fmla="*/ 0 w 43"/>
                  <a:gd name="T55" fmla="*/ 2147483647 h 115"/>
                  <a:gd name="T56" fmla="*/ 0 w 43"/>
                  <a:gd name="T57" fmla="*/ 2147483647 h 115"/>
                  <a:gd name="T58" fmla="*/ 0 w 43"/>
                  <a:gd name="T59" fmla="*/ 2147483647 h 115"/>
                  <a:gd name="T60" fmla="*/ 2147483647 w 43"/>
                  <a:gd name="T61" fmla="*/ 2147483647 h 11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3"/>
                  <a:gd name="T94" fmla="*/ 0 h 115"/>
                  <a:gd name="T95" fmla="*/ 43 w 43"/>
                  <a:gd name="T96" fmla="*/ 115 h 11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8" name="Freeform 927"/>
              <p:cNvSpPr>
                <a:spLocks noChangeArrowheads="1"/>
              </p:cNvSpPr>
              <p:nvPr/>
            </p:nvSpPr>
            <p:spPr bwMode="auto">
              <a:xfrm>
                <a:off x="96838" y="220663"/>
                <a:ext cx="200025" cy="19050"/>
              </a:xfrm>
              <a:custGeom>
                <a:avLst/>
                <a:gdLst>
                  <a:gd name="T0" fmla="*/ 0 w 53"/>
                  <a:gd name="T1" fmla="*/ 2147483647 h 5"/>
                  <a:gd name="T2" fmla="*/ 2147483647 w 53"/>
                  <a:gd name="T3" fmla="*/ 2147483647 h 5"/>
                  <a:gd name="T4" fmla="*/ 2147483647 w 53"/>
                  <a:gd name="T5" fmla="*/ 2147483647 h 5"/>
                  <a:gd name="T6" fmla="*/ 2147483647 w 53"/>
                  <a:gd name="T7" fmla="*/ 2147483647 h 5"/>
                  <a:gd name="T8" fmla="*/ 2147483647 w 53"/>
                  <a:gd name="T9" fmla="*/ 0 h 5"/>
                  <a:gd name="T10" fmla="*/ 2147483647 w 53"/>
                  <a:gd name="T11" fmla="*/ 0 h 5"/>
                  <a:gd name="T12" fmla="*/ 0 w 53"/>
                  <a:gd name="T13" fmla="*/ 2147483647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3"/>
                  <a:gd name="T22" fmla="*/ 0 h 5"/>
                  <a:gd name="T23" fmla="*/ 53 w 5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9" name="Freeform 928"/>
              <p:cNvSpPr>
                <a:spLocks noChangeArrowheads="1"/>
              </p:cNvSpPr>
              <p:nvPr/>
            </p:nvSpPr>
            <p:spPr bwMode="auto">
              <a:xfrm>
                <a:off x="96838" y="306388"/>
                <a:ext cx="200025" cy="19050"/>
              </a:xfrm>
              <a:custGeom>
                <a:avLst/>
                <a:gdLst>
                  <a:gd name="T0" fmla="*/ 2147483647 w 53"/>
                  <a:gd name="T1" fmla="*/ 0 h 5"/>
                  <a:gd name="T2" fmla="*/ 2147483647 w 53"/>
                  <a:gd name="T3" fmla="*/ 0 h 5"/>
                  <a:gd name="T4" fmla="*/ 0 w 53"/>
                  <a:gd name="T5" fmla="*/ 2147483647 h 5"/>
                  <a:gd name="T6" fmla="*/ 2147483647 w 53"/>
                  <a:gd name="T7" fmla="*/ 2147483647 h 5"/>
                  <a:gd name="T8" fmla="*/ 2147483647 w 53"/>
                  <a:gd name="T9" fmla="*/ 2147483647 h 5"/>
                  <a:gd name="T10" fmla="*/ 2147483647 w 53"/>
                  <a:gd name="T11" fmla="*/ 2147483647 h 5"/>
                  <a:gd name="T12" fmla="*/ 2147483647 w 5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3"/>
                  <a:gd name="T22" fmla="*/ 0 h 5"/>
                  <a:gd name="T23" fmla="*/ 53 w 5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0" name="Freeform 929"/>
              <p:cNvSpPr>
                <a:spLocks noChangeArrowheads="1"/>
              </p:cNvSpPr>
              <p:nvPr/>
            </p:nvSpPr>
            <p:spPr bwMode="auto">
              <a:xfrm>
                <a:off x="96838" y="393700"/>
                <a:ext cx="200025" cy="19050"/>
              </a:xfrm>
              <a:custGeom>
                <a:avLst/>
                <a:gdLst>
                  <a:gd name="T0" fmla="*/ 2147483647 w 53"/>
                  <a:gd name="T1" fmla="*/ 0 h 5"/>
                  <a:gd name="T2" fmla="*/ 2147483647 w 53"/>
                  <a:gd name="T3" fmla="*/ 0 h 5"/>
                  <a:gd name="T4" fmla="*/ 0 w 53"/>
                  <a:gd name="T5" fmla="*/ 2147483647 h 5"/>
                  <a:gd name="T6" fmla="*/ 2147483647 w 53"/>
                  <a:gd name="T7" fmla="*/ 2147483647 h 5"/>
                  <a:gd name="T8" fmla="*/ 2147483647 w 53"/>
                  <a:gd name="T9" fmla="*/ 2147483647 h 5"/>
                  <a:gd name="T10" fmla="*/ 2147483647 w 53"/>
                  <a:gd name="T11" fmla="*/ 2147483647 h 5"/>
                  <a:gd name="T12" fmla="*/ 2147483647 w 5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3"/>
                  <a:gd name="T22" fmla="*/ 0 h 5"/>
                  <a:gd name="T23" fmla="*/ 53 w 5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1" name="Freeform 930"/>
              <p:cNvSpPr>
                <a:spLocks noEditPoints="1" noChangeArrowheads="1"/>
              </p:cNvSpPr>
              <p:nvPr/>
            </p:nvSpPr>
            <p:spPr bwMode="auto">
              <a:xfrm>
                <a:off x="0" y="44450"/>
                <a:ext cx="750888" cy="558800"/>
              </a:xfrm>
              <a:custGeom>
                <a:avLst/>
                <a:gdLst>
                  <a:gd name="T0" fmla="*/ 2147483647 w 200"/>
                  <a:gd name="T1" fmla="*/ 2147483647 h 149"/>
                  <a:gd name="T2" fmla="*/ 2147483647 w 200"/>
                  <a:gd name="T3" fmla="*/ 2147483647 h 149"/>
                  <a:gd name="T4" fmla="*/ 2147483647 w 200"/>
                  <a:gd name="T5" fmla="*/ 2147483647 h 149"/>
                  <a:gd name="T6" fmla="*/ 2147483647 w 200"/>
                  <a:gd name="T7" fmla="*/ 2147483647 h 149"/>
                  <a:gd name="T8" fmla="*/ 2147483647 w 200"/>
                  <a:gd name="T9" fmla="*/ 2147483647 h 149"/>
                  <a:gd name="T10" fmla="*/ 2147483647 w 200"/>
                  <a:gd name="T11" fmla="*/ 2147483647 h 149"/>
                  <a:gd name="T12" fmla="*/ 2147483647 w 200"/>
                  <a:gd name="T13" fmla="*/ 2147483647 h 149"/>
                  <a:gd name="T14" fmla="*/ 2147483647 w 200"/>
                  <a:gd name="T15" fmla="*/ 2147483647 h 149"/>
                  <a:gd name="T16" fmla="*/ 2147483647 w 200"/>
                  <a:gd name="T17" fmla="*/ 2147483647 h 149"/>
                  <a:gd name="T18" fmla="*/ 2147483647 w 200"/>
                  <a:gd name="T19" fmla="*/ 0 h 149"/>
                  <a:gd name="T20" fmla="*/ 0 w 200"/>
                  <a:gd name="T21" fmla="*/ 2147483647 h 149"/>
                  <a:gd name="T22" fmla="*/ 0 w 200"/>
                  <a:gd name="T23" fmla="*/ 2147483647 h 149"/>
                  <a:gd name="T24" fmla="*/ 2147483647 w 200"/>
                  <a:gd name="T25" fmla="*/ 2147483647 h 149"/>
                  <a:gd name="T26" fmla="*/ 2147483647 w 200"/>
                  <a:gd name="T27" fmla="*/ 2147483647 h 149"/>
                  <a:gd name="T28" fmla="*/ 2147483647 w 200"/>
                  <a:gd name="T29" fmla="*/ 2147483647 h 149"/>
                  <a:gd name="T30" fmla="*/ 2147483647 w 200"/>
                  <a:gd name="T31" fmla="*/ 2147483647 h 149"/>
                  <a:gd name="T32" fmla="*/ 2147483647 w 200"/>
                  <a:gd name="T33" fmla="*/ 2147483647 h 149"/>
                  <a:gd name="T34" fmla="*/ 2147483647 w 200"/>
                  <a:gd name="T35" fmla="*/ 2147483647 h 149"/>
                  <a:gd name="T36" fmla="*/ 2147483647 w 200"/>
                  <a:gd name="T37" fmla="*/ 2147483647 h 149"/>
                  <a:gd name="T38" fmla="*/ 2147483647 w 200"/>
                  <a:gd name="T39" fmla="*/ 2147483647 h 149"/>
                  <a:gd name="T40" fmla="*/ 2147483647 w 200"/>
                  <a:gd name="T41" fmla="*/ 2147483647 h 149"/>
                  <a:gd name="T42" fmla="*/ 2147483647 w 200"/>
                  <a:gd name="T43" fmla="*/ 2147483647 h 149"/>
                  <a:gd name="T44" fmla="*/ 2147483647 w 200"/>
                  <a:gd name="T45" fmla="*/ 2147483647 h 149"/>
                  <a:gd name="T46" fmla="*/ 2147483647 w 200"/>
                  <a:gd name="T47" fmla="*/ 2147483647 h 149"/>
                  <a:gd name="T48" fmla="*/ 2147483647 w 200"/>
                  <a:gd name="T49" fmla="*/ 2147483647 h 149"/>
                  <a:gd name="T50" fmla="*/ 2147483647 w 200"/>
                  <a:gd name="T51" fmla="*/ 2147483647 h 149"/>
                  <a:gd name="T52" fmla="*/ 2147483647 w 200"/>
                  <a:gd name="T53" fmla="*/ 2147483647 h 149"/>
                  <a:gd name="T54" fmla="*/ 2147483647 w 200"/>
                  <a:gd name="T55" fmla="*/ 2147483647 h 149"/>
                  <a:gd name="T56" fmla="*/ 2147483647 w 200"/>
                  <a:gd name="T57" fmla="*/ 2147483647 h 149"/>
                  <a:gd name="T58" fmla="*/ 2147483647 w 200"/>
                  <a:gd name="T59" fmla="*/ 2147483647 h 149"/>
                  <a:gd name="T60" fmla="*/ 2147483647 w 200"/>
                  <a:gd name="T61" fmla="*/ 2147483647 h 149"/>
                  <a:gd name="T62" fmla="*/ 2147483647 w 200"/>
                  <a:gd name="T63" fmla="*/ 2147483647 h 149"/>
                  <a:gd name="T64" fmla="*/ 2147483647 w 200"/>
                  <a:gd name="T65" fmla="*/ 2147483647 h 149"/>
                  <a:gd name="T66" fmla="*/ 2147483647 w 200"/>
                  <a:gd name="T67" fmla="*/ 2147483647 h 149"/>
                  <a:gd name="T68" fmla="*/ 2147483647 w 200"/>
                  <a:gd name="T69" fmla="*/ 2147483647 h 14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0"/>
                  <a:gd name="T106" fmla="*/ 0 h 149"/>
                  <a:gd name="T107" fmla="*/ 200 w 200"/>
                  <a:gd name="T108" fmla="*/ 149 h 14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60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5" name="任意多边形 3"/>
          <p:cNvSpPr>
            <a:spLocks noChangeArrowheads="1"/>
          </p:cNvSpPr>
          <p:nvPr/>
        </p:nvSpPr>
        <p:spPr bwMode="auto">
          <a:xfrm rot="892780" flipH="1">
            <a:off x="2611438" y="-1812925"/>
            <a:ext cx="10942637" cy="7556500"/>
          </a:xfrm>
          <a:custGeom>
            <a:avLst/>
            <a:gdLst>
              <a:gd name="T0" fmla="*/ 420193525 w 3243492"/>
              <a:gd name="T1" fmla="*/ 0 h 2240066"/>
              <a:gd name="T2" fmla="*/ 420193525 w 3243492"/>
              <a:gd name="T3" fmla="*/ 228474631 h 2240066"/>
              <a:gd name="T4" fmla="*/ 307052022 w 3243492"/>
              <a:gd name="T5" fmla="*/ 228474631 h 2240066"/>
              <a:gd name="T6" fmla="*/ 308614621 w 3243492"/>
              <a:gd name="T7" fmla="*/ 290068195 h 2240066"/>
              <a:gd name="T8" fmla="*/ 240966624 w 3243492"/>
              <a:gd name="T9" fmla="*/ 228474631 h 2240066"/>
              <a:gd name="T10" fmla="*/ 0 w 3243492"/>
              <a:gd name="T11" fmla="*/ 22847463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6" name="矩形 4"/>
          <p:cNvSpPr>
            <a:spLocks noChangeArrowheads="1"/>
          </p:cNvSpPr>
          <p:nvPr/>
        </p:nvSpPr>
        <p:spPr bwMode="auto">
          <a:xfrm>
            <a:off x="5364143" y="1300396"/>
            <a:ext cx="5675313" cy="176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0" b="1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谢谢观看</a:t>
            </a:r>
            <a:endParaRPr lang="zh-CN" altLang="en-US" sz="8000" b="1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82" name="矩形 7"/>
          <p:cNvSpPr>
            <a:spLocks noChangeArrowheads="1"/>
          </p:cNvSpPr>
          <p:nvPr/>
        </p:nvSpPr>
        <p:spPr bwMode="auto">
          <a:xfrm>
            <a:off x="3705225" y="4986338"/>
            <a:ext cx="11528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26B7C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xiazaii</a:t>
            </a:r>
            <a:endParaRPr lang="zh-CN" altLang="en-US" sz="2400" b="1" dirty="0">
              <a:solidFill>
                <a:srgbClr val="26B7CC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83" name="Group 12"/>
          <p:cNvGrpSpPr/>
          <p:nvPr/>
        </p:nvGrpSpPr>
        <p:grpSpPr bwMode="auto">
          <a:xfrm>
            <a:off x="9282113" y="2746375"/>
            <a:ext cx="1422400" cy="1406525"/>
            <a:chOff x="0" y="0"/>
            <a:chExt cx="749300" cy="741363"/>
          </a:xfrm>
          <a:solidFill>
            <a:schemeClr val="bg1"/>
          </a:solidFill>
        </p:grpSpPr>
        <p:sp>
          <p:nvSpPr>
            <p:cNvPr id="84" name="Freeform 735"/>
            <p:cNvSpPr>
              <a:spLocks noChangeArrowheads="1"/>
            </p:cNvSpPr>
            <p:nvPr/>
          </p:nvSpPr>
          <p:spPr bwMode="auto">
            <a:xfrm>
              <a:off x="355600" y="247650"/>
              <a:ext cx="98425" cy="127000"/>
            </a:xfrm>
            <a:custGeom>
              <a:avLst/>
              <a:gdLst>
                <a:gd name="T0" fmla="*/ 2147483647 w 26"/>
                <a:gd name="T1" fmla="*/ 2147483647 h 34"/>
                <a:gd name="T2" fmla="*/ 2147483647 w 26"/>
                <a:gd name="T3" fmla="*/ 2147483647 h 34"/>
                <a:gd name="T4" fmla="*/ 2147483647 w 26"/>
                <a:gd name="T5" fmla="*/ 2147483647 h 34"/>
                <a:gd name="T6" fmla="*/ 2147483647 w 26"/>
                <a:gd name="T7" fmla="*/ 2147483647 h 34"/>
                <a:gd name="T8" fmla="*/ 2147483647 w 26"/>
                <a:gd name="T9" fmla="*/ 2147483647 h 34"/>
                <a:gd name="T10" fmla="*/ 2147483647 w 26"/>
                <a:gd name="T11" fmla="*/ 2147483647 h 34"/>
                <a:gd name="T12" fmla="*/ 2147483647 w 26"/>
                <a:gd name="T13" fmla="*/ 2147483647 h 34"/>
                <a:gd name="T14" fmla="*/ 2147483647 w 26"/>
                <a:gd name="T15" fmla="*/ 2147483647 h 34"/>
                <a:gd name="T16" fmla="*/ 2147483647 w 26"/>
                <a:gd name="T17" fmla="*/ 2147483647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34"/>
                <a:gd name="T29" fmla="*/ 26 w 26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34">
                  <a:moveTo>
                    <a:pt x="14" y="5"/>
                  </a:moveTo>
                  <a:cubicBezTo>
                    <a:pt x="12" y="1"/>
                    <a:pt x="7" y="0"/>
                    <a:pt x="4" y="1"/>
                  </a:cubicBezTo>
                  <a:cubicBezTo>
                    <a:pt x="1" y="3"/>
                    <a:pt x="0" y="7"/>
                    <a:pt x="2" y="11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4" y="32"/>
                    <a:pt x="16" y="34"/>
                    <a:pt x="19" y="34"/>
                  </a:cubicBezTo>
                  <a:cubicBezTo>
                    <a:pt x="20" y="34"/>
                    <a:pt x="21" y="34"/>
                    <a:pt x="22" y="33"/>
                  </a:cubicBezTo>
                  <a:cubicBezTo>
                    <a:pt x="23" y="32"/>
                    <a:pt x="25" y="31"/>
                    <a:pt x="25" y="29"/>
                  </a:cubicBezTo>
                  <a:cubicBezTo>
                    <a:pt x="26" y="27"/>
                    <a:pt x="25" y="25"/>
                    <a:pt x="24" y="23"/>
                  </a:cubicBezTo>
                  <a:lnTo>
                    <a:pt x="14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5" name="Freeform 736"/>
            <p:cNvSpPr>
              <a:spLocks noEditPoints="1" noChangeArrowheads="1"/>
            </p:cNvSpPr>
            <p:nvPr/>
          </p:nvSpPr>
          <p:spPr bwMode="auto">
            <a:xfrm>
              <a:off x="0" y="0"/>
              <a:ext cx="749300" cy="741363"/>
            </a:xfrm>
            <a:custGeom>
              <a:avLst/>
              <a:gdLst>
                <a:gd name="T0" fmla="*/ 2147483647 w 200"/>
                <a:gd name="T1" fmla="*/ 2147483647 h 198"/>
                <a:gd name="T2" fmla="*/ 2147483647 w 200"/>
                <a:gd name="T3" fmla="*/ 2147483647 h 198"/>
                <a:gd name="T4" fmla="*/ 2147483647 w 200"/>
                <a:gd name="T5" fmla="*/ 2147483647 h 198"/>
                <a:gd name="T6" fmla="*/ 2147483647 w 200"/>
                <a:gd name="T7" fmla="*/ 2147483647 h 198"/>
                <a:gd name="T8" fmla="*/ 2147483647 w 200"/>
                <a:gd name="T9" fmla="*/ 2147483647 h 198"/>
                <a:gd name="T10" fmla="*/ 2147483647 w 200"/>
                <a:gd name="T11" fmla="*/ 2147483647 h 198"/>
                <a:gd name="T12" fmla="*/ 2147483647 w 200"/>
                <a:gd name="T13" fmla="*/ 2147483647 h 198"/>
                <a:gd name="T14" fmla="*/ 2147483647 w 200"/>
                <a:gd name="T15" fmla="*/ 2147483647 h 198"/>
                <a:gd name="T16" fmla="*/ 2147483647 w 200"/>
                <a:gd name="T17" fmla="*/ 2147483647 h 198"/>
                <a:gd name="T18" fmla="*/ 2147483647 w 200"/>
                <a:gd name="T19" fmla="*/ 2147483647 h 198"/>
                <a:gd name="T20" fmla="*/ 2147483647 w 200"/>
                <a:gd name="T21" fmla="*/ 2147483647 h 198"/>
                <a:gd name="T22" fmla="*/ 2147483647 w 200"/>
                <a:gd name="T23" fmla="*/ 2147483647 h 198"/>
                <a:gd name="T24" fmla="*/ 2147483647 w 200"/>
                <a:gd name="T25" fmla="*/ 2147483647 h 198"/>
                <a:gd name="T26" fmla="*/ 2147483647 w 200"/>
                <a:gd name="T27" fmla="*/ 2147483647 h 198"/>
                <a:gd name="T28" fmla="*/ 2147483647 w 200"/>
                <a:gd name="T29" fmla="*/ 2147483647 h 198"/>
                <a:gd name="T30" fmla="*/ 2147483647 w 200"/>
                <a:gd name="T31" fmla="*/ 2147483647 h 198"/>
                <a:gd name="T32" fmla="*/ 2147483647 w 200"/>
                <a:gd name="T33" fmla="*/ 2147483647 h 198"/>
                <a:gd name="T34" fmla="*/ 2147483647 w 200"/>
                <a:gd name="T35" fmla="*/ 2147483647 h 198"/>
                <a:gd name="T36" fmla="*/ 2147483647 w 200"/>
                <a:gd name="T37" fmla="*/ 2147483647 h 198"/>
                <a:gd name="T38" fmla="*/ 2147483647 w 200"/>
                <a:gd name="T39" fmla="*/ 2147483647 h 198"/>
                <a:gd name="T40" fmla="*/ 2147483647 w 200"/>
                <a:gd name="T41" fmla="*/ 2147483647 h 198"/>
                <a:gd name="T42" fmla="*/ 2147483647 w 200"/>
                <a:gd name="T43" fmla="*/ 2147483647 h 198"/>
                <a:gd name="T44" fmla="*/ 2147483647 w 200"/>
                <a:gd name="T45" fmla="*/ 2147483647 h 198"/>
                <a:gd name="T46" fmla="*/ 2147483647 w 200"/>
                <a:gd name="T47" fmla="*/ 2147483647 h 198"/>
                <a:gd name="T48" fmla="*/ 2147483647 w 200"/>
                <a:gd name="T49" fmla="*/ 2147483647 h 198"/>
                <a:gd name="T50" fmla="*/ 2147483647 w 200"/>
                <a:gd name="T51" fmla="*/ 2147483647 h 198"/>
                <a:gd name="T52" fmla="*/ 2147483647 w 200"/>
                <a:gd name="T53" fmla="*/ 2147483647 h 198"/>
                <a:gd name="T54" fmla="*/ 2147483647 w 200"/>
                <a:gd name="T55" fmla="*/ 2147483647 h 198"/>
                <a:gd name="T56" fmla="*/ 2147483647 w 200"/>
                <a:gd name="T57" fmla="*/ 2147483647 h 198"/>
                <a:gd name="T58" fmla="*/ 2147483647 w 200"/>
                <a:gd name="T59" fmla="*/ 2147483647 h 198"/>
                <a:gd name="T60" fmla="*/ 2147483647 w 200"/>
                <a:gd name="T61" fmla="*/ 2147483647 h 198"/>
                <a:gd name="T62" fmla="*/ 2147483647 w 200"/>
                <a:gd name="T63" fmla="*/ 2147483647 h 198"/>
                <a:gd name="T64" fmla="*/ 2147483647 w 200"/>
                <a:gd name="T65" fmla="*/ 2147483647 h 198"/>
                <a:gd name="T66" fmla="*/ 2147483647 w 200"/>
                <a:gd name="T67" fmla="*/ 2147483647 h 198"/>
                <a:gd name="T68" fmla="*/ 2147483647 w 200"/>
                <a:gd name="T69" fmla="*/ 2147483647 h 198"/>
                <a:gd name="T70" fmla="*/ 2147483647 w 200"/>
                <a:gd name="T71" fmla="*/ 2147483647 h 198"/>
                <a:gd name="T72" fmla="*/ 2147483647 w 200"/>
                <a:gd name="T73" fmla="*/ 2147483647 h 198"/>
                <a:gd name="T74" fmla="*/ 2147483647 w 200"/>
                <a:gd name="T75" fmla="*/ 2147483647 h 1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0"/>
                <a:gd name="T115" fmla="*/ 0 h 198"/>
                <a:gd name="T116" fmla="*/ 200 w 200"/>
                <a:gd name="T117" fmla="*/ 198 h 1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0" h="198">
                  <a:moveTo>
                    <a:pt x="189" y="127"/>
                  </a:moveTo>
                  <a:cubicBezTo>
                    <a:pt x="154" y="59"/>
                    <a:pt x="154" y="59"/>
                    <a:pt x="154" y="59"/>
                  </a:cubicBezTo>
                  <a:cubicBezTo>
                    <a:pt x="146" y="45"/>
                    <a:pt x="131" y="36"/>
                    <a:pt x="113" y="36"/>
                  </a:cubicBezTo>
                  <a:cubicBezTo>
                    <a:pt x="106" y="36"/>
                    <a:pt x="98" y="38"/>
                    <a:pt x="91" y="41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3" y="26"/>
                    <a:pt x="72" y="13"/>
                    <a:pt x="54" y="22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3" y="27"/>
                    <a:pt x="26" y="34"/>
                    <a:pt x="20" y="22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1" y="2"/>
                    <a:pt x="0" y="6"/>
                    <a:pt x="1" y="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8" y="43"/>
                    <a:pt x="37" y="41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8" y="37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1" y="35"/>
                    <a:pt x="53" y="34"/>
                    <a:pt x="58" y="32"/>
                  </a:cubicBezTo>
                  <a:cubicBezTo>
                    <a:pt x="70" y="26"/>
                    <a:pt x="76" y="35"/>
                    <a:pt x="76" y="37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60" y="62"/>
                    <a:pt x="52" y="89"/>
                    <a:pt x="64" y="110"/>
                  </a:cubicBezTo>
                  <a:cubicBezTo>
                    <a:pt x="103" y="175"/>
                    <a:pt x="103" y="175"/>
                    <a:pt x="103" y="175"/>
                  </a:cubicBezTo>
                  <a:cubicBezTo>
                    <a:pt x="103" y="175"/>
                    <a:pt x="103" y="175"/>
                    <a:pt x="103" y="175"/>
                  </a:cubicBezTo>
                  <a:cubicBezTo>
                    <a:pt x="113" y="190"/>
                    <a:pt x="128" y="198"/>
                    <a:pt x="144" y="198"/>
                  </a:cubicBezTo>
                  <a:cubicBezTo>
                    <a:pt x="152" y="198"/>
                    <a:pt x="161" y="196"/>
                    <a:pt x="169" y="191"/>
                  </a:cubicBezTo>
                  <a:cubicBezTo>
                    <a:pt x="192" y="178"/>
                    <a:pt x="200" y="152"/>
                    <a:pt x="189" y="127"/>
                  </a:cubicBezTo>
                  <a:close/>
                  <a:moveTo>
                    <a:pt x="162" y="180"/>
                  </a:moveTo>
                  <a:cubicBezTo>
                    <a:pt x="156" y="183"/>
                    <a:pt x="150" y="184"/>
                    <a:pt x="144" y="184"/>
                  </a:cubicBezTo>
                  <a:cubicBezTo>
                    <a:pt x="132" y="184"/>
                    <a:pt x="122" y="178"/>
                    <a:pt x="115" y="168"/>
                  </a:cubicBezTo>
                  <a:cubicBezTo>
                    <a:pt x="76" y="103"/>
                    <a:pt x="76" y="103"/>
                    <a:pt x="76" y="103"/>
                  </a:cubicBezTo>
                  <a:cubicBezTo>
                    <a:pt x="67" y="87"/>
                    <a:pt x="74" y="66"/>
                    <a:pt x="93" y="56"/>
                  </a:cubicBezTo>
                  <a:cubicBezTo>
                    <a:pt x="99" y="52"/>
                    <a:pt x="106" y="50"/>
                    <a:pt x="113" y="50"/>
                  </a:cubicBezTo>
                  <a:cubicBezTo>
                    <a:pt x="126" y="50"/>
                    <a:pt x="137" y="56"/>
                    <a:pt x="142" y="66"/>
                  </a:cubicBezTo>
                  <a:cubicBezTo>
                    <a:pt x="177" y="133"/>
                    <a:pt x="177" y="133"/>
                    <a:pt x="177" y="133"/>
                  </a:cubicBezTo>
                  <a:cubicBezTo>
                    <a:pt x="185" y="152"/>
                    <a:pt x="179" y="170"/>
                    <a:pt x="162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360179" y="266530"/>
            <a:ext cx="15552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4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4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目录</a:t>
            </a:r>
            <a:endParaRPr lang="zh-CN" altLang="zh-CN" sz="4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3098800" y="4457700"/>
            <a:ext cx="5167313" cy="853936"/>
            <a:chOff x="3098800" y="4457700"/>
            <a:chExt cx="5167313" cy="853936"/>
          </a:xfrm>
        </p:grpSpPr>
        <p:grpSp>
          <p:nvGrpSpPr>
            <p:cNvPr id="75" name="组合 74"/>
            <p:cNvGrpSpPr/>
            <p:nvPr/>
          </p:nvGrpSpPr>
          <p:grpSpPr>
            <a:xfrm>
              <a:off x="3098800" y="4457700"/>
              <a:ext cx="5167313" cy="853936"/>
              <a:chOff x="3098800" y="4457700"/>
              <a:chExt cx="5167313" cy="853936"/>
            </a:xfrm>
          </p:grpSpPr>
          <p:sp>
            <p:nvSpPr>
              <p:cNvPr id="61" name="文本框 17"/>
              <p:cNvSpPr>
                <a:spLocks noChangeArrowheads="1"/>
              </p:cNvSpPr>
              <p:nvPr/>
            </p:nvSpPr>
            <p:spPr bwMode="auto">
              <a:xfrm>
                <a:off x="3098800" y="4603750"/>
                <a:ext cx="898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 i="1">
                    <a:solidFill>
                      <a:srgbClr val="2E3740"/>
                    </a:solidFill>
                    <a:latin typeface="Arial" panose="020B0604020202020204" pitchFamily="34" charset="0"/>
                    <a:ea typeface="阿里巴巴普惠体 R" panose="00020600040101010101" pitchFamily="18" charset="-122"/>
                    <a:cs typeface="Arial" panose="020B0604020202020204" pitchFamily="34" charset="0"/>
                    <a:sym typeface="Calibri" panose="020F0502020204030204" pitchFamily="34" charset="0"/>
                  </a:rPr>
                  <a:t>05.</a:t>
                </a:r>
                <a:endParaRPr lang="zh-CN" altLang="en-US" sz="4000" b="1" i="1">
                  <a:solidFill>
                    <a:srgbClr val="2E3740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5" name="矩形 21"/>
              <p:cNvSpPr>
                <a:spLocks noChangeArrowheads="1"/>
              </p:cNvSpPr>
              <p:nvPr/>
            </p:nvSpPr>
            <p:spPr bwMode="auto">
              <a:xfrm rot="-361439">
                <a:off x="4051300" y="4457700"/>
                <a:ext cx="4214813" cy="476250"/>
              </a:xfrm>
              <a:prstGeom prst="rect">
                <a:avLst/>
              </a:pr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zh-CN" altLang="en-US" sz="2400" i="1" dirty="0">
                    <a:solidFill>
                      <a:srgbClr val="FFFFFF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Calibri" panose="020F0502020204030204" pitchFamily="34" charset="0"/>
                  </a:rPr>
                  <a:t>竞选宣言解读</a:t>
                </a:r>
                <a:endParaRPr lang="zh-CN" altLang="en-US" sz="2400" i="1" dirty="0">
                  <a:solidFill>
                    <a:srgbClr val="FFFFF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66" name="直角三角形 22"/>
            <p:cNvSpPr>
              <a:spLocks noChangeArrowheads="1"/>
            </p:cNvSpPr>
            <p:nvPr/>
          </p:nvSpPr>
          <p:spPr bwMode="auto">
            <a:xfrm rot="-370201" flipH="1" flipV="1">
              <a:off x="7945438" y="4703763"/>
              <a:ext cx="201612" cy="203200"/>
            </a:xfrm>
            <a:prstGeom prst="rtTriangle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4457700" y="3609975"/>
            <a:ext cx="5364163" cy="863461"/>
            <a:chOff x="4457700" y="3609975"/>
            <a:chExt cx="5364163" cy="863461"/>
          </a:xfrm>
        </p:grpSpPr>
        <p:grpSp>
          <p:nvGrpSpPr>
            <p:cNvPr id="74" name="组合 73"/>
            <p:cNvGrpSpPr/>
            <p:nvPr/>
          </p:nvGrpSpPr>
          <p:grpSpPr>
            <a:xfrm>
              <a:off x="4457700" y="3609975"/>
              <a:ext cx="5364163" cy="863461"/>
              <a:chOff x="4457700" y="3609975"/>
              <a:chExt cx="5364163" cy="863461"/>
            </a:xfrm>
          </p:grpSpPr>
          <p:sp>
            <p:nvSpPr>
              <p:cNvPr id="60" name="文本框 16"/>
              <p:cNvSpPr>
                <a:spLocks noChangeArrowheads="1"/>
              </p:cNvSpPr>
              <p:nvPr/>
            </p:nvSpPr>
            <p:spPr bwMode="auto">
              <a:xfrm>
                <a:off x="4457700" y="3765550"/>
                <a:ext cx="898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 i="1">
                    <a:solidFill>
                      <a:srgbClr val="ED4989"/>
                    </a:solidFill>
                    <a:latin typeface="Arial" panose="020B0604020202020204" pitchFamily="34" charset="0"/>
                    <a:ea typeface="阿里巴巴普惠体 R" panose="00020600040101010101" pitchFamily="18" charset="-122"/>
                    <a:cs typeface="Arial" panose="020B0604020202020204" pitchFamily="34" charset="0"/>
                    <a:sym typeface="Calibri" panose="020F0502020204030204" pitchFamily="34" charset="0"/>
                  </a:rPr>
                  <a:t>04.</a:t>
                </a:r>
                <a:endParaRPr lang="zh-CN" altLang="en-US" sz="4000" b="1" i="1">
                  <a:solidFill>
                    <a:srgbClr val="ED4989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4" name="矩形 20"/>
              <p:cNvSpPr>
                <a:spLocks noChangeArrowheads="1"/>
              </p:cNvSpPr>
              <p:nvPr/>
            </p:nvSpPr>
            <p:spPr bwMode="auto">
              <a:xfrm rot="-361439">
                <a:off x="5438775" y="3609975"/>
                <a:ext cx="4383088" cy="476250"/>
              </a:xfrm>
              <a:prstGeom prst="rect">
                <a:avLst/>
              </a:pr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zh-CN" altLang="en-US" sz="2400" i="1" dirty="0">
                    <a:solidFill>
                      <a:srgbClr val="FFFFFF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Calibri" panose="020F0502020204030204" pitchFamily="34" charset="0"/>
                  </a:rPr>
                  <a:t>明年任务计划</a:t>
                </a:r>
                <a:endParaRPr lang="zh-CN" altLang="en-US" sz="2400" i="1" dirty="0">
                  <a:solidFill>
                    <a:srgbClr val="FFFFF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67" name="直角三角形 23"/>
            <p:cNvSpPr>
              <a:spLocks noChangeArrowheads="1"/>
            </p:cNvSpPr>
            <p:nvPr/>
          </p:nvSpPr>
          <p:spPr bwMode="auto">
            <a:xfrm rot="-370201" flipH="1" flipV="1">
              <a:off x="9529763" y="3832225"/>
              <a:ext cx="203200" cy="203200"/>
            </a:xfrm>
            <a:prstGeom prst="rtTriangle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3084513" y="2974975"/>
            <a:ext cx="7197725" cy="958711"/>
            <a:chOff x="3084513" y="2974975"/>
            <a:chExt cx="7197725" cy="958711"/>
          </a:xfrm>
        </p:grpSpPr>
        <p:grpSp>
          <p:nvGrpSpPr>
            <p:cNvPr id="73" name="组合 72"/>
            <p:cNvGrpSpPr/>
            <p:nvPr/>
          </p:nvGrpSpPr>
          <p:grpSpPr>
            <a:xfrm>
              <a:off x="3084513" y="2974975"/>
              <a:ext cx="7197725" cy="958711"/>
              <a:chOff x="3084513" y="2974975"/>
              <a:chExt cx="7197725" cy="958711"/>
            </a:xfrm>
          </p:grpSpPr>
          <p:sp>
            <p:nvSpPr>
              <p:cNvPr id="59" name="文本框 15"/>
              <p:cNvSpPr>
                <a:spLocks noChangeArrowheads="1"/>
              </p:cNvSpPr>
              <p:nvPr/>
            </p:nvSpPr>
            <p:spPr bwMode="auto">
              <a:xfrm>
                <a:off x="3084513" y="3225800"/>
                <a:ext cx="898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 i="1" dirty="0">
                    <a:solidFill>
                      <a:srgbClr val="26B7CC"/>
                    </a:solidFill>
                    <a:latin typeface="Arial" panose="020B0604020202020204" pitchFamily="34" charset="0"/>
                    <a:ea typeface="阿里巴巴普惠体 R" panose="00020600040101010101" pitchFamily="18" charset="-122"/>
                    <a:cs typeface="Arial" panose="020B0604020202020204" pitchFamily="34" charset="0"/>
                    <a:sym typeface="Calibri" panose="020F0502020204030204" pitchFamily="34" charset="0"/>
                  </a:rPr>
                  <a:t>03.</a:t>
                </a:r>
                <a:endParaRPr lang="zh-CN" altLang="en-US" sz="4000" b="1" i="1" dirty="0">
                  <a:solidFill>
                    <a:srgbClr val="26B7CC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3" name="矩形 19"/>
              <p:cNvSpPr>
                <a:spLocks noChangeArrowheads="1"/>
              </p:cNvSpPr>
              <p:nvPr/>
            </p:nvSpPr>
            <p:spPr bwMode="auto">
              <a:xfrm rot="-361439">
                <a:off x="4044950" y="2974975"/>
                <a:ext cx="6237288" cy="474663"/>
              </a:xfrm>
              <a:prstGeom prst="rect">
                <a:avLst/>
              </a:pr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zh-CN" altLang="en-US" sz="2400" i="1" dirty="0">
                    <a:solidFill>
                      <a:srgbClr val="FFFFFF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Calibri" panose="020F0502020204030204" pitchFamily="34" charset="0"/>
                  </a:rPr>
                  <a:t>成功项目展示</a:t>
                </a:r>
                <a:endParaRPr lang="zh-CN" altLang="en-US" sz="2400" i="1" dirty="0">
                  <a:solidFill>
                    <a:srgbClr val="FFFFF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68" name="直角三角形 24"/>
            <p:cNvSpPr>
              <a:spLocks noChangeArrowheads="1"/>
            </p:cNvSpPr>
            <p:nvPr/>
          </p:nvSpPr>
          <p:spPr bwMode="auto">
            <a:xfrm rot="-370201" flipH="1" flipV="1">
              <a:off x="9934575" y="3076575"/>
              <a:ext cx="201613" cy="203200"/>
            </a:xfrm>
            <a:prstGeom prst="rtTriangle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3665538" y="2327275"/>
            <a:ext cx="5218112" cy="858699"/>
            <a:chOff x="3665538" y="2327275"/>
            <a:chExt cx="5218112" cy="858699"/>
          </a:xfrm>
        </p:grpSpPr>
        <p:grpSp>
          <p:nvGrpSpPr>
            <p:cNvPr id="72" name="组合 71"/>
            <p:cNvGrpSpPr/>
            <p:nvPr/>
          </p:nvGrpSpPr>
          <p:grpSpPr>
            <a:xfrm>
              <a:off x="3665538" y="2327275"/>
              <a:ext cx="5218112" cy="858699"/>
              <a:chOff x="3665538" y="2327275"/>
              <a:chExt cx="5218112" cy="858699"/>
            </a:xfrm>
          </p:grpSpPr>
          <p:sp>
            <p:nvSpPr>
              <p:cNvPr id="58" name="文本框 14"/>
              <p:cNvSpPr>
                <a:spLocks noChangeArrowheads="1"/>
              </p:cNvSpPr>
              <p:nvPr/>
            </p:nvSpPr>
            <p:spPr bwMode="auto">
              <a:xfrm>
                <a:off x="3665538" y="2478088"/>
                <a:ext cx="898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 i="1" dirty="0">
                    <a:solidFill>
                      <a:srgbClr val="ED4989"/>
                    </a:solidFill>
                    <a:latin typeface="Arial" panose="020B0604020202020204" pitchFamily="34" charset="0"/>
                    <a:ea typeface="阿里巴巴普惠体 R" panose="00020600040101010101" pitchFamily="18" charset="-122"/>
                    <a:cs typeface="Arial" panose="020B0604020202020204" pitchFamily="34" charset="0"/>
                    <a:sym typeface="Calibri" panose="020F0502020204030204" pitchFamily="34" charset="0"/>
                  </a:rPr>
                  <a:t>02.</a:t>
                </a:r>
                <a:endParaRPr lang="zh-CN" altLang="en-US" sz="4000" b="1" i="1" dirty="0">
                  <a:solidFill>
                    <a:srgbClr val="ED4989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2" name="矩形 18"/>
              <p:cNvSpPr>
                <a:spLocks noChangeArrowheads="1"/>
              </p:cNvSpPr>
              <p:nvPr/>
            </p:nvSpPr>
            <p:spPr bwMode="auto">
              <a:xfrm rot="-361439">
                <a:off x="4668838" y="2327275"/>
                <a:ext cx="4214812" cy="476250"/>
              </a:xfrm>
              <a:prstGeom prst="rect">
                <a:avLst/>
              </a:pr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zh-CN" altLang="en-US" sz="2400" i="1" dirty="0">
                    <a:solidFill>
                      <a:srgbClr val="FFFFFF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Calibri" panose="020F0502020204030204" pitchFamily="34" charset="0"/>
                  </a:rPr>
                  <a:t>自我优点分析</a:t>
                </a:r>
                <a:endParaRPr lang="zh-CN" altLang="en-US" sz="2400" i="1" dirty="0">
                  <a:solidFill>
                    <a:srgbClr val="FFFFF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69" name="直角三角形 25"/>
            <p:cNvSpPr>
              <a:spLocks noChangeArrowheads="1"/>
            </p:cNvSpPr>
            <p:nvPr/>
          </p:nvSpPr>
          <p:spPr bwMode="auto">
            <a:xfrm rot="-370201" flipH="1" flipV="1">
              <a:off x="8547100" y="2552700"/>
              <a:ext cx="203200" cy="203200"/>
            </a:xfrm>
            <a:prstGeom prst="rtTriangle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997075" y="1857375"/>
            <a:ext cx="4791075" cy="838061"/>
            <a:chOff x="1997075" y="1857375"/>
            <a:chExt cx="4791075" cy="838061"/>
          </a:xfrm>
        </p:grpSpPr>
        <p:grpSp>
          <p:nvGrpSpPr>
            <p:cNvPr id="71" name="组合 70"/>
            <p:cNvGrpSpPr/>
            <p:nvPr/>
          </p:nvGrpSpPr>
          <p:grpSpPr>
            <a:xfrm>
              <a:off x="1997075" y="1857375"/>
              <a:ext cx="4791075" cy="838061"/>
              <a:chOff x="1997075" y="1857375"/>
              <a:chExt cx="4791075" cy="838061"/>
            </a:xfrm>
          </p:grpSpPr>
          <p:sp>
            <p:nvSpPr>
              <p:cNvPr id="56" name="文本框 12"/>
              <p:cNvSpPr>
                <a:spLocks noChangeArrowheads="1"/>
              </p:cNvSpPr>
              <p:nvPr/>
            </p:nvSpPr>
            <p:spPr bwMode="auto">
              <a:xfrm>
                <a:off x="1997075" y="1987550"/>
                <a:ext cx="898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 i="1" dirty="0">
                    <a:solidFill>
                      <a:srgbClr val="26B7CC"/>
                    </a:solidFill>
                    <a:latin typeface="Arial" panose="020B0604020202020204" pitchFamily="34" charset="0"/>
                    <a:ea typeface="阿里巴巴普惠体 R" panose="00020600040101010101" pitchFamily="18" charset="-122"/>
                    <a:cs typeface="Arial" panose="020B0604020202020204" pitchFamily="34" charset="0"/>
                    <a:sym typeface="Calibri" panose="020F0502020204030204" pitchFamily="34" charset="0"/>
                  </a:rPr>
                  <a:t>01.</a:t>
                </a:r>
                <a:endParaRPr lang="zh-CN" altLang="en-US" sz="4000" b="1" i="1" dirty="0">
                  <a:solidFill>
                    <a:srgbClr val="26B7CC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57" name="矩形 13"/>
              <p:cNvSpPr>
                <a:spLocks noChangeArrowheads="1"/>
              </p:cNvSpPr>
              <p:nvPr/>
            </p:nvSpPr>
            <p:spPr bwMode="auto">
              <a:xfrm rot="-361439">
                <a:off x="2968625" y="1857375"/>
                <a:ext cx="3819525" cy="476250"/>
              </a:xfrm>
              <a:prstGeom prst="rect">
                <a:avLst/>
              </a:pr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zh-CN" altLang="en-US" sz="2400" i="1" dirty="0">
                    <a:solidFill>
                      <a:srgbClr val="FFFFFF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Calibri" panose="020F0502020204030204" pitchFamily="34" charset="0"/>
                  </a:rPr>
                  <a:t>自我情况概述</a:t>
                </a:r>
                <a:endParaRPr lang="zh-CN" altLang="en-US" sz="2400" i="1" dirty="0">
                  <a:solidFill>
                    <a:srgbClr val="FFFFF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70" name="直角三角形 26"/>
            <p:cNvSpPr>
              <a:spLocks noChangeArrowheads="1"/>
            </p:cNvSpPr>
            <p:nvPr/>
          </p:nvSpPr>
          <p:spPr bwMode="auto">
            <a:xfrm rot="-370201" flipH="1" flipV="1">
              <a:off x="6467475" y="2105025"/>
              <a:ext cx="201613" cy="201613"/>
            </a:xfrm>
            <a:prstGeom prst="rtTriangle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60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5" name="任意多边形 3"/>
          <p:cNvSpPr>
            <a:spLocks noChangeArrowheads="1"/>
          </p:cNvSpPr>
          <p:nvPr/>
        </p:nvSpPr>
        <p:spPr bwMode="auto">
          <a:xfrm rot="892780" flipH="1">
            <a:off x="2611438" y="-1812925"/>
            <a:ext cx="10942637" cy="7556500"/>
          </a:xfrm>
          <a:custGeom>
            <a:avLst/>
            <a:gdLst>
              <a:gd name="T0" fmla="*/ 420193525 w 3243492"/>
              <a:gd name="T1" fmla="*/ 0 h 2240066"/>
              <a:gd name="T2" fmla="*/ 420193525 w 3243492"/>
              <a:gd name="T3" fmla="*/ 228474631 h 2240066"/>
              <a:gd name="T4" fmla="*/ 307052022 w 3243492"/>
              <a:gd name="T5" fmla="*/ 228474631 h 2240066"/>
              <a:gd name="T6" fmla="*/ 308614621 w 3243492"/>
              <a:gd name="T7" fmla="*/ 290068195 h 2240066"/>
              <a:gd name="T8" fmla="*/ 240966624 w 3243492"/>
              <a:gd name="T9" fmla="*/ 228474631 h 2240066"/>
              <a:gd name="T10" fmla="*/ 0 w 3243492"/>
              <a:gd name="T11" fmla="*/ 22847463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6" name="矩形 4"/>
          <p:cNvSpPr>
            <a:spLocks noChangeArrowheads="1"/>
          </p:cNvSpPr>
          <p:nvPr/>
        </p:nvSpPr>
        <p:spPr bwMode="auto">
          <a:xfrm>
            <a:off x="4576164" y="648467"/>
            <a:ext cx="629294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输入您的标题标题标题</a:t>
            </a:r>
          </a:p>
        </p:txBody>
      </p:sp>
      <p:sp>
        <p:nvSpPr>
          <p:cNvPr id="82" name="矩形 7"/>
          <p:cNvSpPr>
            <a:spLocks noChangeArrowheads="1"/>
          </p:cNvSpPr>
          <p:nvPr/>
        </p:nvSpPr>
        <p:spPr bwMode="auto">
          <a:xfrm>
            <a:off x="2890559" y="4152900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rgbClr val="26B7CC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Calibri" panose="020F0502020204030204" pitchFamily="34" charset="0"/>
              </a:rPr>
              <a:t>01</a:t>
            </a:r>
            <a:endParaRPr lang="zh-CN" altLang="en-US" sz="9600" b="1" dirty="0">
              <a:solidFill>
                <a:srgbClr val="26B7CC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8" name="直接连接符 15"/>
          <p:cNvSpPr>
            <a:spLocks noChangeShapeType="1"/>
          </p:cNvSpPr>
          <p:nvPr/>
        </p:nvSpPr>
        <p:spPr bwMode="auto">
          <a:xfrm>
            <a:off x="4700716" y="1547157"/>
            <a:ext cx="0" cy="3994337"/>
          </a:xfrm>
          <a:prstGeom prst="line">
            <a:avLst/>
          </a:prstGeom>
          <a:noFill/>
          <a:ln w="12700">
            <a:solidFill>
              <a:srgbClr val="D8D8D8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947254" y="1845279"/>
            <a:ext cx="2444913" cy="3398092"/>
            <a:chOff x="1947254" y="1845279"/>
            <a:chExt cx="2444913" cy="3398092"/>
          </a:xfrm>
        </p:grpSpPr>
        <p:sp>
          <p:nvSpPr>
            <p:cNvPr id="25" name="任意多边形 3"/>
            <p:cNvSpPr>
              <a:spLocks noChangeArrowheads="1"/>
            </p:cNvSpPr>
            <p:nvPr/>
          </p:nvSpPr>
          <p:spPr bwMode="auto">
            <a:xfrm>
              <a:off x="2098230" y="1845279"/>
              <a:ext cx="2046287" cy="1412875"/>
            </a:xfrm>
            <a:custGeom>
              <a:avLst/>
              <a:gdLst>
                <a:gd name="T0" fmla="*/ 513840 w 3243492"/>
                <a:gd name="T1" fmla="*/ 0 h 2240066"/>
                <a:gd name="T2" fmla="*/ 513840 w 3243492"/>
                <a:gd name="T3" fmla="*/ 279235 h 2240066"/>
                <a:gd name="T4" fmla="*/ 375483 w 3243492"/>
                <a:gd name="T5" fmla="*/ 279235 h 2240066"/>
                <a:gd name="T6" fmla="*/ 377394 w 3243492"/>
                <a:gd name="T7" fmla="*/ 354513 h 2240066"/>
                <a:gd name="T8" fmla="*/ 294669 w 3243492"/>
                <a:gd name="T9" fmla="*/ 279235 h 2240066"/>
                <a:gd name="T10" fmla="*/ 0 w 3243492"/>
                <a:gd name="T11" fmla="*/ 27923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6" name="矩形 6"/>
            <p:cNvSpPr>
              <a:spLocks noChangeArrowheads="1"/>
            </p:cNvSpPr>
            <p:nvPr/>
          </p:nvSpPr>
          <p:spPr bwMode="auto">
            <a:xfrm>
              <a:off x="1947254" y="3872418"/>
              <a:ext cx="2444913" cy="1370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2">
                      <a:lumMod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点击输入您的详细内容，点击输入您的详细内容点击输入您的详细内容，点击输入您的详细内容，点击输入您的详细内容</a:t>
              </a:r>
              <a:endParaRPr lang="zh-CN" altLang="en-US" sz="14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27" name="矩形 10"/>
            <p:cNvSpPr>
              <a:spLocks noChangeArrowheads="1"/>
            </p:cNvSpPr>
            <p:nvPr/>
          </p:nvSpPr>
          <p:spPr bwMode="auto">
            <a:xfrm>
              <a:off x="2623811" y="3155579"/>
              <a:ext cx="889987" cy="678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Calibri" panose="020F0502020204030204" pitchFamily="34" charset="0"/>
                </a:rPr>
                <a:t>姓名</a:t>
              </a:r>
              <a:endPara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endParaRPr>
            </a:p>
          </p:txBody>
        </p:sp>
        <p:grpSp>
          <p:nvGrpSpPr>
            <p:cNvPr id="29" name="Group 24"/>
            <p:cNvGrpSpPr/>
            <p:nvPr/>
          </p:nvGrpSpPr>
          <p:grpSpPr bwMode="auto">
            <a:xfrm>
              <a:off x="2780855" y="2038954"/>
              <a:ext cx="736600" cy="712788"/>
              <a:chOff x="0" y="0"/>
              <a:chExt cx="736600" cy="712788"/>
            </a:xfrm>
            <a:solidFill>
              <a:schemeClr val="bg1"/>
            </a:solidFill>
          </p:grpSpPr>
          <p:sp>
            <p:nvSpPr>
              <p:cNvPr id="30" name="Freeform 346"/>
              <p:cNvSpPr>
                <a:spLocks noChangeArrowheads="1"/>
              </p:cNvSpPr>
              <p:nvPr/>
            </p:nvSpPr>
            <p:spPr bwMode="auto">
              <a:xfrm>
                <a:off x="195262" y="0"/>
                <a:ext cx="346075" cy="447675"/>
              </a:xfrm>
              <a:custGeom>
                <a:avLst/>
                <a:gdLst>
                  <a:gd name="T0" fmla="*/ 0 w 92"/>
                  <a:gd name="T1" fmla="*/ 2147483647 h 119"/>
                  <a:gd name="T2" fmla="*/ 2147483647 w 92"/>
                  <a:gd name="T3" fmla="*/ 2147483647 h 119"/>
                  <a:gd name="T4" fmla="*/ 2147483647 w 92"/>
                  <a:gd name="T5" fmla="*/ 2147483647 h 119"/>
                  <a:gd name="T6" fmla="*/ 2147483647 w 92"/>
                  <a:gd name="T7" fmla="*/ 2147483647 h 119"/>
                  <a:gd name="T8" fmla="*/ 2147483647 w 92"/>
                  <a:gd name="T9" fmla="*/ 2147483647 h 119"/>
                  <a:gd name="T10" fmla="*/ 2147483647 w 92"/>
                  <a:gd name="T11" fmla="*/ 2147483647 h 119"/>
                  <a:gd name="T12" fmla="*/ 2147483647 w 92"/>
                  <a:gd name="T13" fmla="*/ 2147483647 h 119"/>
                  <a:gd name="T14" fmla="*/ 2147483647 w 92"/>
                  <a:gd name="T15" fmla="*/ 2147483647 h 119"/>
                  <a:gd name="T16" fmla="*/ 2147483647 w 92"/>
                  <a:gd name="T17" fmla="*/ 2147483647 h 119"/>
                  <a:gd name="T18" fmla="*/ 2147483647 w 92"/>
                  <a:gd name="T19" fmla="*/ 0 h 119"/>
                  <a:gd name="T20" fmla="*/ 2147483647 w 92"/>
                  <a:gd name="T21" fmla="*/ 2147483647 h 119"/>
                  <a:gd name="T22" fmla="*/ 2147483647 w 92"/>
                  <a:gd name="T23" fmla="*/ 2147483647 h 119"/>
                  <a:gd name="T24" fmla="*/ 0 w 92"/>
                  <a:gd name="T25" fmla="*/ 2147483647 h 1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2"/>
                  <a:gd name="T40" fmla="*/ 0 h 119"/>
                  <a:gd name="T41" fmla="*/ 92 w 92"/>
                  <a:gd name="T42" fmla="*/ 119 h 1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2" h="119">
                    <a:moveTo>
                      <a:pt x="0" y="69"/>
                    </a:moveTo>
                    <a:cubicBezTo>
                      <a:pt x="0" y="74"/>
                      <a:pt x="3" y="77"/>
                      <a:pt x="7" y="77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9" y="98"/>
                      <a:pt x="26" y="119"/>
                      <a:pt x="46" y="119"/>
                    </a:cubicBezTo>
                    <a:cubicBezTo>
                      <a:pt x="66" y="119"/>
                      <a:pt x="83" y="98"/>
                      <a:pt x="84" y="77"/>
                    </a:cubicBezTo>
                    <a:cubicBezTo>
                      <a:pt x="85" y="77"/>
                      <a:pt x="85" y="77"/>
                      <a:pt x="85" y="77"/>
                    </a:cubicBezTo>
                    <a:cubicBezTo>
                      <a:pt x="89" y="77"/>
                      <a:pt x="92" y="74"/>
                      <a:pt x="92" y="69"/>
                    </a:cubicBezTo>
                    <a:cubicBezTo>
                      <a:pt x="92" y="66"/>
                      <a:pt x="90" y="63"/>
                      <a:pt x="88" y="62"/>
                    </a:cubicBezTo>
                    <a:cubicBezTo>
                      <a:pt x="89" y="57"/>
                      <a:pt x="90" y="52"/>
                      <a:pt x="90" y="47"/>
                    </a:cubicBezTo>
                    <a:cubicBezTo>
                      <a:pt x="90" y="21"/>
                      <a:pt x="70" y="0"/>
                      <a:pt x="46" y="0"/>
                    </a:cubicBezTo>
                    <a:cubicBezTo>
                      <a:pt x="21" y="0"/>
                      <a:pt x="2" y="21"/>
                      <a:pt x="2" y="47"/>
                    </a:cubicBezTo>
                    <a:cubicBezTo>
                      <a:pt x="2" y="52"/>
                      <a:pt x="3" y="57"/>
                      <a:pt x="4" y="62"/>
                    </a:cubicBezTo>
                    <a:cubicBezTo>
                      <a:pt x="1" y="63"/>
                      <a:pt x="0" y="66"/>
                      <a:pt x="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1" name="Freeform 347"/>
              <p:cNvSpPr>
                <a:spLocks noChangeArrowheads="1"/>
              </p:cNvSpPr>
              <p:nvPr/>
            </p:nvSpPr>
            <p:spPr bwMode="auto">
              <a:xfrm>
                <a:off x="0" y="495300"/>
                <a:ext cx="736600" cy="217488"/>
              </a:xfrm>
              <a:custGeom>
                <a:avLst/>
                <a:gdLst>
                  <a:gd name="T0" fmla="*/ 2147483647 w 196"/>
                  <a:gd name="T1" fmla="*/ 2147483647 h 58"/>
                  <a:gd name="T2" fmla="*/ 2147483647 w 196"/>
                  <a:gd name="T3" fmla="*/ 2147483647 h 58"/>
                  <a:gd name="T4" fmla="*/ 2147483647 w 196"/>
                  <a:gd name="T5" fmla="*/ 0 h 58"/>
                  <a:gd name="T6" fmla="*/ 2147483647 w 196"/>
                  <a:gd name="T7" fmla="*/ 0 h 58"/>
                  <a:gd name="T8" fmla="*/ 2147483647 w 196"/>
                  <a:gd name="T9" fmla="*/ 2147483647 h 58"/>
                  <a:gd name="T10" fmla="*/ 2147483647 w 196"/>
                  <a:gd name="T11" fmla="*/ 2147483647 h 58"/>
                  <a:gd name="T12" fmla="*/ 2147483647 w 196"/>
                  <a:gd name="T13" fmla="*/ 2147483647 h 58"/>
                  <a:gd name="T14" fmla="*/ 2147483647 w 196"/>
                  <a:gd name="T15" fmla="*/ 0 h 58"/>
                  <a:gd name="T16" fmla="*/ 2147483647 w 196"/>
                  <a:gd name="T17" fmla="*/ 0 h 58"/>
                  <a:gd name="T18" fmla="*/ 2147483647 w 196"/>
                  <a:gd name="T19" fmla="*/ 0 h 58"/>
                  <a:gd name="T20" fmla="*/ 2147483647 w 196"/>
                  <a:gd name="T21" fmla="*/ 2147483647 h 58"/>
                  <a:gd name="T22" fmla="*/ 0 w 196"/>
                  <a:gd name="T23" fmla="*/ 2147483647 h 58"/>
                  <a:gd name="T24" fmla="*/ 0 w 196"/>
                  <a:gd name="T25" fmla="*/ 2147483647 h 58"/>
                  <a:gd name="T26" fmla="*/ 2147483647 w 196"/>
                  <a:gd name="T27" fmla="*/ 2147483647 h 58"/>
                  <a:gd name="T28" fmla="*/ 2147483647 w 196"/>
                  <a:gd name="T29" fmla="*/ 2147483647 h 58"/>
                  <a:gd name="T30" fmla="*/ 2147483647 w 196"/>
                  <a:gd name="T31" fmla="*/ 2147483647 h 58"/>
                  <a:gd name="T32" fmla="*/ 2147483647 w 196"/>
                  <a:gd name="T33" fmla="*/ 2147483647 h 58"/>
                  <a:gd name="T34" fmla="*/ 2147483647 w 196"/>
                  <a:gd name="T35" fmla="*/ 2147483647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6"/>
                  <a:gd name="T55" fmla="*/ 0 h 58"/>
                  <a:gd name="T56" fmla="*/ 196 w 196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6" h="58">
                    <a:moveTo>
                      <a:pt x="195" y="36"/>
                    </a:moveTo>
                    <a:cubicBezTo>
                      <a:pt x="177" y="19"/>
                      <a:pt x="155" y="7"/>
                      <a:pt x="131" y="1"/>
                    </a:cubicBezTo>
                    <a:cubicBezTo>
                      <a:pt x="130" y="0"/>
                      <a:pt x="130" y="0"/>
                      <a:pt x="129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26" y="0"/>
                      <a:pt x="125" y="0"/>
                      <a:pt x="125" y="1"/>
                    </a:cubicBezTo>
                    <a:cubicBezTo>
                      <a:pt x="118" y="4"/>
                      <a:pt x="108" y="7"/>
                      <a:pt x="98" y="7"/>
                    </a:cubicBezTo>
                    <a:cubicBezTo>
                      <a:pt x="88" y="7"/>
                      <a:pt x="78" y="4"/>
                      <a:pt x="71" y="1"/>
                    </a:cubicBezTo>
                    <a:cubicBezTo>
                      <a:pt x="70" y="0"/>
                      <a:pt x="70" y="0"/>
                      <a:pt x="69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2" y="6"/>
                      <a:pt x="20" y="19"/>
                      <a:pt x="1" y="36"/>
                    </a:cubicBezTo>
                    <a:cubicBezTo>
                      <a:pt x="0" y="37"/>
                      <a:pt x="0" y="38"/>
                      <a:pt x="0" y="39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6"/>
                      <a:pt x="2" y="58"/>
                      <a:pt x="4" y="58"/>
                    </a:cubicBezTo>
                    <a:cubicBezTo>
                      <a:pt x="192" y="58"/>
                      <a:pt x="192" y="58"/>
                      <a:pt x="192" y="58"/>
                    </a:cubicBezTo>
                    <a:cubicBezTo>
                      <a:pt x="194" y="58"/>
                      <a:pt x="196" y="56"/>
                      <a:pt x="196" y="54"/>
                    </a:cubicBezTo>
                    <a:cubicBezTo>
                      <a:pt x="196" y="39"/>
                      <a:pt x="196" y="39"/>
                      <a:pt x="196" y="39"/>
                    </a:cubicBezTo>
                    <a:cubicBezTo>
                      <a:pt x="196" y="38"/>
                      <a:pt x="195" y="37"/>
                      <a:pt x="195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sp>
        <p:nvSpPr>
          <p:cNvPr id="33" name="TextBox 37"/>
          <p:cNvSpPr txBox="1"/>
          <p:nvPr/>
        </p:nvSpPr>
        <p:spPr>
          <a:xfrm>
            <a:off x="5074792" y="1454179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关于我</a:t>
            </a:r>
            <a:endParaRPr lang="en-US" altLang="zh-CN" sz="2800" dirty="0">
              <a:solidFill>
                <a:srgbClr val="21B2C7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graphicFrame>
        <p:nvGraphicFramePr>
          <p:cNvPr id="34" name="_5"/>
          <p:cNvGraphicFramePr>
            <a:graphicFrameLocks noGrp="1"/>
          </p:cNvGraphicFramePr>
          <p:nvPr/>
        </p:nvGraphicFramePr>
        <p:xfrm>
          <a:off x="5074792" y="2038954"/>
          <a:ext cx="6577568" cy="3502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15000"/>
                    </a:prstClr>
                  </a:innerShdw>
                </a:effectLst>
                <a:tableStyleId>{5C22544A-7EE6-4342-B048-85BDC9FD1C3A}</a:tableStyleId>
              </a:tblPr>
              <a:tblGrid>
                <a:gridCol w="3531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878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姓名：办公资源网 </a:t>
                      </a: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性别：男</a:t>
                      </a: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161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年龄：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</a:t>
                      </a: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岁</a:t>
                      </a: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民族：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</a:t>
                      </a: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族</a:t>
                      </a: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体重：</a:t>
                      </a:r>
                      <a:r>
                        <a:rPr lang="en-US" altLang="zh-CN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 kg</a:t>
                      </a:r>
                      <a:endParaRPr lang="zh-CN" altLang="en-US" sz="1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身高：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XXX cm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161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籍贯：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学历：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161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联系方式：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888 8888 8888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F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75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电子邮箱：</a:t>
                      </a:r>
                      <a:r>
                        <a:rPr lang="en-US" altLang="zh-CN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XXX@</a:t>
                      </a:r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办公资源网</a:t>
                      </a:r>
                      <a:r>
                        <a:rPr lang="en-US" altLang="zh-CN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.com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16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现在住址：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XXXXXXXXXXXX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28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4" name="矩形 13"/>
          <p:cNvSpPr>
            <a:spLocks noChangeArrowheads="1"/>
          </p:cNvSpPr>
          <p:nvPr/>
        </p:nvSpPr>
        <p:spPr bwMode="auto">
          <a:xfrm>
            <a:off x="758809" y="1654603"/>
            <a:ext cx="2697473" cy="13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0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591219" y="1886734"/>
            <a:ext cx="4999038" cy="3448050"/>
            <a:chOff x="3591219" y="1886734"/>
            <a:chExt cx="4999038" cy="3448050"/>
          </a:xfrm>
        </p:grpSpPr>
        <p:sp>
          <p:nvSpPr>
            <p:cNvPr id="17" name="任意多边形 2"/>
            <p:cNvSpPr>
              <a:spLocks noChangeArrowheads="1"/>
            </p:cNvSpPr>
            <p:nvPr/>
          </p:nvSpPr>
          <p:spPr bwMode="auto">
            <a:xfrm>
              <a:off x="4365919" y="1886734"/>
              <a:ext cx="1685925" cy="1676400"/>
            </a:xfrm>
            <a:custGeom>
              <a:avLst/>
              <a:gdLst>
                <a:gd name="T0" fmla="*/ 1686165 w 1685845"/>
                <a:gd name="T1" fmla="*/ 27 h 1676401"/>
                <a:gd name="T2" fmla="*/ 1682242 w 1685845"/>
                <a:gd name="T3" fmla="*/ 696292 h 1676401"/>
                <a:gd name="T4" fmla="*/ 985491 w 1685845"/>
                <a:gd name="T5" fmla="*/ 981395 h 1676401"/>
                <a:gd name="T6" fmla="*/ 696408 w 1685845"/>
                <a:gd name="T7" fmla="*/ 1676397 h 1676401"/>
                <a:gd name="T8" fmla="*/ 0 w 1685845"/>
                <a:gd name="T9" fmla="*/ 1676396 h 1676401"/>
                <a:gd name="T10" fmla="*/ 283667 w 1685845"/>
                <a:gd name="T11" fmla="*/ 743402 h 1676401"/>
                <a:gd name="T12" fmla="*/ 326159 w 1685845"/>
                <a:gd name="T13" fmla="*/ 686287 h 1676401"/>
                <a:gd name="T14" fmla="*/ 222845 w 1685845"/>
                <a:gd name="T15" fmla="*/ 399824 h 1676401"/>
                <a:gd name="T16" fmla="*/ 531867 w 1685845"/>
                <a:gd name="T17" fmla="*/ 453989 h 1676401"/>
                <a:gd name="T18" fmla="*/ 618211 w 1685845"/>
                <a:gd name="T19" fmla="*/ 376276 h 1676401"/>
                <a:gd name="T20" fmla="*/ 1686165 w 1685845"/>
                <a:gd name="T21" fmla="*/ 27 h 16764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85845"/>
                <a:gd name="T34" fmla="*/ 0 h 1676401"/>
                <a:gd name="T35" fmla="*/ 1685845 w 1685845"/>
                <a:gd name="T36" fmla="*/ 1676401 h 16764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85845" h="1676401">
                  <a:moveTo>
                    <a:pt x="1685845" y="27"/>
                  </a:moveTo>
                  <a:cubicBezTo>
                    <a:pt x="1684537" y="232115"/>
                    <a:pt x="1683230" y="464204"/>
                    <a:pt x="1681922" y="696292"/>
                  </a:cubicBezTo>
                  <a:cubicBezTo>
                    <a:pt x="1421024" y="694822"/>
                    <a:pt x="1170307" y="797433"/>
                    <a:pt x="985303" y="981399"/>
                  </a:cubicBezTo>
                  <a:cubicBezTo>
                    <a:pt x="800299" y="1165364"/>
                    <a:pt x="696276" y="1415499"/>
                    <a:pt x="696276" y="1676401"/>
                  </a:cubicBezTo>
                  <a:lnTo>
                    <a:pt x="0" y="1676400"/>
                  </a:lnTo>
                  <a:cubicBezTo>
                    <a:pt x="0" y="1341716"/>
                    <a:pt x="100080" y="1017391"/>
                    <a:pt x="283614" y="743402"/>
                  </a:cubicBezTo>
                  <a:lnTo>
                    <a:pt x="326098" y="686287"/>
                  </a:lnTo>
                  <a:lnTo>
                    <a:pt x="222801" y="399824"/>
                  </a:lnTo>
                  <a:lnTo>
                    <a:pt x="531767" y="453989"/>
                  </a:lnTo>
                  <a:lnTo>
                    <a:pt x="618095" y="376276"/>
                  </a:lnTo>
                  <a:cubicBezTo>
                    <a:pt x="918260" y="131924"/>
                    <a:pt x="1295386" y="-2173"/>
                    <a:pt x="1685845" y="27"/>
                  </a:cubicBez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8" name="任意多边形 3"/>
            <p:cNvSpPr>
              <a:spLocks noChangeArrowheads="1"/>
            </p:cNvSpPr>
            <p:nvPr/>
          </p:nvSpPr>
          <p:spPr bwMode="auto">
            <a:xfrm rot="5400000">
              <a:off x="6115344" y="1891497"/>
              <a:ext cx="1685925" cy="1676400"/>
            </a:xfrm>
            <a:custGeom>
              <a:avLst/>
              <a:gdLst>
                <a:gd name="T0" fmla="*/ 0 w 1685845"/>
                <a:gd name="T1" fmla="*/ 1676396 h 1676401"/>
                <a:gd name="T2" fmla="*/ 382330 w 1685845"/>
                <a:gd name="T3" fmla="*/ 610787 h 1676401"/>
                <a:gd name="T4" fmla="*/ 437474 w 1685845"/>
                <a:gd name="T5" fmla="*/ 550233 h 1676401"/>
                <a:gd name="T6" fmla="*/ 357502 w 1685845"/>
                <a:gd name="T7" fmla="*/ 249447 h 1676401"/>
                <a:gd name="T8" fmla="*/ 675707 w 1685845"/>
                <a:gd name="T9" fmla="*/ 334017 h 1676401"/>
                <a:gd name="T10" fmla="*/ 751407 w 1685845"/>
                <a:gd name="T11" fmla="*/ 278380 h 1676401"/>
                <a:gd name="T12" fmla="*/ 1686165 w 1685845"/>
                <a:gd name="T13" fmla="*/ 27 h 1676401"/>
                <a:gd name="T14" fmla="*/ 1682242 w 1685845"/>
                <a:gd name="T15" fmla="*/ 696292 h 1676401"/>
                <a:gd name="T16" fmla="*/ 985491 w 1685845"/>
                <a:gd name="T17" fmla="*/ 981395 h 1676401"/>
                <a:gd name="T18" fmla="*/ 696408 w 1685845"/>
                <a:gd name="T19" fmla="*/ 1676397 h 16764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85845"/>
                <a:gd name="T31" fmla="*/ 0 h 1676401"/>
                <a:gd name="T32" fmla="*/ 1685845 w 1685845"/>
                <a:gd name="T33" fmla="*/ 1676401 h 167640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85845" h="1676401">
                  <a:moveTo>
                    <a:pt x="0" y="1676400"/>
                  </a:moveTo>
                  <a:cubicBezTo>
                    <a:pt x="0" y="1285935"/>
                    <a:pt x="136219" y="909570"/>
                    <a:pt x="382258" y="610787"/>
                  </a:cubicBezTo>
                  <a:lnTo>
                    <a:pt x="437390" y="550233"/>
                  </a:lnTo>
                  <a:lnTo>
                    <a:pt x="357434" y="249447"/>
                  </a:lnTo>
                  <a:lnTo>
                    <a:pt x="675579" y="334017"/>
                  </a:lnTo>
                  <a:lnTo>
                    <a:pt x="751263" y="278380"/>
                  </a:lnTo>
                  <a:cubicBezTo>
                    <a:pt x="1026282" y="96392"/>
                    <a:pt x="1351166" y="-1859"/>
                    <a:pt x="1685845" y="27"/>
                  </a:cubicBezTo>
                  <a:cubicBezTo>
                    <a:pt x="1684537" y="232115"/>
                    <a:pt x="1683230" y="464204"/>
                    <a:pt x="1681922" y="696292"/>
                  </a:cubicBezTo>
                  <a:cubicBezTo>
                    <a:pt x="1421024" y="694822"/>
                    <a:pt x="1170307" y="797433"/>
                    <a:pt x="985303" y="981399"/>
                  </a:cubicBezTo>
                  <a:cubicBezTo>
                    <a:pt x="800299" y="1165364"/>
                    <a:pt x="696276" y="1415499"/>
                    <a:pt x="696276" y="1676401"/>
                  </a:cubicBezTo>
                  <a:lnTo>
                    <a:pt x="0" y="1676400"/>
                  </a:lnTo>
                  <a:close/>
                </a:path>
              </a:pathLst>
            </a:cu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9" name="任意多边形 4"/>
            <p:cNvSpPr>
              <a:spLocks noChangeArrowheads="1"/>
            </p:cNvSpPr>
            <p:nvPr/>
          </p:nvSpPr>
          <p:spPr bwMode="auto">
            <a:xfrm rot="10800000">
              <a:off x="6110582" y="3658384"/>
              <a:ext cx="1685925" cy="1676400"/>
            </a:xfrm>
            <a:custGeom>
              <a:avLst/>
              <a:gdLst>
                <a:gd name="T0" fmla="*/ 696408 w 1685845"/>
                <a:gd name="T1" fmla="*/ 1676397 h 1676401"/>
                <a:gd name="T2" fmla="*/ 0 w 1685845"/>
                <a:gd name="T3" fmla="*/ 1676396 h 1676401"/>
                <a:gd name="T4" fmla="*/ 283667 w 1685845"/>
                <a:gd name="T5" fmla="*/ 743402 h 1676401"/>
                <a:gd name="T6" fmla="*/ 284839 w 1685845"/>
                <a:gd name="T7" fmla="*/ 741830 h 1676401"/>
                <a:gd name="T8" fmla="*/ 159802 w 1685845"/>
                <a:gd name="T9" fmla="*/ 469217 h 1676401"/>
                <a:gd name="T10" fmla="*/ 484658 w 1685845"/>
                <a:gd name="T11" fmla="*/ 498419 h 1676401"/>
                <a:gd name="T12" fmla="*/ 494442 w 1685845"/>
                <a:gd name="T13" fmla="*/ 487672 h 1676401"/>
                <a:gd name="T14" fmla="*/ 1686165 w 1685845"/>
                <a:gd name="T15" fmla="*/ 27 h 1676401"/>
                <a:gd name="T16" fmla="*/ 1682242 w 1685845"/>
                <a:gd name="T17" fmla="*/ 696292 h 1676401"/>
                <a:gd name="T18" fmla="*/ 985491 w 1685845"/>
                <a:gd name="T19" fmla="*/ 981395 h 1676401"/>
                <a:gd name="T20" fmla="*/ 696408 w 1685845"/>
                <a:gd name="T21" fmla="*/ 1676397 h 16764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85845"/>
                <a:gd name="T34" fmla="*/ 0 h 1676401"/>
                <a:gd name="T35" fmla="*/ 1685845 w 1685845"/>
                <a:gd name="T36" fmla="*/ 1676401 h 16764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85845" h="1676401">
                  <a:moveTo>
                    <a:pt x="696276" y="1676401"/>
                  </a:moveTo>
                  <a:lnTo>
                    <a:pt x="0" y="1676400"/>
                  </a:lnTo>
                  <a:cubicBezTo>
                    <a:pt x="0" y="1341716"/>
                    <a:pt x="100080" y="1017391"/>
                    <a:pt x="283614" y="743402"/>
                  </a:cubicBezTo>
                  <a:lnTo>
                    <a:pt x="284783" y="741830"/>
                  </a:lnTo>
                  <a:lnTo>
                    <a:pt x="159770" y="469217"/>
                  </a:lnTo>
                  <a:lnTo>
                    <a:pt x="484566" y="498419"/>
                  </a:lnTo>
                  <a:lnTo>
                    <a:pt x="494350" y="487672"/>
                  </a:lnTo>
                  <a:cubicBezTo>
                    <a:pt x="810781" y="173019"/>
                    <a:pt x="1239606" y="-2487"/>
                    <a:pt x="1685845" y="27"/>
                  </a:cubicBezTo>
                  <a:cubicBezTo>
                    <a:pt x="1684537" y="232115"/>
                    <a:pt x="1683230" y="464204"/>
                    <a:pt x="1681922" y="696292"/>
                  </a:cubicBezTo>
                  <a:cubicBezTo>
                    <a:pt x="1421024" y="694822"/>
                    <a:pt x="1170307" y="797433"/>
                    <a:pt x="985303" y="981399"/>
                  </a:cubicBezTo>
                  <a:cubicBezTo>
                    <a:pt x="800299" y="1165364"/>
                    <a:pt x="696276" y="1415499"/>
                    <a:pt x="696276" y="1676401"/>
                  </a:cubicBez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0" name="任意多边形 5"/>
            <p:cNvSpPr>
              <a:spLocks noChangeArrowheads="1"/>
            </p:cNvSpPr>
            <p:nvPr/>
          </p:nvSpPr>
          <p:spPr bwMode="auto">
            <a:xfrm rot="-5400000">
              <a:off x="4361156" y="3653622"/>
              <a:ext cx="1685925" cy="1676400"/>
            </a:xfrm>
            <a:custGeom>
              <a:avLst/>
              <a:gdLst>
                <a:gd name="T0" fmla="*/ 1686165 w 1685845"/>
                <a:gd name="T1" fmla="*/ 27 h 1676401"/>
                <a:gd name="T2" fmla="*/ 1682242 w 1685845"/>
                <a:gd name="T3" fmla="*/ 696292 h 1676401"/>
                <a:gd name="T4" fmla="*/ 985491 w 1685845"/>
                <a:gd name="T5" fmla="*/ 981395 h 1676401"/>
                <a:gd name="T6" fmla="*/ 696408 w 1685845"/>
                <a:gd name="T7" fmla="*/ 1676397 h 1676401"/>
                <a:gd name="T8" fmla="*/ 0 w 1685845"/>
                <a:gd name="T9" fmla="*/ 1676396 h 1676401"/>
                <a:gd name="T10" fmla="*/ 494442 w 1685845"/>
                <a:gd name="T11" fmla="*/ 487672 h 1676401"/>
                <a:gd name="T12" fmla="*/ 548935 w 1685845"/>
                <a:gd name="T13" fmla="*/ 438628 h 1676401"/>
                <a:gd name="T14" fmla="*/ 467029 w 1685845"/>
                <a:gd name="T15" fmla="*/ 130569 h 1676401"/>
                <a:gd name="T16" fmla="*/ 835499 w 1685845"/>
                <a:gd name="T17" fmla="*/ 228498 h 1676401"/>
                <a:gd name="T18" fmla="*/ 892911 w 1685845"/>
                <a:gd name="T19" fmla="*/ 194440 h 1676401"/>
                <a:gd name="T20" fmla="*/ 1686165 w 1685845"/>
                <a:gd name="T21" fmla="*/ 27 h 16764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85845"/>
                <a:gd name="T34" fmla="*/ 0 h 1676401"/>
                <a:gd name="T35" fmla="*/ 1685845 w 1685845"/>
                <a:gd name="T36" fmla="*/ 1676401 h 16764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85845" h="1676401">
                  <a:moveTo>
                    <a:pt x="1685845" y="27"/>
                  </a:moveTo>
                  <a:cubicBezTo>
                    <a:pt x="1684537" y="232115"/>
                    <a:pt x="1683230" y="464204"/>
                    <a:pt x="1681922" y="696292"/>
                  </a:cubicBezTo>
                  <a:cubicBezTo>
                    <a:pt x="1421024" y="694822"/>
                    <a:pt x="1170307" y="797433"/>
                    <a:pt x="985303" y="981399"/>
                  </a:cubicBezTo>
                  <a:cubicBezTo>
                    <a:pt x="800299" y="1165364"/>
                    <a:pt x="696276" y="1415499"/>
                    <a:pt x="696276" y="1676401"/>
                  </a:cubicBezTo>
                  <a:lnTo>
                    <a:pt x="0" y="1676400"/>
                  </a:lnTo>
                  <a:cubicBezTo>
                    <a:pt x="0" y="1230154"/>
                    <a:pt x="177919" y="802325"/>
                    <a:pt x="494350" y="487672"/>
                  </a:cubicBezTo>
                  <a:lnTo>
                    <a:pt x="548831" y="438628"/>
                  </a:lnTo>
                  <a:lnTo>
                    <a:pt x="466941" y="130569"/>
                  </a:lnTo>
                  <a:lnTo>
                    <a:pt x="835339" y="228498"/>
                  </a:lnTo>
                  <a:lnTo>
                    <a:pt x="892743" y="194440"/>
                  </a:lnTo>
                  <a:cubicBezTo>
                    <a:pt x="1134849" y="66424"/>
                    <a:pt x="1406946" y="-1544"/>
                    <a:pt x="1685845" y="27"/>
                  </a:cubicBezTo>
                  <a:close/>
                </a:path>
              </a:pathLst>
            </a:cu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1" name="矩形 6"/>
            <p:cNvSpPr>
              <a:spLocks noChangeArrowheads="1"/>
            </p:cNvSpPr>
            <p:nvPr/>
          </p:nvSpPr>
          <p:spPr bwMode="auto">
            <a:xfrm>
              <a:off x="5256507" y="3077359"/>
              <a:ext cx="1685925" cy="972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输入标题输入标题输入标题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grpSp>
          <p:nvGrpSpPr>
            <p:cNvPr id="35" name="Group 21"/>
            <p:cNvGrpSpPr/>
            <p:nvPr/>
          </p:nvGrpSpPr>
          <p:grpSpPr bwMode="auto">
            <a:xfrm>
              <a:off x="3591219" y="4501347"/>
              <a:ext cx="736600" cy="712787"/>
              <a:chOff x="0" y="0"/>
              <a:chExt cx="736600" cy="712788"/>
            </a:xfrm>
          </p:grpSpPr>
          <p:sp>
            <p:nvSpPr>
              <p:cNvPr id="36" name="Freeform 346"/>
              <p:cNvSpPr>
                <a:spLocks noChangeArrowheads="1"/>
              </p:cNvSpPr>
              <p:nvPr/>
            </p:nvSpPr>
            <p:spPr bwMode="auto">
              <a:xfrm>
                <a:off x="195262" y="0"/>
                <a:ext cx="346075" cy="447675"/>
              </a:xfrm>
              <a:custGeom>
                <a:avLst/>
                <a:gdLst>
                  <a:gd name="T0" fmla="*/ 0 w 92"/>
                  <a:gd name="T1" fmla="*/ 2147483647 h 119"/>
                  <a:gd name="T2" fmla="*/ 2147483647 w 92"/>
                  <a:gd name="T3" fmla="*/ 2147483647 h 119"/>
                  <a:gd name="T4" fmla="*/ 2147483647 w 92"/>
                  <a:gd name="T5" fmla="*/ 2147483647 h 119"/>
                  <a:gd name="T6" fmla="*/ 2147483647 w 92"/>
                  <a:gd name="T7" fmla="*/ 2147483647 h 119"/>
                  <a:gd name="T8" fmla="*/ 2147483647 w 92"/>
                  <a:gd name="T9" fmla="*/ 2147483647 h 119"/>
                  <a:gd name="T10" fmla="*/ 2147483647 w 92"/>
                  <a:gd name="T11" fmla="*/ 2147483647 h 119"/>
                  <a:gd name="T12" fmla="*/ 2147483647 w 92"/>
                  <a:gd name="T13" fmla="*/ 2147483647 h 119"/>
                  <a:gd name="T14" fmla="*/ 2147483647 w 92"/>
                  <a:gd name="T15" fmla="*/ 2147483647 h 119"/>
                  <a:gd name="T16" fmla="*/ 2147483647 w 92"/>
                  <a:gd name="T17" fmla="*/ 2147483647 h 119"/>
                  <a:gd name="T18" fmla="*/ 2147483647 w 92"/>
                  <a:gd name="T19" fmla="*/ 0 h 119"/>
                  <a:gd name="T20" fmla="*/ 2147483647 w 92"/>
                  <a:gd name="T21" fmla="*/ 2147483647 h 119"/>
                  <a:gd name="T22" fmla="*/ 2147483647 w 92"/>
                  <a:gd name="T23" fmla="*/ 2147483647 h 119"/>
                  <a:gd name="T24" fmla="*/ 0 w 92"/>
                  <a:gd name="T25" fmla="*/ 2147483647 h 1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2"/>
                  <a:gd name="T40" fmla="*/ 0 h 119"/>
                  <a:gd name="T41" fmla="*/ 92 w 92"/>
                  <a:gd name="T42" fmla="*/ 119 h 1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2" h="119">
                    <a:moveTo>
                      <a:pt x="0" y="69"/>
                    </a:moveTo>
                    <a:cubicBezTo>
                      <a:pt x="0" y="74"/>
                      <a:pt x="3" y="77"/>
                      <a:pt x="7" y="77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9" y="98"/>
                      <a:pt x="26" y="119"/>
                      <a:pt x="46" y="119"/>
                    </a:cubicBezTo>
                    <a:cubicBezTo>
                      <a:pt x="66" y="119"/>
                      <a:pt x="83" y="98"/>
                      <a:pt x="84" y="77"/>
                    </a:cubicBezTo>
                    <a:cubicBezTo>
                      <a:pt x="85" y="77"/>
                      <a:pt x="85" y="77"/>
                      <a:pt x="85" y="77"/>
                    </a:cubicBezTo>
                    <a:cubicBezTo>
                      <a:pt x="89" y="77"/>
                      <a:pt x="92" y="74"/>
                      <a:pt x="92" y="69"/>
                    </a:cubicBezTo>
                    <a:cubicBezTo>
                      <a:pt x="92" y="66"/>
                      <a:pt x="90" y="63"/>
                      <a:pt x="88" y="62"/>
                    </a:cubicBezTo>
                    <a:cubicBezTo>
                      <a:pt x="89" y="57"/>
                      <a:pt x="90" y="52"/>
                      <a:pt x="90" y="47"/>
                    </a:cubicBezTo>
                    <a:cubicBezTo>
                      <a:pt x="90" y="21"/>
                      <a:pt x="70" y="0"/>
                      <a:pt x="46" y="0"/>
                    </a:cubicBezTo>
                    <a:cubicBezTo>
                      <a:pt x="21" y="0"/>
                      <a:pt x="2" y="21"/>
                      <a:pt x="2" y="47"/>
                    </a:cubicBezTo>
                    <a:cubicBezTo>
                      <a:pt x="2" y="52"/>
                      <a:pt x="3" y="57"/>
                      <a:pt x="4" y="62"/>
                    </a:cubicBezTo>
                    <a:cubicBezTo>
                      <a:pt x="1" y="63"/>
                      <a:pt x="0" y="66"/>
                      <a:pt x="0" y="69"/>
                    </a:cubicBezTo>
                    <a:close/>
                  </a:path>
                </a:pathLst>
              </a:custGeom>
              <a:solidFill>
                <a:srgbClr val="F6C6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7" name="Freeform 347"/>
              <p:cNvSpPr>
                <a:spLocks noChangeArrowheads="1"/>
              </p:cNvSpPr>
              <p:nvPr/>
            </p:nvSpPr>
            <p:spPr bwMode="auto">
              <a:xfrm>
                <a:off x="0" y="495300"/>
                <a:ext cx="736600" cy="217488"/>
              </a:xfrm>
              <a:custGeom>
                <a:avLst/>
                <a:gdLst>
                  <a:gd name="T0" fmla="*/ 2147483647 w 196"/>
                  <a:gd name="T1" fmla="*/ 2147483647 h 58"/>
                  <a:gd name="T2" fmla="*/ 2147483647 w 196"/>
                  <a:gd name="T3" fmla="*/ 2147483647 h 58"/>
                  <a:gd name="T4" fmla="*/ 2147483647 w 196"/>
                  <a:gd name="T5" fmla="*/ 0 h 58"/>
                  <a:gd name="T6" fmla="*/ 2147483647 w 196"/>
                  <a:gd name="T7" fmla="*/ 0 h 58"/>
                  <a:gd name="T8" fmla="*/ 2147483647 w 196"/>
                  <a:gd name="T9" fmla="*/ 2147483647 h 58"/>
                  <a:gd name="T10" fmla="*/ 2147483647 w 196"/>
                  <a:gd name="T11" fmla="*/ 2147483647 h 58"/>
                  <a:gd name="T12" fmla="*/ 2147483647 w 196"/>
                  <a:gd name="T13" fmla="*/ 2147483647 h 58"/>
                  <a:gd name="T14" fmla="*/ 2147483647 w 196"/>
                  <a:gd name="T15" fmla="*/ 0 h 58"/>
                  <a:gd name="T16" fmla="*/ 2147483647 w 196"/>
                  <a:gd name="T17" fmla="*/ 0 h 58"/>
                  <a:gd name="T18" fmla="*/ 2147483647 w 196"/>
                  <a:gd name="T19" fmla="*/ 0 h 58"/>
                  <a:gd name="T20" fmla="*/ 2147483647 w 196"/>
                  <a:gd name="T21" fmla="*/ 2147483647 h 58"/>
                  <a:gd name="T22" fmla="*/ 0 w 196"/>
                  <a:gd name="T23" fmla="*/ 2147483647 h 58"/>
                  <a:gd name="T24" fmla="*/ 0 w 196"/>
                  <a:gd name="T25" fmla="*/ 2147483647 h 58"/>
                  <a:gd name="T26" fmla="*/ 2147483647 w 196"/>
                  <a:gd name="T27" fmla="*/ 2147483647 h 58"/>
                  <a:gd name="T28" fmla="*/ 2147483647 w 196"/>
                  <a:gd name="T29" fmla="*/ 2147483647 h 58"/>
                  <a:gd name="T30" fmla="*/ 2147483647 w 196"/>
                  <a:gd name="T31" fmla="*/ 2147483647 h 58"/>
                  <a:gd name="T32" fmla="*/ 2147483647 w 196"/>
                  <a:gd name="T33" fmla="*/ 2147483647 h 58"/>
                  <a:gd name="T34" fmla="*/ 2147483647 w 196"/>
                  <a:gd name="T35" fmla="*/ 2147483647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6"/>
                  <a:gd name="T55" fmla="*/ 0 h 58"/>
                  <a:gd name="T56" fmla="*/ 196 w 196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6" h="58">
                    <a:moveTo>
                      <a:pt x="195" y="36"/>
                    </a:moveTo>
                    <a:cubicBezTo>
                      <a:pt x="177" y="19"/>
                      <a:pt x="155" y="7"/>
                      <a:pt x="131" y="1"/>
                    </a:cubicBezTo>
                    <a:cubicBezTo>
                      <a:pt x="130" y="0"/>
                      <a:pt x="130" y="0"/>
                      <a:pt x="129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26" y="0"/>
                      <a:pt x="125" y="0"/>
                      <a:pt x="125" y="1"/>
                    </a:cubicBezTo>
                    <a:cubicBezTo>
                      <a:pt x="118" y="4"/>
                      <a:pt x="108" y="7"/>
                      <a:pt x="98" y="7"/>
                    </a:cubicBezTo>
                    <a:cubicBezTo>
                      <a:pt x="88" y="7"/>
                      <a:pt x="78" y="4"/>
                      <a:pt x="71" y="1"/>
                    </a:cubicBezTo>
                    <a:cubicBezTo>
                      <a:pt x="70" y="0"/>
                      <a:pt x="70" y="0"/>
                      <a:pt x="69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2" y="6"/>
                      <a:pt x="20" y="19"/>
                      <a:pt x="1" y="36"/>
                    </a:cubicBezTo>
                    <a:cubicBezTo>
                      <a:pt x="0" y="37"/>
                      <a:pt x="0" y="38"/>
                      <a:pt x="0" y="39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6"/>
                      <a:pt x="2" y="58"/>
                      <a:pt x="4" y="58"/>
                    </a:cubicBezTo>
                    <a:cubicBezTo>
                      <a:pt x="192" y="58"/>
                      <a:pt x="192" y="58"/>
                      <a:pt x="192" y="58"/>
                    </a:cubicBezTo>
                    <a:cubicBezTo>
                      <a:pt x="194" y="58"/>
                      <a:pt x="196" y="56"/>
                      <a:pt x="196" y="54"/>
                    </a:cubicBezTo>
                    <a:cubicBezTo>
                      <a:pt x="196" y="39"/>
                      <a:pt x="196" y="39"/>
                      <a:pt x="196" y="39"/>
                    </a:cubicBezTo>
                    <a:cubicBezTo>
                      <a:pt x="196" y="38"/>
                      <a:pt x="195" y="37"/>
                      <a:pt x="195" y="36"/>
                    </a:cubicBezTo>
                    <a:close/>
                  </a:path>
                </a:pathLst>
              </a:custGeom>
              <a:solidFill>
                <a:srgbClr val="F6C6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38" name="Group 24"/>
            <p:cNvGrpSpPr/>
            <p:nvPr/>
          </p:nvGrpSpPr>
          <p:grpSpPr bwMode="auto">
            <a:xfrm>
              <a:off x="7855244" y="1926422"/>
              <a:ext cx="735013" cy="784225"/>
              <a:chOff x="0" y="0"/>
              <a:chExt cx="735013" cy="784225"/>
            </a:xfrm>
          </p:grpSpPr>
          <p:sp>
            <p:nvSpPr>
              <p:cNvPr id="39" name="Freeform 955"/>
              <p:cNvSpPr>
                <a:spLocks noChangeArrowheads="1"/>
              </p:cNvSpPr>
              <p:nvPr/>
            </p:nvSpPr>
            <p:spPr bwMode="auto">
              <a:xfrm>
                <a:off x="0" y="566737"/>
                <a:ext cx="368300" cy="217488"/>
              </a:xfrm>
              <a:custGeom>
                <a:avLst/>
                <a:gdLst>
                  <a:gd name="T0" fmla="*/ 2147483647 w 98"/>
                  <a:gd name="T1" fmla="*/ 2147483647 h 58"/>
                  <a:gd name="T2" fmla="*/ 2147483647 w 98"/>
                  <a:gd name="T3" fmla="*/ 0 h 58"/>
                  <a:gd name="T4" fmla="*/ 2147483647 w 98"/>
                  <a:gd name="T5" fmla="*/ 0 h 58"/>
                  <a:gd name="T6" fmla="*/ 2147483647 w 98"/>
                  <a:gd name="T7" fmla="*/ 0 h 58"/>
                  <a:gd name="T8" fmla="*/ 2147483647 w 98"/>
                  <a:gd name="T9" fmla="*/ 0 h 58"/>
                  <a:gd name="T10" fmla="*/ 2147483647 w 98"/>
                  <a:gd name="T11" fmla="*/ 2147483647 h 58"/>
                  <a:gd name="T12" fmla="*/ 0 w 98"/>
                  <a:gd name="T13" fmla="*/ 2147483647 h 58"/>
                  <a:gd name="T14" fmla="*/ 0 w 98"/>
                  <a:gd name="T15" fmla="*/ 2147483647 h 58"/>
                  <a:gd name="T16" fmla="*/ 2147483647 w 98"/>
                  <a:gd name="T17" fmla="*/ 2147483647 h 58"/>
                  <a:gd name="T18" fmla="*/ 2147483647 w 98"/>
                  <a:gd name="T19" fmla="*/ 2147483647 h 58"/>
                  <a:gd name="T20" fmla="*/ 2147483647 w 98"/>
                  <a:gd name="T21" fmla="*/ 2147483647 h 5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8"/>
                  <a:gd name="T34" fmla="*/ 0 h 58"/>
                  <a:gd name="T35" fmla="*/ 98 w 98"/>
                  <a:gd name="T36" fmla="*/ 58 h 5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8" h="58">
                    <a:moveTo>
                      <a:pt x="61" y="16"/>
                    </a:moveTo>
                    <a:cubicBezTo>
                      <a:pt x="65" y="15"/>
                      <a:pt x="71" y="0"/>
                      <a:pt x="71" y="0"/>
                    </a:cubicBezTo>
                    <a:cubicBezTo>
                      <a:pt x="71" y="0"/>
                      <a:pt x="70" y="0"/>
                      <a:pt x="69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2" y="6"/>
                      <a:pt x="20" y="18"/>
                      <a:pt x="1" y="36"/>
                    </a:cubicBezTo>
                    <a:cubicBezTo>
                      <a:pt x="0" y="37"/>
                      <a:pt x="0" y="38"/>
                      <a:pt x="0" y="39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6"/>
                      <a:pt x="2" y="58"/>
                      <a:pt x="4" y="58"/>
                    </a:cubicBezTo>
                    <a:cubicBezTo>
                      <a:pt x="98" y="58"/>
                      <a:pt x="98" y="58"/>
                      <a:pt x="98" y="58"/>
                    </a:cubicBezTo>
                    <a:cubicBezTo>
                      <a:pt x="91" y="21"/>
                      <a:pt x="61" y="16"/>
                      <a:pt x="61" y="16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0" name="Freeform 956"/>
              <p:cNvSpPr>
                <a:spLocks noChangeArrowheads="1"/>
              </p:cNvSpPr>
              <p:nvPr/>
            </p:nvSpPr>
            <p:spPr bwMode="auto">
              <a:xfrm>
                <a:off x="368300" y="566737"/>
                <a:ext cx="366713" cy="217488"/>
              </a:xfrm>
              <a:custGeom>
                <a:avLst/>
                <a:gdLst>
                  <a:gd name="T0" fmla="*/ 2147483647 w 98"/>
                  <a:gd name="T1" fmla="*/ 2147483647 h 58"/>
                  <a:gd name="T2" fmla="*/ 2147483647 w 98"/>
                  <a:gd name="T3" fmla="*/ 0 h 58"/>
                  <a:gd name="T4" fmla="*/ 2147483647 w 98"/>
                  <a:gd name="T5" fmla="*/ 0 h 58"/>
                  <a:gd name="T6" fmla="*/ 2147483647 w 98"/>
                  <a:gd name="T7" fmla="*/ 0 h 58"/>
                  <a:gd name="T8" fmla="*/ 2147483647 w 98"/>
                  <a:gd name="T9" fmla="*/ 0 h 58"/>
                  <a:gd name="T10" fmla="*/ 2147483647 w 98"/>
                  <a:gd name="T11" fmla="*/ 0 h 58"/>
                  <a:gd name="T12" fmla="*/ 2147483647 w 98"/>
                  <a:gd name="T13" fmla="*/ 2147483647 h 58"/>
                  <a:gd name="T14" fmla="*/ 0 w 98"/>
                  <a:gd name="T15" fmla="*/ 2147483647 h 58"/>
                  <a:gd name="T16" fmla="*/ 2147483647 w 98"/>
                  <a:gd name="T17" fmla="*/ 2147483647 h 58"/>
                  <a:gd name="T18" fmla="*/ 2147483647 w 98"/>
                  <a:gd name="T19" fmla="*/ 2147483647 h 58"/>
                  <a:gd name="T20" fmla="*/ 2147483647 w 98"/>
                  <a:gd name="T21" fmla="*/ 2147483647 h 58"/>
                  <a:gd name="T22" fmla="*/ 2147483647 w 98"/>
                  <a:gd name="T23" fmla="*/ 2147483647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8"/>
                  <a:gd name="T37" fmla="*/ 0 h 58"/>
                  <a:gd name="T38" fmla="*/ 98 w 98"/>
                  <a:gd name="T39" fmla="*/ 58 h 5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8" h="58">
                    <a:moveTo>
                      <a:pt x="97" y="36"/>
                    </a:moveTo>
                    <a:cubicBezTo>
                      <a:pt x="79" y="19"/>
                      <a:pt x="57" y="6"/>
                      <a:pt x="33" y="0"/>
                    </a:cubicBezTo>
                    <a:cubicBezTo>
                      <a:pt x="32" y="0"/>
                      <a:pt x="32" y="0"/>
                      <a:pt x="31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0"/>
                      <a:pt x="28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33" y="15"/>
                      <a:pt x="37" y="16"/>
                    </a:cubicBezTo>
                    <a:cubicBezTo>
                      <a:pt x="37" y="16"/>
                      <a:pt x="7" y="21"/>
                      <a:pt x="0" y="58"/>
                    </a:cubicBezTo>
                    <a:cubicBezTo>
                      <a:pt x="94" y="58"/>
                      <a:pt x="94" y="58"/>
                      <a:pt x="94" y="58"/>
                    </a:cubicBezTo>
                    <a:cubicBezTo>
                      <a:pt x="96" y="58"/>
                      <a:pt x="98" y="56"/>
                      <a:pt x="98" y="54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98" y="38"/>
                      <a:pt x="98" y="37"/>
                      <a:pt x="97" y="36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1" name="Freeform 957"/>
              <p:cNvSpPr>
                <a:spLocks noChangeArrowheads="1"/>
              </p:cNvSpPr>
              <p:nvPr/>
            </p:nvSpPr>
            <p:spPr bwMode="auto">
              <a:xfrm>
                <a:off x="176212" y="0"/>
                <a:ext cx="393700" cy="604838"/>
              </a:xfrm>
              <a:custGeom>
                <a:avLst/>
                <a:gdLst>
                  <a:gd name="T0" fmla="*/ 2147483647 w 105"/>
                  <a:gd name="T1" fmla="*/ 2147483647 h 161"/>
                  <a:gd name="T2" fmla="*/ 2147483647 w 105"/>
                  <a:gd name="T3" fmla="*/ 2147483647 h 161"/>
                  <a:gd name="T4" fmla="*/ 2147483647 w 105"/>
                  <a:gd name="T5" fmla="*/ 2147483647 h 161"/>
                  <a:gd name="T6" fmla="*/ 2147483647 w 105"/>
                  <a:gd name="T7" fmla="*/ 2147483647 h 161"/>
                  <a:gd name="T8" fmla="*/ 2147483647 w 105"/>
                  <a:gd name="T9" fmla="*/ 2147483647 h 161"/>
                  <a:gd name="T10" fmla="*/ 2147483647 w 105"/>
                  <a:gd name="T11" fmla="*/ 2147483647 h 161"/>
                  <a:gd name="T12" fmla="*/ 2147483647 w 105"/>
                  <a:gd name="T13" fmla="*/ 2147483647 h 161"/>
                  <a:gd name="T14" fmla="*/ 2147483647 w 105"/>
                  <a:gd name="T15" fmla="*/ 2147483647 h 161"/>
                  <a:gd name="T16" fmla="*/ 2147483647 w 105"/>
                  <a:gd name="T17" fmla="*/ 2147483647 h 161"/>
                  <a:gd name="T18" fmla="*/ 2147483647 w 105"/>
                  <a:gd name="T19" fmla="*/ 2147483647 h 161"/>
                  <a:gd name="T20" fmla="*/ 2147483647 w 105"/>
                  <a:gd name="T21" fmla="*/ 2147483647 h 161"/>
                  <a:gd name="T22" fmla="*/ 2147483647 w 105"/>
                  <a:gd name="T23" fmla="*/ 2147483647 h 161"/>
                  <a:gd name="T24" fmla="*/ 2147483647 w 105"/>
                  <a:gd name="T25" fmla="*/ 2147483647 h 161"/>
                  <a:gd name="T26" fmla="*/ 2147483647 w 105"/>
                  <a:gd name="T27" fmla="*/ 2147483647 h 161"/>
                  <a:gd name="T28" fmla="*/ 2147483647 w 105"/>
                  <a:gd name="T29" fmla="*/ 2147483647 h 161"/>
                  <a:gd name="T30" fmla="*/ 2147483647 w 105"/>
                  <a:gd name="T31" fmla="*/ 2147483647 h 161"/>
                  <a:gd name="T32" fmla="*/ 2147483647 w 105"/>
                  <a:gd name="T33" fmla="*/ 2147483647 h 161"/>
                  <a:gd name="T34" fmla="*/ 2147483647 w 105"/>
                  <a:gd name="T35" fmla="*/ 2147483647 h 161"/>
                  <a:gd name="T36" fmla="*/ 2147483647 w 105"/>
                  <a:gd name="T37" fmla="*/ 2147483647 h 161"/>
                  <a:gd name="T38" fmla="*/ 2147483647 w 105"/>
                  <a:gd name="T39" fmla="*/ 2147483647 h 161"/>
                  <a:gd name="T40" fmla="*/ 2147483647 w 105"/>
                  <a:gd name="T41" fmla="*/ 2147483647 h 161"/>
                  <a:gd name="T42" fmla="*/ 2147483647 w 105"/>
                  <a:gd name="T43" fmla="*/ 2147483647 h 161"/>
                  <a:gd name="T44" fmla="*/ 2147483647 w 105"/>
                  <a:gd name="T45" fmla="*/ 2147483647 h 161"/>
                  <a:gd name="T46" fmla="*/ 2147483647 w 105"/>
                  <a:gd name="T47" fmla="*/ 2147483647 h 161"/>
                  <a:gd name="T48" fmla="*/ 2147483647 w 105"/>
                  <a:gd name="T49" fmla="*/ 2147483647 h 161"/>
                  <a:gd name="T50" fmla="*/ 2147483647 w 105"/>
                  <a:gd name="T51" fmla="*/ 2147483647 h 161"/>
                  <a:gd name="T52" fmla="*/ 2147483647 w 105"/>
                  <a:gd name="T53" fmla="*/ 2147483647 h 161"/>
                  <a:gd name="T54" fmla="*/ 2147483647 w 105"/>
                  <a:gd name="T55" fmla="*/ 2147483647 h 161"/>
                  <a:gd name="T56" fmla="*/ 0 w 105"/>
                  <a:gd name="T57" fmla="*/ 2147483647 h 161"/>
                  <a:gd name="T58" fmla="*/ 2147483647 w 105"/>
                  <a:gd name="T59" fmla="*/ 2147483647 h 16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05"/>
                  <a:gd name="T91" fmla="*/ 0 h 161"/>
                  <a:gd name="T92" fmla="*/ 105 w 105"/>
                  <a:gd name="T93" fmla="*/ 161 h 16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05" h="161">
                    <a:moveTo>
                      <a:pt x="14" y="45"/>
                    </a:moveTo>
                    <a:cubicBezTo>
                      <a:pt x="10" y="52"/>
                      <a:pt x="7" y="61"/>
                      <a:pt x="7" y="71"/>
                    </a:cubicBezTo>
                    <a:cubicBezTo>
                      <a:pt x="7" y="76"/>
                      <a:pt x="8" y="81"/>
                      <a:pt x="9" y="86"/>
                    </a:cubicBezTo>
                    <a:cubicBezTo>
                      <a:pt x="7" y="87"/>
                      <a:pt x="5" y="90"/>
                      <a:pt x="5" y="93"/>
                    </a:cubicBezTo>
                    <a:cubicBezTo>
                      <a:pt x="5" y="98"/>
                      <a:pt x="8" y="101"/>
                      <a:pt x="12" y="101"/>
                    </a:cubicBezTo>
                    <a:cubicBezTo>
                      <a:pt x="12" y="101"/>
                      <a:pt x="12" y="101"/>
                      <a:pt x="12" y="101"/>
                    </a:cubicBezTo>
                    <a:cubicBezTo>
                      <a:pt x="13" y="113"/>
                      <a:pt x="19" y="125"/>
                      <a:pt x="27" y="133"/>
                    </a:cubicBezTo>
                    <a:cubicBezTo>
                      <a:pt x="27" y="139"/>
                      <a:pt x="27" y="139"/>
                      <a:pt x="27" y="139"/>
                    </a:cubicBezTo>
                    <a:cubicBezTo>
                      <a:pt x="27" y="139"/>
                      <a:pt x="27" y="140"/>
                      <a:pt x="27" y="140"/>
                    </a:cubicBezTo>
                    <a:cubicBezTo>
                      <a:pt x="29" y="142"/>
                      <a:pt x="38" y="161"/>
                      <a:pt x="51" y="161"/>
                    </a:cubicBezTo>
                    <a:cubicBezTo>
                      <a:pt x="51" y="161"/>
                      <a:pt x="51" y="161"/>
                      <a:pt x="51" y="161"/>
                    </a:cubicBezTo>
                    <a:cubicBezTo>
                      <a:pt x="51" y="161"/>
                      <a:pt x="51" y="161"/>
                      <a:pt x="51" y="161"/>
                    </a:cubicBezTo>
                    <a:cubicBezTo>
                      <a:pt x="64" y="161"/>
                      <a:pt x="74" y="142"/>
                      <a:pt x="75" y="140"/>
                    </a:cubicBezTo>
                    <a:cubicBezTo>
                      <a:pt x="75" y="140"/>
                      <a:pt x="75" y="139"/>
                      <a:pt x="75" y="139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83" y="125"/>
                      <a:pt x="89" y="113"/>
                      <a:pt x="90" y="101"/>
                    </a:cubicBezTo>
                    <a:cubicBezTo>
                      <a:pt x="90" y="101"/>
                      <a:pt x="90" y="101"/>
                      <a:pt x="90" y="101"/>
                    </a:cubicBezTo>
                    <a:cubicBezTo>
                      <a:pt x="94" y="101"/>
                      <a:pt x="97" y="98"/>
                      <a:pt x="97" y="93"/>
                    </a:cubicBezTo>
                    <a:cubicBezTo>
                      <a:pt x="97" y="90"/>
                      <a:pt x="96" y="87"/>
                      <a:pt x="93" y="86"/>
                    </a:cubicBezTo>
                    <a:cubicBezTo>
                      <a:pt x="94" y="81"/>
                      <a:pt x="95" y="76"/>
                      <a:pt x="95" y="71"/>
                    </a:cubicBezTo>
                    <a:cubicBezTo>
                      <a:pt x="95" y="66"/>
                      <a:pt x="95" y="61"/>
                      <a:pt x="93" y="57"/>
                    </a:cubicBezTo>
                    <a:cubicBezTo>
                      <a:pt x="95" y="60"/>
                      <a:pt x="96" y="63"/>
                      <a:pt x="97" y="65"/>
                    </a:cubicBezTo>
                    <a:cubicBezTo>
                      <a:pt x="98" y="67"/>
                      <a:pt x="100" y="65"/>
                      <a:pt x="100" y="65"/>
                    </a:cubicBezTo>
                    <a:cubicBezTo>
                      <a:pt x="104" y="46"/>
                      <a:pt x="88" y="34"/>
                      <a:pt x="88" y="34"/>
                    </a:cubicBezTo>
                    <a:cubicBezTo>
                      <a:pt x="100" y="35"/>
                      <a:pt x="105" y="40"/>
                      <a:pt x="105" y="40"/>
                    </a:cubicBezTo>
                    <a:cubicBezTo>
                      <a:pt x="94" y="22"/>
                      <a:pt x="80" y="27"/>
                      <a:pt x="80" y="27"/>
                    </a:cubicBezTo>
                    <a:cubicBezTo>
                      <a:pt x="62" y="0"/>
                      <a:pt x="20" y="18"/>
                      <a:pt x="20" y="18"/>
                    </a:cubicBezTo>
                    <a:cubicBezTo>
                      <a:pt x="31" y="16"/>
                      <a:pt x="40" y="17"/>
                      <a:pt x="47" y="18"/>
                    </a:cubicBezTo>
                    <a:cubicBezTo>
                      <a:pt x="9" y="16"/>
                      <a:pt x="0" y="55"/>
                      <a:pt x="0" y="55"/>
                    </a:cubicBezTo>
                    <a:cubicBezTo>
                      <a:pt x="2" y="51"/>
                      <a:pt x="7" y="47"/>
                      <a:pt x="14" y="45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42" name="Group 28"/>
            <p:cNvGrpSpPr/>
            <p:nvPr/>
          </p:nvGrpSpPr>
          <p:grpSpPr bwMode="auto">
            <a:xfrm>
              <a:off x="3594394" y="1997859"/>
              <a:ext cx="736600" cy="717550"/>
              <a:chOff x="0" y="0"/>
              <a:chExt cx="736600" cy="717550"/>
            </a:xfrm>
          </p:grpSpPr>
          <p:sp>
            <p:nvSpPr>
              <p:cNvPr id="43" name="Freeform 958"/>
              <p:cNvSpPr>
                <a:spLocks noChangeArrowheads="1"/>
              </p:cNvSpPr>
              <p:nvPr/>
            </p:nvSpPr>
            <p:spPr bwMode="auto">
              <a:xfrm>
                <a:off x="323850" y="571500"/>
                <a:ext cx="88900" cy="141288"/>
              </a:xfrm>
              <a:custGeom>
                <a:avLst/>
                <a:gdLst>
                  <a:gd name="T0" fmla="*/ 2147483647 w 24"/>
                  <a:gd name="T1" fmla="*/ 2147483647 h 38"/>
                  <a:gd name="T2" fmla="*/ 2147483647 w 24"/>
                  <a:gd name="T3" fmla="*/ 0 h 38"/>
                  <a:gd name="T4" fmla="*/ 2147483647 w 24"/>
                  <a:gd name="T5" fmla="*/ 2147483647 h 38"/>
                  <a:gd name="T6" fmla="*/ 2147483647 w 24"/>
                  <a:gd name="T7" fmla="*/ 2147483647 h 38"/>
                  <a:gd name="T8" fmla="*/ 2147483647 w 24"/>
                  <a:gd name="T9" fmla="*/ 2147483647 h 38"/>
                  <a:gd name="T10" fmla="*/ 2147483647 w 24"/>
                  <a:gd name="T11" fmla="*/ 0 h 38"/>
                  <a:gd name="T12" fmla="*/ 2147483647 w 24"/>
                  <a:gd name="T13" fmla="*/ 2147483647 h 38"/>
                  <a:gd name="T14" fmla="*/ 0 w 24"/>
                  <a:gd name="T15" fmla="*/ 2147483647 h 38"/>
                  <a:gd name="T16" fmla="*/ 0 w 24"/>
                  <a:gd name="T17" fmla="*/ 2147483647 h 38"/>
                  <a:gd name="T18" fmla="*/ 2147483647 w 24"/>
                  <a:gd name="T19" fmla="*/ 2147483647 h 38"/>
                  <a:gd name="T20" fmla="*/ 2147483647 w 24"/>
                  <a:gd name="T21" fmla="*/ 2147483647 h 38"/>
                  <a:gd name="T22" fmla="*/ 2147483647 w 24"/>
                  <a:gd name="T23" fmla="*/ 2147483647 h 38"/>
                  <a:gd name="T24" fmla="*/ 2147483647 w 24"/>
                  <a:gd name="T25" fmla="*/ 2147483647 h 38"/>
                  <a:gd name="T26" fmla="*/ 2147483647 w 24"/>
                  <a:gd name="T27" fmla="*/ 2147483647 h 38"/>
                  <a:gd name="T28" fmla="*/ 2147483647 w 24"/>
                  <a:gd name="T29" fmla="*/ 2147483647 h 38"/>
                  <a:gd name="T30" fmla="*/ 2147483647 w 24"/>
                  <a:gd name="T31" fmla="*/ 2147483647 h 3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4"/>
                  <a:gd name="T49" fmla="*/ 0 h 38"/>
                  <a:gd name="T50" fmla="*/ 24 w 24"/>
                  <a:gd name="T51" fmla="*/ 38 h 3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4" h="38">
                    <a:moveTo>
                      <a:pt x="20" y="1"/>
                    </a:moveTo>
                    <a:cubicBezTo>
                      <a:pt x="19" y="1"/>
                      <a:pt x="19" y="0"/>
                      <a:pt x="18" y="0"/>
                    </a:cubicBezTo>
                    <a:cubicBezTo>
                      <a:pt x="17" y="1"/>
                      <a:pt x="17" y="1"/>
                      <a:pt x="16" y="1"/>
                    </a:cubicBezTo>
                    <a:cubicBezTo>
                      <a:pt x="15" y="1"/>
                      <a:pt x="14" y="1"/>
                      <a:pt x="12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8" y="1"/>
                      <a:pt x="7" y="1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8"/>
                      <a:pt x="5" y="38"/>
                      <a:pt x="5" y="38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19" y="38"/>
                      <a:pt x="20" y="38"/>
                      <a:pt x="20" y="3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6"/>
                      <a:pt x="24" y="16"/>
                    </a:cubicBez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4" name="Freeform 959"/>
              <p:cNvSpPr>
                <a:spLocks noChangeArrowheads="1"/>
              </p:cNvSpPr>
              <p:nvPr/>
            </p:nvSpPr>
            <p:spPr bwMode="auto">
              <a:xfrm>
                <a:off x="434975" y="495300"/>
                <a:ext cx="301625" cy="222250"/>
              </a:xfrm>
              <a:custGeom>
                <a:avLst/>
                <a:gdLst>
                  <a:gd name="T0" fmla="*/ 2147483647 w 80"/>
                  <a:gd name="T1" fmla="*/ 2147483647 h 59"/>
                  <a:gd name="T2" fmla="*/ 2147483647 w 80"/>
                  <a:gd name="T3" fmla="*/ 2147483647 h 59"/>
                  <a:gd name="T4" fmla="*/ 2147483647 w 80"/>
                  <a:gd name="T5" fmla="*/ 0 h 59"/>
                  <a:gd name="T6" fmla="*/ 2147483647 w 80"/>
                  <a:gd name="T7" fmla="*/ 0 h 59"/>
                  <a:gd name="T8" fmla="*/ 2147483647 w 80"/>
                  <a:gd name="T9" fmla="*/ 0 h 59"/>
                  <a:gd name="T10" fmla="*/ 2147483647 w 80"/>
                  <a:gd name="T11" fmla="*/ 2147483647 h 59"/>
                  <a:gd name="T12" fmla="*/ 0 w 80"/>
                  <a:gd name="T13" fmla="*/ 2147483647 h 59"/>
                  <a:gd name="T14" fmla="*/ 2147483647 w 80"/>
                  <a:gd name="T15" fmla="*/ 2147483647 h 59"/>
                  <a:gd name="T16" fmla="*/ 2147483647 w 80"/>
                  <a:gd name="T17" fmla="*/ 2147483647 h 59"/>
                  <a:gd name="T18" fmla="*/ 2147483647 w 80"/>
                  <a:gd name="T19" fmla="*/ 2147483647 h 59"/>
                  <a:gd name="T20" fmla="*/ 2147483647 w 80"/>
                  <a:gd name="T21" fmla="*/ 2147483647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0"/>
                  <a:gd name="T34" fmla="*/ 0 h 59"/>
                  <a:gd name="T35" fmla="*/ 80 w 80"/>
                  <a:gd name="T36" fmla="*/ 59 h 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0" h="59">
                    <a:moveTo>
                      <a:pt x="79" y="37"/>
                    </a:moveTo>
                    <a:cubicBezTo>
                      <a:pt x="61" y="19"/>
                      <a:pt x="39" y="7"/>
                      <a:pt x="15" y="1"/>
                    </a:cubicBezTo>
                    <a:cubicBezTo>
                      <a:pt x="15" y="1"/>
                      <a:pt x="14" y="0"/>
                      <a:pt x="13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8" y="59"/>
                      <a:pt x="80" y="57"/>
                      <a:pt x="80" y="54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0" y="39"/>
                      <a:pt x="80" y="38"/>
                      <a:pt x="79" y="37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5" name="Freeform 960"/>
              <p:cNvSpPr>
                <a:spLocks noChangeArrowheads="1"/>
              </p:cNvSpPr>
              <p:nvPr/>
            </p:nvSpPr>
            <p:spPr bwMode="auto">
              <a:xfrm>
                <a:off x="0" y="495300"/>
                <a:ext cx="296863" cy="222250"/>
              </a:xfrm>
              <a:custGeom>
                <a:avLst/>
                <a:gdLst>
                  <a:gd name="T0" fmla="*/ 2147483647 w 79"/>
                  <a:gd name="T1" fmla="*/ 0 h 59"/>
                  <a:gd name="T2" fmla="*/ 2147483647 w 79"/>
                  <a:gd name="T3" fmla="*/ 0 h 59"/>
                  <a:gd name="T4" fmla="*/ 2147483647 w 79"/>
                  <a:gd name="T5" fmla="*/ 0 h 59"/>
                  <a:gd name="T6" fmla="*/ 2147483647 w 79"/>
                  <a:gd name="T7" fmla="*/ 2147483647 h 59"/>
                  <a:gd name="T8" fmla="*/ 2147483647 w 79"/>
                  <a:gd name="T9" fmla="*/ 2147483647 h 59"/>
                  <a:gd name="T10" fmla="*/ 0 w 79"/>
                  <a:gd name="T11" fmla="*/ 2147483647 h 59"/>
                  <a:gd name="T12" fmla="*/ 0 w 79"/>
                  <a:gd name="T13" fmla="*/ 2147483647 h 59"/>
                  <a:gd name="T14" fmla="*/ 2147483647 w 79"/>
                  <a:gd name="T15" fmla="*/ 2147483647 h 59"/>
                  <a:gd name="T16" fmla="*/ 2147483647 w 79"/>
                  <a:gd name="T17" fmla="*/ 2147483647 h 59"/>
                  <a:gd name="T18" fmla="*/ 2147483647 w 79"/>
                  <a:gd name="T19" fmla="*/ 2147483647 h 59"/>
                  <a:gd name="T20" fmla="*/ 2147483647 w 79"/>
                  <a:gd name="T21" fmla="*/ 0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9"/>
                  <a:gd name="T34" fmla="*/ 0 h 59"/>
                  <a:gd name="T35" fmla="*/ 79 w 79"/>
                  <a:gd name="T36" fmla="*/ 59 h 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9" h="59">
                    <a:moveTo>
                      <a:pt x="69" y="0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7" y="0"/>
                      <a:pt x="67" y="0"/>
                      <a:pt x="67" y="1"/>
                    </a:cubicBezTo>
                    <a:cubicBezTo>
                      <a:pt x="42" y="6"/>
                      <a:pt x="20" y="19"/>
                      <a:pt x="1" y="37"/>
                    </a:cubicBezTo>
                    <a:cubicBezTo>
                      <a:pt x="1" y="38"/>
                      <a:pt x="0" y="39"/>
                      <a:pt x="0" y="40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7"/>
                      <a:pt x="2" y="59"/>
                      <a:pt x="4" y="59"/>
                    </a:cubicBezTo>
                    <a:cubicBezTo>
                      <a:pt x="79" y="59"/>
                      <a:pt x="79" y="59"/>
                      <a:pt x="79" y="59"/>
                    </a:cubicBezTo>
                    <a:cubicBezTo>
                      <a:pt x="60" y="22"/>
                      <a:pt x="60" y="22"/>
                      <a:pt x="60" y="22"/>
                    </a:cubicBez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6" name="Freeform 961"/>
              <p:cNvSpPr>
                <a:spLocks noChangeArrowheads="1"/>
              </p:cNvSpPr>
              <p:nvPr/>
            </p:nvSpPr>
            <p:spPr bwMode="auto">
              <a:xfrm>
                <a:off x="195262" y="0"/>
                <a:ext cx="346075" cy="541338"/>
              </a:xfrm>
              <a:custGeom>
                <a:avLst/>
                <a:gdLst>
                  <a:gd name="T0" fmla="*/ 2147483647 w 92"/>
                  <a:gd name="T1" fmla="*/ 2147483647 h 144"/>
                  <a:gd name="T2" fmla="*/ 2147483647 w 92"/>
                  <a:gd name="T3" fmla="*/ 2147483647 h 144"/>
                  <a:gd name="T4" fmla="*/ 2147483647 w 92"/>
                  <a:gd name="T5" fmla="*/ 2147483647 h 144"/>
                  <a:gd name="T6" fmla="*/ 2147483647 w 92"/>
                  <a:gd name="T7" fmla="*/ 2147483647 h 144"/>
                  <a:gd name="T8" fmla="*/ 2147483647 w 92"/>
                  <a:gd name="T9" fmla="*/ 2147483647 h 144"/>
                  <a:gd name="T10" fmla="*/ 2147483647 w 92"/>
                  <a:gd name="T11" fmla="*/ 2147483647 h 144"/>
                  <a:gd name="T12" fmla="*/ 2147483647 w 92"/>
                  <a:gd name="T13" fmla="*/ 2147483647 h 144"/>
                  <a:gd name="T14" fmla="*/ 2147483647 w 92"/>
                  <a:gd name="T15" fmla="*/ 0 h 144"/>
                  <a:gd name="T16" fmla="*/ 2147483647 w 92"/>
                  <a:gd name="T17" fmla="*/ 2147483647 h 144"/>
                  <a:gd name="T18" fmla="*/ 2147483647 w 92"/>
                  <a:gd name="T19" fmla="*/ 2147483647 h 144"/>
                  <a:gd name="T20" fmla="*/ 0 w 92"/>
                  <a:gd name="T21" fmla="*/ 2147483647 h 144"/>
                  <a:gd name="T22" fmla="*/ 2147483647 w 92"/>
                  <a:gd name="T23" fmla="*/ 2147483647 h 144"/>
                  <a:gd name="T24" fmla="*/ 2147483647 w 92"/>
                  <a:gd name="T25" fmla="*/ 2147483647 h 144"/>
                  <a:gd name="T26" fmla="*/ 2147483647 w 92"/>
                  <a:gd name="T27" fmla="*/ 2147483647 h 144"/>
                  <a:gd name="T28" fmla="*/ 2147483647 w 92"/>
                  <a:gd name="T29" fmla="*/ 2147483647 h 144"/>
                  <a:gd name="T30" fmla="*/ 2147483647 w 92"/>
                  <a:gd name="T31" fmla="*/ 2147483647 h 144"/>
                  <a:gd name="T32" fmla="*/ 2147483647 w 92"/>
                  <a:gd name="T33" fmla="*/ 2147483647 h 144"/>
                  <a:gd name="T34" fmla="*/ 2147483647 w 92"/>
                  <a:gd name="T35" fmla="*/ 2147483647 h 144"/>
                  <a:gd name="T36" fmla="*/ 2147483647 w 92"/>
                  <a:gd name="T37" fmla="*/ 2147483647 h 144"/>
                  <a:gd name="T38" fmla="*/ 2147483647 w 92"/>
                  <a:gd name="T39" fmla="*/ 2147483647 h 144"/>
                  <a:gd name="T40" fmla="*/ 2147483647 w 92"/>
                  <a:gd name="T41" fmla="*/ 2147483647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2"/>
                  <a:gd name="T64" fmla="*/ 0 h 144"/>
                  <a:gd name="T65" fmla="*/ 92 w 92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2" h="144">
                    <a:moveTo>
                      <a:pt x="70" y="122"/>
                    </a:moveTo>
                    <a:cubicBezTo>
                      <a:pt x="70" y="109"/>
                      <a:pt x="70" y="109"/>
                      <a:pt x="70" y="109"/>
                    </a:cubicBezTo>
                    <a:cubicBezTo>
                      <a:pt x="78" y="101"/>
                      <a:pt x="84" y="89"/>
                      <a:pt x="85" y="77"/>
                    </a:cubicBezTo>
                    <a:cubicBezTo>
                      <a:pt x="85" y="77"/>
                      <a:pt x="85" y="77"/>
                      <a:pt x="85" y="77"/>
                    </a:cubicBezTo>
                    <a:cubicBezTo>
                      <a:pt x="89" y="77"/>
                      <a:pt x="92" y="74"/>
                      <a:pt x="92" y="69"/>
                    </a:cubicBezTo>
                    <a:cubicBezTo>
                      <a:pt x="92" y="66"/>
                      <a:pt x="91" y="63"/>
                      <a:pt x="88" y="62"/>
                    </a:cubicBezTo>
                    <a:cubicBezTo>
                      <a:pt x="89" y="57"/>
                      <a:pt x="90" y="52"/>
                      <a:pt x="90" y="47"/>
                    </a:cubicBezTo>
                    <a:cubicBezTo>
                      <a:pt x="90" y="21"/>
                      <a:pt x="71" y="0"/>
                      <a:pt x="46" y="0"/>
                    </a:cubicBezTo>
                    <a:cubicBezTo>
                      <a:pt x="22" y="0"/>
                      <a:pt x="2" y="21"/>
                      <a:pt x="2" y="47"/>
                    </a:cubicBezTo>
                    <a:cubicBezTo>
                      <a:pt x="2" y="52"/>
                      <a:pt x="3" y="57"/>
                      <a:pt x="4" y="62"/>
                    </a:cubicBezTo>
                    <a:cubicBezTo>
                      <a:pt x="2" y="63"/>
                      <a:pt x="0" y="66"/>
                      <a:pt x="0" y="69"/>
                    </a:cubicBezTo>
                    <a:cubicBezTo>
                      <a:pt x="0" y="74"/>
                      <a:pt x="3" y="77"/>
                      <a:pt x="7" y="77"/>
                    </a:cubicBezTo>
                    <a:cubicBezTo>
                      <a:pt x="7" y="77"/>
                      <a:pt x="7" y="77"/>
                      <a:pt x="8" y="77"/>
                    </a:cubicBezTo>
                    <a:cubicBezTo>
                      <a:pt x="8" y="89"/>
                      <a:pt x="14" y="101"/>
                      <a:pt x="22" y="109"/>
                    </a:cubicBezTo>
                    <a:cubicBezTo>
                      <a:pt x="22" y="122"/>
                      <a:pt x="22" y="122"/>
                      <a:pt x="22" y="122"/>
                    </a:cubicBezTo>
                    <a:cubicBezTo>
                      <a:pt x="22" y="122"/>
                      <a:pt x="22" y="123"/>
                      <a:pt x="22" y="123"/>
                    </a:cubicBezTo>
                    <a:cubicBezTo>
                      <a:pt x="23" y="125"/>
                      <a:pt x="33" y="144"/>
                      <a:pt x="46" y="144"/>
                    </a:cubicBezTo>
                    <a:cubicBezTo>
                      <a:pt x="46" y="144"/>
                      <a:pt x="46" y="144"/>
                      <a:pt x="46" y="144"/>
                    </a:cubicBezTo>
                    <a:cubicBezTo>
                      <a:pt x="46" y="144"/>
                      <a:pt x="46" y="144"/>
                      <a:pt x="46" y="144"/>
                    </a:cubicBezTo>
                    <a:cubicBezTo>
                      <a:pt x="59" y="144"/>
                      <a:pt x="68" y="125"/>
                      <a:pt x="70" y="123"/>
                    </a:cubicBezTo>
                    <a:cubicBezTo>
                      <a:pt x="70" y="123"/>
                      <a:pt x="70" y="122"/>
                      <a:pt x="70" y="122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47" name="Group 33"/>
            <p:cNvGrpSpPr/>
            <p:nvPr/>
          </p:nvGrpSpPr>
          <p:grpSpPr bwMode="auto">
            <a:xfrm>
              <a:off x="7855244" y="4561672"/>
              <a:ext cx="735013" cy="676275"/>
              <a:chOff x="0" y="0"/>
              <a:chExt cx="735013" cy="676275"/>
            </a:xfrm>
          </p:grpSpPr>
          <p:sp>
            <p:nvSpPr>
              <p:cNvPr id="56" name="Freeform 999"/>
              <p:cNvSpPr>
                <a:spLocks noChangeArrowheads="1"/>
              </p:cNvSpPr>
              <p:nvPr/>
            </p:nvSpPr>
            <p:spPr bwMode="auto">
              <a:xfrm>
                <a:off x="506413" y="319087"/>
                <a:ext cx="184150" cy="146050"/>
              </a:xfrm>
              <a:custGeom>
                <a:avLst/>
                <a:gdLst>
                  <a:gd name="T0" fmla="*/ 2147483647 w 49"/>
                  <a:gd name="T1" fmla="*/ 2147483647 h 39"/>
                  <a:gd name="T2" fmla="*/ 2147483647 w 49"/>
                  <a:gd name="T3" fmla="*/ 2147483647 h 39"/>
                  <a:gd name="T4" fmla="*/ 2147483647 w 49"/>
                  <a:gd name="T5" fmla="*/ 2147483647 h 39"/>
                  <a:gd name="T6" fmla="*/ 2147483647 w 49"/>
                  <a:gd name="T7" fmla="*/ 2147483647 h 39"/>
                  <a:gd name="T8" fmla="*/ 2147483647 w 49"/>
                  <a:gd name="T9" fmla="*/ 2147483647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39"/>
                  <a:gd name="T17" fmla="*/ 49 w 49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39">
                    <a:moveTo>
                      <a:pt x="4" y="5"/>
                    </a:moveTo>
                    <a:cubicBezTo>
                      <a:pt x="0" y="10"/>
                      <a:pt x="5" y="26"/>
                      <a:pt x="20" y="33"/>
                    </a:cubicBezTo>
                    <a:cubicBezTo>
                      <a:pt x="34" y="39"/>
                      <a:pt x="38" y="39"/>
                      <a:pt x="43" y="37"/>
                    </a:cubicBezTo>
                    <a:cubicBezTo>
                      <a:pt x="49" y="35"/>
                      <a:pt x="48" y="26"/>
                      <a:pt x="35" y="15"/>
                    </a:cubicBezTo>
                    <a:cubicBezTo>
                      <a:pt x="22" y="4"/>
                      <a:pt x="9" y="0"/>
                      <a:pt x="4" y="5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57" name="Freeform 1000"/>
              <p:cNvSpPr>
                <a:spLocks noChangeArrowheads="1"/>
              </p:cNvSpPr>
              <p:nvPr/>
            </p:nvSpPr>
            <p:spPr bwMode="auto">
              <a:xfrm>
                <a:off x="55563" y="319087"/>
                <a:ext cx="184150" cy="146050"/>
              </a:xfrm>
              <a:custGeom>
                <a:avLst/>
                <a:gdLst>
                  <a:gd name="T0" fmla="*/ 2147483647 w 49"/>
                  <a:gd name="T1" fmla="*/ 2147483647 h 39"/>
                  <a:gd name="T2" fmla="*/ 2147483647 w 49"/>
                  <a:gd name="T3" fmla="*/ 2147483647 h 39"/>
                  <a:gd name="T4" fmla="*/ 2147483647 w 49"/>
                  <a:gd name="T5" fmla="*/ 2147483647 h 39"/>
                  <a:gd name="T6" fmla="*/ 2147483647 w 49"/>
                  <a:gd name="T7" fmla="*/ 2147483647 h 39"/>
                  <a:gd name="T8" fmla="*/ 2147483647 w 49"/>
                  <a:gd name="T9" fmla="*/ 2147483647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39"/>
                  <a:gd name="T17" fmla="*/ 49 w 49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39">
                    <a:moveTo>
                      <a:pt x="6" y="37"/>
                    </a:moveTo>
                    <a:cubicBezTo>
                      <a:pt x="11" y="39"/>
                      <a:pt x="15" y="39"/>
                      <a:pt x="29" y="33"/>
                    </a:cubicBezTo>
                    <a:cubicBezTo>
                      <a:pt x="44" y="26"/>
                      <a:pt x="49" y="10"/>
                      <a:pt x="45" y="5"/>
                    </a:cubicBezTo>
                    <a:cubicBezTo>
                      <a:pt x="40" y="0"/>
                      <a:pt x="27" y="4"/>
                      <a:pt x="14" y="15"/>
                    </a:cubicBezTo>
                    <a:cubicBezTo>
                      <a:pt x="1" y="26"/>
                      <a:pt x="0" y="35"/>
                      <a:pt x="6" y="37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58" name="Freeform 1001"/>
              <p:cNvSpPr>
                <a:spLocks noChangeArrowheads="1"/>
              </p:cNvSpPr>
              <p:nvPr/>
            </p:nvSpPr>
            <p:spPr bwMode="auto">
              <a:xfrm>
                <a:off x="0" y="458787"/>
                <a:ext cx="735013" cy="217488"/>
              </a:xfrm>
              <a:custGeom>
                <a:avLst/>
                <a:gdLst>
                  <a:gd name="T0" fmla="*/ 2147483647 w 196"/>
                  <a:gd name="T1" fmla="*/ 2147483647 h 58"/>
                  <a:gd name="T2" fmla="*/ 2147483647 w 196"/>
                  <a:gd name="T3" fmla="*/ 0 h 58"/>
                  <a:gd name="T4" fmla="*/ 2147483647 w 196"/>
                  <a:gd name="T5" fmla="*/ 0 h 58"/>
                  <a:gd name="T6" fmla="*/ 2147483647 w 196"/>
                  <a:gd name="T7" fmla="*/ 2147483647 h 58"/>
                  <a:gd name="T8" fmla="*/ 2147483647 w 196"/>
                  <a:gd name="T9" fmla="*/ 0 h 58"/>
                  <a:gd name="T10" fmla="*/ 2147483647 w 196"/>
                  <a:gd name="T11" fmla="*/ 0 h 58"/>
                  <a:gd name="T12" fmla="*/ 2147483647 w 196"/>
                  <a:gd name="T13" fmla="*/ 2147483647 h 58"/>
                  <a:gd name="T14" fmla="*/ 0 w 196"/>
                  <a:gd name="T15" fmla="*/ 2147483647 h 58"/>
                  <a:gd name="T16" fmla="*/ 0 w 196"/>
                  <a:gd name="T17" fmla="*/ 2147483647 h 58"/>
                  <a:gd name="T18" fmla="*/ 2147483647 w 196"/>
                  <a:gd name="T19" fmla="*/ 2147483647 h 58"/>
                  <a:gd name="T20" fmla="*/ 2147483647 w 196"/>
                  <a:gd name="T21" fmla="*/ 2147483647 h 58"/>
                  <a:gd name="T22" fmla="*/ 2147483647 w 196"/>
                  <a:gd name="T23" fmla="*/ 2147483647 h 58"/>
                  <a:gd name="T24" fmla="*/ 2147483647 w 196"/>
                  <a:gd name="T25" fmla="*/ 2147483647 h 58"/>
                  <a:gd name="T26" fmla="*/ 2147483647 w 196"/>
                  <a:gd name="T27" fmla="*/ 2147483647 h 5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6"/>
                  <a:gd name="T43" fmla="*/ 0 h 58"/>
                  <a:gd name="T44" fmla="*/ 196 w 196"/>
                  <a:gd name="T45" fmla="*/ 58 h 5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6" h="58">
                    <a:moveTo>
                      <a:pt x="195" y="36"/>
                    </a:moveTo>
                    <a:cubicBezTo>
                      <a:pt x="177" y="18"/>
                      <a:pt x="155" y="6"/>
                      <a:pt x="131" y="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30" y="25"/>
                      <a:pt x="116" y="45"/>
                      <a:pt x="99" y="45"/>
                    </a:cubicBezTo>
                    <a:cubicBezTo>
                      <a:pt x="82" y="45"/>
                      <a:pt x="69" y="25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3" y="5"/>
                      <a:pt x="20" y="18"/>
                      <a:pt x="2" y="36"/>
                    </a:cubicBezTo>
                    <a:cubicBezTo>
                      <a:pt x="1" y="37"/>
                      <a:pt x="0" y="38"/>
                      <a:pt x="0" y="39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6"/>
                      <a:pt x="2" y="58"/>
                      <a:pt x="5" y="58"/>
                    </a:cubicBezTo>
                    <a:cubicBezTo>
                      <a:pt x="192" y="58"/>
                      <a:pt x="192" y="58"/>
                      <a:pt x="192" y="58"/>
                    </a:cubicBezTo>
                    <a:cubicBezTo>
                      <a:pt x="195" y="58"/>
                      <a:pt x="196" y="56"/>
                      <a:pt x="196" y="53"/>
                    </a:cubicBezTo>
                    <a:cubicBezTo>
                      <a:pt x="196" y="39"/>
                      <a:pt x="196" y="39"/>
                      <a:pt x="196" y="39"/>
                    </a:cubicBezTo>
                    <a:cubicBezTo>
                      <a:pt x="196" y="38"/>
                      <a:pt x="196" y="37"/>
                      <a:pt x="195" y="36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59" name="Freeform 1002"/>
              <p:cNvSpPr>
                <a:spLocks noChangeArrowheads="1"/>
              </p:cNvSpPr>
              <p:nvPr/>
            </p:nvSpPr>
            <p:spPr bwMode="auto">
              <a:xfrm>
                <a:off x="195263" y="0"/>
                <a:ext cx="352425" cy="522288"/>
              </a:xfrm>
              <a:custGeom>
                <a:avLst/>
                <a:gdLst>
                  <a:gd name="T0" fmla="*/ 2147483647 w 94"/>
                  <a:gd name="T1" fmla="*/ 2147483647 h 139"/>
                  <a:gd name="T2" fmla="*/ 2147483647 w 94"/>
                  <a:gd name="T3" fmla="*/ 2147483647 h 139"/>
                  <a:gd name="T4" fmla="*/ 2147483647 w 94"/>
                  <a:gd name="T5" fmla="*/ 2147483647 h 139"/>
                  <a:gd name="T6" fmla="*/ 2147483647 w 94"/>
                  <a:gd name="T7" fmla="*/ 2147483647 h 139"/>
                  <a:gd name="T8" fmla="*/ 2147483647 w 94"/>
                  <a:gd name="T9" fmla="*/ 2147483647 h 139"/>
                  <a:gd name="T10" fmla="*/ 2147483647 w 94"/>
                  <a:gd name="T11" fmla="*/ 2147483647 h 139"/>
                  <a:gd name="T12" fmla="*/ 2147483647 w 94"/>
                  <a:gd name="T13" fmla="*/ 2147483647 h 139"/>
                  <a:gd name="T14" fmla="*/ 2147483647 w 94"/>
                  <a:gd name="T15" fmla="*/ 2147483647 h 139"/>
                  <a:gd name="T16" fmla="*/ 2147483647 w 94"/>
                  <a:gd name="T17" fmla="*/ 2147483647 h 139"/>
                  <a:gd name="T18" fmla="*/ 2147483647 w 94"/>
                  <a:gd name="T19" fmla="*/ 2147483647 h 139"/>
                  <a:gd name="T20" fmla="*/ 2147483647 w 94"/>
                  <a:gd name="T21" fmla="*/ 2147483647 h 139"/>
                  <a:gd name="T22" fmla="*/ 2147483647 w 94"/>
                  <a:gd name="T23" fmla="*/ 2147483647 h 139"/>
                  <a:gd name="T24" fmla="*/ 2147483647 w 94"/>
                  <a:gd name="T25" fmla="*/ 2147483647 h 139"/>
                  <a:gd name="T26" fmla="*/ 2147483647 w 94"/>
                  <a:gd name="T27" fmla="*/ 2147483647 h 139"/>
                  <a:gd name="T28" fmla="*/ 2147483647 w 94"/>
                  <a:gd name="T29" fmla="*/ 2147483647 h 139"/>
                  <a:gd name="T30" fmla="*/ 2147483647 w 94"/>
                  <a:gd name="T31" fmla="*/ 2147483647 h 139"/>
                  <a:gd name="T32" fmla="*/ 2147483647 w 94"/>
                  <a:gd name="T33" fmla="*/ 2147483647 h 139"/>
                  <a:gd name="T34" fmla="*/ 2147483647 w 94"/>
                  <a:gd name="T35" fmla="*/ 0 h 139"/>
                  <a:gd name="T36" fmla="*/ 0 w 94"/>
                  <a:gd name="T37" fmla="*/ 2147483647 h 139"/>
                  <a:gd name="T38" fmla="*/ 2147483647 w 94"/>
                  <a:gd name="T39" fmla="*/ 2147483647 h 139"/>
                  <a:gd name="T40" fmla="*/ 2147483647 w 94"/>
                  <a:gd name="T41" fmla="*/ 2147483647 h 13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4"/>
                  <a:gd name="T64" fmla="*/ 0 h 139"/>
                  <a:gd name="T65" fmla="*/ 94 w 94"/>
                  <a:gd name="T66" fmla="*/ 139 h 13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4" h="139">
                    <a:moveTo>
                      <a:pt x="1" y="71"/>
                    </a:moveTo>
                    <a:cubicBezTo>
                      <a:pt x="1" y="75"/>
                      <a:pt x="4" y="79"/>
                      <a:pt x="8" y="79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9" y="90"/>
                      <a:pt x="15" y="102"/>
                      <a:pt x="23" y="110"/>
                    </a:cubicBezTo>
                    <a:cubicBezTo>
                      <a:pt x="23" y="117"/>
                      <a:pt x="23" y="117"/>
                      <a:pt x="23" y="117"/>
                    </a:cubicBezTo>
                    <a:cubicBezTo>
                      <a:pt x="23" y="117"/>
                      <a:pt x="23" y="117"/>
                      <a:pt x="23" y="118"/>
                    </a:cubicBezTo>
                    <a:cubicBezTo>
                      <a:pt x="25" y="120"/>
                      <a:pt x="35" y="139"/>
                      <a:pt x="47" y="139"/>
                    </a:cubicBezTo>
                    <a:cubicBezTo>
                      <a:pt x="47" y="139"/>
                      <a:pt x="47" y="139"/>
                      <a:pt x="47" y="139"/>
                    </a:cubicBezTo>
                    <a:cubicBezTo>
                      <a:pt x="47" y="139"/>
                      <a:pt x="47" y="139"/>
                      <a:pt x="47" y="139"/>
                    </a:cubicBezTo>
                    <a:cubicBezTo>
                      <a:pt x="60" y="139"/>
                      <a:pt x="70" y="120"/>
                      <a:pt x="71" y="118"/>
                    </a:cubicBezTo>
                    <a:cubicBezTo>
                      <a:pt x="71" y="117"/>
                      <a:pt x="71" y="117"/>
                      <a:pt x="71" y="117"/>
                    </a:cubicBezTo>
                    <a:cubicBezTo>
                      <a:pt x="71" y="110"/>
                      <a:pt x="71" y="110"/>
                      <a:pt x="71" y="110"/>
                    </a:cubicBezTo>
                    <a:cubicBezTo>
                      <a:pt x="79" y="102"/>
                      <a:pt x="85" y="90"/>
                      <a:pt x="86" y="79"/>
                    </a:cubicBezTo>
                    <a:cubicBezTo>
                      <a:pt x="86" y="79"/>
                      <a:pt x="86" y="79"/>
                      <a:pt x="86" y="79"/>
                    </a:cubicBezTo>
                    <a:cubicBezTo>
                      <a:pt x="90" y="79"/>
                      <a:pt x="93" y="75"/>
                      <a:pt x="93" y="71"/>
                    </a:cubicBezTo>
                    <a:cubicBezTo>
                      <a:pt x="93" y="68"/>
                      <a:pt x="92" y="66"/>
                      <a:pt x="90" y="64"/>
                    </a:cubicBezTo>
                    <a:cubicBezTo>
                      <a:pt x="92" y="59"/>
                      <a:pt x="94" y="53"/>
                      <a:pt x="94" y="47"/>
                    </a:cubicBezTo>
                    <a:cubicBezTo>
                      <a:pt x="94" y="21"/>
                      <a:pt x="73" y="0"/>
                      <a:pt x="47" y="0"/>
                    </a:cubicBezTo>
                    <a:cubicBezTo>
                      <a:pt x="21" y="0"/>
                      <a:pt x="0" y="21"/>
                      <a:pt x="0" y="47"/>
                    </a:cubicBezTo>
                    <a:cubicBezTo>
                      <a:pt x="0" y="53"/>
                      <a:pt x="1" y="59"/>
                      <a:pt x="3" y="64"/>
                    </a:cubicBezTo>
                    <a:cubicBezTo>
                      <a:pt x="2" y="66"/>
                      <a:pt x="1" y="68"/>
                      <a:pt x="1" y="71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sp>
        <p:nvSpPr>
          <p:cNvPr id="60" name="矩形 13"/>
          <p:cNvSpPr>
            <a:spLocks noChangeArrowheads="1"/>
          </p:cNvSpPr>
          <p:nvPr/>
        </p:nvSpPr>
        <p:spPr bwMode="auto">
          <a:xfrm>
            <a:off x="759946" y="4178612"/>
            <a:ext cx="2697473" cy="13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0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</a:t>
            </a:r>
          </a:p>
        </p:txBody>
      </p:sp>
      <p:sp>
        <p:nvSpPr>
          <p:cNvPr id="61" name="矩形 13"/>
          <p:cNvSpPr>
            <a:spLocks noChangeArrowheads="1"/>
          </p:cNvSpPr>
          <p:nvPr/>
        </p:nvSpPr>
        <p:spPr bwMode="auto">
          <a:xfrm>
            <a:off x="8714413" y="1654603"/>
            <a:ext cx="2697473" cy="13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0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</a:t>
            </a:r>
          </a:p>
        </p:txBody>
      </p:sp>
      <p:sp>
        <p:nvSpPr>
          <p:cNvPr id="62" name="矩形 13"/>
          <p:cNvSpPr>
            <a:spLocks noChangeArrowheads="1"/>
          </p:cNvSpPr>
          <p:nvPr/>
        </p:nvSpPr>
        <p:spPr bwMode="auto">
          <a:xfrm>
            <a:off x="8715550" y="4178612"/>
            <a:ext cx="2697473" cy="13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0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24" grpId="0"/>
      <p:bldP spid="6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3" name="文本框 2"/>
          <p:cNvSpPr>
            <a:spLocks noChangeArrowheads="1"/>
          </p:cNvSpPr>
          <p:nvPr/>
        </p:nvSpPr>
        <p:spPr bwMode="auto">
          <a:xfrm>
            <a:off x="4060991" y="1763991"/>
            <a:ext cx="531908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0" b="1" dirty="0">
                <a:solidFill>
                  <a:srgbClr val="26B7CC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Calibri" panose="020F0502020204030204" pitchFamily="34" charset="0"/>
              </a:rPr>
              <a:t>69%</a:t>
            </a:r>
            <a:endParaRPr lang="zh-CN" altLang="en-US" sz="20000" b="1" dirty="0">
              <a:solidFill>
                <a:srgbClr val="26B7CC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627978" y="857259"/>
            <a:ext cx="3049588" cy="1446482"/>
            <a:chOff x="6627978" y="857259"/>
            <a:chExt cx="3049588" cy="1446482"/>
          </a:xfrm>
        </p:grpSpPr>
        <p:sp>
          <p:nvSpPr>
            <p:cNvPr id="65" name="任意多边形 4"/>
            <p:cNvSpPr>
              <a:spLocks noChangeArrowheads="1"/>
            </p:cNvSpPr>
            <p:nvPr/>
          </p:nvSpPr>
          <p:spPr bwMode="auto">
            <a:xfrm>
              <a:off x="6627978" y="890866"/>
              <a:ext cx="3049588" cy="1412875"/>
            </a:xfrm>
            <a:custGeom>
              <a:avLst/>
              <a:gdLst>
                <a:gd name="T0" fmla="*/ 2534697 w 3243492"/>
                <a:gd name="T1" fmla="*/ 0 h 2240066"/>
                <a:gd name="T2" fmla="*/ 2534697 w 3243492"/>
                <a:gd name="T3" fmla="*/ 279235 h 2240066"/>
                <a:gd name="T4" fmla="*/ 1852204 w 3243492"/>
                <a:gd name="T5" fmla="*/ 279235 h 2240066"/>
                <a:gd name="T6" fmla="*/ 1861630 w 3243492"/>
                <a:gd name="T7" fmla="*/ 354513 h 2240066"/>
                <a:gd name="T8" fmla="*/ 1453563 w 3243492"/>
                <a:gd name="T9" fmla="*/ 279235 h 2240066"/>
                <a:gd name="T10" fmla="*/ 0 w 3243492"/>
                <a:gd name="T11" fmla="*/ 27923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7" name="矩形 6"/>
            <p:cNvSpPr>
              <a:spLocks noChangeArrowheads="1"/>
            </p:cNvSpPr>
            <p:nvPr/>
          </p:nvSpPr>
          <p:spPr bwMode="auto">
            <a:xfrm>
              <a:off x="6720533" y="857259"/>
              <a:ext cx="2886409" cy="111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444916" y="1430616"/>
            <a:ext cx="2046287" cy="1412875"/>
            <a:chOff x="2444916" y="1430616"/>
            <a:chExt cx="2046287" cy="1412875"/>
          </a:xfrm>
        </p:grpSpPr>
        <p:sp>
          <p:nvSpPr>
            <p:cNvPr id="64" name="任意多边形 3"/>
            <p:cNvSpPr>
              <a:spLocks noChangeArrowheads="1"/>
            </p:cNvSpPr>
            <p:nvPr/>
          </p:nvSpPr>
          <p:spPr bwMode="auto">
            <a:xfrm>
              <a:off x="2444916" y="1430616"/>
              <a:ext cx="2046287" cy="1412875"/>
            </a:xfrm>
            <a:custGeom>
              <a:avLst/>
              <a:gdLst>
                <a:gd name="T0" fmla="*/ 513840 w 3243492"/>
                <a:gd name="T1" fmla="*/ 0 h 2240066"/>
                <a:gd name="T2" fmla="*/ 513840 w 3243492"/>
                <a:gd name="T3" fmla="*/ 279235 h 2240066"/>
                <a:gd name="T4" fmla="*/ 375483 w 3243492"/>
                <a:gd name="T5" fmla="*/ 279235 h 2240066"/>
                <a:gd name="T6" fmla="*/ 377394 w 3243492"/>
                <a:gd name="T7" fmla="*/ 354513 h 2240066"/>
                <a:gd name="T8" fmla="*/ 294669 w 3243492"/>
                <a:gd name="T9" fmla="*/ 279235 h 2240066"/>
                <a:gd name="T10" fmla="*/ 0 w 3243492"/>
                <a:gd name="T11" fmla="*/ 27923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9" name="矩形 8"/>
            <p:cNvSpPr>
              <a:spLocks noChangeArrowheads="1"/>
            </p:cNvSpPr>
            <p:nvPr/>
          </p:nvSpPr>
          <p:spPr bwMode="auto">
            <a:xfrm>
              <a:off x="2585058" y="1599129"/>
              <a:ext cx="1766002" cy="74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583278" y="4561166"/>
            <a:ext cx="3048000" cy="1412875"/>
            <a:chOff x="4583278" y="4561166"/>
            <a:chExt cx="3048000" cy="1412875"/>
          </a:xfrm>
        </p:grpSpPr>
        <p:sp>
          <p:nvSpPr>
            <p:cNvPr id="66" name="任意多边形 5"/>
            <p:cNvSpPr>
              <a:spLocks noChangeArrowheads="1"/>
            </p:cNvSpPr>
            <p:nvPr/>
          </p:nvSpPr>
          <p:spPr bwMode="auto">
            <a:xfrm rot="10800000">
              <a:off x="4583278" y="4561166"/>
              <a:ext cx="3048000" cy="1412875"/>
            </a:xfrm>
            <a:custGeom>
              <a:avLst/>
              <a:gdLst>
                <a:gd name="T0" fmla="*/ 2529423 w 3243492"/>
                <a:gd name="T1" fmla="*/ 0 h 2240066"/>
                <a:gd name="T2" fmla="*/ 2529423 w 3243492"/>
                <a:gd name="T3" fmla="*/ 279235 h 2240066"/>
                <a:gd name="T4" fmla="*/ 1848349 w 3243492"/>
                <a:gd name="T5" fmla="*/ 279235 h 2240066"/>
                <a:gd name="T6" fmla="*/ 1857756 w 3243492"/>
                <a:gd name="T7" fmla="*/ 354513 h 2240066"/>
                <a:gd name="T8" fmla="*/ 1450538 w 3243492"/>
                <a:gd name="T9" fmla="*/ 279235 h 2240066"/>
                <a:gd name="T10" fmla="*/ 0 w 3243492"/>
                <a:gd name="T11" fmla="*/ 27923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0" name="矩形 6"/>
            <p:cNvSpPr>
              <a:spLocks noChangeArrowheads="1"/>
            </p:cNvSpPr>
            <p:nvPr/>
          </p:nvSpPr>
          <p:spPr bwMode="auto">
            <a:xfrm>
              <a:off x="4677434" y="4845248"/>
              <a:ext cx="2886409" cy="111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" name="Freeform 44"/>
          <p:cNvSpPr>
            <a:spLocks noChangeArrowheads="1"/>
          </p:cNvSpPr>
          <p:nvPr/>
        </p:nvSpPr>
        <p:spPr bwMode="auto">
          <a:xfrm flipH="1">
            <a:off x="5822166" y="1985963"/>
            <a:ext cx="3025775" cy="3022600"/>
          </a:xfrm>
          <a:custGeom>
            <a:avLst/>
            <a:gdLst>
              <a:gd name="T0" fmla="*/ 2147483647 w 4620"/>
              <a:gd name="T1" fmla="*/ 0 h 4615"/>
              <a:gd name="T2" fmla="*/ 2147483647 w 4620"/>
              <a:gd name="T3" fmla="*/ 2147483647 h 4615"/>
              <a:gd name="T4" fmla="*/ 2147483647 w 4620"/>
              <a:gd name="T5" fmla="*/ 2147483647 h 4615"/>
              <a:gd name="T6" fmla="*/ 2147483647 w 4620"/>
              <a:gd name="T7" fmla="*/ 2147483647 h 4615"/>
              <a:gd name="T8" fmla="*/ 2147483647 w 4620"/>
              <a:gd name="T9" fmla="*/ 2147483647 h 4615"/>
              <a:gd name="T10" fmla="*/ 2147483647 w 4620"/>
              <a:gd name="T11" fmla="*/ 2147483647 h 4615"/>
              <a:gd name="T12" fmla="*/ 2147483647 w 4620"/>
              <a:gd name="T13" fmla="*/ 2147483647 h 4615"/>
              <a:gd name="T14" fmla="*/ 2147483647 w 4620"/>
              <a:gd name="T15" fmla="*/ 2147483647 h 4615"/>
              <a:gd name="T16" fmla="*/ 2147483647 w 4620"/>
              <a:gd name="T17" fmla="*/ 2147483647 h 4615"/>
              <a:gd name="T18" fmla="*/ 2147483647 w 4620"/>
              <a:gd name="T19" fmla="*/ 2147483647 h 4615"/>
              <a:gd name="T20" fmla="*/ 2147483647 w 4620"/>
              <a:gd name="T21" fmla="*/ 2147483647 h 4615"/>
              <a:gd name="T22" fmla="*/ 2147483647 w 4620"/>
              <a:gd name="T23" fmla="*/ 2147483647 h 4615"/>
              <a:gd name="T24" fmla="*/ 2147483647 w 4620"/>
              <a:gd name="T25" fmla="*/ 2147483647 h 4615"/>
              <a:gd name="T26" fmla="*/ 2147483647 w 4620"/>
              <a:gd name="T27" fmla="*/ 2147483647 h 4615"/>
              <a:gd name="T28" fmla="*/ 0 w 4620"/>
              <a:gd name="T29" fmla="*/ 2147483647 h 4615"/>
              <a:gd name="T30" fmla="*/ 0 w 4620"/>
              <a:gd name="T31" fmla="*/ 2147483647 h 4615"/>
              <a:gd name="T32" fmla="*/ 2147483647 w 4620"/>
              <a:gd name="T33" fmla="*/ 2147483647 h 4615"/>
              <a:gd name="T34" fmla="*/ 2147483647 w 4620"/>
              <a:gd name="T35" fmla="*/ 2147483647 h 4615"/>
              <a:gd name="T36" fmla="*/ 2147483647 w 4620"/>
              <a:gd name="T37" fmla="*/ 2147483647 h 4615"/>
              <a:gd name="T38" fmla="*/ 2147483647 w 4620"/>
              <a:gd name="T39" fmla="*/ 2147483647 h 4615"/>
              <a:gd name="T40" fmla="*/ 2147483647 w 4620"/>
              <a:gd name="T41" fmla="*/ 2147483647 h 4615"/>
              <a:gd name="T42" fmla="*/ 2147483647 w 4620"/>
              <a:gd name="T43" fmla="*/ 2147483647 h 4615"/>
              <a:gd name="T44" fmla="*/ 2147483647 w 4620"/>
              <a:gd name="T45" fmla="*/ 2147483647 h 4615"/>
              <a:gd name="T46" fmla="*/ 0 w 4620"/>
              <a:gd name="T47" fmla="*/ 2147483647 h 4615"/>
              <a:gd name="T48" fmla="*/ 0 w 4620"/>
              <a:gd name="T49" fmla="*/ 2147483647 h 4615"/>
              <a:gd name="T50" fmla="*/ 2147483647 w 4620"/>
              <a:gd name="T51" fmla="*/ 2147483647 h 4615"/>
              <a:gd name="T52" fmla="*/ 2147483647 w 4620"/>
              <a:gd name="T53" fmla="*/ 2147483647 h 4615"/>
              <a:gd name="T54" fmla="*/ 2147483647 w 4620"/>
              <a:gd name="T55" fmla="*/ 2147483647 h 4615"/>
              <a:gd name="T56" fmla="*/ 2147483647 w 4620"/>
              <a:gd name="T57" fmla="*/ 2147483647 h 4615"/>
              <a:gd name="T58" fmla="*/ 2147483647 w 4620"/>
              <a:gd name="T59" fmla="*/ 2147483647 h 4615"/>
              <a:gd name="T60" fmla="*/ 2147483647 w 4620"/>
              <a:gd name="T61" fmla="*/ 2147483647 h 4615"/>
              <a:gd name="T62" fmla="*/ 2147483647 w 4620"/>
              <a:gd name="T63" fmla="*/ 2147483647 h 4615"/>
              <a:gd name="T64" fmla="*/ 2147483647 w 4620"/>
              <a:gd name="T65" fmla="*/ 2147483647 h 4615"/>
              <a:gd name="T66" fmla="*/ 2147483647 w 4620"/>
              <a:gd name="T67" fmla="*/ 2147483647 h 4615"/>
              <a:gd name="T68" fmla="*/ 2147483647 w 4620"/>
              <a:gd name="T69" fmla="*/ 2147483647 h 4615"/>
              <a:gd name="T70" fmla="*/ 2147483647 w 4620"/>
              <a:gd name="T71" fmla="*/ 2147483647 h 4615"/>
              <a:gd name="T72" fmla="*/ 2147483647 w 4620"/>
              <a:gd name="T73" fmla="*/ 0 h 461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620"/>
              <a:gd name="T112" fmla="*/ 0 h 4615"/>
              <a:gd name="T113" fmla="*/ 4620 w 4620"/>
              <a:gd name="T114" fmla="*/ 4615 h 461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620" h="4615">
                <a:moveTo>
                  <a:pt x="2314" y="0"/>
                </a:moveTo>
                <a:lnTo>
                  <a:pt x="4620" y="2306"/>
                </a:lnTo>
                <a:lnTo>
                  <a:pt x="2314" y="4615"/>
                </a:lnTo>
                <a:lnTo>
                  <a:pt x="2044" y="4345"/>
                </a:lnTo>
                <a:lnTo>
                  <a:pt x="2397" y="3993"/>
                </a:lnTo>
                <a:lnTo>
                  <a:pt x="2397" y="4286"/>
                </a:lnTo>
                <a:lnTo>
                  <a:pt x="2607" y="4286"/>
                </a:lnTo>
                <a:lnTo>
                  <a:pt x="2607" y="3631"/>
                </a:lnTo>
                <a:lnTo>
                  <a:pt x="1952" y="3631"/>
                </a:lnTo>
                <a:lnTo>
                  <a:pt x="1952" y="3844"/>
                </a:lnTo>
                <a:lnTo>
                  <a:pt x="2245" y="3844"/>
                </a:lnTo>
                <a:lnTo>
                  <a:pt x="1893" y="4196"/>
                </a:lnTo>
                <a:lnTo>
                  <a:pt x="1623" y="3927"/>
                </a:lnTo>
                <a:lnTo>
                  <a:pt x="2756" y="2794"/>
                </a:lnTo>
                <a:lnTo>
                  <a:pt x="0" y="2794"/>
                </a:lnTo>
                <a:lnTo>
                  <a:pt x="0" y="2413"/>
                </a:lnTo>
                <a:lnTo>
                  <a:pt x="499" y="2413"/>
                </a:lnTo>
                <a:lnTo>
                  <a:pt x="291" y="2621"/>
                </a:lnTo>
                <a:lnTo>
                  <a:pt x="443" y="2770"/>
                </a:lnTo>
                <a:lnTo>
                  <a:pt x="906" y="2306"/>
                </a:lnTo>
                <a:lnTo>
                  <a:pt x="443" y="1843"/>
                </a:lnTo>
                <a:lnTo>
                  <a:pt x="291" y="1994"/>
                </a:lnTo>
                <a:lnTo>
                  <a:pt x="499" y="2200"/>
                </a:lnTo>
                <a:lnTo>
                  <a:pt x="0" y="2200"/>
                </a:lnTo>
                <a:lnTo>
                  <a:pt x="0" y="1819"/>
                </a:lnTo>
                <a:lnTo>
                  <a:pt x="2756" y="1819"/>
                </a:lnTo>
                <a:lnTo>
                  <a:pt x="1623" y="688"/>
                </a:lnTo>
                <a:lnTo>
                  <a:pt x="1893" y="418"/>
                </a:lnTo>
                <a:lnTo>
                  <a:pt x="2245" y="771"/>
                </a:lnTo>
                <a:lnTo>
                  <a:pt x="1952" y="771"/>
                </a:lnTo>
                <a:lnTo>
                  <a:pt x="1952" y="981"/>
                </a:lnTo>
                <a:lnTo>
                  <a:pt x="2607" y="981"/>
                </a:lnTo>
                <a:lnTo>
                  <a:pt x="2607" y="326"/>
                </a:lnTo>
                <a:lnTo>
                  <a:pt x="2397" y="326"/>
                </a:lnTo>
                <a:lnTo>
                  <a:pt x="2397" y="619"/>
                </a:lnTo>
                <a:lnTo>
                  <a:pt x="2044" y="267"/>
                </a:lnTo>
                <a:lnTo>
                  <a:pt x="2314" y="0"/>
                </a:lnTo>
                <a:close/>
              </a:path>
            </a:pathLst>
          </a:custGeom>
          <a:solidFill>
            <a:srgbClr val="26B7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1" name="直接连接符 6"/>
          <p:cNvSpPr>
            <a:spLocks noChangeShapeType="1"/>
          </p:cNvSpPr>
          <p:nvPr/>
        </p:nvSpPr>
        <p:spPr bwMode="auto">
          <a:xfrm rot="16200000" flipV="1">
            <a:off x="4228316" y="3535363"/>
            <a:ext cx="2206625" cy="0"/>
          </a:xfrm>
          <a:prstGeom prst="line">
            <a:avLst/>
          </a:prstGeom>
          <a:noFill/>
          <a:ln w="50800">
            <a:solidFill>
              <a:srgbClr val="26B7CC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矩形 7"/>
          <p:cNvSpPr>
            <a:spLocks noChangeArrowheads="1"/>
          </p:cNvSpPr>
          <p:nvPr/>
        </p:nvSpPr>
        <p:spPr bwMode="auto">
          <a:xfrm>
            <a:off x="798522" y="2432050"/>
            <a:ext cx="4287838" cy="190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8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8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点击输入您的详细内容，点击输入您的详细内容点击输入您的详细内容，点击输入您的详细内容。点击输入您的详细内容点击输入您的详细内容，点击输入您的详细内容。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922429" y="1108075"/>
            <a:ext cx="1635125" cy="1420813"/>
            <a:chOff x="7922429" y="1108075"/>
            <a:chExt cx="1635125" cy="1420813"/>
          </a:xfrm>
        </p:grpSpPr>
        <p:sp>
          <p:nvSpPr>
            <p:cNvPr id="19" name="任意多边形 18"/>
            <p:cNvSpPr>
              <a:spLocks noChangeArrowheads="1"/>
            </p:cNvSpPr>
            <p:nvPr/>
          </p:nvSpPr>
          <p:spPr bwMode="auto">
            <a:xfrm>
              <a:off x="7922429" y="1108075"/>
              <a:ext cx="1635125" cy="1420813"/>
            </a:xfrm>
            <a:custGeom>
              <a:avLst/>
              <a:gdLst>
                <a:gd name="T0" fmla="*/ 213666 w 1635692"/>
                <a:gd name="T1" fmla="*/ 0 h 1421730"/>
                <a:gd name="T2" fmla="*/ 1633425 w 1635692"/>
                <a:gd name="T3" fmla="*/ 0 h 1421730"/>
                <a:gd name="T4" fmla="*/ 1633425 w 1635692"/>
                <a:gd name="T5" fmla="*/ 1418066 h 1421730"/>
                <a:gd name="T6" fmla="*/ 213666 w 1635692"/>
                <a:gd name="T7" fmla="*/ 1418066 h 1421730"/>
                <a:gd name="T8" fmla="*/ 213666 w 1635692"/>
                <a:gd name="T9" fmla="*/ 786814 h 1421730"/>
                <a:gd name="T10" fmla="*/ 0 w 1635692"/>
                <a:gd name="T11" fmla="*/ 835933 h 1421730"/>
                <a:gd name="T12" fmla="*/ 211924 w 1635692"/>
                <a:gd name="T13" fmla="*/ 497688 h 1421730"/>
                <a:gd name="T14" fmla="*/ 213666 w 1635692"/>
                <a:gd name="T15" fmla="*/ 498775 h 14217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35692"/>
                <a:gd name="T25" fmla="*/ 0 h 1421730"/>
                <a:gd name="T26" fmla="*/ 1635692 w 1635692"/>
                <a:gd name="T27" fmla="*/ 1421730 h 14217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35692" h="1421730">
                  <a:moveTo>
                    <a:pt x="213962" y="0"/>
                  </a:moveTo>
                  <a:lnTo>
                    <a:pt x="1635692" y="0"/>
                  </a:lnTo>
                  <a:lnTo>
                    <a:pt x="1635692" y="1421730"/>
                  </a:lnTo>
                  <a:lnTo>
                    <a:pt x="213962" y="1421730"/>
                  </a:lnTo>
                  <a:lnTo>
                    <a:pt x="213962" y="788847"/>
                  </a:lnTo>
                  <a:lnTo>
                    <a:pt x="0" y="838094"/>
                  </a:lnTo>
                  <a:lnTo>
                    <a:pt x="212219" y="498974"/>
                  </a:lnTo>
                  <a:lnTo>
                    <a:pt x="213962" y="500064"/>
                  </a:lnTo>
                  <a:lnTo>
                    <a:pt x="213962" y="0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3" name="矩形 8"/>
            <p:cNvSpPr>
              <a:spLocks noChangeArrowheads="1"/>
            </p:cNvSpPr>
            <p:nvPr/>
          </p:nvSpPr>
          <p:spPr bwMode="auto">
            <a:xfrm>
              <a:off x="8182779" y="1188410"/>
              <a:ext cx="1374775" cy="1216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4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562316" y="2825750"/>
            <a:ext cx="1654175" cy="1420813"/>
            <a:chOff x="9562316" y="2825750"/>
            <a:chExt cx="1654175" cy="1420813"/>
          </a:xfrm>
        </p:grpSpPr>
        <p:sp>
          <p:nvSpPr>
            <p:cNvPr id="18" name="任意多边形 21"/>
            <p:cNvSpPr>
              <a:spLocks noChangeArrowheads="1"/>
            </p:cNvSpPr>
            <p:nvPr/>
          </p:nvSpPr>
          <p:spPr bwMode="auto">
            <a:xfrm>
              <a:off x="9562316" y="2825750"/>
              <a:ext cx="1654175" cy="1420813"/>
            </a:xfrm>
            <a:custGeom>
              <a:avLst/>
              <a:gdLst>
                <a:gd name="T0" fmla="*/ 232868 w 1655146"/>
                <a:gd name="T1" fmla="*/ 0 h 1421730"/>
                <a:gd name="T2" fmla="*/ 1651266 w 1655146"/>
                <a:gd name="T3" fmla="*/ 0 h 1421730"/>
                <a:gd name="T4" fmla="*/ 1651266 w 1655146"/>
                <a:gd name="T5" fmla="*/ 1418066 h 1421730"/>
                <a:gd name="T6" fmla="*/ 232868 w 1655146"/>
                <a:gd name="T7" fmla="*/ 1418066 h 1421730"/>
                <a:gd name="T8" fmla="*/ 232868 w 1655146"/>
                <a:gd name="T9" fmla="*/ 801510 h 1421730"/>
                <a:gd name="T10" fmla="*/ 0 w 1655146"/>
                <a:gd name="T11" fmla="*/ 666478 h 1421730"/>
                <a:gd name="T12" fmla="*/ 232868 w 1655146"/>
                <a:gd name="T13" fmla="*/ 531446 h 14217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5146"/>
                <a:gd name="T22" fmla="*/ 0 h 1421730"/>
                <a:gd name="T23" fmla="*/ 1655146 w 1655146"/>
                <a:gd name="T24" fmla="*/ 1421730 h 14217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5146" h="1421730">
                  <a:moveTo>
                    <a:pt x="233416" y="0"/>
                  </a:moveTo>
                  <a:lnTo>
                    <a:pt x="1655146" y="0"/>
                  </a:lnTo>
                  <a:lnTo>
                    <a:pt x="1655146" y="1421730"/>
                  </a:lnTo>
                  <a:lnTo>
                    <a:pt x="233416" y="1421730"/>
                  </a:lnTo>
                  <a:lnTo>
                    <a:pt x="233416" y="803581"/>
                  </a:lnTo>
                  <a:lnTo>
                    <a:pt x="0" y="668200"/>
                  </a:lnTo>
                  <a:lnTo>
                    <a:pt x="233416" y="532819"/>
                  </a:lnTo>
                  <a:lnTo>
                    <a:pt x="233416" y="0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4" name="矩形 9"/>
            <p:cNvSpPr>
              <a:spLocks noChangeArrowheads="1"/>
            </p:cNvSpPr>
            <p:nvPr/>
          </p:nvSpPr>
          <p:spPr bwMode="auto">
            <a:xfrm>
              <a:off x="9841716" y="2888795"/>
              <a:ext cx="1374775" cy="1216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4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922429" y="4473575"/>
            <a:ext cx="1647506" cy="1422400"/>
            <a:chOff x="7922429" y="4473575"/>
            <a:chExt cx="1647506" cy="1422400"/>
          </a:xfrm>
        </p:grpSpPr>
        <p:sp>
          <p:nvSpPr>
            <p:cNvPr id="17" name="任意多边形 22"/>
            <p:cNvSpPr>
              <a:spLocks noChangeArrowheads="1"/>
            </p:cNvSpPr>
            <p:nvPr/>
          </p:nvSpPr>
          <p:spPr bwMode="auto">
            <a:xfrm flipV="1">
              <a:off x="7922429" y="4473575"/>
              <a:ext cx="1635125" cy="1422400"/>
            </a:xfrm>
            <a:custGeom>
              <a:avLst/>
              <a:gdLst>
                <a:gd name="T0" fmla="*/ 213666 w 1635692"/>
                <a:gd name="T1" fmla="*/ 0 h 1421730"/>
                <a:gd name="T2" fmla="*/ 1633425 w 1635692"/>
                <a:gd name="T3" fmla="*/ 0 h 1421730"/>
                <a:gd name="T4" fmla="*/ 1633425 w 1635692"/>
                <a:gd name="T5" fmla="*/ 1424412 h 1421730"/>
                <a:gd name="T6" fmla="*/ 213666 w 1635692"/>
                <a:gd name="T7" fmla="*/ 1424412 h 1421730"/>
                <a:gd name="T8" fmla="*/ 213666 w 1635692"/>
                <a:gd name="T9" fmla="*/ 790335 h 1421730"/>
                <a:gd name="T10" fmla="*/ 0 w 1635692"/>
                <a:gd name="T11" fmla="*/ 839674 h 1421730"/>
                <a:gd name="T12" fmla="*/ 211924 w 1635692"/>
                <a:gd name="T13" fmla="*/ 499914 h 1421730"/>
                <a:gd name="T14" fmla="*/ 213666 w 1635692"/>
                <a:gd name="T15" fmla="*/ 501008 h 14217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35692"/>
                <a:gd name="T25" fmla="*/ 0 h 1421730"/>
                <a:gd name="T26" fmla="*/ 1635692 w 1635692"/>
                <a:gd name="T27" fmla="*/ 1421730 h 14217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35692" h="1421730">
                  <a:moveTo>
                    <a:pt x="213962" y="0"/>
                  </a:moveTo>
                  <a:lnTo>
                    <a:pt x="1635692" y="0"/>
                  </a:lnTo>
                  <a:lnTo>
                    <a:pt x="1635692" y="1421730"/>
                  </a:lnTo>
                  <a:lnTo>
                    <a:pt x="213962" y="1421730"/>
                  </a:lnTo>
                  <a:lnTo>
                    <a:pt x="213962" y="788847"/>
                  </a:lnTo>
                  <a:lnTo>
                    <a:pt x="0" y="838094"/>
                  </a:lnTo>
                  <a:lnTo>
                    <a:pt x="212219" y="498974"/>
                  </a:lnTo>
                  <a:lnTo>
                    <a:pt x="213962" y="500064"/>
                  </a:lnTo>
                  <a:lnTo>
                    <a:pt x="213962" y="0"/>
                  </a:lnTo>
                  <a:close/>
                </a:path>
              </a:pathLst>
            </a:cu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5" name="矩形 10"/>
            <p:cNvSpPr>
              <a:spLocks noChangeArrowheads="1"/>
            </p:cNvSpPr>
            <p:nvPr/>
          </p:nvSpPr>
          <p:spPr bwMode="auto">
            <a:xfrm>
              <a:off x="8195160" y="4543425"/>
              <a:ext cx="1374775" cy="1216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4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20" grpId="0" animBg="1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526213" y="1384300"/>
            <a:ext cx="4999037" cy="1108075"/>
            <a:chOff x="6526213" y="1384300"/>
            <a:chExt cx="4999037" cy="1108075"/>
          </a:xfrm>
        </p:grpSpPr>
        <p:sp>
          <p:nvSpPr>
            <p:cNvPr id="29" name="任意多边形 34"/>
            <p:cNvSpPr>
              <a:spLocks noChangeArrowheads="1"/>
            </p:cNvSpPr>
            <p:nvPr/>
          </p:nvSpPr>
          <p:spPr bwMode="auto">
            <a:xfrm>
              <a:off x="6526213" y="1498600"/>
              <a:ext cx="839787" cy="993775"/>
            </a:xfrm>
            <a:custGeom>
              <a:avLst/>
              <a:gdLst>
                <a:gd name="T0" fmla="*/ 14576 w 3243492"/>
                <a:gd name="T1" fmla="*/ 0 h 2240066"/>
                <a:gd name="T2" fmla="*/ 14576 w 3243492"/>
                <a:gd name="T3" fmla="*/ 68345 h 2240066"/>
                <a:gd name="T4" fmla="*/ 10651 w 3243492"/>
                <a:gd name="T5" fmla="*/ 68345 h 2240066"/>
                <a:gd name="T6" fmla="*/ 10706 w 3243492"/>
                <a:gd name="T7" fmla="*/ 86770 h 2240066"/>
                <a:gd name="T8" fmla="*/ 8359 w 3243492"/>
                <a:gd name="T9" fmla="*/ 68345 h 2240066"/>
                <a:gd name="T10" fmla="*/ 0 w 3243492"/>
                <a:gd name="T11" fmla="*/ 6834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5" name="矩形 11"/>
            <p:cNvSpPr>
              <a:spLocks noChangeArrowheads="1"/>
            </p:cNvSpPr>
            <p:nvPr/>
          </p:nvSpPr>
          <p:spPr bwMode="auto">
            <a:xfrm>
              <a:off x="7724775" y="1384300"/>
              <a:ext cx="3800475" cy="892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38" name="Freeform 6"/>
            <p:cNvSpPr>
              <a:spLocks noEditPoints="1" noChangeArrowheads="1"/>
            </p:cNvSpPr>
            <p:nvPr/>
          </p:nvSpPr>
          <p:spPr bwMode="auto">
            <a:xfrm>
              <a:off x="6692900" y="1635125"/>
              <a:ext cx="488950" cy="493713"/>
            </a:xfrm>
            <a:custGeom>
              <a:avLst/>
              <a:gdLst>
                <a:gd name="T0" fmla="*/ 2147483647 w 197"/>
                <a:gd name="T1" fmla="*/ 0 h 198"/>
                <a:gd name="T2" fmla="*/ 0 w 197"/>
                <a:gd name="T3" fmla="*/ 2147483647 h 198"/>
                <a:gd name="T4" fmla="*/ 2147483647 w 197"/>
                <a:gd name="T5" fmla="*/ 2147483647 h 198"/>
                <a:gd name="T6" fmla="*/ 2147483647 w 197"/>
                <a:gd name="T7" fmla="*/ 2147483647 h 198"/>
                <a:gd name="T8" fmla="*/ 2147483647 w 197"/>
                <a:gd name="T9" fmla="*/ 0 h 198"/>
                <a:gd name="T10" fmla="*/ 2147483647 w 197"/>
                <a:gd name="T11" fmla="*/ 2147483647 h 198"/>
                <a:gd name="T12" fmla="*/ 2147483647 w 197"/>
                <a:gd name="T13" fmla="*/ 2147483647 h 198"/>
                <a:gd name="T14" fmla="*/ 2147483647 w 197"/>
                <a:gd name="T15" fmla="*/ 2147483647 h 198"/>
                <a:gd name="T16" fmla="*/ 2147483647 w 197"/>
                <a:gd name="T17" fmla="*/ 2147483647 h 198"/>
                <a:gd name="T18" fmla="*/ 2147483647 w 197"/>
                <a:gd name="T19" fmla="*/ 2147483647 h 198"/>
                <a:gd name="T20" fmla="*/ 2147483647 w 197"/>
                <a:gd name="T21" fmla="*/ 2147483647 h 198"/>
                <a:gd name="T22" fmla="*/ 2147483647 w 197"/>
                <a:gd name="T23" fmla="*/ 2147483647 h 198"/>
                <a:gd name="T24" fmla="*/ 2147483647 w 197"/>
                <a:gd name="T25" fmla="*/ 2147483647 h 198"/>
                <a:gd name="T26" fmla="*/ 2147483647 w 197"/>
                <a:gd name="T27" fmla="*/ 2147483647 h 198"/>
                <a:gd name="T28" fmla="*/ 2147483647 w 197"/>
                <a:gd name="T29" fmla="*/ 2147483647 h 198"/>
                <a:gd name="T30" fmla="*/ 2147483647 w 197"/>
                <a:gd name="T31" fmla="*/ 2147483647 h 198"/>
                <a:gd name="T32" fmla="*/ 2147483647 w 197"/>
                <a:gd name="T33" fmla="*/ 2147483647 h 198"/>
                <a:gd name="T34" fmla="*/ 2147483647 w 197"/>
                <a:gd name="T35" fmla="*/ 2147483647 h 198"/>
                <a:gd name="T36" fmla="*/ 2147483647 w 197"/>
                <a:gd name="T37" fmla="*/ 2147483647 h 198"/>
                <a:gd name="T38" fmla="*/ 2147483647 w 197"/>
                <a:gd name="T39" fmla="*/ 2147483647 h 198"/>
                <a:gd name="T40" fmla="*/ 2147483647 w 197"/>
                <a:gd name="T41" fmla="*/ 2147483647 h 198"/>
                <a:gd name="T42" fmla="*/ 2147483647 w 197"/>
                <a:gd name="T43" fmla="*/ 2147483647 h 198"/>
                <a:gd name="T44" fmla="*/ 2147483647 w 197"/>
                <a:gd name="T45" fmla="*/ 2147483647 h 198"/>
                <a:gd name="T46" fmla="*/ 2147483647 w 197"/>
                <a:gd name="T47" fmla="*/ 2147483647 h 198"/>
                <a:gd name="T48" fmla="*/ 2147483647 w 197"/>
                <a:gd name="T49" fmla="*/ 2147483647 h 198"/>
                <a:gd name="T50" fmla="*/ 2147483647 w 197"/>
                <a:gd name="T51" fmla="*/ 2147483647 h 198"/>
                <a:gd name="T52" fmla="*/ 2147483647 w 197"/>
                <a:gd name="T53" fmla="*/ 2147483647 h 198"/>
                <a:gd name="T54" fmla="*/ 2147483647 w 197"/>
                <a:gd name="T55" fmla="*/ 2147483647 h 198"/>
                <a:gd name="T56" fmla="*/ 2147483647 w 197"/>
                <a:gd name="T57" fmla="*/ 2147483647 h 198"/>
                <a:gd name="T58" fmla="*/ 2147483647 w 197"/>
                <a:gd name="T59" fmla="*/ 2147483647 h 198"/>
                <a:gd name="T60" fmla="*/ 2147483647 w 197"/>
                <a:gd name="T61" fmla="*/ 2147483647 h 198"/>
                <a:gd name="T62" fmla="*/ 2147483647 w 197"/>
                <a:gd name="T63" fmla="*/ 2147483647 h 198"/>
                <a:gd name="T64" fmla="*/ 2147483647 w 197"/>
                <a:gd name="T65" fmla="*/ 2147483647 h 198"/>
                <a:gd name="T66" fmla="*/ 2147483647 w 197"/>
                <a:gd name="T67" fmla="*/ 2147483647 h 198"/>
                <a:gd name="T68" fmla="*/ 2147483647 w 197"/>
                <a:gd name="T69" fmla="*/ 2147483647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7"/>
                <a:gd name="T106" fmla="*/ 0 h 198"/>
                <a:gd name="T107" fmla="*/ 197 w 197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7" h="198">
                  <a:moveTo>
                    <a:pt x="99" y="0"/>
                  </a:moveTo>
                  <a:cubicBezTo>
                    <a:pt x="44" y="0"/>
                    <a:pt x="0" y="45"/>
                    <a:pt x="0" y="99"/>
                  </a:cubicBezTo>
                  <a:cubicBezTo>
                    <a:pt x="0" y="153"/>
                    <a:pt x="44" y="198"/>
                    <a:pt x="99" y="198"/>
                  </a:cubicBezTo>
                  <a:cubicBezTo>
                    <a:pt x="153" y="198"/>
                    <a:pt x="197" y="153"/>
                    <a:pt x="197" y="99"/>
                  </a:cubicBezTo>
                  <a:cubicBezTo>
                    <a:pt x="197" y="45"/>
                    <a:pt x="153" y="0"/>
                    <a:pt x="99" y="0"/>
                  </a:cubicBezTo>
                  <a:close/>
                  <a:moveTo>
                    <a:pt x="99" y="184"/>
                  </a:moveTo>
                  <a:cubicBezTo>
                    <a:pt x="74" y="184"/>
                    <a:pt x="51" y="173"/>
                    <a:pt x="36" y="156"/>
                  </a:cubicBezTo>
                  <a:cubicBezTo>
                    <a:pt x="37" y="154"/>
                    <a:pt x="41" y="142"/>
                    <a:pt x="44" y="136"/>
                  </a:cubicBezTo>
                  <a:cubicBezTo>
                    <a:pt x="47" y="130"/>
                    <a:pt x="48" y="129"/>
                    <a:pt x="54" y="123"/>
                  </a:cubicBezTo>
                  <a:cubicBezTo>
                    <a:pt x="61" y="117"/>
                    <a:pt x="41" y="115"/>
                    <a:pt x="36" y="110"/>
                  </a:cubicBezTo>
                  <a:cubicBezTo>
                    <a:pt x="31" y="105"/>
                    <a:pt x="29" y="105"/>
                    <a:pt x="24" y="101"/>
                  </a:cubicBezTo>
                  <a:cubicBezTo>
                    <a:pt x="20" y="98"/>
                    <a:pt x="17" y="112"/>
                    <a:pt x="16" y="119"/>
                  </a:cubicBezTo>
                  <a:cubicBezTo>
                    <a:pt x="15" y="113"/>
                    <a:pt x="14" y="106"/>
                    <a:pt x="14" y="99"/>
                  </a:cubicBezTo>
                  <a:cubicBezTo>
                    <a:pt x="14" y="81"/>
                    <a:pt x="20" y="64"/>
                    <a:pt x="29" y="51"/>
                  </a:cubicBezTo>
                  <a:cubicBezTo>
                    <a:pt x="26" y="59"/>
                    <a:pt x="24" y="71"/>
                    <a:pt x="34" y="67"/>
                  </a:cubicBezTo>
                  <a:cubicBezTo>
                    <a:pt x="46" y="63"/>
                    <a:pt x="47" y="59"/>
                    <a:pt x="47" y="59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47"/>
                    <a:pt x="55" y="63"/>
                    <a:pt x="56" y="66"/>
                  </a:cubicBezTo>
                  <a:cubicBezTo>
                    <a:pt x="58" y="68"/>
                    <a:pt x="63" y="75"/>
                    <a:pt x="65" y="65"/>
                  </a:cubicBezTo>
                  <a:cubicBezTo>
                    <a:pt x="69" y="48"/>
                    <a:pt x="69" y="43"/>
                    <a:pt x="76" y="43"/>
                  </a:cubicBezTo>
                  <a:cubicBezTo>
                    <a:pt x="82" y="43"/>
                    <a:pt x="95" y="38"/>
                    <a:pt x="97" y="54"/>
                  </a:cubicBezTo>
                  <a:cubicBezTo>
                    <a:pt x="98" y="69"/>
                    <a:pt x="95" y="60"/>
                    <a:pt x="87" y="64"/>
                  </a:cubicBezTo>
                  <a:cubicBezTo>
                    <a:pt x="79" y="68"/>
                    <a:pt x="76" y="82"/>
                    <a:pt x="84" y="84"/>
                  </a:cubicBezTo>
                  <a:cubicBezTo>
                    <a:pt x="92" y="86"/>
                    <a:pt x="110" y="93"/>
                    <a:pt x="110" y="93"/>
                  </a:cubicBezTo>
                  <a:cubicBezTo>
                    <a:pt x="118" y="103"/>
                    <a:pt x="118" y="103"/>
                    <a:pt x="118" y="10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3" y="125"/>
                    <a:pt x="123" y="126"/>
                  </a:cubicBezTo>
                  <a:cubicBezTo>
                    <a:pt x="123" y="127"/>
                    <a:pt x="123" y="137"/>
                    <a:pt x="123" y="137"/>
                  </a:cubicBezTo>
                  <a:cubicBezTo>
                    <a:pt x="123" y="137"/>
                    <a:pt x="123" y="158"/>
                    <a:pt x="131" y="153"/>
                  </a:cubicBezTo>
                  <a:cubicBezTo>
                    <a:pt x="139" y="148"/>
                    <a:pt x="160" y="115"/>
                    <a:pt x="156" y="102"/>
                  </a:cubicBezTo>
                  <a:cubicBezTo>
                    <a:pt x="151" y="90"/>
                    <a:pt x="151" y="88"/>
                    <a:pt x="159" y="84"/>
                  </a:cubicBezTo>
                  <a:cubicBezTo>
                    <a:pt x="167" y="80"/>
                    <a:pt x="173" y="74"/>
                    <a:pt x="173" y="68"/>
                  </a:cubicBezTo>
                  <a:cubicBezTo>
                    <a:pt x="172" y="64"/>
                    <a:pt x="173" y="61"/>
                    <a:pt x="173" y="58"/>
                  </a:cubicBezTo>
                  <a:cubicBezTo>
                    <a:pt x="180" y="71"/>
                    <a:pt x="183" y="84"/>
                    <a:pt x="183" y="99"/>
                  </a:cubicBezTo>
                  <a:cubicBezTo>
                    <a:pt x="183" y="146"/>
                    <a:pt x="145" y="184"/>
                    <a:pt x="99" y="1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526213" y="4627563"/>
            <a:ext cx="4999037" cy="1062037"/>
            <a:chOff x="6526213" y="4627563"/>
            <a:chExt cx="4999037" cy="1062037"/>
          </a:xfrm>
        </p:grpSpPr>
        <p:sp>
          <p:nvSpPr>
            <p:cNvPr id="27" name="任意多边形 32"/>
            <p:cNvSpPr>
              <a:spLocks noChangeArrowheads="1"/>
            </p:cNvSpPr>
            <p:nvPr/>
          </p:nvSpPr>
          <p:spPr bwMode="auto">
            <a:xfrm>
              <a:off x="6526213" y="4695825"/>
              <a:ext cx="839787" cy="993775"/>
            </a:xfrm>
            <a:custGeom>
              <a:avLst/>
              <a:gdLst>
                <a:gd name="T0" fmla="*/ 14576 w 3243492"/>
                <a:gd name="T1" fmla="*/ 0 h 2240066"/>
                <a:gd name="T2" fmla="*/ 14576 w 3243492"/>
                <a:gd name="T3" fmla="*/ 68345 h 2240066"/>
                <a:gd name="T4" fmla="*/ 10651 w 3243492"/>
                <a:gd name="T5" fmla="*/ 68345 h 2240066"/>
                <a:gd name="T6" fmla="*/ 10706 w 3243492"/>
                <a:gd name="T7" fmla="*/ 86770 h 2240066"/>
                <a:gd name="T8" fmla="*/ 8359 w 3243492"/>
                <a:gd name="T9" fmla="*/ 68345 h 2240066"/>
                <a:gd name="T10" fmla="*/ 0 w 3243492"/>
                <a:gd name="T11" fmla="*/ 6834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7" name="矩形 13"/>
            <p:cNvSpPr>
              <a:spLocks noChangeArrowheads="1"/>
            </p:cNvSpPr>
            <p:nvPr/>
          </p:nvSpPr>
          <p:spPr bwMode="auto">
            <a:xfrm>
              <a:off x="7724775" y="4627563"/>
              <a:ext cx="3800475" cy="892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grpSp>
          <p:nvGrpSpPr>
            <p:cNvPr id="39" name="Group 23"/>
            <p:cNvGrpSpPr/>
            <p:nvPr/>
          </p:nvGrpSpPr>
          <p:grpSpPr bwMode="auto">
            <a:xfrm>
              <a:off x="6692900" y="4843463"/>
              <a:ext cx="504825" cy="490537"/>
              <a:chOff x="0" y="0"/>
              <a:chExt cx="773112" cy="750888"/>
            </a:xfrm>
          </p:grpSpPr>
          <p:sp>
            <p:nvSpPr>
              <p:cNvPr id="40" name="Freeform 15"/>
              <p:cNvSpPr>
                <a:spLocks noChangeArrowheads="1"/>
              </p:cNvSpPr>
              <p:nvPr/>
            </p:nvSpPr>
            <p:spPr bwMode="auto">
              <a:xfrm>
                <a:off x="471487" y="60325"/>
                <a:ext cx="258762" cy="255588"/>
              </a:xfrm>
              <a:custGeom>
                <a:avLst/>
                <a:gdLst>
                  <a:gd name="T0" fmla="*/ 2147483647 w 163"/>
                  <a:gd name="T1" fmla="*/ 2147483647 h 161"/>
                  <a:gd name="T2" fmla="*/ 2147483647 w 163"/>
                  <a:gd name="T3" fmla="*/ 2147483647 h 161"/>
                  <a:gd name="T4" fmla="*/ 2147483647 w 163"/>
                  <a:gd name="T5" fmla="*/ 2147483647 h 161"/>
                  <a:gd name="T6" fmla="*/ 2147483647 w 163"/>
                  <a:gd name="T7" fmla="*/ 0 h 161"/>
                  <a:gd name="T8" fmla="*/ 2147483647 w 163"/>
                  <a:gd name="T9" fmla="*/ 2147483647 h 161"/>
                  <a:gd name="T10" fmla="*/ 2147483647 w 163"/>
                  <a:gd name="T11" fmla="*/ 2147483647 h 161"/>
                  <a:gd name="T12" fmla="*/ 0 w 163"/>
                  <a:gd name="T13" fmla="*/ 2147483647 h 161"/>
                  <a:gd name="T14" fmla="*/ 2147483647 w 163"/>
                  <a:gd name="T15" fmla="*/ 2147483647 h 161"/>
                  <a:gd name="T16" fmla="*/ 2147483647 w 163"/>
                  <a:gd name="T17" fmla="*/ 2147483647 h 1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3"/>
                  <a:gd name="T28" fmla="*/ 0 h 161"/>
                  <a:gd name="T29" fmla="*/ 163 w 163"/>
                  <a:gd name="T30" fmla="*/ 161 h 16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3" h="161">
                    <a:moveTo>
                      <a:pt x="111" y="80"/>
                    </a:moveTo>
                    <a:lnTo>
                      <a:pt x="139" y="68"/>
                    </a:lnTo>
                    <a:lnTo>
                      <a:pt x="163" y="34"/>
                    </a:lnTo>
                    <a:lnTo>
                      <a:pt x="130" y="0"/>
                    </a:lnTo>
                    <a:lnTo>
                      <a:pt x="96" y="27"/>
                    </a:lnTo>
                    <a:lnTo>
                      <a:pt x="84" y="53"/>
                    </a:lnTo>
                    <a:lnTo>
                      <a:pt x="0" y="137"/>
                    </a:lnTo>
                    <a:lnTo>
                      <a:pt x="29" y="161"/>
                    </a:lnTo>
                    <a:lnTo>
                      <a:pt x="111" y="80"/>
                    </a:lnTo>
                    <a:close/>
                  </a:path>
                </a:pathLst>
              </a:custGeom>
              <a:solidFill>
                <a:srgbClr val="EFE9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1" name="Freeform 16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773112" cy="750888"/>
              </a:xfrm>
              <a:custGeom>
                <a:avLst/>
                <a:gdLst>
                  <a:gd name="T0" fmla="*/ 2147483647 w 203"/>
                  <a:gd name="T1" fmla="*/ 2147483647 h 197"/>
                  <a:gd name="T2" fmla="*/ 2147483647 w 203"/>
                  <a:gd name="T3" fmla="*/ 2147483647 h 197"/>
                  <a:gd name="T4" fmla="*/ 2147483647 w 203"/>
                  <a:gd name="T5" fmla="*/ 2147483647 h 197"/>
                  <a:gd name="T6" fmla="*/ 2147483647 w 203"/>
                  <a:gd name="T7" fmla="*/ 2147483647 h 197"/>
                  <a:gd name="T8" fmla="*/ 2147483647 w 203"/>
                  <a:gd name="T9" fmla="*/ 2147483647 h 197"/>
                  <a:gd name="T10" fmla="*/ 2147483647 w 203"/>
                  <a:gd name="T11" fmla="*/ 0 h 197"/>
                  <a:gd name="T12" fmla="*/ 2147483647 w 203"/>
                  <a:gd name="T13" fmla="*/ 2147483647 h 197"/>
                  <a:gd name="T14" fmla="*/ 2147483647 w 203"/>
                  <a:gd name="T15" fmla="*/ 2147483647 h 197"/>
                  <a:gd name="T16" fmla="*/ 2147483647 w 203"/>
                  <a:gd name="T17" fmla="*/ 2147483647 h 197"/>
                  <a:gd name="T18" fmla="*/ 2147483647 w 203"/>
                  <a:gd name="T19" fmla="*/ 2147483647 h 197"/>
                  <a:gd name="T20" fmla="*/ 2147483647 w 203"/>
                  <a:gd name="T21" fmla="*/ 2147483647 h 197"/>
                  <a:gd name="T22" fmla="*/ 2147483647 w 203"/>
                  <a:gd name="T23" fmla="*/ 2147483647 h 197"/>
                  <a:gd name="T24" fmla="*/ 2147483647 w 203"/>
                  <a:gd name="T25" fmla="*/ 2147483647 h 197"/>
                  <a:gd name="T26" fmla="*/ 2147483647 w 203"/>
                  <a:gd name="T27" fmla="*/ 2147483647 h 197"/>
                  <a:gd name="T28" fmla="*/ 2147483647 w 203"/>
                  <a:gd name="T29" fmla="*/ 2147483647 h 197"/>
                  <a:gd name="T30" fmla="*/ 2147483647 w 203"/>
                  <a:gd name="T31" fmla="*/ 2147483647 h 197"/>
                  <a:gd name="T32" fmla="*/ 2147483647 w 203"/>
                  <a:gd name="T33" fmla="*/ 2147483647 h 197"/>
                  <a:gd name="T34" fmla="*/ 2147483647 w 203"/>
                  <a:gd name="T35" fmla="*/ 2147483647 h 197"/>
                  <a:gd name="T36" fmla="*/ 2147483647 w 203"/>
                  <a:gd name="T37" fmla="*/ 2147483647 h 197"/>
                  <a:gd name="T38" fmla="*/ 2147483647 w 203"/>
                  <a:gd name="T39" fmla="*/ 2147483647 h 197"/>
                  <a:gd name="T40" fmla="*/ 2147483647 w 203"/>
                  <a:gd name="T41" fmla="*/ 2147483647 h 197"/>
                  <a:gd name="T42" fmla="*/ 2147483647 w 203"/>
                  <a:gd name="T43" fmla="*/ 2147483647 h 197"/>
                  <a:gd name="T44" fmla="*/ 2147483647 w 203"/>
                  <a:gd name="T45" fmla="*/ 2147483647 h 197"/>
                  <a:gd name="T46" fmla="*/ 2147483647 w 203"/>
                  <a:gd name="T47" fmla="*/ 2147483647 h 197"/>
                  <a:gd name="T48" fmla="*/ 2147483647 w 203"/>
                  <a:gd name="T49" fmla="*/ 2147483647 h 197"/>
                  <a:gd name="T50" fmla="*/ 2147483647 w 203"/>
                  <a:gd name="T51" fmla="*/ 2147483647 h 197"/>
                  <a:gd name="T52" fmla="*/ 2147483647 w 203"/>
                  <a:gd name="T53" fmla="*/ 2147483647 h 197"/>
                  <a:gd name="T54" fmla="*/ 2147483647 w 203"/>
                  <a:gd name="T55" fmla="*/ 2147483647 h 197"/>
                  <a:gd name="T56" fmla="*/ 2147483647 w 203"/>
                  <a:gd name="T57" fmla="*/ 2147483647 h 197"/>
                  <a:gd name="T58" fmla="*/ 2147483647 w 203"/>
                  <a:gd name="T59" fmla="*/ 2147483647 h 197"/>
                  <a:gd name="T60" fmla="*/ 2147483647 w 203"/>
                  <a:gd name="T61" fmla="*/ 2147483647 h 19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03"/>
                  <a:gd name="T94" fmla="*/ 0 h 197"/>
                  <a:gd name="T95" fmla="*/ 203 w 203"/>
                  <a:gd name="T96" fmla="*/ 197 h 19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03" h="197">
                    <a:moveTo>
                      <a:pt x="191" y="144"/>
                    </a:moveTo>
                    <a:cubicBezTo>
                      <a:pt x="127" y="89"/>
                      <a:pt x="127" y="89"/>
                      <a:pt x="127" y="89"/>
                    </a:cubicBezTo>
                    <a:cubicBezTo>
                      <a:pt x="125" y="87"/>
                      <a:pt x="125" y="87"/>
                      <a:pt x="125" y="87"/>
                    </a:cubicBezTo>
                    <a:cubicBezTo>
                      <a:pt x="107" y="71"/>
                      <a:pt x="107" y="71"/>
                      <a:pt x="107" y="71"/>
                    </a:cubicBezTo>
                    <a:cubicBezTo>
                      <a:pt x="109" y="61"/>
                      <a:pt x="113" y="32"/>
                      <a:pt x="97" y="16"/>
                    </a:cubicBezTo>
                    <a:cubicBezTo>
                      <a:pt x="87" y="6"/>
                      <a:pt x="73" y="0"/>
                      <a:pt x="58" y="0"/>
                    </a:cubicBezTo>
                    <a:cubicBezTo>
                      <a:pt x="54" y="0"/>
                      <a:pt x="51" y="0"/>
                      <a:pt x="47" y="1"/>
                    </a:cubicBezTo>
                    <a:cubicBezTo>
                      <a:pt x="46" y="1"/>
                      <a:pt x="45" y="2"/>
                      <a:pt x="45" y="3"/>
                    </a:cubicBezTo>
                    <a:cubicBezTo>
                      <a:pt x="45" y="4"/>
                      <a:pt x="45" y="5"/>
                      <a:pt x="46" y="5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55" y="72"/>
                      <a:pt x="55" y="72"/>
                      <a:pt x="55" y="72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7" y="42"/>
                      <a:pt x="6" y="42"/>
                      <a:pt x="5" y="43"/>
                    </a:cubicBezTo>
                    <a:cubicBezTo>
                      <a:pt x="4" y="43"/>
                      <a:pt x="3" y="44"/>
                      <a:pt x="3" y="45"/>
                    </a:cubicBezTo>
                    <a:cubicBezTo>
                      <a:pt x="0" y="63"/>
                      <a:pt x="5" y="82"/>
                      <a:pt x="18" y="95"/>
                    </a:cubicBezTo>
                    <a:cubicBezTo>
                      <a:pt x="26" y="103"/>
                      <a:pt x="38" y="107"/>
                      <a:pt x="54" y="107"/>
                    </a:cubicBezTo>
                    <a:cubicBezTo>
                      <a:pt x="54" y="107"/>
                      <a:pt x="54" y="107"/>
                      <a:pt x="54" y="107"/>
                    </a:cubicBezTo>
                    <a:cubicBezTo>
                      <a:pt x="60" y="107"/>
                      <a:pt x="67" y="106"/>
                      <a:pt x="74" y="105"/>
                    </a:cubicBezTo>
                    <a:cubicBezTo>
                      <a:pt x="147" y="188"/>
                      <a:pt x="147" y="188"/>
                      <a:pt x="147" y="188"/>
                    </a:cubicBezTo>
                    <a:cubicBezTo>
                      <a:pt x="153" y="194"/>
                      <a:pt x="160" y="197"/>
                      <a:pt x="169" y="197"/>
                    </a:cubicBezTo>
                    <a:cubicBezTo>
                      <a:pt x="177" y="197"/>
                      <a:pt x="185" y="194"/>
                      <a:pt x="191" y="188"/>
                    </a:cubicBezTo>
                    <a:cubicBezTo>
                      <a:pt x="203" y="176"/>
                      <a:pt x="203" y="156"/>
                      <a:pt x="191" y="144"/>
                    </a:cubicBezTo>
                    <a:close/>
                    <a:moveTo>
                      <a:pt x="174" y="172"/>
                    </a:moveTo>
                    <a:cubicBezTo>
                      <a:pt x="171" y="175"/>
                      <a:pt x="166" y="175"/>
                      <a:pt x="163" y="172"/>
                    </a:cubicBezTo>
                    <a:cubicBezTo>
                      <a:pt x="163" y="172"/>
                      <a:pt x="163" y="172"/>
                      <a:pt x="163" y="172"/>
                    </a:cubicBezTo>
                    <a:cubicBezTo>
                      <a:pt x="160" y="169"/>
                      <a:pt x="160" y="164"/>
                      <a:pt x="163" y="161"/>
                    </a:cubicBezTo>
                    <a:cubicBezTo>
                      <a:pt x="166" y="158"/>
                      <a:pt x="171" y="158"/>
                      <a:pt x="174" y="161"/>
                    </a:cubicBezTo>
                    <a:cubicBezTo>
                      <a:pt x="174" y="161"/>
                      <a:pt x="174" y="161"/>
                      <a:pt x="174" y="161"/>
                    </a:cubicBezTo>
                    <a:cubicBezTo>
                      <a:pt x="177" y="164"/>
                      <a:pt x="177" y="169"/>
                      <a:pt x="174" y="172"/>
                    </a:cubicBezTo>
                    <a:close/>
                  </a:path>
                </a:pathLst>
              </a:custGeom>
              <a:solidFill>
                <a:srgbClr val="EFE9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2" name="Freeform 17"/>
              <p:cNvSpPr>
                <a:spLocks noChangeArrowheads="1"/>
              </p:cNvSpPr>
              <p:nvPr/>
            </p:nvSpPr>
            <p:spPr bwMode="auto">
              <a:xfrm>
                <a:off x="41274" y="446088"/>
                <a:ext cx="301625" cy="304800"/>
              </a:xfrm>
              <a:custGeom>
                <a:avLst/>
                <a:gdLst>
                  <a:gd name="T0" fmla="*/ 2147483647 w 79"/>
                  <a:gd name="T1" fmla="*/ 2147483647 h 80"/>
                  <a:gd name="T2" fmla="*/ 2147483647 w 79"/>
                  <a:gd name="T3" fmla="*/ 2147483647 h 80"/>
                  <a:gd name="T4" fmla="*/ 2147483647 w 79"/>
                  <a:gd name="T5" fmla="*/ 2147483647 h 80"/>
                  <a:gd name="T6" fmla="*/ 2147483647 w 79"/>
                  <a:gd name="T7" fmla="*/ 2147483647 h 80"/>
                  <a:gd name="T8" fmla="*/ 2147483647 w 79"/>
                  <a:gd name="T9" fmla="*/ 2147483647 h 80"/>
                  <a:gd name="T10" fmla="*/ 2147483647 w 79"/>
                  <a:gd name="T11" fmla="*/ 2147483647 h 80"/>
                  <a:gd name="T12" fmla="*/ 2147483647 w 79"/>
                  <a:gd name="T13" fmla="*/ 2147483647 h 80"/>
                  <a:gd name="T14" fmla="*/ 2147483647 w 79"/>
                  <a:gd name="T15" fmla="*/ 2147483647 h 80"/>
                  <a:gd name="T16" fmla="*/ 2147483647 w 79"/>
                  <a:gd name="T17" fmla="*/ 2147483647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9"/>
                  <a:gd name="T28" fmla="*/ 0 h 80"/>
                  <a:gd name="T29" fmla="*/ 79 w 79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9" h="80">
                    <a:moveTo>
                      <a:pt x="59" y="3"/>
                    </a:moveTo>
                    <a:cubicBezTo>
                      <a:pt x="56" y="0"/>
                      <a:pt x="52" y="0"/>
                      <a:pt x="49" y="3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0" y="52"/>
                      <a:pt x="0" y="57"/>
                      <a:pt x="2" y="59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3" y="80"/>
                      <a:pt x="28" y="80"/>
                      <a:pt x="31" y="77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9" y="30"/>
                      <a:pt x="79" y="25"/>
                      <a:pt x="76" y="22"/>
                    </a:cubicBezTo>
                    <a:lnTo>
                      <a:pt x="59" y="3"/>
                    </a:lnTo>
                    <a:close/>
                  </a:path>
                </a:pathLst>
              </a:custGeom>
              <a:solidFill>
                <a:srgbClr val="EFE9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6526213" y="3038475"/>
            <a:ext cx="4999037" cy="1063625"/>
            <a:chOff x="6526213" y="3038475"/>
            <a:chExt cx="4999037" cy="1063625"/>
          </a:xfrm>
        </p:grpSpPr>
        <p:sp>
          <p:nvSpPr>
            <p:cNvPr id="28" name="任意多边形 33"/>
            <p:cNvSpPr>
              <a:spLocks noChangeArrowheads="1"/>
            </p:cNvSpPr>
            <p:nvPr/>
          </p:nvSpPr>
          <p:spPr bwMode="auto">
            <a:xfrm>
              <a:off x="6526213" y="3108325"/>
              <a:ext cx="839787" cy="993775"/>
            </a:xfrm>
            <a:custGeom>
              <a:avLst/>
              <a:gdLst>
                <a:gd name="T0" fmla="*/ 14576 w 3243492"/>
                <a:gd name="T1" fmla="*/ 0 h 2240066"/>
                <a:gd name="T2" fmla="*/ 14576 w 3243492"/>
                <a:gd name="T3" fmla="*/ 68345 h 2240066"/>
                <a:gd name="T4" fmla="*/ 10651 w 3243492"/>
                <a:gd name="T5" fmla="*/ 68345 h 2240066"/>
                <a:gd name="T6" fmla="*/ 10706 w 3243492"/>
                <a:gd name="T7" fmla="*/ 86770 h 2240066"/>
                <a:gd name="T8" fmla="*/ 8359 w 3243492"/>
                <a:gd name="T9" fmla="*/ 68345 h 2240066"/>
                <a:gd name="T10" fmla="*/ 0 w 3243492"/>
                <a:gd name="T11" fmla="*/ 6834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6" name="矩形 12"/>
            <p:cNvSpPr>
              <a:spLocks noChangeArrowheads="1"/>
            </p:cNvSpPr>
            <p:nvPr/>
          </p:nvSpPr>
          <p:spPr bwMode="auto">
            <a:xfrm>
              <a:off x="7724775" y="3038475"/>
              <a:ext cx="3800475" cy="892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grpSp>
          <p:nvGrpSpPr>
            <p:cNvPr id="43" name="Group 27"/>
            <p:cNvGrpSpPr/>
            <p:nvPr/>
          </p:nvGrpSpPr>
          <p:grpSpPr bwMode="auto">
            <a:xfrm>
              <a:off x="6746875" y="3279775"/>
              <a:ext cx="433388" cy="487363"/>
              <a:chOff x="0" y="0"/>
              <a:chExt cx="663575" cy="746125"/>
            </a:xfrm>
          </p:grpSpPr>
          <p:sp>
            <p:nvSpPr>
              <p:cNvPr id="44" name="Freeform 21"/>
              <p:cNvSpPr>
                <a:spLocks noChangeArrowheads="1"/>
              </p:cNvSpPr>
              <p:nvPr/>
            </p:nvSpPr>
            <p:spPr bwMode="auto">
              <a:xfrm>
                <a:off x="125412" y="479425"/>
                <a:ext cx="328613" cy="19050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5" y="5"/>
                      <a:pt x="86" y="4"/>
                      <a:pt x="86" y="3"/>
                    </a:cubicBezTo>
                    <a:cubicBezTo>
                      <a:pt x="86" y="1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5" name="Freeform 22"/>
              <p:cNvSpPr>
                <a:spLocks noChangeArrowheads="1"/>
              </p:cNvSpPr>
              <p:nvPr/>
            </p:nvSpPr>
            <p:spPr bwMode="auto">
              <a:xfrm>
                <a:off x="125412" y="376238"/>
                <a:ext cx="328613" cy="19050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5" y="5"/>
                      <a:pt x="86" y="4"/>
                      <a:pt x="86" y="2"/>
                    </a:cubicBezTo>
                    <a:cubicBezTo>
                      <a:pt x="86" y="1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6" name="Freeform 23"/>
              <p:cNvSpPr>
                <a:spLocks noChangeArrowheads="1"/>
              </p:cNvSpPr>
              <p:nvPr/>
            </p:nvSpPr>
            <p:spPr bwMode="auto">
              <a:xfrm>
                <a:off x="125412" y="269875"/>
                <a:ext cx="328613" cy="22225"/>
              </a:xfrm>
              <a:custGeom>
                <a:avLst/>
                <a:gdLst>
                  <a:gd name="T0" fmla="*/ 2147483647 w 86"/>
                  <a:gd name="T1" fmla="*/ 0 h 6"/>
                  <a:gd name="T2" fmla="*/ 2147483647 w 86"/>
                  <a:gd name="T3" fmla="*/ 0 h 6"/>
                  <a:gd name="T4" fmla="*/ 0 w 86"/>
                  <a:gd name="T5" fmla="*/ 2147483647 h 6"/>
                  <a:gd name="T6" fmla="*/ 2147483647 w 86"/>
                  <a:gd name="T7" fmla="*/ 2147483647 h 6"/>
                  <a:gd name="T8" fmla="*/ 2147483647 w 86"/>
                  <a:gd name="T9" fmla="*/ 2147483647 h 6"/>
                  <a:gd name="T10" fmla="*/ 2147483647 w 86"/>
                  <a:gd name="T11" fmla="*/ 2147483647 h 6"/>
                  <a:gd name="T12" fmla="*/ 2147483647 w 86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6"/>
                  <a:gd name="T23" fmla="*/ 86 w 86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6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5" y="6"/>
                      <a:pt x="86" y="5"/>
                      <a:pt x="86" y="3"/>
                    </a:cubicBezTo>
                    <a:cubicBezTo>
                      <a:pt x="86" y="2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7" name="Freeform 24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663575" cy="746125"/>
              </a:xfrm>
              <a:custGeom>
                <a:avLst/>
                <a:gdLst>
                  <a:gd name="T0" fmla="*/ 2147483647 w 174"/>
                  <a:gd name="T1" fmla="*/ 2147483647 h 196"/>
                  <a:gd name="T2" fmla="*/ 2147483647 w 174"/>
                  <a:gd name="T3" fmla="*/ 0 h 196"/>
                  <a:gd name="T4" fmla="*/ 2147483647 w 174"/>
                  <a:gd name="T5" fmla="*/ 0 h 196"/>
                  <a:gd name="T6" fmla="*/ 2147483647 w 174"/>
                  <a:gd name="T7" fmla="*/ 0 h 196"/>
                  <a:gd name="T8" fmla="*/ 2147483647 w 174"/>
                  <a:gd name="T9" fmla="*/ 0 h 196"/>
                  <a:gd name="T10" fmla="*/ 0 w 174"/>
                  <a:gd name="T11" fmla="*/ 2147483647 h 196"/>
                  <a:gd name="T12" fmla="*/ 0 w 174"/>
                  <a:gd name="T13" fmla="*/ 2147483647 h 196"/>
                  <a:gd name="T14" fmla="*/ 2147483647 w 174"/>
                  <a:gd name="T15" fmla="*/ 2147483647 h 196"/>
                  <a:gd name="T16" fmla="*/ 2147483647 w 174"/>
                  <a:gd name="T17" fmla="*/ 2147483647 h 196"/>
                  <a:gd name="T18" fmla="*/ 2147483647 w 174"/>
                  <a:gd name="T19" fmla="*/ 2147483647 h 196"/>
                  <a:gd name="T20" fmla="*/ 2147483647 w 174"/>
                  <a:gd name="T21" fmla="*/ 2147483647 h 196"/>
                  <a:gd name="T22" fmla="*/ 2147483647 w 174"/>
                  <a:gd name="T23" fmla="*/ 2147483647 h 196"/>
                  <a:gd name="T24" fmla="*/ 2147483647 w 174"/>
                  <a:gd name="T25" fmla="*/ 2147483647 h 196"/>
                  <a:gd name="T26" fmla="*/ 2147483647 w 174"/>
                  <a:gd name="T27" fmla="*/ 2147483647 h 196"/>
                  <a:gd name="T28" fmla="*/ 2147483647 w 174"/>
                  <a:gd name="T29" fmla="*/ 2147483647 h 196"/>
                  <a:gd name="T30" fmla="*/ 2147483647 w 174"/>
                  <a:gd name="T31" fmla="*/ 2147483647 h 196"/>
                  <a:gd name="T32" fmla="*/ 2147483647 w 174"/>
                  <a:gd name="T33" fmla="*/ 2147483647 h 196"/>
                  <a:gd name="T34" fmla="*/ 2147483647 w 174"/>
                  <a:gd name="T35" fmla="*/ 2147483647 h 196"/>
                  <a:gd name="T36" fmla="*/ 2147483647 w 174"/>
                  <a:gd name="T37" fmla="*/ 2147483647 h 196"/>
                  <a:gd name="T38" fmla="*/ 2147483647 w 174"/>
                  <a:gd name="T39" fmla="*/ 2147483647 h 196"/>
                  <a:gd name="T40" fmla="*/ 2147483647 w 174"/>
                  <a:gd name="T41" fmla="*/ 2147483647 h 196"/>
                  <a:gd name="T42" fmla="*/ 2147483647 w 174"/>
                  <a:gd name="T43" fmla="*/ 2147483647 h 196"/>
                  <a:gd name="T44" fmla="*/ 2147483647 w 174"/>
                  <a:gd name="T45" fmla="*/ 2147483647 h 196"/>
                  <a:gd name="T46" fmla="*/ 2147483647 w 174"/>
                  <a:gd name="T47" fmla="*/ 2147483647 h 196"/>
                  <a:gd name="T48" fmla="*/ 2147483647 w 174"/>
                  <a:gd name="T49" fmla="*/ 2147483647 h 196"/>
                  <a:gd name="T50" fmla="*/ 2147483647 w 174"/>
                  <a:gd name="T51" fmla="*/ 2147483647 h 196"/>
                  <a:gd name="T52" fmla="*/ 2147483647 w 174"/>
                  <a:gd name="T53" fmla="*/ 2147483647 h 196"/>
                  <a:gd name="T54" fmla="*/ 2147483647 w 174"/>
                  <a:gd name="T55" fmla="*/ 2147483647 h 196"/>
                  <a:gd name="T56" fmla="*/ 2147483647 w 174"/>
                  <a:gd name="T57" fmla="*/ 2147483647 h 196"/>
                  <a:gd name="T58" fmla="*/ 2147483647 w 174"/>
                  <a:gd name="T59" fmla="*/ 2147483647 h 196"/>
                  <a:gd name="T60" fmla="*/ 2147483647 w 174"/>
                  <a:gd name="T61" fmla="*/ 2147483647 h 196"/>
                  <a:gd name="T62" fmla="*/ 2147483647 w 174"/>
                  <a:gd name="T63" fmla="*/ 2147483647 h 196"/>
                  <a:gd name="T64" fmla="*/ 2147483647 w 174"/>
                  <a:gd name="T65" fmla="*/ 2147483647 h 196"/>
                  <a:gd name="T66" fmla="*/ 2147483647 w 174"/>
                  <a:gd name="T67" fmla="*/ 2147483647 h 196"/>
                  <a:gd name="T68" fmla="*/ 2147483647 w 174"/>
                  <a:gd name="T69" fmla="*/ 2147483647 h 196"/>
                  <a:gd name="T70" fmla="*/ 2147483647 w 174"/>
                  <a:gd name="T71" fmla="*/ 2147483647 h 196"/>
                  <a:gd name="T72" fmla="*/ 2147483647 w 174"/>
                  <a:gd name="T73" fmla="*/ 2147483647 h 196"/>
                  <a:gd name="T74" fmla="*/ 2147483647 w 174"/>
                  <a:gd name="T75" fmla="*/ 2147483647 h 196"/>
                  <a:gd name="T76" fmla="*/ 2147483647 w 174"/>
                  <a:gd name="T77" fmla="*/ 2147483647 h 196"/>
                  <a:gd name="T78" fmla="*/ 2147483647 w 174"/>
                  <a:gd name="T79" fmla="*/ 2147483647 h 196"/>
                  <a:gd name="T80" fmla="*/ 2147483647 w 174"/>
                  <a:gd name="T81" fmla="*/ 2147483647 h 196"/>
                  <a:gd name="T82" fmla="*/ 2147483647 w 174"/>
                  <a:gd name="T83" fmla="*/ 2147483647 h 196"/>
                  <a:gd name="T84" fmla="*/ 2147483647 w 174"/>
                  <a:gd name="T85" fmla="*/ 2147483647 h 196"/>
                  <a:gd name="T86" fmla="*/ 2147483647 w 174"/>
                  <a:gd name="T87" fmla="*/ 2147483647 h 196"/>
                  <a:gd name="T88" fmla="*/ 2147483647 w 174"/>
                  <a:gd name="T89" fmla="*/ 2147483647 h 196"/>
                  <a:gd name="T90" fmla="*/ 2147483647 w 174"/>
                  <a:gd name="T91" fmla="*/ 2147483647 h 196"/>
                  <a:gd name="T92" fmla="*/ 2147483647 w 174"/>
                  <a:gd name="T93" fmla="*/ 2147483647 h 196"/>
                  <a:gd name="T94" fmla="*/ 2147483647 w 174"/>
                  <a:gd name="T95" fmla="*/ 2147483647 h 1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74"/>
                  <a:gd name="T145" fmla="*/ 0 h 196"/>
                  <a:gd name="T146" fmla="*/ 174 w 174"/>
                  <a:gd name="T147" fmla="*/ 196 h 1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74" h="196">
                    <a:moveTo>
                      <a:pt x="174" y="25"/>
                    </a:moveTo>
                    <a:cubicBezTo>
                      <a:pt x="174" y="11"/>
                      <a:pt x="163" y="0"/>
                      <a:pt x="149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71"/>
                      <a:pt x="1" y="172"/>
                      <a:pt x="2" y="174"/>
                    </a:cubicBezTo>
                    <a:cubicBezTo>
                      <a:pt x="22" y="193"/>
                      <a:pt x="22" y="193"/>
                      <a:pt x="22" y="193"/>
                    </a:cubicBezTo>
                    <a:cubicBezTo>
                      <a:pt x="25" y="196"/>
                      <a:pt x="29" y="196"/>
                      <a:pt x="31" y="193"/>
                    </a:cubicBezTo>
                    <a:cubicBezTo>
                      <a:pt x="52" y="173"/>
                      <a:pt x="52" y="173"/>
                      <a:pt x="52" y="173"/>
                    </a:cubicBezTo>
                    <a:cubicBezTo>
                      <a:pt x="73" y="194"/>
                      <a:pt x="73" y="194"/>
                      <a:pt x="73" y="194"/>
                    </a:cubicBezTo>
                    <a:cubicBezTo>
                      <a:pt x="76" y="196"/>
                      <a:pt x="80" y="196"/>
                      <a:pt x="82" y="194"/>
                    </a:cubicBezTo>
                    <a:cubicBezTo>
                      <a:pt x="104" y="173"/>
                      <a:pt x="104" y="173"/>
                      <a:pt x="104" y="173"/>
                    </a:cubicBezTo>
                    <a:cubicBezTo>
                      <a:pt x="125" y="194"/>
                      <a:pt x="125" y="194"/>
                      <a:pt x="125" y="194"/>
                    </a:cubicBezTo>
                    <a:cubicBezTo>
                      <a:pt x="126" y="195"/>
                      <a:pt x="128" y="196"/>
                      <a:pt x="130" y="196"/>
                    </a:cubicBezTo>
                    <a:cubicBezTo>
                      <a:pt x="131" y="196"/>
                      <a:pt x="133" y="195"/>
                      <a:pt x="134" y="194"/>
                    </a:cubicBezTo>
                    <a:cubicBezTo>
                      <a:pt x="153" y="175"/>
                      <a:pt x="153" y="175"/>
                      <a:pt x="153" y="175"/>
                    </a:cubicBezTo>
                    <a:cubicBezTo>
                      <a:pt x="155" y="174"/>
                      <a:pt x="155" y="172"/>
                      <a:pt x="155" y="170"/>
                    </a:cubicBezTo>
                    <a:cubicBezTo>
                      <a:pt x="155" y="49"/>
                      <a:pt x="155" y="49"/>
                      <a:pt x="155" y="49"/>
                    </a:cubicBezTo>
                    <a:cubicBezTo>
                      <a:pt x="166" y="46"/>
                      <a:pt x="174" y="36"/>
                      <a:pt x="174" y="25"/>
                    </a:cubicBezTo>
                    <a:close/>
                    <a:moveTo>
                      <a:pt x="130" y="180"/>
                    </a:moveTo>
                    <a:cubicBezTo>
                      <a:pt x="108" y="159"/>
                      <a:pt x="108" y="159"/>
                      <a:pt x="108" y="159"/>
                    </a:cubicBezTo>
                    <a:cubicBezTo>
                      <a:pt x="106" y="157"/>
                      <a:pt x="102" y="157"/>
                      <a:pt x="99" y="159"/>
                    </a:cubicBezTo>
                    <a:cubicBezTo>
                      <a:pt x="78" y="180"/>
                      <a:pt x="78" y="180"/>
                      <a:pt x="78" y="180"/>
                    </a:cubicBezTo>
                    <a:cubicBezTo>
                      <a:pt x="57" y="159"/>
                      <a:pt x="57" y="159"/>
                      <a:pt x="57" y="159"/>
                    </a:cubicBezTo>
                    <a:cubicBezTo>
                      <a:pt x="54" y="157"/>
                      <a:pt x="50" y="157"/>
                      <a:pt x="47" y="159"/>
                    </a:cubicBezTo>
                    <a:cubicBezTo>
                      <a:pt x="27" y="179"/>
                      <a:pt x="27" y="179"/>
                      <a:pt x="27" y="179"/>
                    </a:cubicBezTo>
                    <a:cubicBezTo>
                      <a:pt x="13" y="166"/>
                      <a:pt x="13" y="166"/>
                      <a:pt x="13" y="166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19"/>
                      <a:pt x="18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32" y="14"/>
                      <a:pt x="37" y="19"/>
                      <a:pt x="37" y="25"/>
                    </a:cubicBezTo>
                    <a:cubicBezTo>
                      <a:pt x="37" y="31"/>
                      <a:pt x="32" y="36"/>
                      <a:pt x="25" y="36"/>
                    </a:cubicBezTo>
                    <a:cubicBezTo>
                      <a:pt x="21" y="36"/>
                      <a:pt x="18" y="39"/>
                      <a:pt x="18" y="43"/>
                    </a:cubicBezTo>
                    <a:cubicBezTo>
                      <a:pt x="18" y="47"/>
                      <a:pt x="21" y="50"/>
                      <a:pt x="25" y="50"/>
                    </a:cubicBezTo>
                    <a:cubicBezTo>
                      <a:pt x="142" y="50"/>
                      <a:pt x="142" y="50"/>
                      <a:pt x="142" y="50"/>
                    </a:cubicBezTo>
                    <a:cubicBezTo>
                      <a:pt x="142" y="168"/>
                      <a:pt x="142" y="168"/>
                      <a:pt x="142" y="168"/>
                    </a:cubicBezTo>
                    <a:lnTo>
                      <a:pt x="130" y="180"/>
                    </a:lnTo>
                    <a:close/>
                    <a:moveTo>
                      <a:pt x="149" y="36"/>
                    </a:moveTo>
                    <a:cubicBezTo>
                      <a:pt x="47" y="36"/>
                      <a:pt x="47" y="36"/>
                      <a:pt x="47" y="36"/>
                    </a:cubicBezTo>
                    <a:cubicBezTo>
                      <a:pt x="49" y="33"/>
                      <a:pt x="50" y="29"/>
                      <a:pt x="50" y="25"/>
                    </a:cubicBezTo>
                    <a:cubicBezTo>
                      <a:pt x="50" y="21"/>
                      <a:pt x="49" y="17"/>
                      <a:pt x="47" y="14"/>
                    </a:cubicBezTo>
                    <a:cubicBezTo>
                      <a:pt x="149" y="14"/>
                      <a:pt x="149" y="14"/>
                      <a:pt x="149" y="14"/>
                    </a:cubicBezTo>
                    <a:cubicBezTo>
                      <a:pt x="155" y="14"/>
                      <a:pt x="161" y="19"/>
                      <a:pt x="161" y="25"/>
                    </a:cubicBezTo>
                    <a:cubicBezTo>
                      <a:pt x="161" y="31"/>
                      <a:pt x="155" y="36"/>
                      <a:pt x="149" y="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869950" y="4608513"/>
            <a:ext cx="4949825" cy="1081087"/>
            <a:chOff x="869950" y="4608513"/>
            <a:chExt cx="4949825" cy="1081087"/>
          </a:xfrm>
        </p:grpSpPr>
        <p:grpSp>
          <p:nvGrpSpPr>
            <p:cNvPr id="4" name="组合 3"/>
            <p:cNvGrpSpPr/>
            <p:nvPr/>
          </p:nvGrpSpPr>
          <p:grpSpPr>
            <a:xfrm>
              <a:off x="869950" y="4608513"/>
              <a:ext cx="4949825" cy="1081087"/>
              <a:chOff x="869950" y="4608513"/>
              <a:chExt cx="4949825" cy="1081087"/>
            </a:xfrm>
          </p:grpSpPr>
          <p:sp>
            <p:nvSpPr>
              <p:cNvPr id="26" name="任意多边形 31"/>
              <p:cNvSpPr>
                <a:spLocks noChangeArrowheads="1"/>
              </p:cNvSpPr>
              <p:nvPr/>
            </p:nvSpPr>
            <p:spPr bwMode="auto">
              <a:xfrm>
                <a:off x="869950" y="4695825"/>
                <a:ext cx="839788" cy="993775"/>
              </a:xfrm>
              <a:custGeom>
                <a:avLst/>
                <a:gdLst>
                  <a:gd name="T0" fmla="*/ 14576 w 3243492"/>
                  <a:gd name="T1" fmla="*/ 0 h 2240066"/>
                  <a:gd name="T2" fmla="*/ 14576 w 3243492"/>
                  <a:gd name="T3" fmla="*/ 68345 h 2240066"/>
                  <a:gd name="T4" fmla="*/ 10651 w 3243492"/>
                  <a:gd name="T5" fmla="*/ 68345 h 2240066"/>
                  <a:gd name="T6" fmla="*/ 10706 w 3243492"/>
                  <a:gd name="T7" fmla="*/ 86770 h 2240066"/>
                  <a:gd name="T8" fmla="*/ 8359 w 3243492"/>
                  <a:gd name="T9" fmla="*/ 68345 h 2240066"/>
                  <a:gd name="T10" fmla="*/ 0 w 3243492"/>
                  <a:gd name="T11" fmla="*/ 68345 h 2240066"/>
                  <a:gd name="T12" fmla="*/ 0 w 3243492"/>
                  <a:gd name="T13" fmla="*/ 0 h 22400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43492"/>
                  <a:gd name="T22" fmla="*/ 0 h 2240066"/>
                  <a:gd name="T23" fmla="*/ 3243492 w 3243492"/>
                  <a:gd name="T24" fmla="*/ 2240066 h 22400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43492" h="2240066">
                    <a:moveTo>
                      <a:pt x="3243492" y="0"/>
                    </a:moveTo>
                    <a:lnTo>
                      <a:pt x="3243492" y="1764406"/>
                    </a:lnTo>
                    <a:lnTo>
                      <a:pt x="2370148" y="1764406"/>
                    </a:lnTo>
                    <a:lnTo>
                      <a:pt x="2382210" y="2240066"/>
                    </a:lnTo>
                    <a:lnTo>
                      <a:pt x="1860032" y="1764406"/>
                    </a:lnTo>
                    <a:lnTo>
                      <a:pt x="0" y="1764406"/>
                    </a:lnTo>
                    <a:lnTo>
                      <a:pt x="0" y="0"/>
                    </a:lnTo>
                    <a:lnTo>
                      <a:pt x="3243492" y="0"/>
                    </a:ln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4" name="矩形 10"/>
              <p:cNvSpPr>
                <a:spLocks noChangeArrowheads="1"/>
              </p:cNvSpPr>
              <p:nvPr/>
            </p:nvSpPr>
            <p:spPr bwMode="auto">
              <a:xfrm>
                <a:off x="2019300" y="4608513"/>
                <a:ext cx="3800475" cy="8928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2E3740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宋体" panose="02010600030101010101" pitchFamily="2" charset="-122"/>
                  </a:rPr>
                  <a:t>输入标题</a:t>
                </a:r>
                <a:endParaRPr lang="en-US" altLang="zh-CN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2">
                        <a:lumMod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宋体" panose="02010600030101010101" pitchFamily="2" charset="-122"/>
                  </a:rPr>
                  <a:t>点击输入您的详细内容，点击输入您的详细内容点击输入您的详细内容，点击输入您的详细内容</a:t>
                </a:r>
              </a:p>
            </p:txBody>
          </p:sp>
        </p:grpSp>
        <p:sp>
          <p:nvSpPr>
            <p:cNvPr id="56" name="Freeform 28"/>
            <p:cNvSpPr>
              <a:spLocks noEditPoints="1" noChangeArrowheads="1"/>
            </p:cNvSpPr>
            <p:nvPr/>
          </p:nvSpPr>
          <p:spPr bwMode="auto">
            <a:xfrm>
              <a:off x="1044575" y="4851400"/>
              <a:ext cx="495300" cy="433388"/>
            </a:xfrm>
            <a:custGeom>
              <a:avLst/>
              <a:gdLst>
                <a:gd name="T0" fmla="*/ 2147483647 w 199"/>
                <a:gd name="T1" fmla="*/ 2147483647 h 174"/>
                <a:gd name="T2" fmla="*/ 2147483647 w 199"/>
                <a:gd name="T3" fmla="*/ 2147483647 h 174"/>
                <a:gd name="T4" fmla="*/ 2147483647 w 199"/>
                <a:gd name="T5" fmla="*/ 2147483647 h 174"/>
                <a:gd name="T6" fmla="*/ 2147483647 w 199"/>
                <a:gd name="T7" fmla="*/ 0 h 174"/>
                <a:gd name="T8" fmla="*/ 2147483647 w 199"/>
                <a:gd name="T9" fmla="*/ 2147483647 h 174"/>
                <a:gd name="T10" fmla="*/ 2147483647 w 199"/>
                <a:gd name="T11" fmla="*/ 2147483647 h 174"/>
                <a:gd name="T12" fmla="*/ 2147483647 w 199"/>
                <a:gd name="T13" fmla="*/ 2147483647 h 174"/>
                <a:gd name="T14" fmla="*/ 0 w 199"/>
                <a:gd name="T15" fmla="*/ 2147483647 h 174"/>
                <a:gd name="T16" fmla="*/ 0 w 199"/>
                <a:gd name="T17" fmla="*/ 2147483647 h 174"/>
                <a:gd name="T18" fmla="*/ 2147483647 w 199"/>
                <a:gd name="T19" fmla="*/ 2147483647 h 174"/>
                <a:gd name="T20" fmla="*/ 2147483647 w 199"/>
                <a:gd name="T21" fmla="*/ 2147483647 h 174"/>
                <a:gd name="T22" fmla="*/ 2147483647 w 199"/>
                <a:gd name="T23" fmla="*/ 2147483647 h 174"/>
                <a:gd name="T24" fmla="*/ 2147483647 w 199"/>
                <a:gd name="T25" fmla="*/ 2147483647 h 174"/>
                <a:gd name="T26" fmla="*/ 2147483647 w 199"/>
                <a:gd name="T27" fmla="*/ 2147483647 h 174"/>
                <a:gd name="T28" fmla="*/ 2147483647 w 199"/>
                <a:gd name="T29" fmla="*/ 2147483647 h 174"/>
                <a:gd name="T30" fmla="*/ 2147483647 w 199"/>
                <a:gd name="T31" fmla="*/ 2147483647 h 174"/>
                <a:gd name="T32" fmla="*/ 2147483647 w 199"/>
                <a:gd name="T33" fmla="*/ 2147483647 h 174"/>
                <a:gd name="T34" fmla="*/ 2147483647 w 199"/>
                <a:gd name="T35" fmla="*/ 2147483647 h 174"/>
                <a:gd name="T36" fmla="*/ 2147483647 w 199"/>
                <a:gd name="T37" fmla="*/ 2147483647 h 174"/>
                <a:gd name="T38" fmla="*/ 2147483647 w 199"/>
                <a:gd name="T39" fmla="*/ 2147483647 h 174"/>
                <a:gd name="T40" fmla="*/ 2147483647 w 199"/>
                <a:gd name="T41" fmla="*/ 2147483647 h 174"/>
                <a:gd name="T42" fmla="*/ 2147483647 w 199"/>
                <a:gd name="T43" fmla="*/ 2147483647 h 174"/>
                <a:gd name="T44" fmla="*/ 2147483647 w 199"/>
                <a:gd name="T45" fmla="*/ 2147483647 h 174"/>
                <a:gd name="T46" fmla="*/ 2147483647 w 199"/>
                <a:gd name="T47" fmla="*/ 2147483647 h 174"/>
                <a:gd name="T48" fmla="*/ 2147483647 w 199"/>
                <a:gd name="T49" fmla="*/ 2147483647 h 174"/>
                <a:gd name="T50" fmla="*/ 2147483647 w 199"/>
                <a:gd name="T51" fmla="*/ 2147483647 h 174"/>
                <a:gd name="T52" fmla="*/ 2147483647 w 199"/>
                <a:gd name="T53" fmla="*/ 2147483647 h 174"/>
                <a:gd name="T54" fmla="*/ 2147483647 w 199"/>
                <a:gd name="T55" fmla="*/ 2147483647 h 174"/>
                <a:gd name="T56" fmla="*/ 2147483647 w 199"/>
                <a:gd name="T57" fmla="*/ 2147483647 h 174"/>
                <a:gd name="T58" fmla="*/ 2147483647 w 199"/>
                <a:gd name="T59" fmla="*/ 2147483647 h 174"/>
                <a:gd name="T60" fmla="*/ 2147483647 w 199"/>
                <a:gd name="T61" fmla="*/ 2147483647 h 174"/>
                <a:gd name="T62" fmla="*/ 2147483647 w 199"/>
                <a:gd name="T63" fmla="*/ 2147483647 h 174"/>
                <a:gd name="T64" fmla="*/ 2147483647 w 199"/>
                <a:gd name="T65" fmla="*/ 2147483647 h 174"/>
                <a:gd name="T66" fmla="*/ 2147483647 w 199"/>
                <a:gd name="T67" fmla="*/ 2147483647 h 174"/>
                <a:gd name="T68" fmla="*/ 2147483647 w 199"/>
                <a:gd name="T69" fmla="*/ 2147483647 h 174"/>
                <a:gd name="T70" fmla="*/ 2147483647 w 199"/>
                <a:gd name="T71" fmla="*/ 2147483647 h 174"/>
                <a:gd name="T72" fmla="*/ 2147483647 w 199"/>
                <a:gd name="T73" fmla="*/ 2147483647 h 1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9"/>
                <a:gd name="T112" fmla="*/ 0 h 174"/>
                <a:gd name="T113" fmla="*/ 199 w 199"/>
                <a:gd name="T114" fmla="*/ 174 h 17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9" h="174">
                  <a:moveTo>
                    <a:pt x="172" y="27"/>
                  </a:moveTo>
                  <a:cubicBezTo>
                    <a:pt x="137" y="27"/>
                    <a:pt x="137" y="27"/>
                    <a:pt x="137" y="27"/>
                  </a:cubicBezTo>
                  <a:cubicBezTo>
                    <a:pt x="137" y="23"/>
                    <a:pt x="137" y="18"/>
                    <a:pt x="134" y="14"/>
                  </a:cubicBezTo>
                  <a:cubicBezTo>
                    <a:pt x="129" y="5"/>
                    <a:pt x="117" y="1"/>
                    <a:pt x="99" y="0"/>
                  </a:cubicBezTo>
                  <a:cubicBezTo>
                    <a:pt x="82" y="0"/>
                    <a:pt x="70" y="5"/>
                    <a:pt x="65" y="14"/>
                  </a:cubicBezTo>
                  <a:cubicBezTo>
                    <a:pt x="62" y="18"/>
                    <a:pt x="62" y="23"/>
                    <a:pt x="62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12" y="27"/>
                    <a:pt x="0" y="39"/>
                    <a:pt x="0" y="53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62"/>
                    <a:pt x="12" y="174"/>
                    <a:pt x="27" y="174"/>
                  </a:cubicBezTo>
                  <a:cubicBezTo>
                    <a:pt x="172" y="174"/>
                    <a:pt x="172" y="174"/>
                    <a:pt x="172" y="174"/>
                  </a:cubicBezTo>
                  <a:cubicBezTo>
                    <a:pt x="187" y="174"/>
                    <a:pt x="199" y="162"/>
                    <a:pt x="199" y="147"/>
                  </a:cubicBezTo>
                  <a:cubicBezTo>
                    <a:pt x="199" y="53"/>
                    <a:pt x="199" y="53"/>
                    <a:pt x="199" y="53"/>
                  </a:cubicBezTo>
                  <a:cubicBezTo>
                    <a:pt x="199" y="39"/>
                    <a:pt x="187" y="27"/>
                    <a:pt x="172" y="27"/>
                  </a:cubicBezTo>
                  <a:close/>
                  <a:moveTo>
                    <a:pt x="74" y="19"/>
                  </a:moveTo>
                  <a:cubicBezTo>
                    <a:pt x="78" y="14"/>
                    <a:pt x="86" y="11"/>
                    <a:pt x="99" y="11"/>
                  </a:cubicBezTo>
                  <a:cubicBezTo>
                    <a:pt x="113" y="11"/>
                    <a:pt x="122" y="14"/>
                    <a:pt x="125" y="20"/>
                  </a:cubicBezTo>
                  <a:cubicBezTo>
                    <a:pt x="126" y="22"/>
                    <a:pt x="126" y="25"/>
                    <a:pt x="126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4"/>
                    <a:pt x="73" y="22"/>
                    <a:pt x="74" y="19"/>
                  </a:cubicBezTo>
                  <a:close/>
                  <a:moveTo>
                    <a:pt x="134" y="111"/>
                  </a:moveTo>
                  <a:cubicBezTo>
                    <a:pt x="108" y="111"/>
                    <a:pt x="108" y="111"/>
                    <a:pt x="108" y="111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8" y="141"/>
                    <a:pt x="104" y="145"/>
                    <a:pt x="99" y="145"/>
                  </a:cubicBezTo>
                  <a:cubicBezTo>
                    <a:pt x="95" y="145"/>
                    <a:pt x="91" y="141"/>
                    <a:pt x="91" y="136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0" y="111"/>
                    <a:pt x="56" y="107"/>
                    <a:pt x="56" y="102"/>
                  </a:cubicBezTo>
                  <a:cubicBezTo>
                    <a:pt x="56" y="97"/>
                    <a:pt x="60" y="93"/>
                    <a:pt x="65" y="93"/>
                  </a:cubicBezTo>
                  <a:cubicBezTo>
                    <a:pt x="91" y="93"/>
                    <a:pt x="91" y="93"/>
                    <a:pt x="91" y="93"/>
                  </a:cubicBezTo>
                  <a:cubicBezTo>
                    <a:pt x="91" y="68"/>
                    <a:pt x="91" y="68"/>
                    <a:pt x="91" y="68"/>
                  </a:cubicBezTo>
                  <a:cubicBezTo>
                    <a:pt x="91" y="63"/>
                    <a:pt x="95" y="59"/>
                    <a:pt x="99" y="59"/>
                  </a:cubicBezTo>
                  <a:cubicBezTo>
                    <a:pt x="104" y="59"/>
                    <a:pt x="108" y="63"/>
                    <a:pt x="108" y="68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34" y="93"/>
                    <a:pt x="134" y="93"/>
                    <a:pt x="134" y="93"/>
                  </a:cubicBezTo>
                  <a:cubicBezTo>
                    <a:pt x="139" y="93"/>
                    <a:pt x="143" y="97"/>
                    <a:pt x="143" y="102"/>
                  </a:cubicBezTo>
                  <a:cubicBezTo>
                    <a:pt x="143" y="107"/>
                    <a:pt x="139" y="111"/>
                    <a:pt x="134" y="111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69950" y="3019425"/>
            <a:ext cx="4949825" cy="1082675"/>
            <a:chOff x="869950" y="3019425"/>
            <a:chExt cx="4949825" cy="1082675"/>
          </a:xfrm>
        </p:grpSpPr>
        <p:grpSp>
          <p:nvGrpSpPr>
            <p:cNvPr id="3" name="组合 2"/>
            <p:cNvGrpSpPr/>
            <p:nvPr/>
          </p:nvGrpSpPr>
          <p:grpSpPr>
            <a:xfrm>
              <a:off x="869950" y="3019425"/>
              <a:ext cx="4949825" cy="1082675"/>
              <a:chOff x="869950" y="3019425"/>
              <a:chExt cx="4949825" cy="1082675"/>
            </a:xfrm>
          </p:grpSpPr>
          <p:sp>
            <p:nvSpPr>
              <p:cNvPr id="31" name="任意多边形 30"/>
              <p:cNvSpPr>
                <a:spLocks noChangeArrowheads="1"/>
              </p:cNvSpPr>
              <p:nvPr/>
            </p:nvSpPr>
            <p:spPr bwMode="auto">
              <a:xfrm>
                <a:off x="869950" y="3108325"/>
                <a:ext cx="839788" cy="993775"/>
              </a:xfrm>
              <a:custGeom>
                <a:avLst/>
                <a:gdLst>
                  <a:gd name="T0" fmla="*/ 14576 w 3243492"/>
                  <a:gd name="T1" fmla="*/ 0 h 2240066"/>
                  <a:gd name="T2" fmla="*/ 14576 w 3243492"/>
                  <a:gd name="T3" fmla="*/ 68345 h 2240066"/>
                  <a:gd name="T4" fmla="*/ 10651 w 3243492"/>
                  <a:gd name="T5" fmla="*/ 68345 h 2240066"/>
                  <a:gd name="T6" fmla="*/ 10706 w 3243492"/>
                  <a:gd name="T7" fmla="*/ 86770 h 2240066"/>
                  <a:gd name="T8" fmla="*/ 8359 w 3243492"/>
                  <a:gd name="T9" fmla="*/ 68345 h 2240066"/>
                  <a:gd name="T10" fmla="*/ 0 w 3243492"/>
                  <a:gd name="T11" fmla="*/ 68345 h 2240066"/>
                  <a:gd name="T12" fmla="*/ 0 w 3243492"/>
                  <a:gd name="T13" fmla="*/ 0 h 22400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43492"/>
                  <a:gd name="T22" fmla="*/ 0 h 2240066"/>
                  <a:gd name="T23" fmla="*/ 3243492 w 3243492"/>
                  <a:gd name="T24" fmla="*/ 2240066 h 22400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43492" h="2240066">
                    <a:moveTo>
                      <a:pt x="3243492" y="0"/>
                    </a:moveTo>
                    <a:lnTo>
                      <a:pt x="3243492" y="1764406"/>
                    </a:lnTo>
                    <a:lnTo>
                      <a:pt x="2370148" y="1764406"/>
                    </a:lnTo>
                    <a:lnTo>
                      <a:pt x="2382210" y="2240066"/>
                    </a:lnTo>
                    <a:lnTo>
                      <a:pt x="1860032" y="1764406"/>
                    </a:lnTo>
                    <a:lnTo>
                      <a:pt x="0" y="1764406"/>
                    </a:lnTo>
                    <a:lnTo>
                      <a:pt x="0" y="0"/>
                    </a:lnTo>
                    <a:lnTo>
                      <a:pt x="3243492" y="0"/>
                    </a:ln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3" name="矩形 9"/>
              <p:cNvSpPr>
                <a:spLocks noChangeArrowheads="1"/>
              </p:cNvSpPr>
              <p:nvPr/>
            </p:nvSpPr>
            <p:spPr bwMode="auto">
              <a:xfrm>
                <a:off x="2019300" y="3019425"/>
                <a:ext cx="3800475" cy="8928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2E3740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宋体" panose="02010600030101010101" pitchFamily="2" charset="-122"/>
                  </a:rPr>
                  <a:t>输入标题</a:t>
                </a:r>
                <a:endParaRPr lang="en-US" altLang="zh-CN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2">
                        <a:lumMod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宋体" panose="02010600030101010101" pitchFamily="2" charset="-122"/>
                  </a:rPr>
                  <a:t>点击输入您的详细内容，点击输入您的详细内容点击输入您的详细内容，点击输入您的详细内容</a:t>
                </a:r>
              </a:p>
            </p:txBody>
          </p:sp>
        </p:grpSp>
        <p:grpSp>
          <p:nvGrpSpPr>
            <p:cNvPr id="57" name="Group 33"/>
            <p:cNvGrpSpPr/>
            <p:nvPr/>
          </p:nvGrpSpPr>
          <p:grpSpPr bwMode="auto">
            <a:xfrm>
              <a:off x="1116013" y="3262313"/>
              <a:ext cx="350837" cy="492125"/>
              <a:chOff x="0" y="0"/>
              <a:chExt cx="536575" cy="754063"/>
            </a:xfrm>
          </p:grpSpPr>
          <p:sp>
            <p:nvSpPr>
              <p:cNvPr id="58" name="Freeform 32"/>
              <p:cNvSpPr>
                <a:spLocks noChangeArrowheads="1"/>
              </p:cNvSpPr>
              <p:nvPr/>
            </p:nvSpPr>
            <p:spPr bwMode="auto">
              <a:xfrm>
                <a:off x="111125" y="0"/>
                <a:ext cx="317500" cy="376238"/>
              </a:xfrm>
              <a:custGeom>
                <a:avLst/>
                <a:gdLst>
                  <a:gd name="T0" fmla="*/ 2147483647 w 83"/>
                  <a:gd name="T1" fmla="*/ 2147483647 h 99"/>
                  <a:gd name="T2" fmla="*/ 2147483647 w 83"/>
                  <a:gd name="T3" fmla="*/ 2147483647 h 99"/>
                  <a:gd name="T4" fmla="*/ 2147483647 w 83"/>
                  <a:gd name="T5" fmla="*/ 2147483647 h 99"/>
                  <a:gd name="T6" fmla="*/ 2147483647 w 83"/>
                  <a:gd name="T7" fmla="*/ 2147483647 h 99"/>
                  <a:gd name="T8" fmla="*/ 2147483647 w 83"/>
                  <a:gd name="T9" fmla="*/ 2147483647 h 99"/>
                  <a:gd name="T10" fmla="*/ 2147483647 w 83"/>
                  <a:gd name="T11" fmla="*/ 2147483647 h 99"/>
                  <a:gd name="T12" fmla="*/ 2147483647 w 83"/>
                  <a:gd name="T13" fmla="*/ 2147483647 h 99"/>
                  <a:gd name="T14" fmla="*/ 2147483647 w 83"/>
                  <a:gd name="T15" fmla="*/ 2147483647 h 99"/>
                  <a:gd name="T16" fmla="*/ 2147483647 w 83"/>
                  <a:gd name="T17" fmla="*/ 2147483647 h 99"/>
                  <a:gd name="T18" fmla="*/ 2147483647 w 83"/>
                  <a:gd name="T19" fmla="*/ 2147483647 h 99"/>
                  <a:gd name="T20" fmla="*/ 2147483647 w 83"/>
                  <a:gd name="T21" fmla="*/ 2147483647 h 99"/>
                  <a:gd name="T22" fmla="*/ 2147483647 w 83"/>
                  <a:gd name="T23" fmla="*/ 0 h 99"/>
                  <a:gd name="T24" fmla="*/ 2147483647 w 83"/>
                  <a:gd name="T25" fmla="*/ 0 h 99"/>
                  <a:gd name="T26" fmla="*/ 0 w 83"/>
                  <a:gd name="T27" fmla="*/ 2147483647 h 99"/>
                  <a:gd name="T28" fmla="*/ 0 w 83"/>
                  <a:gd name="T29" fmla="*/ 2147483647 h 99"/>
                  <a:gd name="T30" fmla="*/ 2147483647 w 83"/>
                  <a:gd name="T31" fmla="*/ 2147483647 h 99"/>
                  <a:gd name="T32" fmla="*/ 2147483647 w 83"/>
                  <a:gd name="T33" fmla="*/ 2147483647 h 9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3"/>
                  <a:gd name="T52" fmla="*/ 0 h 99"/>
                  <a:gd name="T53" fmla="*/ 83 w 83"/>
                  <a:gd name="T54" fmla="*/ 99 h 9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3" h="99">
                    <a:moveTo>
                      <a:pt x="12" y="98"/>
                    </a:moveTo>
                    <a:cubicBezTo>
                      <a:pt x="13" y="95"/>
                      <a:pt x="13" y="95"/>
                      <a:pt x="13" y="95"/>
                    </a:cubicBezTo>
                    <a:cubicBezTo>
                      <a:pt x="24" y="64"/>
                      <a:pt x="24" y="64"/>
                      <a:pt x="24" y="64"/>
                    </a:cubicBezTo>
                    <a:cubicBezTo>
                      <a:pt x="27" y="57"/>
                      <a:pt x="34" y="52"/>
                      <a:pt x="41" y="52"/>
                    </a:cubicBezTo>
                    <a:cubicBezTo>
                      <a:pt x="49" y="52"/>
                      <a:pt x="56" y="57"/>
                      <a:pt x="58" y="64"/>
                    </a:cubicBezTo>
                    <a:cubicBezTo>
                      <a:pt x="69" y="95"/>
                      <a:pt x="69" y="95"/>
                      <a:pt x="69" y="95"/>
                    </a:cubicBezTo>
                    <a:cubicBezTo>
                      <a:pt x="70" y="98"/>
                      <a:pt x="70" y="98"/>
                      <a:pt x="70" y="98"/>
                    </a:cubicBezTo>
                    <a:cubicBezTo>
                      <a:pt x="76" y="98"/>
                      <a:pt x="76" y="98"/>
                      <a:pt x="76" y="98"/>
                    </a:cubicBezTo>
                    <a:cubicBezTo>
                      <a:pt x="83" y="99"/>
                      <a:pt x="83" y="99"/>
                      <a:pt x="83" y="99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3" y="5"/>
                      <a:pt x="82" y="3"/>
                      <a:pt x="81" y="2"/>
                    </a:cubicBezTo>
                    <a:cubicBezTo>
                      <a:pt x="80" y="0"/>
                      <a:pt x="78" y="0"/>
                      <a:pt x="7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7" y="98"/>
                      <a:pt x="7" y="98"/>
                      <a:pt x="7" y="98"/>
                    </a:cubicBezTo>
                    <a:lnTo>
                      <a:pt x="12" y="9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59" name="Freeform 33"/>
              <p:cNvSpPr>
                <a:spLocks noChangeArrowheads="1"/>
              </p:cNvSpPr>
              <p:nvPr/>
            </p:nvSpPr>
            <p:spPr bwMode="auto">
              <a:xfrm>
                <a:off x="0" y="250825"/>
                <a:ext cx="536575" cy="503238"/>
              </a:xfrm>
              <a:custGeom>
                <a:avLst/>
                <a:gdLst>
                  <a:gd name="T0" fmla="*/ 2147483647 w 140"/>
                  <a:gd name="T1" fmla="*/ 2147483647 h 132"/>
                  <a:gd name="T2" fmla="*/ 2147483647 w 140"/>
                  <a:gd name="T3" fmla="*/ 2147483647 h 132"/>
                  <a:gd name="T4" fmla="*/ 2147483647 w 140"/>
                  <a:gd name="T5" fmla="*/ 2147483647 h 132"/>
                  <a:gd name="T6" fmla="*/ 2147483647 w 140"/>
                  <a:gd name="T7" fmla="*/ 2147483647 h 132"/>
                  <a:gd name="T8" fmla="*/ 2147483647 w 140"/>
                  <a:gd name="T9" fmla="*/ 2147483647 h 132"/>
                  <a:gd name="T10" fmla="*/ 2147483647 w 140"/>
                  <a:gd name="T11" fmla="*/ 2147483647 h 132"/>
                  <a:gd name="T12" fmla="*/ 2147483647 w 140"/>
                  <a:gd name="T13" fmla="*/ 2147483647 h 132"/>
                  <a:gd name="T14" fmla="*/ 2147483647 w 140"/>
                  <a:gd name="T15" fmla="*/ 2147483647 h 132"/>
                  <a:gd name="T16" fmla="*/ 2147483647 w 140"/>
                  <a:gd name="T17" fmla="*/ 2147483647 h 132"/>
                  <a:gd name="T18" fmla="*/ 2147483647 w 140"/>
                  <a:gd name="T19" fmla="*/ 0 h 132"/>
                  <a:gd name="T20" fmla="*/ 2147483647 w 140"/>
                  <a:gd name="T21" fmla="*/ 2147483647 h 132"/>
                  <a:gd name="T22" fmla="*/ 2147483647 w 140"/>
                  <a:gd name="T23" fmla="*/ 2147483647 h 132"/>
                  <a:gd name="T24" fmla="*/ 2147483647 w 140"/>
                  <a:gd name="T25" fmla="*/ 2147483647 h 132"/>
                  <a:gd name="T26" fmla="*/ 2147483647 w 140"/>
                  <a:gd name="T27" fmla="*/ 2147483647 h 132"/>
                  <a:gd name="T28" fmla="*/ 2147483647 w 140"/>
                  <a:gd name="T29" fmla="*/ 2147483647 h 132"/>
                  <a:gd name="T30" fmla="*/ 2147483647 w 140"/>
                  <a:gd name="T31" fmla="*/ 2147483647 h 132"/>
                  <a:gd name="T32" fmla="*/ 2147483647 w 140"/>
                  <a:gd name="T33" fmla="*/ 2147483647 h 132"/>
                  <a:gd name="T34" fmla="*/ 2147483647 w 140"/>
                  <a:gd name="T35" fmla="*/ 2147483647 h 132"/>
                  <a:gd name="T36" fmla="*/ 2147483647 w 140"/>
                  <a:gd name="T37" fmla="*/ 2147483647 h 132"/>
                  <a:gd name="T38" fmla="*/ 2147483647 w 140"/>
                  <a:gd name="T39" fmla="*/ 2147483647 h 132"/>
                  <a:gd name="T40" fmla="*/ 2147483647 w 140"/>
                  <a:gd name="T41" fmla="*/ 2147483647 h 132"/>
                  <a:gd name="T42" fmla="*/ 2147483647 w 140"/>
                  <a:gd name="T43" fmla="*/ 2147483647 h 132"/>
                  <a:gd name="T44" fmla="*/ 2147483647 w 140"/>
                  <a:gd name="T45" fmla="*/ 2147483647 h 132"/>
                  <a:gd name="T46" fmla="*/ 2147483647 w 140"/>
                  <a:gd name="T47" fmla="*/ 2147483647 h 132"/>
                  <a:gd name="T48" fmla="*/ 2147483647 w 140"/>
                  <a:gd name="T49" fmla="*/ 2147483647 h 132"/>
                  <a:gd name="T50" fmla="*/ 2147483647 w 140"/>
                  <a:gd name="T51" fmla="*/ 2147483647 h 132"/>
                  <a:gd name="T52" fmla="*/ 2147483647 w 140"/>
                  <a:gd name="T53" fmla="*/ 2147483647 h 132"/>
                  <a:gd name="T54" fmla="*/ 2147483647 w 140"/>
                  <a:gd name="T55" fmla="*/ 2147483647 h 132"/>
                  <a:gd name="T56" fmla="*/ 2147483647 w 140"/>
                  <a:gd name="T57" fmla="*/ 2147483647 h 132"/>
                  <a:gd name="T58" fmla="*/ 2147483647 w 140"/>
                  <a:gd name="T59" fmla="*/ 2147483647 h 132"/>
                  <a:gd name="T60" fmla="*/ 2147483647 w 140"/>
                  <a:gd name="T61" fmla="*/ 2147483647 h 132"/>
                  <a:gd name="T62" fmla="*/ 2147483647 w 140"/>
                  <a:gd name="T63" fmla="*/ 2147483647 h 132"/>
                  <a:gd name="T64" fmla="*/ 2147483647 w 140"/>
                  <a:gd name="T65" fmla="*/ 2147483647 h 132"/>
                  <a:gd name="T66" fmla="*/ 2147483647 w 140"/>
                  <a:gd name="T67" fmla="*/ 2147483647 h 132"/>
                  <a:gd name="T68" fmla="*/ 2147483647 w 140"/>
                  <a:gd name="T69" fmla="*/ 2147483647 h 132"/>
                  <a:gd name="T70" fmla="*/ 2147483647 w 140"/>
                  <a:gd name="T71" fmla="*/ 2147483647 h 132"/>
                  <a:gd name="T72" fmla="*/ 2147483647 w 140"/>
                  <a:gd name="T73" fmla="*/ 2147483647 h 132"/>
                  <a:gd name="T74" fmla="*/ 2147483647 w 140"/>
                  <a:gd name="T75" fmla="*/ 2147483647 h 13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0"/>
                  <a:gd name="T115" fmla="*/ 0 h 132"/>
                  <a:gd name="T116" fmla="*/ 140 w 140"/>
                  <a:gd name="T117" fmla="*/ 132 h 13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0" h="132">
                    <a:moveTo>
                      <a:pt x="140" y="50"/>
                    </a:moveTo>
                    <a:cubicBezTo>
                      <a:pt x="139" y="48"/>
                      <a:pt x="138" y="47"/>
                      <a:pt x="136" y="47"/>
                    </a:cubicBezTo>
                    <a:cubicBezTo>
                      <a:pt x="112" y="47"/>
                      <a:pt x="112" y="47"/>
                      <a:pt x="112" y="47"/>
                    </a:cubicBezTo>
                    <a:cubicBezTo>
                      <a:pt x="105" y="46"/>
                      <a:pt x="105" y="46"/>
                      <a:pt x="105" y="46"/>
                    </a:cubicBezTo>
                    <a:cubicBezTo>
                      <a:pt x="98" y="46"/>
                      <a:pt x="98" y="46"/>
                      <a:pt x="98" y="46"/>
                    </a:cubicBezTo>
                    <a:cubicBezTo>
                      <a:pt x="92" y="46"/>
                      <a:pt x="92" y="46"/>
                      <a:pt x="92" y="46"/>
                    </a:cubicBezTo>
                    <a:cubicBezTo>
                      <a:pt x="90" y="46"/>
                      <a:pt x="90" y="46"/>
                      <a:pt x="90" y="46"/>
                    </a:cubicBezTo>
                    <a:cubicBezTo>
                      <a:pt x="88" y="42"/>
                      <a:pt x="88" y="42"/>
                      <a:pt x="88" y="42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4" y="1"/>
                      <a:pt x="72" y="0"/>
                      <a:pt x="70" y="0"/>
                    </a:cubicBezTo>
                    <a:cubicBezTo>
                      <a:pt x="69" y="0"/>
                      <a:pt x="67" y="1"/>
                      <a:pt x="66" y="3"/>
                    </a:cubicBezTo>
                    <a:cubicBezTo>
                      <a:pt x="53" y="42"/>
                      <a:pt x="53" y="42"/>
                      <a:pt x="53" y="42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42" y="46"/>
                      <a:pt x="42" y="46"/>
                      <a:pt x="42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5" y="47"/>
                      <a:pt x="5" y="47"/>
                      <a:pt x="5" y="47"/>
                    </a:cubicBezTo>
                    <a:cubicBezTo>
                      <a:pt x="3" y="47"/>
                      <a:pt x="2" y="48"/>
                      <a:pt x="1" y="50"/>
                    </a:cubicBezTo>
                    <a:cubicBezTo>
                      <a:pt x="0" y="52"/>
                      <a:pt x="1" y="53"/>
                      <a:pt x="2" y="55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25" y="128"/>
                      <a:pt x="26" y="130"/>
                      <a:pt x="27" y="131"/>
                    </a:cubicBezTo>
                    <a:cubicBezTo>
                      <a:pt x="28" y="131"/>
                      <a:pt x="28" y="131"/>
                      <a:pt x="29" y="131"/>
                    </a:cubicBezTo>
                    <a:cubicBezTo>
                      <a:pt x="29" y="131"/>
                      <a:pt x="29" y="131"/>
                      <a:pt x="29" y="131"/>
                    </a:cubicBezTo>
                    <a:cubicBezTo>
                      <a:pt x="29" y="131"/>
                      <a:pt x="30" y="131"/>
                      <a:pt x="30" y="132"/>
                    </a:cubicBezTo>
                    <a:cubicBezTo>
                      <a:pt x="30" y="132"/>
                      <a:pt x="30" y="132"/>
                      <a:pt x="30" y="132"/>
                    </a:cubicBezTo>
                    <a:cubicBezTo>
                      <a:pt x="30" y="132"/>
                      <a:pt x="30" y="131"/>
                      <a:pt x="31" y="131"/>
                    </a:cubicBezTo>
                    <a:cubicBezTo>
                      <a:pt x="31" y="131"/>
                      <a:pt x="31" y="131"/>
                      <a:pt x="31" y="131"/>
                    </a:cubicBezTo>
                    <a:cubicBezTo>
                      <a:pt x="32" y="131"/>
                      <a:pt x="32" y="131"/>
                      <a:pt x="32" y="131"/>
                    </a:cubicBezTo>
                    <a:cubicBezTo>
                      <a:pt x="70" y="105"/>
                      <a:pt x="70" y="105"/>
                      <a:pt x="70" y="105"/>
                    </a:cubicBezTo>
                    <a:cubicBezTo>
                      <a:pt x="108" y="131"/>
                      <a:pt x="108" y="131"/>
                      <a:pt x="108" y="131"/>
                    </a:cubicBezTo>
                    <a:cubicBezTo>
                      <a:pt x="109" y="131"/>
                      <a:pt x="110" y="132"/>
                      <a:pt x="111" y="132"/>
                    </a:cubicBezTo>
                    <a:cubicBezTo>
                      <a:pt x="112" y="132"/>
                      <a:pt x="113" y="131"/>
                      <a:pt x="113" y="131"/>
                    </a:cubicBezTo>
                    <a:cubicBezTo>
                      <a:pt x="115" y="130"/>
                      <a:pt x="115" y="128"/>
                      <a:pt x="115" y="126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38" y="55"/>
                      <a:pt x="138" y="55"/>
                      <a:pt x="138" y="55"/>
                    </a:cubicBezTo>
                    <a:cubicBezTo>
                      <a:pt x="140" y="53"/>
                      <a:pt x="140" y="52"/>
                      <a:pt x="140" y="5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869950" y="1365250"/>
            <a:ext cx="4949825" cy="1123950"/>
            <a:chOff x="869950" y="1365250"/>
            <a:chExt cx="4949825" cy="1123950"/>
          </a:xfrm>
        </p:grpSpPr>
        <p:grpSp>
          <p:nvGrpSpPr>
            <p:cNvPr id="2" name="组合 1"/>
            <p:cNvGrpSpPr/>
            <p:nvPr/>
          </p:nvGrpSpPr>
          <p:grpSpPr>
            <a:xfrm>
              <a:off x="869950" y="1365250"/>
              <a:ext cx="4949825" cy="1123950"/>
              <a:chOff x="869950" y="1365250"/>
              <a:chExt cx="4949825" cy="1123950"/>
            </a:xfrm>
          </p:grpSpPr>
          <p:sp>
            <p:nvSpPr>
              <p:cNvPr id="30" name="任意多边形 29"/>
              <p:cNvSpPr>
                <a:spLocks noChangeArrowheads="1"/>
              </p:cNvSpPr>
              <p:nvPr/>
            </p:nvSpPr>
            <p:spPr bwMode="auto">
              <a:xfrm>
                <a:off x="869950" y="1495425"/>
                <a:ext cx="839788" cy="993775"/>
              </a:xfrm>
              <a:custGeom>
                <a:avLst/>
                <a:gdLst>
                  <a:gd name="T0" fmla="*/ 14576 w 3243492"/>
                  <a:gd name="T1" fmla="*/ 0 h 2240066"/>
                  <a:gd name="T2" fmla="*/ 14576 w 3243492"/>
                  <a:gd name="T3" fmla="*/ 68345 h 2240066"/>
                  <a:gd name="T4" fmla="*/ 10651 w 3243492"/>
                  <a:gd name="T5" fmla="*/ 68345 h 2240066"/>
                  <a:gd name="T6" fmla="*/ 10706 w 3243492"/>
                  <a:gd name="T7" fmla="*/ 86770 h 2240066"/>
                  <a:gd name="T8" fmla="*/ 8359 w 3243492"/>
                  <a:gd name="T9" fmla="*/ 68345 h 2240066"/>
                  <a:gd name="T10" fmla="*/ 0 w 3243492"/>
                  <a:gd name="T11" fmla="*/ 68345 h 2240066"/>
                  <a:gd name="T12" fmla="*/ 0 w 3243492"/>
                  <a:gd name="T13" fmla="*/ 0 h 22400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43492"/>
                  <a:gd name="T22" fmla="*/ 0 h 2240066"/>
                  <a:gd name="T23" fmla="*/ 3243492 w 3243492"/>
                  <a:gd name="T24" fmla="*/ 2240066 h 22400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43492" h="2240066">
                    <a:moveTo>
                      <a:pt x="3243492" y="0"/>
                    </a:moveTo>
                    <a:lnTo>
                      <a:pt x="3243492" y="1764406"/>
                    </a:lnTo>
                    <a:lnTo>
                      <a:pt x="2370148" y="1764406"/>
                    </a:lnTo>
                    <a:lnTo>
                      <a:pt x="2382210" y="2240066"/>
                    </a:lnTo>
                    <a:lnTo>
                      <a:pt x="1860032" y="1764406"/>
                    </a:lnTo>
                    <a:lnTo>
                      <a:pt x="0" y="1764406"/>
                    </a:lnTo>
                    <a:lnTo>
                      <a:pt x="0" y="0"/>
                    </a:lnTo>
                    <a:lnTo>
                      <a:pt x="3243492" y="0"/>
                    </a:ln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2" name="矩形 8"/>
              <p:cNvSpPr>
                <a:spLocks noChangeArrowheads="1"/>
              </p:cNvSpPr>
              <p:nvPr/>
            </p:nvSpPr>
            <p:spPr bwMode="auto">
              <a:xfrm>
                <a:off x="2019300" y="1365250"/>
                <a:ext cx="3800475" cy="938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2E3740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宋体" panose="02010600030101010101" pitchFamily="2" charset="-122"/>
                  </a:rPr>
                  <a:t>输入标题</a:t>
                </a:r>
                <a:endParaRPr lang="en-US" altLang="zh-CN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2">
                        <a:lumMod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宋体" panose="02010600030101010101" pitchFamily="2" charset="-122"/>
                  </a:rPr>
                  <a:t>点击输入您的详细内容，点击输入您的详细内容点击输入您的详细内容，点击输入您的详细内容</a:t>
                </a:r>
              </a:p>
            </p:txBody>
          </p:sp>
        </p:grpSp>
        <p:sp>
          <p:nvSpPr>
            <p:cNvPr id="60" name="Freeform 37"/>
            <p:cNvSpPr>
              <a:spLocks noEditPoints="1" noChangeArrowheads="1"/>
            </p:cNvSpPr>
            <p:nvPr/>
          </p:nvSpPr>
          <p:spPr bwMode="auto">
            <a:xfrm>
              <a:off x="1098550" y="1638300"/>
              <a:ext cx="387350" cy="473075"/>
            </a:xfrm>
            <a:custGeom>
              <a:avLst/>
              <a:gdLst>
                <a:gd name="T0" fmla="*/ 2147483647 w 155"/>
                <a:gd name="T1" fmla="*/ 2147483647 h 190"/>
                <a:gd name="T2" fmla="*/ 2147483647 w 155"/>
                <a:gd name="T3" fmla="*/ 2147483647 h 190"/>
                <a:gd name="T4" fmla="*/ 2147483647 w 155"/>
                <a:gd name="T5" fmla="*/ 2147483647 h 190"/>
                <a:gd name="T6" fmla="*/ 2147483647 w 155"/>
                <a:gd name="T7" fmla="*/ 2147483647 h 190"/>
                <a:gd name="T8" fmla="*/ 2147483647 w 155"/>
                <a:gd name="T9" fmla="*/ 2147483647 h 190"/>
                <a:gd name="T10" fmla="*/ 2147483647 w 155"/>
                <a:gd name="T11" fmla="*/ 0 h 190"/>
                <a:gd name="T12" fmla="*/ 2147483647 w 155"/>
                <a:gd name="T13" fmla="*/ 2147483647 h 190"/>
                <a:gd name="T14" fmla="*/ 2147483647 w 155"/>
                <a:gd name="T15" fmla="*/ 2147483647 h 190"/>
                <a:gd name="T16" fmla="*/ 2147483647 w 155"/>
                <a:gd name="T17" fmla="*/ 2147483647 h 190"/>
                <a:gd name="T18" fmla="*/ 2147483647 w 155"/>
                <a:gd name="T19" fmla="*/ 2147483647 h 190"/>
                <a:gd name="T20" fmla="*/ 2147483647 w 155"/>
                <a:gd name="T21" fmla="*/ 2147483647 h 190"/>
                <a:gd name="T22" fmla="*/ 2147483647 w 155"/>
                <a:gd name="T23" fmla="*/ 2147483647 h 190"/>
                <a:gd name="T24" fmla="*/ 2147483647 w 155"/>
                <a:gd name="T25" fmla="*/ 2147483647 h 190"/>
                <a:gd name="T26" fmla="*/ 2147483647 w 155"/>
                <a:gd name="T27" fmla="*/ 2147483647 h 190"/>
                <a:gd name="T28" fmla="*/ 2147483647 w 155"/>
                <a:gd name="T29" fmla="*/ 2147483647 h 190"/>
                <a:gd name="T30" fmla="*/ 2147483647 w 155"/>
                <a:gd name="T31" fmla="*/ 2147483647 h 190"/>
                <a:gd name="T32" fmla="*/ 2147483647 w 155"/>
                <a:gd name="T33" fmla="*/ 2147483647 h 190"/>
                <a:gd name="T34" fmla="*/ 2147483647 w 155"/>
                <a:gd name="T35" fmla="*/ 2147483647 h 190"/>
                <a:gd name="T36" fmla="*/ 2147483647 w 155"/>
                <a:gd name="T37" fmla="*/ 2147483647 h 190"/>
                <a:gd name="T38" fmla="*/ 2147483647 w 155"/>
                <a:gd name="T39" fmla="*/ 2147483647 h 190"/>
                <a:gd name="T40" fmla="*/ 2147483647 w 155"/>
                <a:gd name="T41" fmla="*/ 2147483647 h 190"/>
                <a:gd name="T42" fmla="*/ 2147483647 w 155"/>
                <a:gd name="T43" fmla="*/ 2147483647 h 190"/>
                <a:gd name="T44" fmla="*/ 2147483647 w 155"/>
                <a:gd name="T45" fmla="*/ 2147483647 h 190"/>
                <a:gd name="T46" fmla="*/ 2147483647 w 155"/>
                <a:gd name="T47" fmla="*/ 2147483647 h 190"/>
                <a:gd name="T48" fmla="*/ 2147483647 w 155"/>
                <a:gd name="T49" fmla="*/ 2147483647 h 190"/>
                <a:gd name="T50" fmla="*/ 2147483647 w 155"/>
                <a:gd name="T51" fmla="*/ 2147483647 h 190"/>
                <a:gd name="T52" fmla="*/ 2147483647 w 155"/>
                <a:gd name="T53" fmla="*/ 2147483647 h 190"/>
                <a:gd name="T54" fmla="*/ 2147483647 w 155"/>
                <a:gd name="T55" fmla="*/ 2147483647 h 190"/>
                <a:gd name="T56" fmla="*/ 2147483647 w 155"/>
                <a:gd name="T57" fmla="*/ 2147483647 h 190"/>
                <a:gd name="T58" fmla="*/ 2147483647 w 155"/>
                <a:gd name="T59" fmla="*/ 2147483647 h 190"/>
                <a:gd name="T60" fmla="*/ 2147483647 w 155"/>
                <a:gd name="T61" fmla="*/ 2147483647 h 190"/>
                <a:gd name="T62" fmla="*/ 2147483647 w 155"/>
                <a:gd name="T63" fmla="*/ 2147483647 h 190"/>
                <a:gd name="T64" fmla="*/ 2147483647 w 155"/>
                <a:gd name="T65" fmla="*/ 2147483647 h 190"/>
                <a:gd name="T66" fmla="*/ 2147483647 w 155"/>
                <a:gd name="T67" fmla="*/ 2147483647 h 190"/>
                <a:gd name="T68" fmla="*/ 2147483647 w 155"/>
                <a:gd name="T69" fmla="*/ 2147483647 h 190"/>
                <a:gd name="T70" fmla="*/ 2147483647 w 155"/>
                <a:gd name="T71" fmla="*/ 2147483647 h 190"/>
                <a:gd name="T72" fmla="*/ 2147483647 w 155"/>
                <a:gd name="T73" fmla="*/ 2147483647 h 190"/>
                <a:gd name="T74" fmla="*/ 2147483647 w 155"/>
                <a:gd name="T75" fmla="*/ 2147483647 h 190"/>
                <a:gd name="T76" fmla="*/ 2147483647 w 155"/>
                <a:gd name="T77" fmla="*/ 2147483647 h 190"/>
                <a:gd name="T78" fmla="*/ 2147483647 w 155"/>
                <a:gd name="T79" fmla="*/ 2147483647 h 190"/>
                <a:gd name="T80" fmla="*/ 2147483647 w 155"/>
                <a:gd name="T81" fmla="*/ 2147483647 h 190"/>
                <a:gd name="T82" fmla="*/ 2147483647 w 155"/>
                <a:gd name="T83" fmla="*/ 2147483647 h 190"/>
                <a:gd name="T84" fmla="*/ 2147483647 w 155"/>
                <a:gd name="T85" fmla="*/ 2147483647 h 190"/>
                <a:gd name="T86" fmla="*/ 2147483647 w 155"/>
                <a:gd name="T87" fmla="*/ 2147483647 h 190"/>
                <a:gd name="T88" fmla="*/ 2147483647 w 155"/>
                <a:gd name="T89" fmla="*/ 2147483647 h 190"/>
                <a:gd name="T90" fmla="*/ 2147483647 w 155"/>
                <a:gd name="T91" fmla="*/ 2147483647 h 190"/>
                <a:gd name="T92" fmla="*/ 2147483647 w 155"/>
                <a:gd name="T93" fmla="*/ 2147483647 h 190"/>
                <a:gd name="T94" fmla="*/ 2147483647 w 155"/>
                <a:gd name="T95" fmla="*/ 2147483647 h 190"/>
                <a:gd name="T96" fmla="*/ 2147483647 w 155"/>
                <a:gd name="T97" fmla="*/ 2147483647 h 190"/>
                <a:gd name="T98" fmla="*/ 2147483647 w 155"/>
                <a:gd name="T99" fmla="*/ 2147483647 h 190"/>
                <a:gd name="T100" fmla="*/ 2147483647 w 155"/>
                <a:gd name="T101" fmla="*/ 2147483647 h 190"/>
                <a:gd name="T102" fmla="*/ 2147483647 w 155"/>
                <a:gd name="T103" fmla="*/ 2147483647 h 190"/>
                <a:gd name="T104" fmla="*/ 2147483647 w 155"/>
                <a:gd name="T105" fmla="*/ 2147483647 h 190"/>
                <a:gd name="T106" fmla="*/ 2147483647 w 155"/>
                <a:gd name="T107" fmla="*/ 2147483647 h 190"/>
                <a:gd name="T108" fmla="*/ 2147483647 w 155"/>
                <a:gd name="T109" fmla="*/ 2147483647 h 190"/>
                <a:gd name="T110" fmla="*/ 2147483647 w 155"/>
                <a:gd name="T111" fmla="*/ 2147483647 h 190"/>
                <a:gd name="T112" fmla="*/ 2147483647 w 155"/>
                <a:gd name="T113" fmla="*/ 2147483647 h 190"/>
                <a:gd name="T114" fmla="*/ 2147483647 w 155"/>
                <a:gd name="T115" fmla="*/ 2147483647 h 190"/>
                <a:gd name="T116" fmla="*/ 2147483647 w 155"/>
                <a:gd name="T117" fmla="*/ 2147483647 h 190"/>
                <a:gd name="T118" fmla="*/ 2147483647 w 155"/>
                <a:gd name="T119" fmla="*/ 2147483647 h 190"/>
                <a:gd name="T120" fmla="*/ 2147483647 w 155"/>
                <a:gd name="T121" fmla="*/ 2147483647 h 190"/>
                <a:gd name="T122" fmla="*/ 2147483647 w 155"/>
                <a:gd name="T123" fmla="*/ 2147483647 h 19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5"/>
                <a:gd name="T187" fmla="*/ 0 h 190"/>
                <a:gd name="T188" fmla="*/ 155 w 155"/>
                <a:gd name="T189" fmla="*/ 190 h 19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5" h="190">
                  <a:moveTo>
                    <a:pt x="148" y="94"/>
                  </a:moveTo>
                  <a:cubicBezTo>
                    <a:pt x="147" y="92"/>
                    <a:pt x="145" y="91"/>
                    <a:pt x="144" y="91"/>
                  </a:cubicBezTo>
                  <a:cubicBezTo>
                    <a:pt x="128" y="91"/>
                    <a:pt x="128" y="91"/>
                    <a:pt x="128" y="91"/>
                  </a:cubicBezTo>
                  <a:cubicBezTo>
                    <a:pt x="125" y="91"/>
                    <a:pt x="122" y="90"/>
                    <a:pt x="121" y="89"/>
                  </a:cubicBezTo>
                  <a:cubicBezTo>
                    <a:pt x="120" y="88"/>
                    <a:pt x="117" y="86"/>
                    <a:pt x="112" y="79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03" y="67"/>
                    <a:pt x="100" y="63"/>
                    <a:pt x="98" y="61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4" y="1"/>
                    <a:pt x="63" y="1"/>
                  </a:cubicBezTo>
                  <a:cubicBezTo>
                    <a:pt x="62" y="0"/>
                    <a:pt x="61" y="0"/>
                    <a:pt x="5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42" y="4"/>
                    <a:pt x="33" y="14"/>
                    <a:pt x="33" y="30"/>
                  </a:cubicBezTo>
                  <a:cubicBezTo>
                    <a:pt x="33" y="35"/>
                    <a:pt x="36" y="43"/>
                    <a:pt x="41" y="53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7" y="64"/>
                    <a:pt x="50" y="72"/>
                    <a:pt x="51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35" y="79"/>
                    <a:pt x="23" y="82"/>
                    <a:pt x="14" y="87"/>
                  </a:cubicBezTo>
                  <a:cubicBezTo>
                    <a:pt x="5" y="92"/>
                    <a:pt x="0" y="99"/>
                    <a:pt x="0" y="108"/>
                  </a:cubicBezTo>
                  <a:cubicBezTo>
                    <a:pt x="0" y="115"/>
                    <a:pt x="3" y="121"/>
                    <a:pt x="8" y="127"/>
                  </a:cubicBezTo>
                  <a:cubicBezTo>
                    <a:pt x="6" y="130"/>
                    <a:pt x="5" y="133"/>
                    <a:pt x="5" y="136"/>
                  </a:cubicBezTo>
                  <a:cubicBezTo>
                    <a:pt x="5" y="140"/>
                    <a:pt x="6" y="144"/>
                    <a:pt x="8" y="147"/>
                  </a:cubicBezTo>
                  <a:cubicBezTo>
                    <a:pt x="10" y="149"/>
                    <a:pt x="13" y="151"/>
                    <a:pt x="17" y="152"/>
                  </a:cubicBezTo>
                  <a:cubicBezTo>
                    <a:pt x="16" y="153"/>
                    <a:pt x="16" y="154"/>
                    <a:pt x="16" y="155"/>
                  </a:cubicBezTo>
                  <a:cubicBezTo>
                    <a:pt x="16" y="164"/>
                    <a:pt x="22" y="170"/>
                    <a:pt x="32" y="171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2" y="180"/>
                    <a:pt x="36" y="190"/>
                    <a:pt x="55" y="190"/>
                  </a:cubicBezTo>
                  <a:cubicBezTo>
                    <a:pt x="61" y="190"/>
                    <a:pt x="61" y="190"/>
                    <a:pt x="61" y="190"/>
                  </a:cubicBezTo>
                  <a:cubicBezTo>
                    <a:pt x="62" y="190"/>
                    <a:pt x="63" y="189"/>
                    <a:pt x="63" y="189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73" y="189"/>
                    <a:pt x="79" y="190"/>
                    <a:pt x="84" y="190"/>
                  </a:cubicBezTo>
                  <a:cubicBezTo>
                    <a:pt x="86" y="190"/>
                    <a:pt x="88" y="189"/>
                    <a:pt x="92" y="189"/>
                  </a:cubicBezTo>
                  <a:cubicBezTo>
                    <a:pt x="92" y="189"/>
                    <a:pt x="93" y="189"/>
                    <a:pt x="93" y="189"/>
                  </a:cubicBezTo>
                  <a:cubicBezTo>
                    <a:pt x="105" y="183"/>
                    <a:pt x="115" y="175"/>
                    <a:pt x="125" y="164"/>
                  </a:cubicBezTo>
                  <a:cubicBezTo>
                    <a:pt x="144" y="164"/>
                    <a:pt x="144" y="164"/>
                    <a:pt x="144" y="164"/>
                  </a:cubicBezTo>
                  <a:cubicBezTo>
                    <a:pt x="146" y="164"/>
                    <a:pt x="148" y="163"/>
                    <a:pt x="149" y="161"/>
                  </a:cubicBezTo>
                  <a:cubicBezTo>
                    <a:pt x="153" y="150"/>
                    <a:pt x="155" y="138"/>
                    <a:pt x="155" y="127"/>
                  </a:cubicBezTo>
                  <a:cubicBezTo>
                    <a:pt x="155" y="116"/>
                    <a:pt x="153" y="105"/>
                    <a:pt x="148" y="94"/>
                  </a:cubicBezTo>
                  <a:close/>
                  <a:moveTo>
                    <a:pt x="86" y="179"/>
                  </a:moveTo>
                  <a:cubicBezTo>
                    <a:pt x="93" y="176"/>
                    <a:pt x="93" y="176"/>
                    <a:pt x="93" y="176"/>
                  </a:cubicBezTo>
                  <a:cubicBezTo>
                    <a:pt x="94" y="175"/>
                    <a:pt x="95" y="174"/>
                    <a:pt x="95" y="173"/>
                  </a:cubicBezTo>
                  <a:cubicBezTo>
                    <a:pt x="96" y="172"/>
                    <a:pt x="96" y="170"/>
                    <a:pt x="95" y="169"/>
                  </a:cubicBezTo>
                  <a:cubicBezTo>
                    <a:pt x="93" y="165"/>
                    <a:pt x="90" y="161"/>
                    <a:pt x="87" y="158"/>
                  </a:cubicBezTo>
                  <a:cubicBezTo>
                    <a:pt x="90" y="156"/>
                    <a:pt x="90" y="156"/>
                    <a:pt x="90" y="156"/>
                  </a:cubicBezTo>
                  <a:cubicBezTo>
                    <a:pt x="91" y="156"/>
                    <a:pt x="92" y="155"/>
                    <a:pt x="92" y="153"/>
                  </a:cubicBezTo>
                  <a:cubicBezTo>
                    <a:pt x="93" y="152"/>
                    <a:pt x="93" y="151"/>
                    <a:pt x="92" y="149"/>
                  </a:cubicBezTo>
                  <a:cubicBezTo>
                    <a:pt x="89" y="145"/>
                    <a:pt x="86" y="142"/>
                    <a:pt x="83" y="139"/>
                  </a:cubicBezTo>
                  <a:cubicBezTo>
                    <a:pt x="85" y="139"/>
                    <a:pt x="85" y="138"/>
                    <a:pt x="86" y="137"/>
                  </a:cubicBezTo>
                  <a:cubicBezTo>
                    <a:pt x="86" y="135"/>
                    <a:pt x="86" y="134"/>
                    <a:pt x="86" y="133"/>
                  </a:cubicBezTo>
                  <a:cubicBezTo>
                    <a:pt x="83" y="128"/>
                    <a:pt x="79" y="124"/>
                    <a:pt x="75" y="121"/>
                  </a:cubicBezTo>
                  <a:cubicBezTo>
                    <a:pt x="76" y="120"/>
                    <a:pt x="76" y="119"/>
                    <a:pt x="77" y="119"/>
                  </a:cubicBezTo>
                  <a:cubicBezTo>
                    <a:pt x="77" y="117"/>
                    <a:pt x="77" y="116"/>
                    <a:pt x="76" y="115"/>
                  </a:cubicBezTo>
                  <a:cubicBezTo>
                    <a:pt x="70" y="103"/>
                    <a:pt x="61" y="97"/>
                    <a:pt x="49" y="97"/>
                  </a:cubicBezTo>
                  <a:cubicBezTo>
                    <a:pt x="46" y="97"/>
                    <a:pt x="43" y="98"/>
                    <a:pt x="40" y="98"/>
                  </a:cubicBezTo>
                  <a:cubicBezTo>
                    <a:pt x="38" y="99"/>
                    <a:pt x="35" y="100"/>
                    <a:pt x="31" y="101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4" y="102"/>
                    <a:pt x="22" y="103"/>
                    <a:pt x="21" y="104"/>
                  </a:cubicBezTo>
                  <a:cubicBezTo>
                    <a:pt x="21" y="106"/>
                    <a:pt x="21" y="108"/>
                    <a:pt x="22" y="110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5" y="113"/>
                    <a:pt x="26" y="113"/>
                    <a:pt x="28" y="113"/>
                  </a:cubicBezTo>
                  <a:cubicBezTo>
                    <a:pt x="33" y="113"/>
                    <a:pt x="33" y="113"/>
                    <a:pt x="33" y="113"/>
                  </a:cubicBezTo>
                  <a:cubicBezTo>
                    <a:pt x="34" y="113"/>
                    <a:pt x="34" y="113"/>
                    <a:pt x="35" y="113"/>
                  </a:cubicBezTo>
                  <a:cubicBezTo>
                    <a:pt x="38" y="111"/>
                    <a:pt x="41" y="110"/>
                    <a:pt x="44" y="109"/>
                  </a:cubicBezTo>
                  <a:cubicBezTo>
                    <a:pt x="46" y="109"/>
                    <a:pt x="48" y="108"/>
                    <a:pt x="50" y="108"/>
                  </a:cubicBezTo>
                  <a:cubicBezTo>
                    <a:pt x="55" y="108"/>
                    <a:pt x="59" y="110"/>
                    <a:pt x="62" y="114"/>
                  </a:cubicBezTo>
                  <a:cubicBezTo>
                    <a:pt x="39" y="125"/>
                    <a:pt x="39" y="125"/>
                    <a:pt x="39" y="125"/>
                  </a:cubicBezTo>
                  <a:cubicBezTo>
                    <a:pt x="30" y="125"/>
                    <a:pt x="30" y="125"/>
                    <a:pt x="30" y="125"/>
                  </a:cubicBezTo>
                  <a:cubicBezTo>
                    <a:pt x="25" y="125"/>
                    <a:pt x="21" y="123"/>
                    <a:pt x="17" y="120"/>
                  </a:cubicBezTo>
                  <a:cubicBezTo>
                    <a:pt x="14" y="116"/>
                    <a:pt x="12" y="112"/>
                    <a:pt x="12" y="107"/>
                  </a:cubicBezTo>
                  <a:cubicBezTo>
                    <a:pt x="12" y="103"/>
                    <a:pt x="13" y="99"/>
                    <a:pt x="22" y="95"/>
                  </a:cubicBezTo>
                  <a:cubicBezTo>
                    <a:pt x="30" y="92"/>
                    <a:pt x="41" y="91"/>
                    <a:pt x="56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61" y="90"/>
                    <a:pt x="63" y="88"/>
                    <a:pt x="63" y="86"/>
                  </a:cubicBezTo>
                  <a:cubicBezTo>
                    <a:pt x="63" y="85"/>
                    <a:pt x="63" y="85"/>
                    <a:pt x="63" y="85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73"/>
                    <a:pt x="59" y="60"/>
                    <a:pt x="52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47" y="39"/>
                    <a:pt x="45" y="34"/>
                    <a:pt x="45" y="30"/>
                  </a:cubicBezTo>
                  <a:cubicBezTo>
                    <a:pt x="45" y="26"/>
                    <a:pt x="46" y="22"/>
                    <a:pt x="48" y="19"/>
                  </a:cubicBezTo>
                  <a:cubicBezTo>
                    <a:pt x="50" y="17"/>
                    <a:pt x="53" y="15"/>
                    <a:pt x="56" y="14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2" y="39"/>
                    <a:pt x="62" y="4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6" y="77"/>
                    <a:pt x="100" y="81"/>
                    <a:pt x="102" y="85"/>
                  </a:cubicBezTo>
                  <a:cubicBezTo>
                    <a:pt x="112" y="98"/>
                    <a:pt x="116" y="100"/>
                    <a:pt x="117" y="101"/>
                  </a:cubicBezTo>
                  <a:cubicBezTo>
                    <a:pt x="118" y="101"/>
                    <a:pt x="122" y="103"/>
                    <a:pt x="139" y="103"/>
                  </a:cubicBezTo>
                  <a:cubicBezTo>
                    <a:pt x="142" y="111"/>
                    <a:pt x="144" y="120"/>
                    <a:pt x="144" y="129"/>
                  </a:cubicBezTo>
                  <a:cubicBezTo>
                    <a:pt x="144" y="136"/>
                    <a:pt x="142" y="144"/>
                    <a:pt x="140" y="152"/>
                  </a:cubicBezTo>
                  <a:cubicBezTo>
                    <a:pt x="122" y="152"/>
                    <a:pt x="122" y="152"/>
                    <a:pt x="122" y="152"/>
                  </a:cubicBezTo>
                  <a:cubicBezTo>
                    <a:pt x="121" y="152"/>
                    <a:pt x="120" y="153"/>
                    <a:pt x="119" y="154"/>
                  </a:cubicBezTo>
                  <a:cubicBezTo>
                    <a:pt x="111" y="164"/>
                    <a:pt x="102" y="172"/>
                    <a:pt x="90" y="179"/>
                  </a:cubicBezTo>
                  <a:lnTo>
                    <a:pt x="86" y="179"/>
                  </a:lnTo>
                  <a:close/>
                  <a:moveTo>
                    <a:pt x="55" y="178"/>
                  </a:moveTo>
                  <a:cubicBezTo>
                    <a:pt x="51" y="178"/>
                    <a:pt x="48" y="178"/>
                    <a:pt x="46" y="176"/>
                  </a:cubicBezTo>
                  <a:cubicBezTo>
                    <a:pt x="45" y="175"/>
                    <a:pt x="44" y="174"/>
                    <a:pt x="43" y="172"/>
                  </a:cubicBezTo>
                  <a:cubicBezTo>
                    <a:pt x="54" y="172"/>
                    <a:pt x="54" y="172"/>
                    <a:pt x="54" y="172"/>
                  </a:cubicBezTo>
                  <a:cubicBezTo>
                    <a:pt x="55" y="172"/>
                    <a:pt x="55" y="172"/>
                    <a:pt x="56" y="172"/>
                  </a:cubicBezTo>
                  <a:cubicBezTo>
                    <a:pt x="75" y="163"/>
                    <a:pt x="75" y="163"/>
                    <a:pt x="75" y="163"/>
                  </a:cubicBezTo>
                  <a:cubicBezTo>
                    <a:pt x="77" y="165"/>
                    <a:pt x="79" y="167"/>
                    <a:pt x="81" y="169"/>
                  </a:cubicBezTo>
                  <a:cubicBezTo>
                    <a:pt x="81" y="169"/>
                    <a:pt x="81" y="169"/>
                    <a:pt x="81" y="169"/>
                  </a:cubicBezTo>
                  <a:cubicBezTo>
                    <a:pt x="60" y="178"/>
                    <a:pt x="60" y="178"/>
                    <a:pt x="60" y="178"/>
                  </a:cubicBezTo>
                  <a:lnTo>
                    <a:pt x="55" y="178"/>
                  </a:lnTo>
                  <a:close/>
                  <a:moveTo>
                    <a:pt x="17" y="136"/>
                  </a:moveTo>
                  <a:cubicBezTo>
                    <a:pt x="17" y="135"/>
                    <a:pt x="17" y="135"/>
                    <a:pt x="18" y="134"/>
                  </a:cubicBezTo>
                  <a:cubicBezTo>
                    <a:pt x="21" y="135"/>
                    <a:pt x="27" y="136"/>
                    <a:pt x="33" y="136"/>
                  </a:cubicBezTo>
                  <a:cubicBezTo>
                    <a:pt x="40" y="136"/>
                    <a:pt x="40" y="136"/>
                    <a:pt x="40" y="136"/>
                  </a:cubicBezTo>
                  <a:cubicBezTo>
                    <a:pt x="41" y="136"/>
                    <a:pt x="42" y="136"/>
                    <a:pt x="42" y="136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6" y="128"/>
                    <a:pt x="69" y="130"/>
                    <a:pt x="71" y="132"/>
                  </a:cubicBezTo>
                  <a:cubicBezTo>
                    <a:pt x="48" y="143"/>
                    <a:pt x="48" y="143"/>
                    <a:pt x="48" y="143"/>
                  </a:cubicBezTo>
                  <a:cubicBezTo>
                    <a:pt x="33" y="143"/>
                    <a:pt x="33" y="143"/>
                    <a:pt x="33" y="143"/>
                  </a:cubicBezTo>
                  <a:cubicBezTo>
                    <a:pt x="27" y="143"/>
                    <a:pt x="23" y="142"/>
                    <a:pt x="20" y="141"/>
                  </a:cubicBezTo>
                  <a:cubicBezTo>
                    <a:pt x="18" y="140"/>
                    <a:pt x="17" y="138"/>
                    <a:pt x="17" y="136"/>
                  </a:cubicBezTo>
                  <a:close/>
                  <a:moveTo>
                    <a:pt x="49" y="154"/>
                  </a:moveTo>
                  <a:cubicBezTo>
                    <a:pt x="49" y="154"/>
                    <a:pt x="50" y="154"/>
                    <a:pt x="51" y="154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4" y="146"/>
                    <a:pt x="76" y="147"/>
                    <a:pt x="78" y="149"/>
                  </a:cubicBezTo>
                  <a:cubicBezTo>
                    <a:pt x="53" y="160"/>
                    <a:pt x="53" y="160"/>
                    <a:pt x="53" y="160"/>
                  </a:cubicBezTo>
                  <a:cubicBezTo>
                    <a:pt x="42" y="160"/>
                    <a:pt x="42" y="160"/>
                    <a:pt x="42" y="160"/>
                  </a:cubicBezTo>
                  <a:cubicBezTo>
                    <a:pt x="37" y="160"/>
                    <a:pt x="33" y="160"/>
                    <a:pt x="31" y="158"/>
                  </a:cubicBezTo>
                  <a:cubicBezTo>
                    <a:pt x="28" y="157"/>
                    <a:pt x="28" y="156"/>
                    <a:pt x="27" y="154"/>
                  </a:cubicBezTo>
                  <a:lnTo>
                    <a:pt x="49" y="1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60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5" name="任意多边形 3"/>
          <p:cNvSpPr>
            <a:spLocks noChangeArrowheads="1"/>
          </p:cNvSpPr>
          <p:nvPr/>
        </p:nvSpPr>
        <p:spPr bwMode="auto">
          <a:xfrm rot="892780" flipH="1">
            <a:off x="2611438" y="-1812925"/>
            <a:ext cx="10942637" cy="7556500"/>
          </a:xfrm>
          <a:custGeom>
            <a:avLst/>
            <a:gdLst>
              <a:gd name="T0" fmla="*/ 420193525 w 3243492"/>
              <a:gd name="T1" fmla="*/ 0 h 2240066"/>
              <a:gd name="T2" fmla="*/ 420193525 w 3243492"/>
              <a:gd name="T3" fmla="*/ 228474631 h 2240066"/>
              <a:gd name="T4" fmla="*/ 307052022 w 3243492"/>
              <a:gd name="T5" fmla="*/ 228474631 h 2240066"/>
              <a:gd name="T6" fmla="*/ 308614621 w 3243492"/>
              <a:gd name="T7" fmla="*/ 290068195 h 2240066"/>
              <a:gd name="T8" fmla="*/ 240966624 w 3243492"/>
              <a:gd name="T9" fmla="*/ 228474631 h 2240066"/>
              <a:gd name="T10" fmla="*/ 0 w 3243492"/>
              <a:gd name="T11" fmla="*/ 22847463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6" name="矩形 4"/>
          <p:cNvSpPr>
            <a:spLocks noChangeArrowheads="1"/>
          </p:cNvSpPr>
          <p:nvPr/>
        </p:nvSpPr>
        <p:spPr bwMode="auto">
          <a:xfrm>
            <a:off x="4576164" y="648467"/>
            <a:ext cx="629294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输入您的标题标题标题</a:t>
            </a:r>
          </a:p>
        </p:txBody>
      </p:sp>
      <p:sp>
        <p:nvSpPr>
          <p:cNvPr id="82" name="矩形 7"/>
          <p:cNvSpPr>
            <a:spLocks noChangeArrowheads="1"/>
          </p:cNvSpPr>
          <p:nvPr/>
        </p:nvSpPr>
        <p:spPr bwMode="auto">
          <a:xfrm>
            <a:off x="2890559" y="4152900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rgbClr val="26B7CC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Calibri" panose="020F0502020204030204" pitchFamily="34" charset="0"/>
              </a:rPr>
              <a:t>02</a:t>
            </a:r>
            <a:endParaRPr lang="zh-CN" altLang="en-US" sz="9600" b="1" dirty="0">
              <a:solidFill>
                <a:srgbClr val="26B7CC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82" grpId="0"/>
    </p:bldLst>
  </p:timing>
</p:sld>
</file>

<file path=ppt/theme/theme1.xml><?xml version="1.0" encoding="utf-8"?>
<a:theme xmlns:a="http://schemas.openxmlformats.org/drawingml/2006/main" name="办公资源网：www.bangongziyuan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1358</Words>
  <Application>Microsoft Office PowerPoint</Application>
  <PresentationFormat>宽屏</PresentationFormat>
  <Paragraphs>147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阿里巴巴普惠体 B</vt:lpstr>
      <vt:lpstr>阿里巴巴普惠体 M</vt:lpstr>
      <vt:lpstr>阿里巴巴普惠体 R</vt:lpstr>
      <vt:lpstr>宋体</vt:lpstr>
      <vt:lpstr>Arial</vt:lpstr>
      <vt:lpstr>Calibri</vt:lpstr>
      <vt:lpstr>Wingdings</vt:lpstr>
      <vt:lpstr>办公资源网：www.bangongziyuan.com​​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70</cp:revision>
  <dcterms:created xsi:type="dcterms:W3CDTF">2019-06-21T07:36:00Z</dcterms:created>
  <dcterms:modified xsi:type="dcterms:W3CDTF">2021-01-05T16:15:48Z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