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9" r:id="rId2"/>
    <p:sldId id="257" r:id="rId3"/>
    <p:sldId id="258" r:id="rId4"/>
    <p:sldId id="268" r:id="rId5"/>
    <p:sldId id="269" r:id="rId6"/>
    <p:sldId id="270" r:id="rId7"/>
    <p:sldId id="267" r:id="rId8"/>
    <p:sldId id="271" r:id="rId9"/>
    <p:sldId id="272" r:id="rId10"/>
    <p:sldId id="266" r:id="rId11"/>
    <p:sldId id="273" r:id="rId12"/>
    <p:sldId id="274" r:id="rId13"/>
    <p:sldId id="265" r:id="rId14"/>
    <p:sldId id="275" r:id="rId15"/>
    <p:sldId id="276" r:id="rId16"/>
    <p:sldId id="277"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BCBE"/>
    <a:srgbClr val="EFAC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showGuides="1">
      <p:cViewPr varScale="1">
        <p:scale>
          <a:sx n="112" d="100"/>
          <a:sy n="112" d="100"/>
        </p:scale>
        <p:origin x="738" y="10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013BE3C9-E5B4-4F30-9295-85C8EC88E094}"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9CCB75DE-99AE-41B4-889D-48EEFE5DF590}"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9CCB75DE-99AE-41B4-889D-48EEFE5DF590}"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9E92EC3-C4BF-4EE2-A504-F8421AF86511}"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66D8DD-0233-4E0D-ABB6-EF79033D848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79E92EC3-C4BF-4EE2-A504-F8421AF86511}" type="datetimeFigureOut">
              <a:rPr lang="zh-CN" altLang="en-US" smtClean="0"/>
              <a:t>2021/1/6</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E266D8DD-0233-4E0D-ABB6-EF79033D848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3" name="矩形 2"/>
          <p:cNvSpPr/>
          <p:nvPr/>
        </p:nvSpPr>
        <p:spPr>
          <a:xfrm>
            <a:off x="576061" y="474352"/>
            <a:ext cx="2529989" cy="371503"/>
          </a:xfrm>
          <a:prstGeom prst="rect">
            <a:avLst/>
          </a:prstGeom>
          <a:solidFill>
            <a:srgbClr val="EFACB3"/>
          </a:solidFill>
          <a:ln>
            <a:no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矩形 3"/>
          <p:cNvSpPr/>
          <p:nvPr/>
        </p:nvSpPr>
        <p:spPr>
          <a:xfrm>
            <a:off x="3260306" y="2059313"/>
            <a:ext cx="5638082"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自我介绍模板</a:t>
            </a:r>
          </a:p>
        </p:txBody>
      </p:sp>
      <p:sp>
        <p:nvSpPr>
          <p:cNvPr id="5" name="矩形 4"/>
          <p:cNvSpPr/>
          <p:nvPr/>
        </p:nvSpPr>
        <p:spPr>
          <a:xfrm>
            <a:off x="2581612" y="3320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6" name="矩形 5"/>
          <p:cNvSpPr/>
          <p:nvPr/>
        </p:nvSpPr>
        <p:spPr>
          <a:xfrm>
            <a:off x="4251317" y="4287792"/>
            <a:ext cx="3621827" cy="923330"/>
          </a:xfrm>
          <a:prstGeom prst="rect">
            <a:avLst/>
          </a:prstGeom>
        </p:spPr>
        <p:txBody>
          <a:bodyPr wrap="square">
            <a:spAutoFit/>
          </a:bodyPr>
          <a:lstStyle/>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汇报人：办公资源</a:t>
            </a:r>
            <a:endPar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a:p>
            <a:pPr algn="ctr"/>
            <a:endPar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时间</a:t>
            </a:r>
            <a:r>
              <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pic>
        <p:nvPicPr>
          <p:cNvPr id="15" name="图形 14"/>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8970" y="3621129"/>
            <a:ext cx="14122400" cy="4567609"/>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750"/>
                                        <p:tgtEl>
                                          <p:spTgt spid="6"/>
                                        </p:tgtEl>
                                      </p:cBhvr>
                                    </p:animEffect>
                                  </p:childTnLst>
                                </p:cTn>
                              </p:par>
                            </p:childTnLst>
                          </p:cTn>
                        </p:par>
                        <p:par>
                          <p:cTn id="23" fill="hold">
                            <p:stCondLst>
                              <p:cond delay="4000"/>
                            </p:stCondLst>
                            <p:childTnLst>
                              <p:par>
                                <p:cTn id="24" presetID="53" presetClass="entr" presetSubtype="16"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par>
                          <p:cTn id="29" fill="hold">
                            <p:stCondLst>
                              <p:cond delay="4500"/>
                            </p:stCondLst>
                            <p:childTnLst>
                              <p:par>
                                <p:cTn id="30" presetID="32" presetClass="emph" presetSubtype="0" fill="hold" nodeType="afterEffect">
                                  <p:stCondLst>
                                    <p:cond delay="0"/>
                                  </p:stCondLst>
                                  <p:childTnLst>
                                    <p:animRot by="120000">
                                      <p:cBhvr>
                                        <p:cTn id="31" dur="100" fill="hold">
                                          <p:stCondLst>
                                            <p:cond delay="0"/>
                                          </p:stCondLst>
                                        </p:cTn>
                                        <p:tgtEl>
                                          <p:spTgt spid="15"/>
                                        </p:tgtEl>
                                        <p:attrNameLst>
                                          <p:attrName>r</p:attrName>
                                        </p:attrNameLst>
                                      </p:cBhvr>
                                    </p:animRot>
                                    <p:animRot by="-240000">
                                      <p:cBhvr>
                                        <p:cTn id="32" dur="200" fill="hold">
                                          <p:stCondLst>
                                            <p:cond delay="200"/>
                                          </p:stCondLst>
                                        </p:cTn>
                                        <p:tgtEl>
                                          <p:spTgt spid="15"/>
                                        </p:tgtEl>
                                        <p:attrNameLst>
                                          <p:attrName>r</p:attrName>
                                        </p:attrNameLst>
                                      </p:cBhvr>
                                    </p:animRot>
                                    <p:animRot by="240000">
                                      <p:cBhvr>
                                        <p:cTn id="33" dur="200" fill="hold">
                                          <p:stCondLst>
                                            <p:cond delay="400"/>
                                          </p:stCondLst>
                                        </p:cTn>
                                        <p:tgtEl>
                                          <p:spTgt spid="15"/>
                                        </p:tgtEl>
                                        <p:attrNameLst>
                                          <p:attrName>r</p:attrName>
                                        </p:attrNameLst>
                                      </p:cBhvr>
                                    </p:animRot>
                                    <p:animRot by="-240000">
                                      <p:cBhvr>
                                        <p:cTn id="34" dur="200" fill="hold">
                                          <p:stCondLst>
                                            <p:cond delay="600"/>
                                          </p:stCondLst>
                                        </p:cTn>
                                        <p:tgtEl>
                                          <p:spTgt spid="15"/>
                                        </p:tgtEl>
                                        <p:attrNameLst>
                                          <p:attrName>r</p:attrName>
                                        </p:attrNameLst>
                                      </p:cBhvr>
                                    </p:animRot>
                                    <p:animRot by="120000">
                                      <p:cBhvr>
                                        <p:cTn id="35" dur="200" fill="hold">
                                          <p:stCondLst>
                                            <p:cond delay="800"/>
                                          </p:stCondLst>
                                        </p:cTn>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矩形 1"/>
          <p:cNvSpPr/>
          <p:nvPr/>
        </p:nvSpPr>
        <p:spPr>
          <a:xfrm>
            <a:off x="4185862" y="2638331"/>
            <a:ext cx="3820277" cy="1200329"/>
          </a:xfrm>
          <a:prstGeom prst="rect">
            <a:avLst/>
          </a:prstGeom>
        </p:spPr>
        <p:txBody>
          <a:bodyPr wrap="none">
            <a:spAutoFit/>
          </a:bodyPr>
          <a:lstStyle/>
          <a:p>
            <a:pPr font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成长经历</a:t>
            </a:r>
            <a:endParaRPr lang="en-US" altLang="zh-CN"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2" name="组合 11"/>
          <p:cNvGrpSpPr/>
          <p:nvPr/>
        </p:nvGrpSpPr>
        <p:grpSpPr>
          <a:xfrm>
            <a:off x="6313538" y="1873455"/>
            <a:ext cx="6505293" cy="6002586"/>
            <a:chOff x="6313538" y="1873455"/>
            <a:chExt cx="6505293" cy="6002586"/>
          </a:xfrm>
        </p:grpSpPr>
        <p:sp>
          <p:nvSpPr>
            <p:cNvPr id="9" name="任意多边形: 形状 8"/>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0" name="图形 9"/>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1" name="任意多边形: 形状 10"/>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 name="图形 9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2" name="组合 1"/>
          <p:cNvGrpSpPr/>
          <p:nvPr/>
        </p:nvGrpSpPr>
        <p:grpSpPr>
          <a:xfrm>
            <a:off x="4037975" y="1525168"/>
            <a:ext cx="4116050" cy="3807663"/>
            <a:chOff x="3670006" y="1691338"/>
            <a:chExt cx="4608513" cy="4263231"/>
          </a:xfrm>
          <a:solidFill>
            <a:srgbClr val="EFACB3"/>
          </a:solidFill>
        </p:grpSpPr>
        <p:sp>
          <p:nvSpPr>
            <p:cNvPr id="3" name="Freeform 5"/>
            <p:cNvSpPr/>
            <p:nvPr/>
          </p:nvSpPr>
          <p:spPr bwMode="auto">
            <a:xfrm>
              <a:off x="4405659" y="1691338"/>
              <a:ext cx="1828455" cy="1353840"/>
            </a:xfrm>
            <a:custGeom>
              <a:avLst/>
              <a:gdLst>
                <a:gd name="T0" fmla="*/ 264 w 651"/>
                <a:gd name="T1" fmla="*/ 482 h 482"/>
                <a:gd name="T2" fmla="*/ 264 w 651"/>
                <a:gd name="T3" fmla="*/ 482 h 482"/>
                <a:gd name="T4" fmla="*/ 215 w 651"/>
                <a:gd name="T5" fmla="*/ 299 h 482"/>
                <a:gd name="T6" fmla="*/ 397 w 651"/>
                <a:gd name="T7" fmla="*/ 250 h 482"/>
                <a:gd name="T8" fmla="*/ 464 w 651"/>
                <a:gd name="T9" fmla="*/ 365 h 482"/>
                <a:gd name="T10" fmla="*/ 464 w 651"/>
                <a:gd name="T11" fmla="*/ 365 h 482"/>
                <a:gd name="T12" fmla="*/ 651 w 651"/>
                <a:gd name="T13" fmla="*/ 365 h 482"/>
                <a:gd name="T14" fmla="*/ 557 w 651"/>
                <a:gd name="T15" fmla="*/ 140 h 482"/>
                <a:gd name="T16" fmla="*/ 491 w 651"/>
                <a:gd name="T17" fmla="*/ 88 h 482"/>
                <a:gd name="T18" fmla="*/ 53 w 651"/>
                <a:gd name="T19" fmla="*/ 206 h 482"/>
                <a:gd name="T20" fmla="*/ 21 w 651"/>
                <a:gd name="T21" fmla="*/ 450 h 482"/>
                <a:gd name="T22" fmla="*/ 264 w 651"/>
                <a:gd name="T23" fmla="*/ 482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51" h="482">
                  <a:moveTo>
                    <a:pt x="264" y="482"/>
                  </a:moveTo>
                  <a:cubicBezTo>
                    <a:pt x="264" y="482"/>
                    <a:pt x="264" y="482"/>
                    <a:pt x="264" y="482"/>
                  </a:cubicBezTo>
                  <a:cubicBezTo>
                    <a:pt x="200" y="445"/>
                    <a:pt x="178" y="363"/>
                    <a:pt x="215" y="299"/>
                  </a:cubicBezTo>
                  <a:cubicBezTo>
                    <a:pt x="252" y="235"/>
                    <a:pt x="333" y="213"/>
                    <a:pt x="397" y="250"/>
                  </a:cubicBezTo>
                  <a:cubicBezTo>
                    <a:pt x="440" y="275"/>
                    <a:pt x="464" y="319"/>
                    <a:pt x="464" y="365"/>
                  </a:cubicBezTo>
                  <a:cubicBezTo>
                    <a:pt x="464" y="365"/>
                    <a:pt x="464" y="365"/>
                    <a:pt x="464" y="365"/>
                  </a:cubicBezTo>
                  <a:cubicBezTo>
                    <a:pt x="651" y="365"/>
                    <a:pt x="651" y="365"/>
                    <a:pt x="651" y="365"/>
                  </a:cubicBezTo>
                  <a:cubicBezTo>
                    <a:pt x="651" y="282"/>
                    <a:pt x="618" y="200"/>
                    <a:pt x="557" y="140"/>
                  </a:cubicBezTo>
                  <a:cubicBezTo>
                    <a:pt x="538" y="120"/>
                    <a:pt x="516" y="103"/>
                    <a:pt x="491" y="88"/>
                  </a:cubicBezTo>
                  <a:cubicBezTo>
                    <a:pt x="337" y="0"/>
                    <a:pt x="142" y="52"/>
                    <a:pt x="53" y="206"/>
                  </a:cubicBezTo>
                  <a:cubicBezTo>
                    <a:pt x="9" y="283"/>
                    <a:pt x="0" y="371"/>
                    <a:pt x="21" y="450"/>
                  </a:cubicBezTo>
                  <a:cubicBezTo>
                    <a:pt x="104" y="428"/>
                    <a:pt x="191" y="440"/>
                    <a:pt x="264" y="482"/>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4" name="Freeform 6"/>
            <p:cNvSpPr/>
            <p:nvPr/>
          </p:nvSpPr>
          <p:spPr bwMode="auto">
            <a:xfrm>
              <a:off x="3670006" y="2894488"/>
              <a:ext cx="1477240" cy="1802351"/>
            </a:xfrm>
            <a:custGeom>
              <a:avLst/>
              <a:gdLst>
                <a:gd name="T0" fmla="*/ 433 w 526"/>
                <a:gd name="T1" fmla="*/ 448 h 642"/>
                <a:gd name="T2" fmla="*/ 433 w 526"/>
                <a:gd name="T3" fmla="*/ 448 h 642"/>
                <a:gd name="T4" fmla="*/ 433 w 526"/>
                <a:gd name="T5" fmla="*/ 448 h 642"/>
                <a:gd name="T6" fmla="*/ 250 w 526"/>
                <a:gd name="T7" fmla="*/ 399 h 642"/>
                <a:gd name="T8" fmla="*/ 299 w 526"/>
                <a:gd name="T9" fmla="*/ 216 h 642"/>
                <a:gd name="T10" fmla="*/ 432 w 526"/>
                <a:gd name="T11" fmla="*/ 215 h 642"/>
                <a:gd name="T12" fmla="*/ 432 w 526"/>
                <a:gd name="T13" fmla="*/ 215 h 642"/>
                <a:gd name="T14" fmla="*/ 526 w 526"/>
                <a:gd name="T15" fmla="*/ 54 h 642"/>
                <a:gd name="T16" fmla="*/ 283 w 526"/>
                <a:gd name="T17" fmla="*/ 22 h 642"/>
                <a:gd name="T18" fmla="*/ 206 w 526"/>
                <a:gd name="T19" fmla="*/ 54 h 642"/>
                <a:gd name="T20" fmla="*/ 89 w 526"/>
                <a:gd name="T21" fmla="*/ 492 h 642"/>
                <a:gd name="T22" fmla="*/ 285 w 526"/>
                <a:gd name="T23" fmla="*/ 642 h 642"/>
                <a:gd name="T24" fmla="*/ 433 w 526"/>
                <a:gd name="T25" fmla="*/ 448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6" h="642">
                  <a:moveTo>
                    <a:pt x="433" y="448"/>
                  </a:moveTo>
                  <a:cubicBezTo>
                    <a:pt x="433" y="448"/>
                    <a:pt x="433" y="448"/>
                    <a:pt x="433" y="448"/>
                  </a:cubicBezTo>
                  <a:cubicBezTo>
                    <a:pt x="433" y="448"/>
                    <a:pt x="433" y="448"/>
                    <a:pt x="433" y="448"/>
                  </a:cubicBezTo>
                  <a:cubicBezTo>
                    <a:pt x="369" y="485"/>
                    <a:pt x="287" y="463"/>
                    <a:pt x="250" y="399"/>
                  </a:cubicBezTo>
                  <a:cubicBezTo>
                    <a:pt x="213" y="335"/>
                    <a:pt x="235" y="253"/>
                    <a:pt x="299" y="216"/>
                  </a:cubicBezTo>
                  <a:cubicBezTo>
                    <a:pt x="342" y="191"/>
                    <a:pt x="392" y="193"/>
                    <a:pt x="432" y="215"/>
                  </a:cubicBezTo>
                  <a:cubicBezTo>
                    <a:pt x="432" y="215"/>
                    <a:pt x="432" y="215"/>
                    <a:pt x="432" y="215"/>
                  </a:cubicBezTo>
                  <a:cubicBezTo>
                    <a:pt x="526" y="54"/>
                    <a:pt x="526" y="54"/>
                    <a:pt x="526" y="54"/>
                  </a:cubicBezTo>
                  <a:cubicBezTo>
                    <a:pt x="453" y="12"/>
                    <a:pt x="366" y="0"/>
                    <a:pt x="283" y="22"/>
                  </a:cubicBezTo>
                  <a:cubicBezTo>
                    <a:pt x="257" y="29"/>
                    <a:pt x="231" y="40"/>
                    <a:pt x="206" y="54"/>
                  </a:cubicBezTo>
                  <a:cubicBezTo>
                    <a:pt x="53" y="143"/>
                    <a:pt x="0" y="339"/>
                    <a:pt x="89" y="492"/>
                  </a:cubicBezTo>
                  <a:cubicBezTo>
                    <a:pt x="133" y="569"/>
                    <a:pt x="205" y="621"/>
                    <a:pt x="285" y="642"/>
                  </a:cubicBezTo>
                  <a:cubicBezTo>
                    <a:pt x="307" y="559"/>
                    <a:pt x="361" y="490"/>
                    <a:pt x="433" y="448"/>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5" name="Freeform 7"/>
            <p:cNvSpPr/>
            <p:nvPr/>
          </p:nvSpPr>
          <p:spPr bwMode="auto">
            <a:xfrm>
              <a:off x="4440069" y="4152218"/>
              <a:ext cx="1538940" cy="1676578"/>
            </a:xfrm>
            <a:custGeom>
              <a:avLst/>
              <a:gdLst>
                <a:gd name="T0" fmla="*/ 454 w 548"/>
                <a:gd name="T1" fmla="*/ 277 h 597"/>
                <a:gd name="T2" fmla="*/ 454 w 548"/>
                <a:gd name="T3" fmla="*/ 277 h 597"/>
                <a:gd name="T4" fmla="*/ 320 w 548"/>
                <a:gd name="T5" fmla="*/ 411 h 597"/>
                <a:gd name="T6" fmla="*/ 186 w 548"/>
                <a:gd name="T7" fmla="*/ 277 h 597"/>
                <a:gd name="T8" fmla="*/ 252 w 548"/>
                <a:gd name="T9" fmla="*/ 161 h 597"/>
                <a:gd name="T10" fmla="*/ 252 w 548"/>
                <a:gd name="T11" fmla="*/ 161 h 597"/>
                <a:gd name="T12" fmla="*/ 159 w 548"/>
                <a:gd name="T13" fmla="*/ 0 h 597"/>
                <a:gd name="T14" fmla="*/ 11 w 548"/>
                <a:gd name="T15" fmla="*/ 194 h 597"/>
                <a:gd name="T16" fmla="*/ 0 w 548"/>
                <a:gd name="T17" fmla="*/ 277 h 597"/>
                <a:gd name="T18" fmla="*/ 320 w 548"/>
                <a:gd name="T19" fmla="*/ 597 h 597"/>
                <a:gd name="T20" fmla="*/ 548 w 548"/>
                <a:gd name="T21" fmla="*/ 502 h 597"/>
                <a:gd name="T22" fmla="*/ 454 w 548"/>
                <a:gd name="T23" fmla="*/ 277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8" h="597">
                  <a:moveTo>
                    <a:pt x="454" y="277"/>
                  </a:moveTo>
                  <a:cubicBezTo>
                    <a:pt x="454" y="277"/>
                    <a:pt x="454" y="277"/>
                    <a:pt x="454" y="277"/>
                  </a:cubicBezTo>
                  <a:cubicBezTo>
                    <a:pt x="454" y="351"/>
                    <a:pt x="394" y="411"/>
                    <a:pt x="320" y="411"/>
                  </a:cubicBezTo>
                  <a:cubicBezTo>
                    <a:pt x="246" y="411"/>
                    <a:pt x="186" y="351"/>
                    <a:pt x="186" y="277"/>
                  </a:cubicBezTo>
                  <a:cubicBezTo>
                    <a:pt x="186" y="228"/>
                    <a:pt x="213" y="185"/>
                    <a:pt x="252" y="161"/>
                  </a:cubicBezTo>
                  <a:cubicBezTo>
                    <a:pt x="252" y="161"/>
                    <a:pt x="252" y="161"/>
                    <a:pt x="252" y="161"/>
                  </a:cubicBezTo>
                  <a:cubicBezTo>
                    <a:pt x="159" y="0"/>
                    <a:pt x="159" y="0"/>
                    <a:pt x="159" y="0"/>
                  </a:cubicBezTo>
                  <a:cubicBezTo>
                    <a:pt x="87" y="42"/>
                    <a:pt x="33" y="111"/>
                    <a:pt x="11" y="194"/>
                  </a:cubicBezTo>
                  <a:cubicBezTo>
                    <a:pt x="3" y="220"/>
                    <a:pt x="0" y="248"/>
                    <a:pt x="0" y="277"/>
                  </a:cubicBezTo>
                  <a:cubicBezTo>
                    <a:pt x="0" y="454"/>
                    <a:pt x="143" y="597"/>
                    <a:pt x="320" y="597"/>
                  </a:cubicBezTo>
                  <a:cubicBezTo>
                    <a:pt x="409" y="597"/>
                    <a:pt x="490" y="561"/>
                    <a:pt x="548" y="502"/>
                  </a:cubicBezTo>
                  <a:cubicBezTo>
                    <a:pt x="487" y="442"/>
                    <a:pt x="454" y="360"/>
                    <a:pt x="454" y="277"/>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6" name="Freeform 8"/>
            <p:cNvSpPr/>
            <p:nvPr/>
          </p:nvSpPr>
          <p:spPr bwMode="auto">
            <a:xfrm>
              <a:off x="5714411" y="4601916"/>
              <a:ext cx="1828455" cy="1352653"/>
            </a:xfrm>
            <a:custGeom>
              <a:avLst/>
              <a:gdLst>
                <a:gd name="T0" fmla="*/ 387 w 651"/>
                <a:gd name="T1" fmla="*/ 0 h 482"/>
                <a:gd name="T2" fmla="*/ 387 w 651"/>
                <a:gd name="T3" fmla="*/ 0 h 482"/>
                <a:gd name="T4" fmla="*/ 387 w 651"/>
                <a:gd name="T5" fmla="*/ 0 h 482"/>
                <a:gd name="T6" fmla="*/ 436 w 651"/>
                <a:gd name="T7" fmla="*/ 183 h 482"/>
                <a:gd name="T8" fmla="*/ 253 w 651"/>
                <a:gd name="T9" fmla="*/ 232 h 482"/>
                <a:gd name="T10" fmla="*/ 186 w 651"/>
                <a:gd name="T11" fmla="*/ 117 h 482"/>
                <a:gd name="T12" fmla="*/ 186 w 651"/>
                <a:gd name="T13" fmla="*/ 117 h 482"/>
                <a:gd name="T14" fmla="*/ 0 w 651"/>
                <a:gd name="T15" fmla="*/ 117 h 482"/>
                <a:gd name="T16" fmla="*/ 94 w 651"/>
                <a:gd name="T17" fmla="*/ 342 h 482"/>
                <a:gd name="T18" fmla="*/ 160 w 651"/>
                <a:gd name="T19" fmla="*/ 393 h 482"/>
                <a:gd name="T20" fmla="*/ 598 w 651"/>
                <a:gd name="T21" fmla="*/ 276 h 482"/>
                <a:gd name="T22" fmla="*/ 629 w 651"/>
                <a:gd name="T23" fmla="*/ 32 h 482"/>
                <a:gd name="T24" fmla="*/ 387 w 651"/>
                <a:gd name="T25" fmla="*/ 0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1" h="482">
                  <a:moveTo>
                    <a:pt x="387" y="0"/>
                  </a:moveTo>
                  <a:cubicBezTo>
                    <a:pt x="387" y="0"/>
                    <a:pt x="387" y="0"/>
                    <a:pt x="387" y="0"/>
                  </a:cubicBezTo>
                  <a:cubicBezTo>
                    <a:pt x="387" y="0"/>
                    <a:pt x="387" y="0"/>
                    <a:pt x="387" y="0"/>
                  </a:cubicBezTo>
                  <a:cubicBezTo>
                    <a:pt x="451" y="37"/>
                    <a:pt x="473" y="119"/>
                    <a:pt x="436" y="183"/>
                  </a:cubicBezTo>
                  <a:cubicBezTo>
                    <a:pt x="399" y="247"/>
                    <a:pt x="317" y="269"/>
                    <a:pt x="253" y="232"/>
                  </a:cubicBezTo>
                  <a:cubicBezTo>
                    <a:pt x="211" y="207"/>
                    <a:pt x="187" y="163"/>
                    <a:pt x="186" y="117"/>
                  </a:cubicBezTo>
                  <a:cubicBezTo>
                    <a:pt x="186" y="117"/>
                    <a:pt x="186" y="117"/>
                    <a:pt x="186" y="117"/>
                  </a:cubicBezTo>
                  <a:cubicBezTo>
                    <a:pt x="0" y="117"/>
                    <a:pt x="0" y="117"/>
                    <a:pt x="0" y="117"/>
                  </a:cubicBezTo>
                  <a:cubicBezTo>
                    <a:pt x="0" y="200"/>
                    <a:pt x="33" y="282"/>
                    <a:pt x="94" y="342"/>
                  </a:cubicBezTo>
                  <a:cubicBezTo>
                    <a:pt x="113" y="362"/>
                    <a:pt x="135" y="379"/>
                    <a:pt x="160" y="393"/>
                  </a:cubicBezTo>
                  <a:cubicBezTo>
                    <a:pt x="313" y="482"/>
                    <a:pt x="509" y="429"/>
                    <a:pt x="598" y="276"/>
                  </a:cubicBezTo>
                  <a:cubicBezTo>
                    <a:pt x="642" y="199"/>
                    <a:pt x="651" y="111"/>
                    <a:pt x="629" y="32"/>
                  </a:cubicBezTo>
                  <a:cubicBezTo>
                    <a:pt x="547" y="54"/>
                    <a:pt x="460" y="41"/>
                    <a:pt x="387" y="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7" name="Freeform 9"/>
            <p:cNvSpPr/>
            <p:nvPr/>
          </p:nvSpPr>
          <p:spPr bwMode="auto">
            <a:xfrm>
              <a:off x="5970703" y="1818298"/>
              <a:ext cx="1538940" cy="1676578"/>
            </a:xfrm>
            <a:custGeom>
              <a:avLst/>
              <a:gdLst>
                <a:gd name="T0" fmla="*/ 94 w 548"/>
                <a:gd name="T1" fmla="*/ 320 h 597"/>
                <a:gd name="T2" fmla="*/ 228 w 548"/>
                <a:gd name="T3" fmla="*/ 186 h 597"/>
                <a:gd name="T4" fmla="*/ 362 w 548"/>
                <a:gd name="T5" fmla="*/ 320 h 597"/>
                <a:gd name="T6" fmla="*/ 295 w 548"/>
                <a:gd name="T7" fmla="*/ 436 h 597"/>
                <a:gd name="T8" fmla="*/ 296 w 548"/>
                <a:gd name="T9" fmla="*/ 436 h 597"/>
                <a:gd name="T10" fmla="*/ 389 w 548"/>
                <a:gd name="T11" fmla="*/ 597 h 597"/>
                <a:gd name="T12" fmla="*/ 537 w 548"/>
                <a:gd name="T13" fmla="*/ 403 h 597"/>
                <a:gd name="T14" fmla="*/ 548 w 548"/>
                <a:gd name="T15" fmla="*/ 320 h 597"/>
                <a:gd name="T16" fmla="*/ 228 w 548"/>
                <a:gd name="T17" fmla="*/ 0 h 597"/>
                <a:gd name="T18" fmla="*/ 0 w 548"/>
                <a:gd name="T19" fmla="*/ 95 h 597"/>
                <a:gd name="T20" fmla="*/ 94 w 548"/>
                <a:gd name="T21" fmla="*/ 32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48" h="597">
                  <a:moveTo>
                    <a:pt x="94" y="320"/>
                  </a:moveTo>
                  <a:cubicBezTo>
                    <a:pt x="94" y="246"/>
                    <a:pt x="154" y="186"/>
                    <a:pt x="228" y="186"/>
                  </a:cubicBezTo>
                  <a:cubicBezTo>
                    <a:pt x="302" y="186"/>
                    <a:pt x="362" y="246"/>
                    <a:pt x="362" y="320"/>
                  </a:cubicBezTo>
                  <a:cubicBezTo>
                    <a:pt x="362" y="369"/>
                    <a:pt x="335" y="412"/>
                    <a:pt x="295" y="436"/>
                  </a:cubicBezTo>
                  <a:cubicBezTo>
                    <a:pt x="296" y="436"/>
                    <a:pt x="296" y="436"/>
                    <a:pt x="296" y="436"/>
                  </a:cubicBezTo>
                  <a:cubicBezTo>
                    <a:pt x="389" y="597"/>
                    <a:pt x="389" y="597"/>
                    <a:pt x="389" y="597"/>
                  </a:cubicBezTo>
                  <a:cubicBezTo>
                    <a:pt x="461" y="555"/>
                    <a:pt x="515" y="486"/>
                    <a:pt x="537" y="403"/>
                  </a:cubicBezTo>
                  <a:cubicBezTo>
                    <a:pt x="544" y="377"/>
                    <a:pt x="548" y="349"/>
                    <a:pt x="548" y="320"/>
                  </a:cubicBezTo>
                  <a:cubicBezTo>
                    <a:pt x="548" y="143"/>
                    <a:pt x="405" y="0"/>
                    <a:pt x="228" y="0"/>
                  </a:cubicBezTo>
                  <a:cubicBezTo>
                    <a:pt x="139" y="0"/>
                    <a:pt x="58" y="36"/>
                    <a:pt x="0" y="95"/>
                  </a:cubicBezTo>
                  <a:cubicBezTo>
                    <a:pt x="61" y="155"/>
                    <a:pt x="94" y="237"/>
                    <a:pt x="94" y="32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8" name="Freeform 10"/>
            <p:cNvSpPr/>
            <p:nvPr/>
          </p:nvSpPr>
          <p:spPr bwMode="auto">
            <a:xfrm>
              <a:off x="6801279" y="2950255"/>
              <a:ext cx="1477240" cy="1802351"/>
            </a:xfrm>
            <a:custGeom>
              <a:avLst/>
              <a:gdLst>
                <a:gd name="T0" fmla="*/ 437 w 526"/>
                <a:gd name="T1" fmla="*/ 150 h 642"/>
                <a:gd name="T2" fmla="*/ 241 w 526"/>
                <a:gd name="T3" fmla="*/ 0 h 642"/>
                <a:gd name="T4" fmla="*/ 93 w 526"/>
                <a:gd name="T5" fmla="*/ 194 h 642"/>
                <a:gd name="T6" fmla="*/ 93 w 526"/>
                <a:gd name="T7" fmla="*/ 194 h 642"/>
                <a:gd name="T8" fmla="*/ 276 w 526"/>
                <a:gd name="T9" fmla="*/ 243 h 642"/>
                <a:gd name="T10" fmla="*/ 227 w 526"/>
                <a:gd name="T11" fmla="*/ 426 h 642"/>
                <a:gd name="T12" fmla="*/ 94 w 526"/>
                <a:gd name="T13" fmla="*/ 426 h 642"/>
                <a:gd name="T14" fmla="*/ 94 w 526"/>
                <a:gd name="T15" fmla="*/ 426 h 642"/>
                <a:gd name="T16" fmla="*/ 0 w 526"/>
                <a:gd name="T17" fmla="*/ 588 h 642"/>
                <a:gd name="T18" fmla="*/ 242 w 526"/>
                <a:gd name="T19" fmla="*/ 620 h 642"/>
                <a:gd name="T20" fmla="*/ 320 w 526"/>
                <a:gd name="T21" fmla="*/ 588 h 642"/>
                <a:gd name="T22" fmla="*/ 437 w 526"/>
                <a:gd name="T23" fmla="*/ 15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26" h="642">
                  <a:moveTo>
                    <a:pt x="437" y="150"/>
                  </a:moveTo>
                  <a:cubicBezTo>
                    <a:pt x="393" y="73"/>
                    <a:pt x="321" y="21"/>
                    <a:pt x="241" y="0"/>
                  </a:cubicBezTo>
                  <a:cubicBezTo>
                    <a:pt x="219" y="83"/>
                    <a:pt x="165" y="152"/>
                    <a:pt x="93" y="194"/>
                  </a:cubicBezTo>
                  <a:cubicBezTo>
                    <a:pt x="93" y="194"/>
                    <a:pt x="93" y="194"/>
                    <a:pt x="93" y="194"/>
                  </a:cubicBezTo>
                  <a:cubicBezTo>
                    <a:pt x="157" y="157"/>
                    <a:pt x="239" y="179"/>
                    <a:pt x="276" y="243"/>
                  </a:cubicBezTo>
                  <a:cubicBezTo>
                    <a:pt x="313" y="307"/>
                    <a:pt x="291" y="389"/>
                    <a:pt x="227" y="426"/>
                  </a:cubicBezTo>
                  <a:cubicBezTo>
                    <a:pt x="184" y="451"/>
                    <a:pt x="133" y="449"/>
                    <a:pt x="94" y="426"/>
                  </a:cubicBezTo>
                  <a:cubicBezTo>
                    <a:pt x="94" y="426"/>
                    <a:pt x="94" y="426"/>
                    <a:pt x="94" y="426"/>
                  </a:cubicBezTo>
                  <a:cubicBezTo>
                    <a:pt x="0" y="588"/>
                    <a:pt x="0" y="588"/>
                    <a:pt x="0" y="588"/>
                  </a:cubicBezTo>
                  <a:cubicBezTo>
                    <a:pt x="73" y="629"/>
                    <a:pt x="160" y="642"/>
                    <a:pt x="242" y="620"/>
                  </a:cubicBezTo>
                  <a:cubicBezTo>
                    <a:pt x="269" y="613"/>
                    <a:pt x="295" y="602"/>
                    <a:pt x="320" y="588"/>
                  </a:cubicBezTo>
                  <a:cubicBezTo>
                    <a:pt x="473" y="499"/>
                    <a:pt x="526" y="303"/>
                    <a:pt x="437" y="150"/>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9" name="Freeform 11"/>
            <p:cNvSpPr>
              <a:spLocks noEditPoints="1"/>
            </p:cNvSpPr>
            <p:nvPr/>
          </p:nvSpPr>
          <p:spPr bwMode="auto">
            <a:xfrm>
              <a:off x="4883834" y="2716507"/>
              <a:ext cx="2182043" cy="2214080"/>
            </a:xfrm>
            <a:custGeom>
              <a:avLst/>
              <a:gdLst>
                <a:gd name="T0" fmla="*/ 682 w 777"/>
                <a:gd name="T1" fmla="*/ 116 h 788"/>
                <a:gd name="T2" fmla="*/ 615 w 777"/>
                <a:gd name="T3" fmla="*/ 134 h 788"/>
                <a:gd name="T4" fmla="*/ 481 w 777"/>
                <a:gd name="T5" fmla="*/ 0 h 788"/>
                <a:gd name="T6" fmla="*/ 481 w 777"/>
                <a:gd name="T7" fmla="*/ 0 h 788"/>
                <a:gd name="T8" fmla="*/ 294 w 777"/>
                <a:gd name="T9" fmla="*/ 0 h 788"/>
                <a:gd name="T10" fmla="*/ 294 w 777"/>
                <a:gd name="T11" fmla="*/ 0 h 788"/>
                <a:gd name="T12" fmla="*/ 276 w 777"/>
                <a:gd name="T13" fmla="*/ 68 h 788"/>
                <a:gd name="T14" fmla="*/ 94 w 777"/>
                <a:gd name="T15" fmla="*/ 117 h 788"/>
                <a:gd name="T16" fmla="*/ 94 w 777"/>
                <a:gd name="T17" fmla="*/ 117 h 788"/>
                <a:gd name="T18" fmla="*/ 0 w 777"/>
                <a:gd name="T19" fmla="*/ 278 h 788"/>
                <a:gd name="T20" fmla="*/ 0 w 777"/>
                <a:gd name="T21" fmla="*/ 278 h 788"/>
                <a:gd name="T22" fmla="*/ 50 w 777"/>
                <a:gd name="T23" fmla="*/ 328 h 788"/>
                <a:gd name="T24" fmla="*/ 1 w 777"/>
                <a:gd name="T25" fmla="*/ 511 h 788"/>
                <a:gd name="T26" fmla="*/ 1 w 777"/>
                <a:gd name="T27" fmla="*/ 511 h 788"/>
                <a:gd name="T28" fmla="*/ 94 w 777"/>
                <a:gd name="T29" fmla="*/ 672 h 788"/>
                <a:gd name="T30" fmla="*/ 94 w 777"/>
                <a:gd name="T31" fmla="*/ 672 h 788"/>
                <a:gd name="T32" fmla="*/ 162 w 777"/>
                <a:gd name="T33" fmla="*/ 654 h 788"/>
                <a:gd name="T34" fmla="*/ 296 w 777"/>
                <a:gd name="T35" fmla="*/ 788 h 788"/>
                <a:gd name="T36" fmla="*/ 296 w 777"/>
                <a:gd name="T37" fmla="*/ 788 h 788"/>
                <a:gd name="T38" fmla="*/ 482 w 777"/>
                <a:gd name="T39" fmla="*/ 788 h 788"/>
                <a:gd name="T40" fmla="*/ 482 w 777"/>
                <a:gd name="T41" fmla="*/ 788 h 788"/>
                <a:gd name="T42" fmla="*/ 500 w 777"/>
                <a:gd name="T43" fmla="*/ 720 h 788"/>
                <a:gd name="T44" fmla="*/ 683 w 777"/>
                <a:gd name="T45" fmla="*/ 671 h 788"/>
                <a:gd name="T46" fmla="*/ 683 w 777"/>
                <a:gd name="T47" fmla="*/ 671 h 788"/>
                <a:gd name="T48" fmla="*/ 777 w 777"/>
                <a:gd name="T49" fmla="*/ 509 h 788"/>
                <a:gd name="T50" fmla="*/ 777 w 777"/>
                <a:gd name="T51" fmla="*/ 509 h 788"/>
                <a:gd name="T52" fmla="*/ 727 w 777"/>
                <a:gd name="T53" fmla="*/ 460 h 788"/>
                <a:gd name="T54" fmla="*/ 776 w 777"/>
                <a:gd name="T55" fmla="*/ 277 h 788"/>
                <a:gd name="T56" fmla="*/ 776 w 777"/>
                <a:gd name="T57" fmla="*/ 277 h 788"/>
                <a:gd name="T58" fmla="*/ 683 w 777"/>
                <a:gd name="T59" fmla="*/ 116 h 788"/>
                <a:gd name="T60" fmla="*/ 682 w 777"/>
                <a:gd name="T61" fmla="*/ 116 h 788"/>
                <a:gd name="T62" fmla="*/ 388 w 777"/>
                <a:gd name="T63" fmla="*/ 671 h 788"/>
                <a:gd name="T64" fmla="*/ 111 w 777"/>
                <a:gd name="T65" fmla="*/ 394 h 788"/>
                <a:gd name="T66" fmla="*/ 388 w 777"/>
                <a:gd name="T67" fmla="*/ 117 h 788"/>
                <a:gd name="T68" fmla="*/ 665 w 777"/>
                <a:gd name="T69" fmla="*/ 394 h 788"/>
                <a:gd name="T70" fmla="*/ 388 w 777"/>
                <a:gd name="T71" fmla="*/ 671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7" h="788">
                  <a:moveTo>
                    <a:pt x="682" y="116"/>
                  </a:moveTo>
                  <a:cubicBezTo>
                    <a:pt x="663" y="127"/>
                    <a:pt x="640" y="134"/>
                    <a:pt x="615" y="134"/>
                  </a:cubicBezTo>
                  <a:cubicBezTo>
                    <a:pt x="541" y="134"/>
                    <a:pt x="481" y="74"/>
                    <a:pt x="481" y="0"/>
                  </a:cubicBezTo>
                  <a:cubicBezTo>
                    <a:pt x="481" y="0"/>
                    <a:pt x="481" y="0"/>
                    <a:pt x="481" y="0"/>
                  </a:cubicBezTo>
                  <a:cubicBezTo>
                    <a:pt x="294" y="0"/>
                    <a:pt x="294" y="0"/>
                    <a:pt x="294" y="0"/>
                  </a:cubicBezTo>
                  <a:cubicBezTo>
                    <a:pt x="294" y="0"/>
                    <a:pt x="294" y="0"/>
                    <a:pt x="294" y="0"/>
                  </a:cubicBezTo>
                  <a:cubicBezTo>
                    <a:pt x="295" y="23"/>
                    <a:pt x="289" y="46"/>
                    <a:pt x="276" y="68"/>
                  </a:cubicBezTo>
                  <a:cubicBezTo>
                    <a:pt x="239" y="132"/>
                    <a:pt x="158" y="154"/>
                    <a:pt x="94" y="117"/>
                  </a:cubicBezTo>
                  <a:cubicBezTo>
                    <a:pt x="94" y="117"/>
                    <a:pt x="94" y="117"/>
                    <a:pt x="94" y="117"/>
                  </a:cubicBezTo>
                  <a:cubicBezTo>
                    <a:pt x="0" y="278"/>
                    <a:pt x="0" y="278"/>
                    <a:pt x="0" y="278"/>
                  </a:cubicBezTo>
                  <a:cubicBezTo>
                    <a:pt x="0" y="278"/>
                    <a:pt x="0" y="278"/>
                    <a:pt x="0" y="278"/>
                  </a:cubicBezTo>
                  <a:cubicBezTo>
                    <a:pt x="20" y="290"/>
                    <a:pt x="38" y="306"/>
                    <a:pt x="50" y="328"/>
                  </a:cubicBezTo>
                  <a:cubicBezTo>
                    <a:pt x="87" y="392"/>
                    <a:pt x="65" y="474"/>
                    <a:pt x="1" y="511"/>
                  </a:cubicBezTo>
                  <a:cubicBezTo>
                    <a:pt x="1" y="511"/>
                    <a:pt x="1" y="511"/>
                    <a:pt x="1" y="511"/>
                  </a:cubicBezTo>
                  <a:cubicBezTo>
                    <a:pt x="94" y="672"/>
                    <a:pt x="94" y="672"/>
                    <a:pt x="94" y="672"/>
                  </a:cubicBezTo>
                  <a:cubicBezTo>
                    <a:pt x="94" y="672"/>
                    <a:pt x="94" y="672"/>
                    <a:pt x="94" y="672"/>
                  </a:cubicBezTo>
                  <a:cubicBezTo>
                    <a:pt x="114" y="661"/>
                    <a:pt x="137" y="654"/>
                    <a:pt x="162" y="654"/>
                  </a:cubicBezTo>
                  <a:cubicBezTo>
                    <a:pt x="236" y="654"/>
                    <a:pt x="296" y="714"/>
                    <a:pt x="296" y="788"/>
                  </a:cubicBezTo>
                  <a:cubicBezTo>
                    <a:pt x="296" y="788"/>
                    <a:pt x="296" y="788"/>
                    <a:pt x="296" y="788"/>
                  </a:cubicBezTo>
                  <a:cubicBezTo>
                    <a:pt x="482" y="788"/>
                    <a:pt x="482" y="788"/>
                    <a:pt x="482" y="788"/>
                  </a:cubicBezTo>
                  <a:cubicBezTo>
                    <a:pt x="482" y="788"/>
                    <a:pt x="482" y="788"/>
                    <a:pt x="482" y="788"/>
                  </a:cubicBezTo>
                  <a:cubicBezTo>
                    <a:pt x="482" y="765"/>
                    <a:pt x="488" y="741"/>
                    <a:pt x="500" y="720"/>
                  </a:cubicBezTo>
                  <a:cubicBezTo>
                    <a:pt x="537" y="656"/>
                    <a:pt x="619" y="634"/>
                    <a:pt x="683" y="671"/>
                  </a:cubicBezTo>
                  <a:cubicBezTo>
                    <a:pt x="683" y="671"/>
                    <a:pt x="683" y="671"/>
                    <a:pt x="683" y="671"/>
                  </a:cubicBezTo>
                  <a:cubicBezTo>
                    <a:pt x="777" y="509"/>
                    <a:pt x="777" y="509"/>
                    <a:pt x="777" y="509"/>
                  </a:cubicBezTo>
                  <a:cubicBezTo>
                    <a:pt x="777" y="509"/>
                    <a:pt x="777" y="509"/>
                    <a:pt x="777" y="509"/>
                  </a:cubicBezTo>
                  <a:cubicBezTo>
                    <a:pt x="757" y="498"/>
                    <a:pt x="739" y="481"/>
                    <a:pt x="727" y="460"/>
                  </a:cubicBezTo>
                  <a:cubicBezTo>
                    <a:pt x="690" y="396"/>
                    <a:pt x="712" y="314"/>
                    <a:pt x="776" y="277"/>
                  </a:cubicBezTo>
                  <a:cubicBezTo>
                    <a:pt x="776" y="277"/>
                    <a:pt x="776" y="277"/>
                    <a:pt x="776" y="277"/>
                  </a:cubicBezTo>
                  <a:cubicBezTo>
                    <a:pt x="683" y="116"/>
                    <a:pt x="683" y="116"/>
                    <a:pt x="683" y="116"/>
                  </a:cubicBezTo>
                  <a:lnTo>
                    <a:pt x="682" y="116"/>
                  </a:lnTo>
                  <a:close/>
                  <a:moveTo>
                    <a:pt x="388" y="671"/>
                  </a:moveTo>
                  <a:cubicBezTo>
                    <a:pt x="235" y="671"/>
                    <a:pt x="111" y="547"/>
                    <a:pt x="111" y="394"/>
                  </a:cubicBezTo>
                  <a:cubicBezTo>
                    <a:pt x="111" y="241"/>
                    <a:pt x="235" y="117"/>
                    <a:pt x="388" y="117"/>
                  </a:cubicBezTo>
                  <a:cubicBezTo>
                    <a:pt x="541" y="117"/>
                    <a:pt x="665" y="241"/>
                    <a:pt x="665" y="394"/>
                  </a:cubicBezTo>
                  <a:cubicBezTo>
                    <a:pt x="665" y="547"/>
                    <a:pt x="541" y="671"/>
                    <a:pt x="388" y="671"/>
                  </a:cubicBezTo>
                  <a:close/>
                </a:path>
              </a:pathLst>
            </a:custGeom>
            <a:grpFill/>
            <a:ln w="28575">
              <a:solidFill>
                <a:schemeClr val="bg1"/>
              </a:solidFill>
              <a:round/>
            </a:ln>
            <a:effec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0" name="矩形 9"/>
            <p:cNvSpPr/>
            <p:nvPr/>
          </p:nvSpPr>
          <p:spPr>
            <a:xfrm>
              <a:off x="4930872" y="2486767"/>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1" name="矩形 10"/>
            <p:cNvSpPr/>
            <p:nvPr/>
          </p:nvSpPr>
          <p:spPr>
            <a:xfrm>
              <a:off x="6179868" y="2481278"/>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矩形 11"/>
            <p:cNvSpPr/>
            <p:nvPr/>
          </p:nvSpPr>
          <p:spPr>
            <a:xfrm>
              <a:off x="6852346" y="3565191"/>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3" name="矩形 12"/>
            <p:cNvSpPr/>
            <p:nvPr/>
          </p:nvSpPr>
          <p:spPr>
            <a:xfrm>
              <a:off x="6215036" y="4704199"/>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矩形 13"/>
            <p:cNvSpPr/>
            <p:nvPr/>
          </p:nvSpPr>
          <p:spPr>
            <a:xfrm>
              <a:off x="4926487" y="469203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05</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5" name="矩形 14"/>
            <p:cNvSpPr/>
            <p:nvPr/>
          </p:nvSpPr>
          <p:spPr>
            <a:xfrm>
              <a:off x="4249883" y="3604500"/>
              <a:ext cx="758771" cy="516594"/>
            </a:xfrm>
            <a:prstGeom prst="rect">
              <a:avLst/>
            </a:prstGeom>
            <a:noFill/>
          </p:spPr>
          <p:txBody>
            <a:bodyPr wrap="square">
              <a:spAutoFit/>
            </a:bodyPr>
            <a:lstStyle/>
            <a:p>
              <a:pPr algn="ctr"/>
              <a:r>
                <a:rPr lang="en-US" altLang="zh-CN"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06</a:t>
              </a:r>
              <a:endParaRPr lang="zh-CN" altLang="en-US" sz="2400" b="1" dirty="0">
                <a:solidFill>
                  <a:schemeClr val="bg1">
                    <a:lumMod val="5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6" name="组合 15"/>
            <p:cNvGrpSpPr/>
            <p:nvPr/>
          </p:nvGrpSpPr>
          <p:grpSpPr>
            <a:xfrm>
              <a:off x="5636767" y="3559806"/>
              <a:ext cx="625486" cy="623224"/>
              <a:chOff x="5287961" y="2994026"/>
              <a:chExt cx="879478" cy="876297"/>
            </a:xfrm>
            <a:grpFill/>
          </p:grpSpPr>
          <p:sp>
            <p:nvSpPr>
              <p:cNvPr id="17" name="Freeform 75"/>
              <p:cNvSpPr>
                <a:spLocks noEditPoints="1"/>
              </p:cNvSpPr>
              <p:nvPr/>
            </p:nvSpPr>
            <p:spPr bwMode="auto">
              <a:xfrm>
                <a:off x="5287961" y="3076574"/>
                <a:ext cx="796925" cy="793749"/>
              </a:xfrm>
              <a:custGeom>
                <a:avLst/>
                <a:gdLst>
                  <a:gd name="T0" fmla="*/ 105 w 211"/>
                  <a:gd name="T1" fmla="*/ 211 h 211"/>
                  <a:gd name="T2" fmla="*/ 211 w 211"/>
                  <a:gd name="T3" fmla="*/ 106 h 211"/>
                  <a:gd name="T4" fmla="*/ 198 w 211"/>
                  <a:gd name="T5" fmla="*/ 56 h 211"/>
                  <a:gd name="T6" fmla="*/ 196 w 211"/>
                  <a:gd name="T7" fmla="*/ 56 h 211"/>
                  <a:gd name="T8" fmla="*/ 194 w 211"/>
                  <a:gd name="T9" fmla="*/ 56 h 211"/>
                  <a:gd name="T10" fmla="*/ 181 w 211"/>
                  <a:gd name="T11" fmla="*/ 55 h 211"/>
                  <a:gd name="T12" fmla="*/ 171 w 211"/>
                  <a:gd name="T13" fmla="*/ 65 h 211"/>
                  <a:gd name="T14" fmla="*/ 183 w 211"/>
                  <a:gd name="T15" fmla="*/ 106 h 211"/>
                  <a:gd name="T16" fmla="*/ 105 w 211"/>
                  <a:gd name="T17" fmla="*/ 183 h 211"/>
                  <a:gd name="T18" fmla="*/ 28 w 211"/>
                  <a:gd name="T19" fmla="*/ 106 h 211"/>
                  <a:gd name="T20" fmla="*/ 105 w 211"/>
                  <a:gd name="T21" fmla="*/ 28 h 211"/>
                  <a:gd name="T22" fmla="*/ 146 w 211"/>
                  <a:gd name="T23" fmla="*/ 40 h 211"/>
                  <a:gd name="T24" fmla="*/ 155 w 211"/>
                  <a:gd name="T25" fmla="*/ 31 h 211"/>
                  <a:gd name="T26" fmla="*/ 154 w 211"/>
                  <a:gd name="T27" fmla="*/ 16 h 211"/>
                  <a:gd name="T28" fmla="*/ 154 w 211"/>
                  <a:gd name="T29" fmla="*/ 12 h 211"/>
                  <a:gd name="T30" fmla="*/ 105 w 211"/>
                  <a:gd name="T31" fmla="*/ 0 h 211"/>
                  <a:gd name="T32" fmla="*/ 0 w 211"/>
                  <a:gd name="T33" fmla="*/ 106 h 211"/>
                  <a:gd name="T34" fmla="*/ 105 w 211"/>
                  <a:gd name="T35" fmla="*/ 211 h 211"/>
                  <a:gd name="T36" fmla="*/ 105 w 211"/>
                  <a:gd name="T37" fmla="*/ 211 h 211"/>
                  <a:gd name="T38" fmla="*/ 105 w 211"/>
                  <a:gd name="T3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11" h="211">
                    <a:moveTo>
                      <a:pt x="105" y="211"/>
                    </a:moveTo>
                    <a:cubicBezTo>
                      <a:pt x="164" y="211"/>
                      <a:pt x="211" y="164"/>
                      <a:pt x="211" y="106"/>
                    </a:cubicBezTo>
                    <a:cubicBezTo>
                      <a:pt x="211" y="88"/>
                      <a:pt x="206" y="71"/>
                      <a:pt x="198" y="56"/>
                    </a:cubicBezTo>
                    <a:cubicBezTo>
                      <a:pt x="198" y="56"/>
                      <a:pt x="197" y="56"/>
                      <a:pt x="196" y="56"/>
                    </a:cubicBezTo>
                    <a:cubicBezTo>
                      <a:pt x="195" y="56"/>
                      <a:pt x="195" y="56"/>
                      <a:pt x="194" y="56"/>
                    </a:cubicBezTo>
                    <a:cubicBezTo>
                      <a:pt x="181" y="55"/>
                      <a:pt x="181" y="55"/>
                      <a:pt x="181" y="55"/>
                    </a:cubicBezTo>
                    <a:cubicBezTo>
                      <a:pt x="171" y="65"/>
                      <a:pt x="171" y="65"/>
                      <a:pt x="171" y="65"/>
                    </a:cubicBezTo>
                    <a:cubicBezTo>
                      <a:pt x="179" y="77"/>
                      <a:pt x="183" y="91"/>
                      <a:pt x="183" y="106"/>
                    </a:cubicBezTo>
                    <a:cubicBezTo>
                      <a:pt x="183" y="149"/>
                      <a:pt x="148" y="183"/>
                      <a:pt x="105" y="183"/>
                    </a:cubicBezTo>
                    <a:cubicBezTo>
                      <a:pt x="62" y="183"/>
                      <a:pt x="28" y="149"/>
                      <a:pt x="28" y="106"/>
                    </a:cubicBezTo>
                    <a:cubicBezTo>
                      <a:pt x="28" y="63"/>
                      <a:pt x="62" y="28"/>
                      <a:pt x="105" y="28"/>
                    </a:cubicBezTo>
                    <a:cubicBezTo>
                      <a:pt x="120" y="28"/>
                      <a:pt x="134" y="32"/>
                      <a:pt x="146" y="40"/>
                    </a:cubicBezTo>
                    <a:cubicBezTo>
                      <a:pt x="155" y="31"/>
                      <a:pt x="155" y="31"/>
                      <a:pt x="155" y="31"/>
                    </a:cubicBezTo>
                    <a:cubicBezTo>
                      <a:pt x="154" y="16"/>
                      <a:pt x="154" y="16"/>
                      <a:pt x="154" y="16"/>
                    </a:cubicBezTo>
                    <a:cubicBezTo>
                      <a:pt x="154" y="14"/>
                      <a:pt x="154" y="13"/>
                      <a:pt x="154" y="12"/>
                    </a:cubicBezTo>
                    <a:cubicBezTo>
                      <a:pt x="139" y="5"/>
                      <a:pt x="123" y="0"/>
                      <a:pt x="105" y="0"/>
                    </a:cubicBezTo>
                    <a:cubicBezTo>
                      <a:pt x="47" y="0"/>
                      <a:pt x="0" y="48"/>
                      <a:pt x="0" y="106"/>
                    </a:cubicBezTo>
                    <a:cubicBezTo>
                      <a:pt x="0" y="164"/>
                      <a:pt x="47" y="211"/>
                      <a:pt x="105" y="211"/>
                    </a:cubicBezTo>
                    <a:close/>
                    <a:moveTo>
                      <a:pt x="105" y="211"/>
                    </a:moveTo>
                    <a:cubicBezTo>
                      <a:pt x="105" y="211"/>
                      <a:pt x="105" y="211"/>
                      <a:pt x="105" y="211"/>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8" name="Freeform 76"/>
              <p:cNvSpPr>
                <a:spLocks noEditPoints="1"/>
              </p:cNvSpPr>
              <p:nvPr/>
            </p:nvSpPr>
            <p:spPr bwMode="auto">
              <a:xfrm>
                <a:off x="5487989" y="3279776"/>
                <a:ext cx="392113" cy="392113"/>
              </a:xfrm>
              <a:custGeom>
                <a:avLst/>
                <a:gdLst>
                  <a:gd name="T0" fmla="*/ 52 w 104"/>
                  <a:gd name="T1" fmla="*/ 25 h 104"/>
                  <a:gd name="T2" fmla="*/ 54 w 104"/>
                  <a:gd name="T3" fmla="*/ 25 h 104"/>
                  <a:gd name="T4" fmla="*/ 74 w 104"/>
                  <a:gd name="T5" fmla="*/ 5 h 104"/>
                  <a:gd name="T6" fmla="*/ 74 w 104"/>
                  <a:gd name="T7" fmla="*/ 5 h 104"/>
                  <a:gd name="T8" fmla="*/ 52 w 104"/>
                  <a:gd name="T9" fmla="*/ 0 h 104"/>
                  <a:gd name="T10" fmla="*/ 0 w 104"/>
                  <a:gd name="T11" fmla="*/ 52 h 104"/>
                  <a:gd name="T12" fmla="*/ 52 w 104"/>
                  <a:gd name="T13" fmla="*/ 104 h 104"/>
                  <a:gd name="T14" fmla="*/ 104 w 104"/>
                  <a:gd name="T15" fmla="*/ 52 h 104"/>
                  <a:gd name="T16" fmla="*/ 99 w 104"/>
                  <a:gd name="T17" fmla="*/ 30 h 104"/>
                  <a:gd name="T18" fmla="*/ 99 w 104"/>
                  <a:gd name="T19" fmla="*/ 30 h 104"/>
                  <a:gd name="T20" fmla="*/ 79 w 104"/>
                  <a:gd name="T21" fmla="*/ 50 h 104"/>
                  <a:gd name="T22" fmla="*/ 79 w 104"/>
                  <a:gd name="T23" fmla="*/ 52 h 104"/>
                  <a:gd name="T24" fmla="*/ 52 w 104"/>
                  <a:gd name="T25" fmla="*/ 79 h 104"/>
                  <a:gd name="T26" fmla="*/ 25 w 104"/>
                  <a:gd name="T27" fmla="*/ 52 h 104"/>
                  <a:gd name="T28" fmla="*/ 52 w 104"/>
                  <a:gd name="T29" fmla="*/ 25 h 104"/>
                  <a:gd name="T30" fmla="*/ 52 w 104"/>
                  <a:gd name="T31" fmla="*/ 25 h 104"/>
                  <a:gd name="T32" fmla="*/ 52 w 104"/>
                  <a:gd name="T33" fmla="*/ 2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4" h="104">
                    <a:moveTo>
                      <a:pt x="52" y="25"/>
                    </a:moveTo>
                    <a:cubicBezTo>
                      <a:pt x="53" y="25"/>
                      <a:pt x="54" y="25"/>
                      <a:pt x="54" y="25"/>
                    </a:cubicBezTo>
                    <a:cubicBezTo>
                      <a:pt x="74" y="5"/>
                      <a:pt x="74" y="5"/>
                      <a:pt x="74" y="5"/>
                    </a:cubicBezTo>
                    <a:cubicBezTo>
                      <a:pt x="74" y="5"/>
                      <a:pt x="74" y="5"/>
                      <a:pt x="74" y="5"/>
                    </a:cubicBezTo>
                    <a:cubicBezTo>
                      <a:pt x="68" y="2"/>
                      <a:pt x="60" y="0"/>
                      <a:pt x="52" y="0"/>
                    </a:cubicBezTo>
                    <a:cubicBezTo>
                      <a:pt x="24" y="0"/>
                      <a:pt x="0" y="23"/>
                      <a:pt x="0" y="52"/>
                    </a:cubicBezTo>
                    <a:cubicBezTo>
                      <a:pt x="0" y="81"/>
                      <a:pt x="24" y="104"/>
                      <a:pt x="52" y="104"/>
                    </a:cubicBezTo>
                    <a:cubicBezTo>
                      <a:pt x="81" y="104"/>
                      <a:pt x="104" y="81"/>
                      <a:pt x="104" y="52"/>
                    </a:cubicBezTo>
                    <a:cubicBezTo>
                      <a:pt x="104" y="44"/>
                      <a:pt x="102" y="37"/>
                      <a:pt x="99" y="30"/>
                    </a:cubicBezTo>
                    <a:cubicBezTo>
                      <a:pt x="99" y="30"/>
                      <a:pt x="99" y="30"/>
                      <a:pt x="99" y="30"/>
                    </a:cubicBezTo>
                    <a:cubicBezTo>
                      <a:pt x="79" y="50"/>
                      <a:pt x="79" y="50"/>
                      <a:pt x="79" y="50"/>
                    </a:cubicBezTo>
                    <a:cubicBezTo>
                      <a:pt x="79" y="50"/>
                      <a:pt x="79" y="51"/>
                      <a:pt x="79" y="52"/>
                    </a:cubicBezTo>
                    <a:cubicBezTo>
                      <a:pt x="79" y="67"/>
                      <a:pt x="67" y="79"/>
                      <a:pt x="52" y="79"/>
                    </a:cubicBezTo>
                    <a:cubicBezTo>
                      <a:pt x="37" y="79"/>
                      <a:pt x="25" y="67"/>
                      <a:pt x="25" y="52"/>
                    </a:cubicBezTo>
                    <a:cubicBezTo>
                      <a:pt x="25" y="37"/>
                      <a:pt x="37" y="25"/>
                      <a:pt x="52" y="25"/>
                    </a:cubicBezTo>
                    <a:close/>
                    <a:moveTo>
                      <a:pt x="52" y="25"/>
                    </a:moveTo>
                    <a:cubicBezTo>
                      <a:pt x="52" y="25"/>
                      <a:pt x="52" y="25"/>
                      <a:pt x="52" y="25"/>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sp>
            <p:nvSpPr>
              <p:cNvPr id="19" name="Freeform 77"/>
              <p:cNvSpPr>
                <a:spLocks noEditPoints="1"/>
              </p:cNvSpPr>
              <p:nvPr/>
            </p:nvSpPr>
            <p:spPr bwMode="auto">
              <a:xfrm>
                <a:off x="5722939" y="2994026"/>
                <a:ext cx="444500" cy="441325"/>
              </a:xfrm>
              <a:custGeom>
                <a:avLst/>
                <a:gdLst>
                  <a:gd name="T0" fmla="*/ 99 w 118"/>
                  <a:gd name="T1" fmla="*/ 32 h 117"/>
                  <a:gd name="T2" fmla="*/ 105 w 118"/>
                  <a:gd name="T3" fmla="*/ 26 h 117"/>
                  <a:gd name="T4" fmla="*/ 105 w 118"/>
                  <a:gd name="T5" fmla="*/ 17 h 117"/>
                  <a:gd name="T6" fmla="*/ 101 w 118"/>
                  <a:gd name="T7" fmla="*/ 13 h 117"/>
                  <a:gd name="T8" fmla="*/ 96 w 118"/>
                  <a:gd name="T9" fmla="*/ 11 h 117"/>
                  <a:gd name="T10" fmla="*/ 92 w 118"/>
                  <a:gd name="T11" fmla="*/ 13 h 117"/>
                  <a:gd name="T12" fmla="*/ 85 w 118"/>
                  <a:gd name="T13" fmla="*/ 19 h 117"/>
                  <a:gd name="T14" fmla="*/ 84 w 118"/>
                  <a:gd name="T15" fmla="*/ 2 h 117"/>
                  <a:gd name="T16" fmla="*/ 82 w 118"/>
                  <a:gd name="T17" fmla="*/ 0 h 117"/>
                  <a:gd name="T18" fmla="*/ 80 w 118"/>
                  <a:gd name="T19" fmla="*/ 1 h 117"/>
                  <a:gd name="T20" fmla="*/ 54 w 118"/>
                  <a:gd name="T21" fmla="*/ 26 h 117"/>
                  <a:gd name="T22" fmla="*/ 51 w 118"/>
                  <a:gd name="T23" fmla="*/ 35 h 117"/>
                  <a:gd name="T24" fmla="*/ 51 w 118"/>
                  <a:gd name="T25" fmla="*/ 36 h 117"/>
                  <a:gd name="T26" fmla="*/ 52 w 118"/>
                  <a:gd name="T27" fmla="*/ 52 h 117"/>
                  <a:gd name="T28" fmla="*/ 43 w 118"/>
                  <a:gd name="T29" fmla="*/ 62 h 117"/>
                  <a:gd name="T30" fmla="*/ 26 w 118"/>
                  <a:gd name="T31" fmla="*/ 78 h 117"/>
                  <a:gd name="T32" fmla="*/ 26 w 118"/>
                  <a:gd name="T33" fmla="*/ 79 h 117"/>
                  <a:gd name="T34" fmla="*/ 10 w 118"/>
                  <a:gd name="T35" fmla="*/ 95 h 117"/>
                  <a:gd name="T36" fmla="*/ 2 w 118"/>
                  <a:gd name="T37" fmla="*/ 102 h 117"/>
                  <a:gd name="T38" fmla="*/ 1 w 118"/>
                  <a:gd name="T39" fmla="*/ 106 h 117"/>
                  <a:gd name="T40" fmla="*/ 0 w 118"/>
                  <a:gd name="T41" fmla="*/ 111 h 117"/>
                  <a:gd name="T42" fmla="*/ 6 w 118"/>
                  <a:gd name="T43" fmla="*/ 117 h 117"/>
                  <a:gd name="T44" fmla="*/ 6 w 118"/>
                  <a:gd name="T45" fmla="*/ 117 h 117"/>
                  <a:gd name="T46" fmla="*/ 12 w 118"/>
                  <a:gd name="T47" fmla="*/ 117 h 117"/>
                  <a:gd name="T48" fmla="*/ 16 w 118"/>
                  <a:gd name="T49" fmla="*/ 115 h 117"/>
                  <a:gd name="T50" fmla="*/ 66 w 118"/>
                  <a:gd name="T51" fmla="*/ 65 h 117"/>
                  <a:gd name="T52" fmla="*/ 81 w 118"/>
                  <a:gd name="T53" fmla="*/ 66 h 117"/>
                  <a:gd name="T54" fmla="*/ 82 w 118"/>
                  <a:gd name="T55" fmla="*/ 66 h 117"/>
                  <a:gd name="T56" fmla="*/ 83 w 118"/>
                  <a:gd name="T57" fmla="*/ 66 h 117"/>
                  <a:gd name="T58" fmla="*/ 91 w 118"/>
                  <a:gd name="T59" fmla="*/ 63 h 117"/>
                  <a:gd name="T60" fmla="*/ 116 w 118"/>
                  <a:gd name="T61" fmla="*/ 37 h 117"/>
                  <a:gd name="T62" fmla="*/ 115 w 118"/>
                  <a:gd name="T63" fmla="*/ 33 h 117"/>
                  <a:gd name="T64" fmla="*/ 99 w 118"/>
                  <a:gd name="T65" fmla="*/ 32 h 117"/>
                  <a:gd name="T66" fmla="*/ 99 w 118"/>
                  <a:gd name="T67" fmla="*/ 32 h 117"/>
                  <a:gd name="T68" fmla="*/ 99 w 118"/>
                  <a:gd name="T69" fmla="*/ 32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8" h="117">
                    <a:moveTo>
                      <a:pt x="99" y="32"/>
                    </a:moveTo>
                    <a:cubicBezTo>
                      <a:pt x="105" y="26"/>
                      <a:pt x="105" y="26"/>
                      <a:pt x="105" y="26"/>
                    </a:cubicBezTo>
                    <a:cubicBezTo>
                      <a:pt x="108" y="24"/>
                      <a:pt x="108" y="20"/>
                      <a:pt x="105" y="17"/>
                    </a:cubicBezTo>
                    <a:cubicBezTo>
                      <a:pt x="101" y="13"/>
                      <a:pt x="101" y="13"/>
                      <a:pt x="101" y="13"/>
                    </a:cubicBezTo>
                    <a:cubicBezTo>
                      <a:pt x="100" y="12"/>
                      <a:pt x="98" y="11"/>
                      <a:pt x="96" y="11"/>
                    </a:cubicBezTo>
                    <a:cubicBezTo>
                      <a:pt x="95" y="11"/>
                      <a:pt x="93" y="12"/>
                      <a:pt x="92" y="13"/>
                    </a:cubicBezTo>
                    <a:cubicBezTo>
                      <a:pt x="85" y="19"/>
                      <a:pt x="85" y="19"/>
                      <a:pt x="85" y="19"/>
                    </a:cubicBezTo>
                    <a:cubicBezTo>
                      <a:pt x="84" y="2"/>
                      <a:pt x="84" y="2"/>
                      <a:pt x="84" y="2"/>
                    </a:cubicBezTo>
                    <a:cubicBezTo>
                      <a:pt x="84" y="1"/>
                      <a:pt x="83" y="0"/>
                      <a:pt x="82" y="0"/>
                    </a:cubicBezTo>
                    <a:cubicBezTo>
                      <a:pt x="81" y="0"/>
                      <a:pt x="80" y="0"/>
                      <a:pt x="80" y="1"/>
                    </a:cubicBezTo>
                    <a:cubicBezTo>
                      <a:pt x="54" y="26"/>
                      <a:pt x="54" y="26"/>
                      <a:pt x="54" y="26"/>
                    </a:cubicBezTo>
                    <a:cubicBezTo>
                      <a:pt x="52" y="29"/>
                      <a:pt x="51" y="32"/>
                      <a:pt x="51" y="35"/>
                    </a:cubicBezTo>
                    <a:cubicBezTo>
                      <a:pt x="51" y="36"/>
                      <a:pt x="51" y="36"/>
                      <a:pt x="51" y="36"/>
                    </a:cubicBezTo>
                    <a:cubicBezTo>
                      <a:pt x="52" y="52"/>
                      <a:pt x="52" y="52"/>
                      <a:pt x="52" y="52"/>
                    </a:cubicBezTo>
                    <a:cubicBezTo>
                      <a:pt x="43" y="62"/>
                      <a:pt x="43" y="62"/>
                      <a:pt x="43" y="62"/>
                    </a:cubicBezTo>
                    <a:cubicBezTo>
                      <a:pt x="26" y="78"/>
                      <a:pt x="26" y="78"/>
                      <a:pt x="26" y="78"/>
                    </a:cubicBezTo>
                    <a:cubicBezTo>
                      <a:pt x="26" y="79"/>
                      <a:pt x="26" y="79"/>
                      <a:pt x="26" y="79"/>
                    </a:cubicBezTo>
                    <a:cubicBezTo>
                      <a:pt x="10" y="95"/>
                      <a:pt x="10" y="95"/>
                      <a:pt x="10" y="95"/>
                    </a:cubicBezTo>
                    <a:cubicBezTo>
                      <a:pt x="2" y="102"/>
                      <a:pt x="2" y="102"/>
                      <a:pt x="2" y="102"/>
                    </a:cubicBezTo>
                    <a:cubicBezTo>
                      <a:pt x="1" y="103"/>
                      <a:pt x="1" y="104"/>
                      <a:pt x="1" y="106"/>
                    </a:cubicBezTo>
                    <a:cubicBezTo>
                      <a:pt x="0" y="111"/>
                      <a:pt x="0" y="111"/>
                      <a:pt x="0" y="111"/>
                    </a:cubicBezTo>
                    <a:cubicBezTo>
                      <a:pt x="0" y="115"/>
                      <a:pt x="3" y="117"/>
                      <a:pt x="6" y="117"/>
                    </a:cubicBezTo>
                    <a:cubicBezTo>
                      <a:pt x="6" y="117"/>
                      <a:pt x="6" y="117"/>
                      <a:pt x="6" y="117"/>
                    </a:cubicBezTo>
                    <a:cubicBezTo>
                      <a:pt x="12" y="117"/>
                      <a:pt x="12" y="117"/>
                      <a:pt x="12" y="117"/>
                    </a:cubicBezTo>
                    <a:cubicBezTo>
                      <a:pt x="14" y="117"/>
                      <a:pt x="15" y="116"/>
                      <a:pt x="16" y="115"/>
                    </a:cubicBezTo>
                    <a:cubicBezTo>
                      <a:pt x="66" y="65"/>
                      <a:pt x="66" y="65"/>
                      <a:pt x="66" y="65"/>
                    </a:cubicBezTo>
                    <a:cubicBezTo>
                      <a:pt x="81" y="66"/>
                      <a:pt x="81" y="66"/>
                      <a:pt x="81" y="66"/>
                    </a:cubicBezTo>
                    <a:cubicBezTo>
                      <a:pt x="82" y="66"/>
                      <a:pt x="82" y="66"/>
                      <a:pt x="82" y="66"/>
                    </a:cubicBezTo>
                    <a:cubicBezTo>
                      <a:pt x="82" y="66"/>
                      <a:pt x="82" y="66"/>
                      <a:pt x="83" y="66"/>
                    </a:cubicBezTo>
                    <a:cubicBezTo>
                      <a:pt x="86" y="66"/>
                      <a:pt x="89" y="65"/>
                      <a:pt x="91" y="63"/>
                    </a:cubicBezTo>
                    <a:cubicBezTo>
                      <a:pt x="116" y="37"/>
                      <a:pt x="116" y="37"/>
                      <a:pt x="116" y="37"/>
                    </a:cubicBezTo>
                    <a:cubicBezTo>
                      <a:pt x="118" y="36"/>
                      <a:pt x="117" y="33"/>
                      <a:pt x="115" y="33"/>
                    </a:cubicBezTo>
                    <a:lnTo>
                      <a:pt x="99" y="32"/>
                    </a:lnTo>
                    <a:close/>
                    <a:moveTo>
                      <a:pt x="99" y="32"/>
                    </a:moveTo>
                    <a:cubicBezTo>
                      <a:pt x="99" y="32"/>
                      <a:pt x="99" y="32"/>
                      <a:pt x="99" y="32"/>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386" tIns="45692" rIns="91386" bIns="45692" numCol="1" anchor="t" anchorCtr="0" compatLnSpc="1"/>
              <a:lstStyle/>
              <a:p>
                <a:endParaRPr lang="zh-CN" altLang="en-US" dirty="0">
                  <a:solidFill>
                    <a:schemeClr val="bg1">
                      <a:lumMod val="50000"/>
                    </a:schemeClr>
                  </a:solidFill>
                  <a:latin typeface="宋体" panose="02010600030101010101" pitchFamily="2" charset="-122"/>
                  <a:ea typeface="宋体" panose="02010600030101010101" pitchFamily="2" charset="-122"/>
                </a:endParaRPr>
              </a:p>
            </p:txBody>
          </p:sp>
        </p:grpSp>
      </p:grpSp>
      <p:sp>
        <p:nvSpPr>
          <p:cNvPr id="20" name="AutoShape 36"/>
          <p:cNvSpPr>
            <a:spLocks noChangeArrowheads="1"/>
          </p:cNvSpPr>
          <p:nvPr/>
        </p:nvSpPr>
        <p:spPr bwMode="auto">
          <a:xfrm>
            <a:off x="1151712" y="2242255"/>
            <a:ext cx="2426419"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1" name="AutoShape 37"/>
          <p:cNvSpPr>
            <a:spLocks noChangeArrowheads="1"/>
          </p:cNvSpPr>
          <p:nvPr/>
        </p:nvSpPr>
        <p:spPr bwMode="auto">
          <a:xfrm>
            <a:off x="2188305" y="1943982"/>
            <a:ext cx="1391412"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2" name="AutoShape 38"/>
          <p:cNvSpPr/>
          <p:nvPr/>
        </p:nvSpPr>
        <p:spPr bwMode="auto">
          <a:xfrm>
            <a:off x="3689191" y="1985233"/>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3" name="AutoShape 39"/>
          <p:cNvSpPr>
            <a:spLocks noChangeArrowheads="1"/>
          </p:cNvSpPr>
          <p:nvPr/>
        </p:nvSpPr>
        <p:spPr bwMode="auto">
          <a:xfrm>
            <a:off x="8601175" y="2242255"/>
            <a:ext cx="2468275"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4" name="AutoShape 40"/>
          <p:cNvSpPr>
            <a:spLocks noChangeArrowheads="1"/>
          </p:cNvSpPr>
          <p:nvPr/>
        </p:nvSpPr>
        <p:spPr bwMode="auto">
          <a:xfrm>
            <a:off x="8593243" y="1943982"/>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5" name="AutoShape 41"/>
          <p:cNvSpPr/>
          <p:nvPr/>
        </p:nvSpPr>
        <p:spPr bwMode="auto">
          <a:xfrm>
            <a:off x="8307662" y="1985233"/>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6" name="AutoShape 42"/>
          <p:cNvSpPr>
            <a:spLocks noChangeArrowheads="1"/>
          </p:cNvSpPr>
          <p:nvPr/>
        </p:nvSpPr>
        <p:spPr bwMode="auto">
          <a:xfrm>
            <a:off x="1153297" y="3482944"/>
            <a:ext cx="2426418"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27" name="AutoShape 43"/>
          <p:cNvSpPr>
            <a:spLocks noChangeArrowheads="1"/>
          </p:cNvSpPr>
          <p:nvPr/>
        </p:nvSpPr>
        <p:spPr bwMode="auto">
          <a:xfrm>
            <a:off x="2193065" y="3184671"/>
            <a:ext cx="1392999" cy="239572"/>
          </a:xfrm>
          <a:custGeom>
            <a:avLst/>
            <a:gdLst>
              <a:gd name="T0" fmla="*/ 2147483646 w 21600"/>
              <a:gd name="T1" fmla="*/ 14846403 h 21600"/>
              <a:gd name="T2" fmla="*/ 2147483646 w 21600"/>
              <a:gd name="T3" fmla="*/ 14846403 h 21600"/>
              <a:gd name="T4" fmla="*/ 2147483646 w 21600"/>
              <a:gd name="T5" fmla="*/ 14846403 h 21600"/>
              <a:gd name="T6" fmla="*/ 2147483646 w 21600"/>
              <a:gd name="T7" fmla="*/ 1484640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28" name="AutoShape 44"/>
          <p:cNvSpPr/>
          <p:nvPr/>
        </p:nvSpPr>
        <p:spPr bwMode="auto">
          <a:xfrm>
            <a:off x="3690777" y="3225922"/>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29" name="AutoShape 45"/>
          <p:cNvSpPr>
            <a:spLocks noChangeArrowheads="1"/>
          </p:cNvSpPr>
          <p:nvPr/>
        </p:nvSpPr>
        <p:spPr bwMode="auto">
          <a:xfrm>
            <a:off x="8572619" y="3482944"/>
            <a:ext cx="246608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0" name="AutoShape 46"/>
          <p:cNvSpPr>
            <a:spLocks noChangeArrowheads="1"/>
          </p:cNvSpPr>
          <p:nvPr/>
        </p:nvSpPr>
        <p:spPr bwMode="auto">
          <a:xfrm>
            <a:off x="8564685" y="3184670"/>
            <a:ext cx="1429490" cy="268129"/>
          </a:xfrm>
          <a:custGeom>
            <a:avLst/>
            <a:gdLst>
              <a:gd name="T0" fmla="*/ 2147483646 w 21600"/>
              <a:gd name="T1" fmla="*/ 20792382 h 21600"/>
              <a:gd name="T2" fmla="*/ 2147483646 w 21600"/>
              <a:gd name="T3" fmla="*/ 20792382 h 21600"/>
              <a:gd name="T4" fmla="*/ 2147483646 w 21600"/>
              <a:gd name="T5" fmla="*/ 20792382 h 21600"/>
              <a:gd name="T6" fmla="*/ 2147483646 w 21600"/>
              <a:gd name="T7" fmla="*/ 2079238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1" name="AutoShape 47"/>
          <p:cNvSpPr/>
          <p:nvPr/>
        </p:nvSpPr>
        <p:spPr bwMode="auto">
          <a:xfrm>
            <a:off x="8279105" y="3225922"/>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2" name="AutoShape 48"/>
          <p:cNvSpPr>
            <a:spLocks noChangeArrowheads="1"/>
          </p:cNvSpPr>
          <p:nvPr/>
        </p:nvSpPr>
        <p:spPr bwMode="auto">
          <a:xfrm>
            <a:off x="1153297" y="4714113"/>
            <a:ext cx="2426418"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lgn="r"/>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3" name="AutoShape 49"/>
          <p:cNvSpPr>
            <a:spLocks noChangeArrowheads="1"/>
          </p:cNvSpPr>
          <p:nvPr/>
        </p:nvSpPr>
        <p:spPr bwMode="auto">
          <a:xfrm>
            <a:off x="2189891" y="4415840"/>
            <a:ext cx="1389825" cy="241157"/>
          </a:xfrm>
          <a:custGeom>
            <a:avLst/>
            <a:gdLst>
              <a:gd name="T0" fmla="*/ 2147483646 w 21600"/>
              <a:gd name="T1" fmla="*/ 15043636 h 21600"/>
              <a:gd name="T2" fmla="*/ 2147483646 w 21600"/>
              <a:gd name="T3" fmla="*/ 15043636 h 21600"/>
              <a:gd name="T4" fmla="*/ 2147483646 w 21600"/>
              <a:gd name="T5" fmla="*/ 15043636 h 21600"/>
              <a:gd name="T6" fmla="*/ 2147483646 w 21600"/>
              <a:gd name="T7" fmla="*/ 1504363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algn="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4" name="AutoShape 50"/>
          <p:cNvSpPr/>
          <p:nvPr/>
        </p:nvSpPr>
        <p:spPr bwMode="auto">
          <a:xfrm>
            <a:off x="3690777" y="4457091"/>
            <a:ext cx="228464"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algn="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35" name="AutoShape 51"/>
          <p:cNvSpPr>
            <a:spLocks noChangeArrowheads="1"/>
          </p:cNvSpPr>
          <p:nvPr/>
        </p:nvSpPr>
        <p:spPr bwMode="auto">
          <a:xfrm>
            <a:off x="8572619" y="4714113"/>
            <a:ext cx="2466084" cy="548949"/>
          </a:xfrm>
          <a:custGeom>
            <a:avLst/>
            <a:gdLst>
              <a:gd name="T0" fmla="*/ 2147483646 w 21600"/>
              <a:gd name="T1" fmla="*/ 177553805 h 21600"/>
              <a:gd name="T2" fmla="*/ 2147483646 w 21600"/>
              <a:gd name="T3" fmla="*/ 177553805 h 21600"/>
              <a:gd name="T4" fmla="*/ 2147483646 w 21600"/>
              <a:gd name="T5" fmla="*/ 177553805 h 21600"/>
              <a:gd name="T6" fmla="*/ 2147483646 w 21600"/>
              <a:gd name="T7" fmla="*/ 1775538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zh-CN" altLang="en-US" sz="1400" dirty="0">
                <a:latin typeface="思源黑体 CN Normal" panose="020B0400000000000000" pitchFamily="34" charset="-122"/>
                <a:ea typeface="思源黑体 CN Normal" panose="020B0400000000000000" pitchFamily="34" charset="-122"/>
                <a:cs typeface="Lato Regular"/>
              </a:rPr>
              <a:t>点击此处更换文本点击添加点击此处更换文本点击添加</a:t>
            </a:r>
            <a:endParaRPr lang="en-US" altLang="zh-CN" sz="1400" dirty="0">
              <a:latin typeface="思源黑体 CN Normal" panose="020B0400000000000000" pitchFamily="34" charset="-122"/>
              <a:ea typeface="思源黑体 CN Normal" panose="020B0400000000000000" pitchFamily="34" charset="-122"/>
              <a:cs typeface="Lato Regular"/>
            </a:endParaRPr>
          </a:p>
        </p:txBody>
      </p:sp>
      <p:sp>
        <p:nvSpPr>
          <p:cNvPr id="36" name="AutoShape 52"/>
          <p:cNvSpPr>
            <a:spLocks noChangeArrowheads="1"/>
          </p:cNvSpPr>
          <p:nvPr/>
        </p:nvSpPr>
        <p:spPr bwMode="auto">
          <a:xfrm>
            <a:off x="8564685" y="4415840"/>
            <a:ext cx="1429490" cy="269716"/>
          </a:xfrm>
          <a:custGeom>
            <a:avLst/>
            <a:gdLst>
              <a:gd name="T0" fmla="*/ 2147483646 w 21600"/>
              <a:gd name="T1" fmla="*/ 21039105 h 21600"/>
              <a:gd name="T2" fmla="*/ 2147483646 w 21600"/>
              <a:gd name="T3" fmla="*/ 21039105 h 21600"/>
              <a:gd name="T4" fmla="*/ 2147483646 w 21600"/>
              <a:gd name="T5" fmla="*/ 21039105 h 21600"/>
              <a:gd name="T6" fmla="*/ 2147483646 w 21600"/>
              <a:gd name="T7" fmla="*/ 21039105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078" tIns="20078" rIns="20078" bIns="20078" anchor="ctr"/>
          <a:lstStyle/>
          <a:p>
            <a:pPr eaLnBrk="1" hangingPunct="1">
              <a:lnSpc>
                <a:spcPct val="12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请替换文字内容</a:t>
            </a:r>
            <a:endParaRPr lang="es-E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endParaRPr>
          </a:p>
        </p:txBody>
      </p:sp>
      <p:sp>
        <p:nvSpPr>
          <p:cNvPr id="37" name="AutoShape 53"/>
          <p:cNvSpPr/>
          <p:nvPr/>
        </p:nvSpPr>
        <p:spPr bwMode="auto">
          <a:xfrm>
            <a:off x="8279105" y="4457091"/>
            <a:ext cx="226877" cy="2284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EFACB3"/>
          </a:solidFill>
          <a:ln w="25400" cap="flat" cmpd="sng">
            <a:solidFill>
              <a:srgbClr val="EFACB3">
                <a:alpha val="0"/>
              </a:srgbClr>
            </a:solidFill>
            <a:prstDash val="solid"/>
            <a:miter lim="0"/>
          </a:ln>
          <a:effectLst/>
        </p:spPr>
        <p:txBody>
          <a:bodyPr lIns="0" tIns="0" rIns="0" bIns="0" anchor="ctr"/>
          <a:lstStyle/>
          <a:p>
            <a:pPr defTabSz="307975">
              <a:lnSpc>
                <a:spcPct val="120000"/>
              </a:lnSpc>
              <a:defRPr/>
            </a:pPr>
            <a:endParaRPr lang="es-ES" sz="2110" noProof="1">
              <a:solidFill>
                <a:schemeClr val="bg1">
                  <a:lumMod val="50000"/>
                </a:schemeClr>
              </a:solidFill>
              <a:effectLst>
                <a:outerShdw blurRad="38100" dist="38100" dir="2700000" algn="tl">
                  <a:srgbClr val="000000"/>
                </a:outerShdw>
              </a:effectLst>
              <a:latin typeface="宋体" panose="02010600030101010101" pitchFamily="2" charset="-122"/>
              <a:ea typeface="宋体" panose="02010600030101010101" pitchFamily="2" charset="-122"/>
              <a:cs typeface="Gill Sans" charset="0"/>
              <a:sym typeface="Arial" panose="020B0604020202020204" pitchFamily="34" charset="0"/>
            </a:endParaRPr>
          </a:p>
        </p:txBody>
      </p:sp>
      <p:sp>
        <p:nvSpPr>
          <p:cNvPr id="46" name="文本框 45"/>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250" fill="hold"/>
                                        <p:tgtEl>
                                          <p:spTgt spid="21"/>
                                        </p:tgtEl>
                                        <p:attrNameLst>
                                          <p:attrName>ppt_x</p:attrName>
                                        </p:attrNameLst>
                                      </p:cBhvr>
                                      <p:tavLst>
                                        <p:tav tm="0">
                                          <p:val>
                                            <p:strVal val="0-#ppt_w/2"/>
                                          </p:val>
                                        </p:tav>
                                        <p:tav tm="100000">
                                          <p:val>
                                            <p:strVal val="#ppt_x"/>
                                          </p:val>
                                        </p:tav>
                                      </p:tavLst>
                                    </p:anim>
                                    <p:anim calcmode="lin" valueType="num">
                                      <p:cBhvr>
                                        <p:cTn id="13" dur="250" fill="hold"/>
                                        <p:tgtEl>
                                          <p:spTgt spid="2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250" fill="hold"/>
                                        <p:tgtEl>
                                          <p:spTgt spid="20"/>
                                        </p:tgtEl>
                                        <p:attrNameLst>
                                          <p:attrName>ppt_x</p:attrName>
                                        </p:attrNameLst>
                                      </p:cBhvr>
                                      <p:tavLst>
                                        <p:tav tm="0">
                                          <p:val>
                                            <p:strVal val="0-#ppt_w/2"/>
                                          </p:val>
                                        </p:tav>
                                        <p:tav tm="100000">
                                          <p:val>
                                            <p:strVal val="#ppt_x"/>
                                          </p:val>
                                        </p:tav>
                                      </p:tavLst>
                                    </p:anim>
                                    <p:anim calcmode="lin" valueType="num">
                                      <p:cBhvr>
                                        <p:cTn id="18" dur="250" fill="hold"/>
                                        <p:tgtEl>
                                          <p:spTgt spid="2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9" presetClass="entr" presetSubtype="0"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dissolve">
                                      <p:cBhvr>
                                        <p:cTn id="22" dur="250"/>
                                        <p:tgtEl>
                                          <p:spTgt spid="22"/>
                                        </p:tgtEl>
                                      </p:cBhvr>
                                    </p:animEffect>
                                  </p:childTnLst>
                                </p:cTn>
                              </p:par>
                            </p:childTnLst>
                          </p:cTn>
                        </p:par>
                        <p:par>
                          <p:cTn id="23" fill="hold">
                            <p:stCondLst>
                              <p:cond delay="2000"/>
                            </p:stCondLst>
                            <p:childTnLst>
                              <p:par>
                                <p:cTn id="24" presetID="2" presetClass="entr" presetSubtype="2" fill="hold" grpId="0" nodeType="afterEffect">
                                  <p:stCondLst>
                                    <p:cond delay="0"/>
                                  </p:stCondLst>
                                  <p:childTnLst>
                                    <p:set>
                                      <p:cBhvr>
                                        <p:cTn id="25" dur="1" fill="hold">
                                          <p:stCondLst>
                                            <p:cond delay="0"/>
                                          </p:stCondLst>
                                        </p:cTn>
                                        <p:tgtEl>
                                          <p:spTgt spid="24"/>
                                        </p:tgtEl>
                                        <p:attrNameLst>
                                          <p:attrName>style.visibility</p:attrName>
                                        </p:attrNameLst>
                                      </p:cBhvr>
                                      <p:to>
                                        <p:strVal val="visible"/>
                                      </p:to>
                                    </p:set>
                                    <p:anim calcmode="lin" valueType="num">
                                      <p:cBhvr>
                                        <p:cTn id="26" dur="250" fill="hold"/>
                                        <p:tgtEl>
                                          <p:spTgt spid="24"/>
                                        </p:tgtEl>
                                        <p:attrNameLst>
                                          <p:attrName>ppt_x</p:attrName>
                                        </p:attrNameLst>
                                      </p:cBhvr>
                                      <p:tavLst>
                                        <p:tav tm="0">
                                          <p:val>
                                            <p:strVal val="1+#ppt_w/2"/>
                                          </p:val>
                                        </p:tav>
                                        <p:tav tm="100000">
                                          <p:val>
                                            <p:strVal val="#ppt_x"/>
                                          </p:val>
                                        </p:tav>
                                      </p:tavLst>
                                    </p:anim>
                                    <p:anim calcmode="lin" valueType="num">
                                      <p:cBhvr>
                                        <p:cTn id="27" dur="250" fill="hold"/>
                                        <p:tgtEl>
                                          <p:spTgt spid="24"/>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p:cTn id="31" dur="250" fill="hold"/>
                                        <p:tgtEl>
                                          <p:spTgt spid="23"/>
                                        </p:tgtEl>
                                        <p:attrNameLst>
                                          <p:attrName>ppt_x</p:attrName>
                                        </p:attrNameLst>
                                      </p:cBhvr>
                                      <p:tavLst>
                                        <p:tav tm="0">
                                          <p:val>
                                            <p:strVal val="1+#ppt_w/2"/>
                                          </p:val>
                                        </p:tav>
                                        <p:tav tm="100000">
                                          <p:val>
                                            <p:strVal val="#ppt_x"/>
                                          </p:val>
                                        </p:tav>
                                      </p:tavLst>
                                    </p:anim>
                                    <p:anim calcmode="lin" valueType="num">
                                      <p:cBhvr>
                                        <p:cTn id="32" dur="250" fill="hold"/>
                                        <p:tgtEl>
                                          <p:spTgt spid="2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9" presetClass="entr" presetSubtype="0"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dissolve">
                                      <p:cBhvr>
                                        <p:cTn id="36" dur="250"/>
                                        <p:tgtEl>
                                          <p:spTgt spid="25"/>
                                        </p:tgtEl>
                                      </p:cBhvr>
                                    </p:animEffect>
                                  </p:childTnLst>
                                </p:cTn>
                              </p:par>
                            </p:childTnLst>
                          </p:cTn>
                        </p:par>
                        <p:par>
                          <p:cTn id="37" fill="hold">
                            <p:stCondLst>
                              <p:cond delay="3500"/>
                            </p:stCondLst>
                            <p:childTnLst>
                              <p:par>
                                <p:cTn id="38" presetID="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p:cTn id="40" dur="250" fill="hold"/>
                                        <p:tgtEl>
                                          <p:spTgt spid="27"/>
                                        </p:tgtEl>
                                        <p:attrNameLst>
                                          <p:attrName>ppt_x</p:attrName>
                                        </p:attrNameLst>
                                      </p:cBhvr>
                                      <p:tavLst>
                                        <p:tav tm="0">
                                          <p:val>
                                            <p:strVal val="0-#ppt_w/2"/>
                                          </p:val>
                                        </p:tav>
                                        <p:tav tm="100000">
                                          <p:val>
                                            <p:strVal val="#ppt_x"/>
                                          </p:val>
                                        </p:tav>
                                      </p:tavLst>
                                    </p:anim>
                                    <p:anim calcmode="lin" valueType="num">
                                      <p:cBhvr>
                                        <p:cTn id="41" dur="250" fill="hold"/>
                                        <p:tgtEl>
                                          <p:spTgt spid="27"/>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 calcmode="lin" valueType="num">
                                      <p:cBhvr>
                                        <p:cTn id="45" dur="250" fill="hold"/>
                                        <p:tgtEl>
                                          <p:spTgt spid="26"/>
                                        </p:tgtEl>
                                        <p:attrNameLst>
                                          <p:attrName>ppt_x</p:attrName>
                                        </p:attrNameLst>
                                      </p:cBhvr>
                                      <p:tavLst>
                                        <p:tav tm="0">
                                          <p:val>
                                            <p:strVal val="0-#ppt_w/2"/>
                                          </p:val>
                                        </p:tav>
                                        <p:tav tm="100000">
                                          <p:val>
                                            <p:strVal val="#ppt_x"/>
                                          </p:val>
                                        </p:tav>
                                      </p:tavLst>
                                    </p:anim>
                                    <p:anim calcmode="lin" valueType="num">
                                      <p:cBhvr>
                                        <p:cTn id="46" dur="250" fill="hold"/>
                                        <p:tgtEl>
                                          <p:spTgt spid="26"/>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9" presetClass="entr" presetSubtype="0" fill="hold"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dissolve">
                                      <p:cBhvr>
                                        <p:cTn id="50" dur="250"/>
                                        <p:tgtEl>
                                          <p:spTgt spid="28"/>
                                        </p:tgtEl>
                                      </p:cBhvr>
                                    </p:animEffect>
                                  </p:childTnLst>
                                </p:cTn>
                              </p:par>
                            </p:childTnLst>
                          </p:cTn>
                        </p:par>
                        <p:par>
                          <p:cTn id="51" fill="hold">
                            <p:stCondLst>
                              <p:cond delay="5000"/>
                            </p:stCondLst>
                            <p:childTnLst>
                              <p:par>
                                <p:cTn id="52" presetID="2" presetClass="entr" presetSubtype="2" fill="hold" grpId="0" nodeType="afterEffect">
                                  <p:stCondLst>
                                    <p:cond delay="0"/>
                                  </p:stCondLst>
                                  <p:childTnLst>
                                    <p:set>
                                      <p:cBhvr>
                                        <p:cTn id="53" dur="1" fill="hold">
                                          <p:stCondLst>
                                            <p:cond delay="0"/>
                                          </p:stCondLst>
                                        </p:cTn>
                                        <p:tgtEl>
                                          <p:spTgt spid="30"/>
                                        </p:tgtEl>
                                        <p:attrNameLst>
                                          <p:attrName>style.visibility</p:attrName>
                                        </p:attrNameLst>
                                      </p:cBhvr>
                                      <p:to>
                                        <p:strVal val="visible"/>
                                      </p:to>
                                    </p:set>
                                    <p:anim calcmode="lin" valueType="num">
                                      <p:cBhvr>
                                        <p:cTn id="54" dur="250" fill="hold"/>
                                        <p:tgtEl>
                                          <p:spTgt spid="30"/>
                                        </p:tgtEl>
                                        <p:attrNameLst>
                                          <p:attrName>ppt_x</p:attrName>
                                        </p:attrNameLst>
                                      </p:cBhvr>
                                      <p:tavLst>
                                        <p:tav tm="0">
                                          <p:val>
                                            <p:strVal val="1+#ppt_w/2"/>
                                          </p:val>
                                        </p:tav>
                                        <p:tav tm="100000">
                                          <p:val>
                                            <p:strVal val="#ppt_x"/>
                                          </p:val>
                                        </p:tav>
                                      </p:tavLst>
                                    </p:anim>
                                    <p:anim calcmode="lin" valueType="num">
                                      <p:cBhvr>
                                        <p:cTn id="55" dur="250" fill="hold"/>
                                        <p:tgtEl>
                                          <p:spTgt spid="30"/>
                                        </p:tgtEl>
                                        <p:attrNameLst>
                                          <p:attrName>ppt_y</p:attrName>
                                        </p:attrNameLst>
                                      </p:cBhvr>
                                      <p:tavLst>
                                        <p:tav tm="0">
                                          <p:val>
                                            <p:strVal val="#ppt_y"/>
                                          </p:val>
                                        </p:tav>
                                        <p:tav tm="100000">
                                          <p:val>
                                            <p:strVal val="#ppt_y"/>
                                          </p:val>
                                        </p:tav>
                                      </p:tavLst>
                                    </p:anim>
                                  </p:childTnLst>
                                </p:cTn>
                              </p:par>
                            </p:childTnLst>
                          </p:cTn>
                        </p:par>
                        <p:par>
                          <p:cTn id="56" fill="hold">
                            <p:stCondLst>
                              <p:cond delay="5500"/>
                            </p:stCondLst>
                            <p:childTnLst>
                              <p:par>
                                <p:cTn id="57" presetID="2" presetClass="entr" presetSubtype="2" fill="hold" grpId="0" nodeType="after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250" fill="hold"/>
                                        <p:tgtEl>
                                          <p:spTgt spid="29"/>
                                        </p:tgtEl>
                                        <p:attrNameLst>
                                          <p:attrName>ppt_x</p:attrName>
                                        </p:attrNameLst>
                                      </p:cBhvr>
                                      <p:tavLst>
                                        <p:tav tm="0">
                                          <p:val>
                                            <p:strVal val="1+#ppt_w/2"/>
                                          </p:val>
                                        </p:tav>
                                        <p:tav tm="100000">
                                          <p:val>
                                            <p:strVal val="#ppt_x"/>
                                          </p:val>
                                        </p:tav>
                                      </p:tavLst>
                                    </p:anim>
                                    <p:anim calcmode="lin" valueType="num">
                                      <p:cBhvr>
                                        <p:cTn id="60" dur="250" fill="hold"/>
                                        <p:tgtEl>
                                          <p:spTgt spid="29"/>
                                        </p:tgtEl>
                                        <p:attrNameLst>
                                          <p:attrName>ppt_y</p:attrName>
                                        </p:attrNameLst>
                                      </p:cBhvr>
                                      <p:tavLst>
                                        <p:tav tm="0">
                                          <p:val>
                                            <p:strVal val="#ppt_y"/>
                                          </p:val>
                                        </p:tav>
                                        <p:tav tm="100000">
                                          <p:val>
                                            <p:strVal val="#ppt_y"/>
                                          </p:val>
                                        </p:tav>
                                      </p:tavLst>
                                    </p:anim>
                                  </p:childTnLst>
                                </p:cTn>
                              </p:par>
                            </p:childTnLst>
                          </p:cTn>
                        </p:par>
                        <p:par>
                          <p:cTn id="61" fill="hold">
                            <p:stCondLst>
                              <p:cond delay="6000"/>
                            </p:stCondLst>
                            <p:childTnLst>
                              <p:par>
                                <p:cTn id="62" presetID="9" presetClass="entr" presetSubtype="0" fill="hold" nodeType="after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dissolve">
                                      <p:cBhvr>
                                        <p:cTn id="64" dur="250"/>
                                        <p:tgtEl>
                                          <p:spTgt spid="31"/>
                                        </p:tgtEl>
                                      </p:cBhvr>
                                    </p:animEffect>
                                  </p:childTnLst>
                                </p:cTn>
                              </p:par>
                            </p:childTnLst>
                          </p:cTn>
                        </p:par>
                        <p:par>
                          <p:cTn id="65" fill="hold">
                            <p:stCondLst>
                              <p:cond delay="6500"/>
                            </p:stCondLst>
                            <p:childTnLst>
                              <p:par>
                                <p:cTn id="66" presetID="2" presetClass="entr" presetSubtype="8" fill="hold" grpId="0"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250" fill="hold"/>
                                        <p:tgtEl>
                                          <p:spTgt spid="33"/>
                                        </p:tgtEl>
                                        <p:attrNameLst>
                                          <p:attrName>ppt_x</p:attrName>
                                        </p:attrNameLst>
                                      </p:cBhvr>
                                      <p:tavLst>
                                        <p:tav tm="0">
                                          <p:val>
                                            <p:strVal val="0-#ppt_w/2"/>
                                          </p:val>
                                        </p:tav>
                                        <p:tav tm="100000">
                                          <p:val>
                                            <p:strVal val="#ppt_x"/>
                                          </p:val>
                                        </p:tav>
                                      </p:tavLst>
                                    </p:anim>
                                    <p:anim calcmode="lin" valueType="num">
                                      <p:cBhvr>
                                        <p:cTn id="69" dur="250" fill="hold"/>
                                        <p:tgtEl>
                                          <p:spTgt spid="33"/>
                                        </p:tgtEl>
                                        <p:attrNameLst>
                                          <p:attrName>ppt_y</p:attrName>
                                        </p:attrNameLst>
                                      </p:cBhvr>
                                      <p:tavLst>
                                        <p:tav tm="0">
                                          <p:val>
                                            <p:strVal val="#ppt_y"/>
                                          </p:val>
                                        </p:tav>
                                        <p:tav tm="100000">
                                          <p:val>
                                            <p:strVal val="#ppt_y"/>
                                          </p:val>
                                        </p:tav>
                                      </p:tavLst>
                                    </p:anim>
                                  </p:childTnLst>
                                </p:cTn>
                              </p:par>
                            </p:childTnLst>
                          </p:cTn>
                        </p:par>
                        <p:par>
                          <p:cTn id="70" fill="hold">
                            <p:stCondLst>
                              <p:cond delay="7000"/>
                            </p:stCondLst>
                            <p:childTnLst>
                              <p:par>
                                <p:cTn id="71" presetID="2" presetClass="entr" presetSubtype="8" fill="hold" grpId="0" nodeType="afterEffect">
                                  <p:stCondLst>
                                    <p:cond delay="0"/>
                                  </p:stCondLst>
                                  <p:childTnLst>
                                    <p:set>
                                      <p:cBhvr>
                                        <p:cTn id="72" dur="1" fill="hold">
                                          <p:stCondLst>
                                            <p:cond delay="0"/>
                                          </p:stCondLst>
                                        </p:cTn>
                                        <p:tgtEl>
                                          <p:spTgt spid="32"/>
                                        </p:tgtEl>
                                        <p:attrNameLst>
                                          <p:attrName>style.visibility</p:attrName>
                                        </p:attrNameLst>
                                      </p:cBhvr>
                                      <p:to>
                                        <p:strVal val="visible"/>
                                      </p:to>
                                    </p:set>
                                    <p:anim calcmode="lin" valueType="num">
                                      <p:cBhvr>
                                        <p:cTn id="73" dur="250" fill="hold"/>
                                        <p:tgtEl>
                                          <p:spTgt spid="32"/>
                                        </p:tgtEl>
                                        <p:attrNameLst>
                                          <p:attrName>ppt_x</p:attrName>
                                        </p:attrNameLst>
                                      </p:cBhvr>
                                      <p:tavLst>
                                        <p:tav tm="0">
                                          <p:val>
                                            <p:strVal val="0-#ppt_w/2"/>
                                          </p:val>
                                        </p:tav>
                                        <p:tav tm="100000">
                                          <p:val>
                                            <p:strVal val="#ppt_x"/>
                                          </p:val>
                                        </p:tav>
                                      </p:tavLst>
                                    </p:anim>
                                    <p:anim calcmode="lin" valueType="num">
                                      <p:cBhvr>
                                        <p:cTn id="74" dur="250" fill="hold"/>
                                        <p:tgtEl>
                                          <p:spTgt spid="32"/>
                                        </p:tgtEl>
                                        <p:attrNameLst>
                                          <p:attrName>ppt_y</p:attrName>
                                        </p:attrNameLst>
                                      </p:cBhvr>
                                      <p:tavLst>
                                        <p:tav tm="0">
                                          <p:val>
                                            <p:strVal val="#ppt_y"/>
                                          </p:val>
                                        </p:tav>
                                        <p:tav tm="100000">
                                          <p:val>
                                            <p:strVal val="#ppt_y"/>
                                          </p:val>
                                        </p:tav>
                                      </p:tavLst>
                                    </p:anim>
                                  </p:childTnLst>
                                </p:cTn>
                              </p:par>
                            </p:childTnLst>
                          </p:cTn>
                        </p:par>
                        <p:par>
                          <p:cTn id="75" fill="hold">
                            <p:stCondLst>
                              <p:cond delay="7500"/>
                            </p:stCondLst>
                            <p:childTnLst>
                              <p:par>
                                <p:cTn id="76" presetID="9" presetClass="entr" presetSubtype="0" fill="hold" nodeType="after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dissolve">
                                      <p:cBhvr>
                                        <p:cTn id="78" dur="250"/>
                                        <p:tgtEl>
                                          <p:spTgt spid="34"/>
                                        </p:tgtEl>
                                      </p:cBhvr>
                                    </p:animEffect>
                                  </p:childTnLst>
                                </p:cTn>
                              </p:par>
                            </p:childTnLst>
                          </p:cTn>
                        </p:par>
                        <p:par>
                          <p:cTn id="79" fill="hold">
                            <p:stCondLst>
                              <p:cond delay="8000"/>
                            </p:stCondLst>
                            <p:childTnLst>
                              <p:par>
                                <p:cTn id="80" presetID="2" presetClass="entr" presetSubtype="2" fill="hold" grpId="0" nodeType="afterEffect">
                                  <p:stCondLst>
                                    <p:cond delay="0"/>
                                  </p:stCondLst>
                                  <p:childTnLst>
                                    <p:set>
                                      <p:cBhvr>
                                        <p:cTn id="81" dur="1" fill="hold">
                                          <p:stCondLst>
                                            <p:cond delay="0"/>
                                          </p:stCondLst>
                                        </p:cTn>
                                        <p:tgtEl>
                                          <p:spTgt spid="36"/>
                                        </p:tgtEl>
                                        <p:attrNameLst>
                                          <p:attrName>style.visibility</p:attrName>
                                        </p:attrNameLst>
                                      </p:cBhvr>
                                      <p:to>
                                        <p:strVal val="visible"/>
                                      </p:to>
                                    </p:set>
                                    <p:anim calcmode="lin" valueType="num">
                                      <p:cBhvr>
                                        <p:cTn id="82" dur="250" fill="hold"/>
                                        <p:tgtEl>
                                          <p:spTgt spid="36"/>
                                        </p:tgtEl>
                                        <p:attrNameLst>
                                          <p:attrName>ppt_x</p:attrName>
                                        </p:attrNameLst>
                                      </p:cBhvr>
                                      <p:tavLst>
                                        <p:tav tm="0">
                                          <p:val>
                                            <p:strVal val="1+#ppt_w/2"/>
                                          </p:val>
                                        </p:tav>
                                        <p:tav tm="100000">
                                          <p:val>
                                            <p:strVal val="#ppt_x"/>
                                          </p:val>
                                        </p:tav>
                                      </p:tavLst>
                                    </p:anim>
                                    <p:anim calcmode="lin" valueType="num">
                                      <p:cBhvr>
                                        <p:cTn id="83" dur="250" fill="hold"/>
                                        <p:tgtEl>
                                          <p:spTgt spid="36"/>
                                        </p:tgtEl>
                                        <p:attrNameLst>
                                          <p:attrName>ppt_y</p:attrName>
                                        </p:attrNameLst>
                                      </p:cBhvr>
                                      <p:tavLst>
                                        <p:tav tm="0">
                                          <p:val>
                                            <p:strVal val="#ppt_y"/>
                                          </p:val>
                                        </p:tav>
                                        <p:tav tm="100000">
                                          <p:val>
                                            <p:strVal val="#ppt_y"/>
                                          </p:val>
                                        </p:tav>
                                      </p:tavLst>
                                    </p:anim>
                                  </p:childTnLst>
                                </p:cTn>
                              </p:par>
                            </p:childTnLst>
                          </p:cTn>
                        </p:par>
                        <p:par>
                          <p:cTn id="84" fill="hold">
                            <p:stCondLst>
                              <p:cond delay="8500"/>
                            </p:stCondLst>
                            <p:childTnLst>
                              <p:par>
                                <p:cTn id="85" presetID="2" presetClass="entr" presetSubtype="2"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 calcmode="lin" valueType="num">
                                      <p:cBhvr>
                                        <p:cTn id="87" dur="250" fill="hold"/>
                                        <p:tgtEl>
                                          <p:spTgt spid="35"/>
                                        </p:tgtEl>
                                        <p:attrNameLst>
                                          <p:attrName>ppt_x</p:attrName>
                                        </p:attrNameLst>
                                      </p:cBhvr>
                                      <p:tavLst>
                                        <p:tav tm="0">
                                          <p:val>
                                            <p:strVal val="1+#ppt_w/2"/>
                                          </p:val>
                                        </p:tav>
                                        <p:tav tm="100000">
                                          <p:val>
                                            <p:strVal val="#ppt_x"/>
                                          </p:val>
                                        </p:tav>
                                      </p:tavLst>
                                    </p:anim>
                                    <p:anim calcmode="lin" valueType="num">
                                      <p:cBhvr>
                                        <p:cTn id="88" dur="250" fill="hold"/>
                                        <p:tgtEl>
                                          <p:spTgt spid="35"/>
                                        </p:tgtEl>
                                        <p:attrNameLst>
                                          <p:attrName>ppt_y</p:attrName>
                                        </p:attrNameLst>
                                      </p:cBhvr>
                                      <p:tavLst>
                                        <p:tav tm="0">
                                          <p:val>
                                            <p:strVal val="#ppt_y"/>
                                          </p:val>
                                        </p:tav>
                                        <p:tav tm="100000">
                                          <p:val>
                                            <p:strVal val="#ppt_y"/>
                                          </p:val>
                                        </p:tav>
                                      </p:tavLst>
                                    </p:anim>
                                  </p:childTnLst>
                                </p:cTn>
                              </p:par>
                            </p:childTnLst>
                          </p:cTn>
                        </p:par>
                        <p:par>
                          <p:cTn id="89" fill="hold">
                            <p:stCondLst>
                              <p:cond delay="9000"/>
                            </p:stCondLst>
                            <p:childTnLst>
                              <p:par>
                                <p:cTn id="90" presetID="9" presetClass="entr" presetSubtype="0" fill="hold" nodeType="afterEffect">
                                  <p:stCondLst>
                                    <p:cond delay="0"/>
                                  </p:stCondLst>
                                  <p:childTnLst>
                                    <p:set>
                                      <p:cBhvr>
                                        <p:cTn id="91" dur="1" fill="hold">
                                          <p:stCondLst>
                                            <p:cond delay="0"/>
                                          </p:stCondLst>
                                        </p:cTn>
                                        <p:tgtEl>
                                          <p:spTgt spid="37"/>
                                        </p:tgtEl>
                                        <p:attrNameLst>
                                          <p:attrName>style.visibility</p:attrName>
                                        </p:attrNameLst>
                                      </p:cBhvr>
                                      <p:to>
                                        <p:strVal val="visible"/>
                                      </p:to>
                                    </p:set>
                                    <p:animEffect transition="in" filter="dissolve">
                                      <p:cBhvr>
                                        <p:cTn id="92" dur="2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3" grpId="0"/>
      <p:bldP spid="24" grpId="0"/>
      <p:bldP spid="26" grpId="0"/>
      <p:bldP spid="27" grpId="0"/>
      <p:bldP spid="29" grpId="0"/>
      <p:bldP spid="30" grpId="0"/>
      <p:bldP spid="32" grpId="0"/>
      <p:bldP spid="33" grpId="0"/>
      <p:bldP spid="35"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4" name="ïślïḓè"/>
          <p:cNvSpPr/>
          <p:nvPr/>
        </p:nvSpPr>
        <p:spPr bwMode="auto">
          <a:xfrm>
            <a:off x="660401" y="2575858"/>
            <a:ext cx="10858499" cy="2112682"/>
          </a:xfrm>
          <a:custGeom>
            <a:avLst/>
            <a:gdLst>
              <a:gd name="connsiteX0" fmla="*/ 1046871 w 10858499"/>
              <a:gd name="connsiteY0" fmla="*/ 0 h 2112682"/>
              <a:gd name="connsiteX1" fmla="*/ 2085811 w 10858499"/>
              <a:gd name="connsiteY1" fmla="*/ 1056341 h 2112682"/>
              <a:gd name="connsiteX2" fmla="*/ 2079702 w 10858499"/>
              <a:gd name="connsiteY2" fmla="*/ 1056341 h 2112682"/>
              <a:gd name="connsiteX3" fmla="*/ 2793477 w 10858499"/>
              <a:gd name="connsiteY3" fmla="*/ 1784576 h 2112682"/>
              <a:gd name="connsiteX4" fmla="*/ 3515184 w 10858499"/>
              <a:gd name="connsiteY4" fmla="*/ 1056341 h 2112682"/>
              <a:gd name="connsiteX5" fmla="*/ 3514157 w 10858499"/>
              <a:gd name="connsiteY5" fmla="*/ 1056341 h 2112682"/>
              <a:gd name="connsiteX6" fmla="*/ 3509076 w 10858499"/>
              <a:gd name="connsiteY6" fmla="*/ 1056341 h 2112682"/>
              <a:gd name="connsiteX7" fmla="*/ 4555946 w 10858499"/>
              <a:gd name="connsiteY7" fmla="*/ 0 h 2112682"/>
              <a:gd name="connsiteX8" fmla="*/ 5594886 w 10858499"/>
              <a:gd name="connsiteY8" fmla="*/ 1056341 h 2112682"/>
              <a:gd name="connsiteX9" fmla="*/ 5588778 w 10858499"/>
              <a:gd name="connsiteY9" fmla="*/ 1056341 h 2112682"/>
              <a:gd name="connsiteX10" fmla="*/ 6302553 w 10858499"/>
              <a:gd name="connsiteY10" fmla="*/ 1784576 h 2112682"/>
              <a:gd name="connsiteX11" fmla="*/ 7024260 w 10858499"/>
              <a:gd name="connsiteY11" fmla="*/ 1056341 h 2112682"/>
              <a:gd name="connsiteX12" fmla="*/ 7023232 w 10858499"/>
              <a:gd name="connsiteY12" fmla="*/ 1056341 h 2112682"/>
              <a:gd name="connsiteX13" fmla="*/ 7018151 w 10858499"/>
              <a:gd name="connsiteY13" fmla="*/ 1056341 h 2112682"/>
              <a:gd name="connsiteX14" fmla="*/ 8065022 w 10858499"/>
              <a:gd name="connsiteY14" fmla="*/ 0 h 2112682"/>
              <a:gd name="connsiteX15" fmla="*/ 9103962 w 10858499"/>
              <a:gd name="connsiteY15" fmla="*/ 1056341 h 2112682"/>
              <a:gd name="connsiteX16" fmla="*/ 9097852 w 10858499"/>
              <a:gd name="connsiteY16" fmla="*/ 1056341 h 2112682"/>
              <a:gd name="connsiteX17" fmla="*/ 9811628 w 10858499"/>
              <a:gd name="connsiteY17" fmla="*/ 1784576 h 2112682"/>
              <a:gd name="connsiteX18" fmla="*/ 10533335 w 10858499"/>
              <a:gd name="connsiteY18" fmla="*/ 1056341 h 2112682"/>
              <a:gd name="connsiteX19" fmla="*/ 10858499 w 10858499"/>
              <a:gd name="connsiteY19" fmla="*/ 1056341 h 2112682"/>
              <a:gd name="connsiteX20" fmla="*/ 9811628 w 10858499"/>
              <a:gd name="connsiteY20" fmla="*/ 2112682 h 2112682"/>
              <a:gd name="connsiteX21" fmla="*/ 8772688 w 10858499"/>
              <a:gd name="connsiteY21" fmla="*/ 1056341 h 2112682"/>
              <a:gd name="connsiteX22" fmla="*/ 8777769 w 10858499"/>
              <a:gd name="connsiteY22" fmla="*/ 1056341 h 2112682"/>
              <a:gd name="connsiteX23" fmla="*/ 8778797 w 10858499"/>
              <a:gd name="connsiteY23" fmla="*/ 1056341 h 2112682"/>
              <a:gd name="connsiteX24" fmla="*/ 8065022 w 10858499"/>
              <a:gd name="connsiteY24" fmla="*/ 330611 h 2112682"/>
              <a:gd name="connsiteX25" fmla="*/ 7343316 w 10858499"/>
              <a:gd name="connsiteY25" fmla="*/ 1056341 h 2112682"/>
              <a:gd name="connsiteX26" fmla="*/ 7349424 w 10858499"/>
              <a:gd name="connsiteY26" fmla="*/ 1056341 h 2112682"/>
              <a:gd name="connsiteX27" fmla="*/ 6302553 w 10858499"/>
              <a:gd name="connsiteY27" fmla="*/ 2112682 h 2112682"/>
              <a:gd name="connsiteX28" fmla="*/ 5263613 w 10858499"/>
              <a:gd name="connsiteY28" fmla="*/ 1056341 h 2112682"/>
              <a:gd name="connsiteX29" fmla="*/ 5268694 w 10858499"/>
              <a:gd name="connsiteY29" fmla="*/ 1056341 h 2112682"/>
              <a:gd name="connsiteX30" fmla="*/ 5269722 w 10858499"/>
              <a:gd name="connsiteY30" fmla="*/ 1056341 h 2112682"/>
              <a:gd name="connsiteX31" fmla="*/ 4555946 w 10858499"/>
              <a:gd name="connsiteY31" fmla="*/ 330611 h 2112682"/>
              <a:gd name="connsiteX32" fmla="*/ 3834240 w 10858499"/>
              <a:gd name="connsiteY32" fmla="*/ 1056341 h 2112682"/>
              <a:gd name="connsiteX33" fmla="*/ 3840348 w 10858499"/>
              <a:gd name="connsiteY33" fmla="*/ 1056341 h 2112682"/>
              <a:gd name="connsiteX34" fmla="*/ 2793477 w 10858499"/>
              <a:gd name="connsiteY34" fmla="*/ 2112682 h 2112682"/>
              <a:gd name="connsiteX35" fmla="*/ 1754538 w 10858499"/>
              <a:gd name="connsiteY35" fmla="*/ 1056341 h 2112682"/>
              <a:gd name="connsiteX36" fmla="*/ 1759618 w 10858499"/>
              <a:gd name="connsiteY36" fmla="*/ 1056341 h 2112682"/>
              <a:gd name="connsiteX37" fmla="*/ 1760646 w 10858499"/>
              <a:gd name="connsiteY37" fmla="*/ 1056341 h 2112682"/>
              <a:gd name="connsiteX38" fmla="*/ 1046871 w 10858499"/>
              <a:gd name="connsiteY38" fmla="*/ 330611 h 2112682"/>
              <a:gd name="connsiteX39" fmla="*/ 325164 w 10858499"/>
              <a:gd name="connsiteY39" fmla="*/ 1056341 h 2112682"/>
              <a:gd name="connsiteX40" fmla="*/ 0 w 10858499"/>
              <a:gd name="connsiteY40" fmla="*/ 1056341 h 2112682"/>
              <a:gd name="connsiteX41" fmla="*/ 1046871 w 10858499"/>
              <a:gd name="connsiteY41" fmla="*/ 0 h 211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858499" h="2112682">
                <a:moveTo>
                  <a:pt x="1046871" y="0"/>
                </a:moveTo>
                <a:cubicBezTo>
                  <a:pt x="1617891" y="0"/>
                  <a:pt x="2085811" y="475757"/>
                  <a:pt x="2085811" y="1056341"/>
                </a:cubicBezTo>
                <a:lnTo>
                  <a:pt x="2079702" y="1056341"/>
                </a:lnTo>
                <a:cubicBezTo>
                  <a:pt x="2079702" y="1456470"/>
                  <a:pt x="2396936" y="1784576"/>
                  <a:pt x="2793477" y="1784576"/>
                </a:cubicBezTo>
                <a:cubicBezTo>
                  <a:pt x="3190019" y="1784576"/>
                  <a:pt x="3515184" y="1456470"/>
                  <a:pt x="3515184" y="1056341"/>
                </a:cubicBezTo>
                <a:lnTo>
                  <a:pt x="3514157" y="1056341"/>
                </a:lnTo>
                <a:cubicBezTo>
                  <a:pt x="3509076" y="1056341"/>
                  <a:pt x="3509076" y="1056341"/>
                  <a:pt x="3509076" y="1056341"/>
                </a:cubicBezTo>
                <a:cubicBezTo>
                  <a:pt x="3509076" y="475757"/>
                  <a:pt x="3976995" y="0"/>
                  <a:pt x="4555946" y="0"/>
                </a:cubicBezTo>
                <a:cubicBezTo>
                  <a:pt x="5126967" y="0"/>
                  <a:pt x="5594886" y="475757"/>
                  <a:pt x="5594886" y="1056341"/>
                </a:cubicBezTo>
                <a:lnTo>
                  <a:pt x="5588778" y="1056341"/>
                </a:lnTo>
                <a:cubicBezTo>
                  <a:pt x="5588778" y="1456470"/>
                  <a:pt x="5906011" y="1784576"/>
                  <a:pt x="6302553" y="1784576"/>
                </a:cubicBezTo>
                <a:cubicBezTo>
                  <a:pt x="6699095" y="1784576"/>
                  <a:pt x="7024260" y="1456470"/>
                  <a:pt x="7024260" y="1056341"/>
                </a:cubicBezTo>
                <a:lnTo>
                  <a:pt x="7023232" y="1056341"/>
                </a:lnTo>
                <a:cubicBezTo>
                  <a:pt x="7018151" y="1056341"/>
                  <a:pt x="7018151" y="1056341"/>
                  <a:pt x="7018151" y="1056341"/>
                </a:cubicBezTo>
                <a:cubicBezTo>
                  <a:pt x="7018151" y="475757"/>
                  <a:pt x="7486071" y="0"/>
                  <a:pt x="8065022" y="0"/>
                </a:cubicBezTo>
                <a:cubicBezTo>
                  <a:pt x="8636042" y="0"/>
                  <a:pt x="9103962" y="475757"/>
                  <a:pt x="9103962" y="1056341"/>
                </a:cubicBezTo>
                <a:lnTo>
                  <a:pt x="9097852" y="1056341"/>
                </a:lnTo>
                <a:cubicBezTo>
                  <a:pt x="9097852" y="1456470"/>
                  <a:pt x="9415086" y="1784576"/>
                  <a:pt x="9811628" y="1784576"/>
                </a:cubicBezTo>
                <a:cubicBezTo>
                  <a:pt x="10208170" y="1784576"/>
                  <a:pt x="10533335" y="1456470"/>
                  <a:pt x="10533335" y="1056341"/>
                </a:cubicBezTo>
                <a:cubicBezTo>
                  <a:pt x="10533335" y="1056341"/>
                  <a:pt x="10533335" y="1056341"/>
                  <a:pt x="10858499" y="1056341"/>
                </a:cubicBezTo>
                <a:cubicBezTo>
                  <a:pt x="10858499" y="1640530"/>
                  <a:pt x="10390579" y="2112682"/>
                  <a:pt x="9811628" y="2112682"/>
                </a:cubicBezTo>
                <a:cubicBezTo>
                  <a:pt x="9240608" y="2112682"/>
                  <a:pt x="8772688" y="1640530"/>
                  <a:pt x="8772688" y="1056341"/>
                </a:cubicBezTo>
                <a:cubicBezTo>
                  <a:pt x="8772688" y="1056341"/>
                  <a:pt x="8772688" y="1056341"/>
                  <a:pt x="8777769" y="1056341"/>
                </a:cubicBezTo>
                <a:lnTo>
                  <a:pt x="8778797" y="1056341"/>
                </a:lnTo>
                <a:cubicBezTo>
                  <a:pt x="8778797" y="653158"/>
                  <a:pt x="8461564" y="330611"/>
                  <a:pt x="8065022" y="330611"/>
                </a:cubicBezTo>
                <a:cubicBezTo>
                  <a:pt x="7660549" y="330611"/>
                  <a:pt x="7343316" y="653158"/>
                  <a:pt x="7343316" y="1056341"/>
                </a:cubicBezTo>
                <a:lnTo>
                  <a:pt x="7349424" y="1056341"/>
                </a:lnTo>
                <a:cubicBezTo>
                  <a:pt x="7349424" y="1640530"/>
                  <a:pt x="6881505" y="2112682"/>
                  <a:pt x="6302553" y="2112682"/>
                </a:cubicBezTo>
                <a:cubicBezTo>
                  <a:pt x="5731533" y="2112682"/>
                  <a:pt x="5263613" y="1640530"/>
                  <a:pt x="5263613" y="1056341"/>
                </a:cubicBezTo>
                <a:cubicBezTo>
                  <a:pt x="5263613" y="1056341"/>
                  <a:pt x="5263613" y="1056341"/>
                  <a:pt x="5268694" y="1056341"/>
                </a:cubicBezTo>
                <a:lnTo>
                  <a:pt x="5269722" y="1056341"/>
                </a:lnTo>
                <a:cubicBezTo>
                  <a:pt x="5269722" y="653158"/>
                  <a:pt x="4952488" y="330611"/>
                  <a:pt x="4555946" y="330611"/>
                </a:cubicBezTo>
                <a:cubicBezTo>
                  <a:pt x="4151473" y="330611"/>
                  <a:pt x="3834240" y="653158"/>
                  <a:pt x="3834240" y="1056341"/>
                </a:cubicBezTo>
                <a:lnTo>
                  <a:pt x="3840348" y="1056341"/>
                </a:lnTo>
                <a:cubicBezTo>
                  <a:pt x="3840348" y="1640530"/>
                  <a:pt x="3372429" y="2112682"/>
                  <a:pt x="2793477" y="2112682"/>
                </a:cubicBezTo>
                <a:cubicBezTo>
                  <a:pt x="2222457" y="2112682"/>
                  <a:pt x="1754538" y="1640530"/>
                  <a:pt x="1754538" y="1056341"/>
                </a:cubicBezTo>
                <a:cubicBezTo>
                  <a:pt x="1754538" y="1056341"/>
                  <a:pt x="1754538" y="1056341"/>
                  <a:pt x="1759618" y="1056341"/>
                </a:cubicBezTo>
                <a:lnTo>
                  <a:pt x="1760646" y="1056341"/>
                </a:lnTo>
                <a:cubicBezTo>
                  <a:pt x="1760646" y="653158"/>
                  <a:pt x="1443412" y="330611"/>
                  <a:pt x="1046871" y="330611"/>
                </a:cubicBezTo>
                <a:cubicBezTo>
                  <a:pt x="642398" y="330611"/>
                  <a:pt x="325164" y="653158"/>
                  <a:pt x="325164" y="1056341"/>
                </a:cubicBezTo>
                <a:cubicBezTo>
                  <a:pt x="0" y="1056341"/>
                  <a:pt x="0" y="1056341"/>
                  <a:pt x="0" y="1056341"/>
                </a:cubicBezTo>
                <a:cubicBezTo>
                  <a:pt x="0" y="475757"/>
                  <a:pt x="467919" y="0"/>
                  <a:pt x="1046871" y="0"/>
                </a:cubicBezTo>
                <a:close/>
              </a:path>
            </a:pathLst>
          </a:custGeom>
          <a:pattFill prst="pct10">
            <a:fgClr>
              <a:schemeClr val="tx1"/>
            </a:fgClr>
            <a:bgClr>
              <a:schemeClr val="bg1"/>
            </a:bgClr>
          </a:pattFill>
          <a:ln>
            <a:solidFill>
              <a:schemeClr val="bg1">
                <a:lumMod val="95000"/>
              </a:schemeClr>
            </a:solid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5" name="íṩḷïdê"/>
          <p:cNvSpPr/>
          <p:nvPr/>
        </p:nvSpPr>
        <p:spPr>
          <a:xfrm>
            <a:off x="3135124"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02</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6" name="ïṩľíḋè"/>
          <p:cNvSpPr/>
          <p:nvPr/>
        </p:nvSpPr>
        <p:spPr>
          <a:xfrm>
            <a:off x="6644200"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04</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7" name="íṥḻîdè"/>
          <p:cNvSpPr/>
          <p:nvPr/>
        </p:nvSpPr>
        <p:spPr>
          <a:xfrm>
            <a:off x="10153275" y="4205194"/>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06</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8" name="îśḻiḋé"/>
          <p:cNvSpPr/>
          <p:nvPr/>
        </p:nvSpPr>
        <p:spPr>
          <a:xfrm>
            <a:off x="1380586"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01</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9" name="íṣľiḋe"/>
          <p:cNvSpPr/>
          <p:nvPr/>
        </p:nvSpPr>
        <p:spPr>
          <a:xfrm>
            <a:off x="4889662"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03</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0" name="ïšlíḍè"/>
          <p:cNvSpPr/>
          <p:nvPr/>
        </p:nvSpPr>
        <p:spPr>
          <a:xfrm>
            <a:off x="8398738" y="2413768"/>
            <a:ext cx="645438" cy="645438"/>
          </a:xfrm>
          <a:prstGeom prst="ellipse">
            <a:avLst/>
          </a:prstGeom>
          <a:solidFill>
            <a:srgbClr val="EFACB3"/>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05</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1" name="ïṥ1iďé"/>
          <p:cNvSpPr txBox="1"/>
          <p:nvPr/>
        </p:nvSpPr>
        <p:spPr>
          <a:xfrm>
            <a:off x="826037"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iSļiḓe"/>
          <p:cNvSpPr/>
          <p:nvPr/>
        </p:nvSpPr>
        <p:spPr bwMode="auto">
          <a:xfrm>
            <a:off x="826037"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3" name="îślîḋè"/>
          <p:cNvSpPr txBox="1"/>
          <p:nvPr/>
        </p:nvSpPr>
        <p:spPr>
          <a:xfrm>
            <a:off x="4335113"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íslíḍè"/>
          <p:cNvSpPr/>
          <p:nvPr/>
        </p:nvSpPr>
        <p:spPr bwMode="auto">
          <a:xfrm>
            <a:off x="4335113"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5" name="íŝliḍè"/>
          <p:cNvSpPr txBox="1"/>
          <p:nvPr/>
        </p:nvSpPr>
        <p:spPr>
          <a:xfrm>
            <a:off x="7844189"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6" name="işlíḓè"/>
          <p:cNvSpPr/>
          <p:nvPr/>
        </p:nvSpPr>
        <p:spPr bwMode="auto">
          <a:xfrm>
            <a:off x="7844189"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7" name="íṩlide"/>
          <p:cNvSpPr txBox="1"/>
          <p:nvPr/>
        </p:nvSpPr>
        <p:spPr>
          <a:xfrm>
            <a:off x="2580575"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8" name="ï$ḻíḍê"/>
          <p:cNvSpPr/>
          <p:nvPr/>
        </p:nvSpPr>
        <p:spPr bwMode="auto">
          <a:xfrm>
            <a:off x="2580575"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9" name="ïsḷîdè"/>
          <p:cNvSpPr txBox="1"/>
          <p:nvPr/>
        </p:nvSpPr>
        <p:spPr>
          <a:xfrm>
            <a:off x="6089651"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iṥ1îďè"/>
          <p:cNvSpPr/>
          <p:nvPr/>
        </p:nvSpPr>
        <p:spPr bwMode="auto">
          <a:xfrm>
            <a:off x="6089651"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1" name="íşļidê"/>
          <p:cNvSpPr txBox="1"/>
          <p:nvPr/>
        </p:nvSpPr>
        <p:spPr>
          <a:xfrm>
            <a:off x="9598726"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id-ID"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2" name="ïśļïḋé"/>
          <p:cNvSpPr/>
          <p:nvPr/>
        </p:nvSpPr>
        <p:spPr bwMode="auto">
          <a:xfrm>
            <a:off x="9598726"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9" name="文本框 28"/>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300" fill="hold"/>
                                        <p:tgtEl>
                                          <p:spTgt spid="8"/>
                                        </p:tgtEl>
                                        <p:attrNameLst>
                                          <p:attrName>ppt_x</p:attrName>
                                        </p:attrNameLst>
                                      </p:cBhvr>
                                      <p:tavLst>
                                        <p:tav tm="0">
                                          <p:val>
                                            <p:strVal val="#ppt_x"/>
                                          </p:val>
                                        </p:tav>
                                        <p:tav tm="100000">
                                          <p:val>
                                            <p:strVal val="#ppt_x"/>
                                          </p:val>
                                        </p:tav>
                                      </p:tavLst>
                                    </p:anim>
                                    <p:anim calcmode="lin" valueType="num">
                                      <p:cBhvr additive="base">
                                        <p:cTn id="13" dur="300" fill="hold"/>
                                        <p:tgtEl>
                                          <p:spTgt spid="8"/>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300" fill="hold"/>
                                        <p:tgtEl>
                                          <p:spTgt spid="9"/>
                                        </p:tgtEl>
                                        <p:attrNameLst>
                                          <p:attrName>ppt_x</p:attrName>
                                        </p:attrNameLst>
                                      </p:cBhvr>
                                      <p:tavLst>
                                        <p:tav tm="0">
                                          <p:val>
                                            <p:strVal val="#ppt_x"/>
                                          </p:val>
                                        </p:tav>
                                        <p:tav tm="100000">
                                          <p:val>
                                            <p:strVal val="#ppt_x"/>
                                          </p:val>
                                        </p:tav>
                                      </p:tavLst>
                                    </p:anim>
                                    <p:anim calcmode="lin" valueType="num">
                                      <p:cBhvr additive="base">
                                        <p:cTn id="17" dur="300" fill="hold"/>
                                        <p:tgtEl>
                                          <p:spTgt spid="9"/>
                                        </p:tgtEl>
                                        <p:attrNameLst>
                                          <p:attrName>ppt_y</p:attrName>
                                        </p:attrNameLst>
                                      </p:cBhvr>
                                      <p:tavLst>
                                        <p:tav tm="0">
                                          <p:val>
                                            <p:strVal val="0-#ppt_h/2"/>
                                          </p:val>
                                        </p:tav>
                                        <p:tav tm="100000">
                                          <p:val>
                                            <p:strVal val="#ppt_y"/>
                                          </p:val>
                                        </p:tav>
                                      </p:tavLst>
                                    </p:anim>
                                  </p:childTnLst>
                                </p:cTn>
                              </p:par>
                              <p:par>
                                <p:cTn id="18" presetID="2" presetClass="entr" presetSubtype="1"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additive="base">
                                        <p:cTn id="20" dur="300" fill="hold"/>
                                        <p:tgtEl>
                                          <p:spTgt spid="10"/>
                                        </p:tgtEl>
                                        <p:attrNameLst>
                                          <p:attrName>ppt_x</p:attrName>
                                        </p:attrNameLst>
                                      </p:cBhvr>
                                      <p:tavLst>
                                        <p:tav tm="0">
                                          <p:val>
                                            <p:strVal val="#ppt_x"/>
                                          </p:val>
                                        </p:tav>
                                        <p:tav tm="100000">
                                          <p:val>
                                            <p:strVal val="#ppt_x"/>
                                          </p:val>
                                        </p:tav>
                                      </p:tavLst>
                                    </p:anim>
                                    <p:anim calcmode="lin" valueType="num">
                                      <p:cBhvr additive="base">
                                        <p:cTn id="21" dur="300" fill="hold"/>
                                        <p:tgtEl>
                                          <p:spTgt spid="10"/>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300" fill="hold"/>
                                        <p:tgtEl>
                                          <p:spTgt spid="5"/>
                                        </p:tgtEl>
                                        <p:attrNameLst>
                                          <p:attrName>ppt_x</p:attrName>
                                        </p:attrNameLst>
                                      </p:cBhvr>
                                      <p:tavLst>
                                        <p:tav tm="0">
                                          <p:val>
                                            <p:strVal val="#ppt_x"/>
                                          </p:val>
                                        </p:tav>
                                        <p:tav tm="100000">
                                          <p:val>
                                            <p:strVal val="#ppt_x"/>
                                          </p:val>
                                        </p:tav>
                                      </p:tavLst>
                                    </p:anim>
                                    <p:anim calcmode="lin" valueType="num">
                                      <p:cBhvr additive="base">
                                        <p:cTn id="27" dur="300" fill="hold"/>
                                        <p:tgtEl>
                                          <p:spTgt spid="5"/>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300" fill="hold"/>
                                        <p:tgtEl>
                                          <p:spTgt spid="6"/>
                                        </p:tgtEl>
                                        <p:attrNameLst>
                                          <p:attrName>ppt_x</p:attrName>
                                        </p:attrNameLst>
                                      </p:cBhvr>
                                      <p:tavLst>
                                        <p:tav tm="0">
                                          <p:val>
                                            <p:strVal val="#ppt_x"/>
                                          </p:val>
                                        </p:tav>
                                        <p:tav tm="100000">
                                          <p:val>
                                            <p:strVal val="#ppt_x"/>
                                          </p:val>
                                        </p:tav>
                                      </p:tavLst>
                                    </p:anim>
                                    <p:anim calcmode="lin" valueType="num">
                                      <p:cBhvr additive="base">
                                        <p:cTn id="31" dur="300" fill="hold"/>
                                        <p:tgtEl>
                                          <p:spTgt spid="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300" fill="hold"/>
                                        <p:tgtEl>
                                          <p:spTgt spid="7"/>
                                        </p:tgtEl>
                                        <p:attrNameLst>
                                          <p:attrName>ppt_x</p:attrName>
                                        </p:attrNameLst>
                                      </p:cBhvr>
                                      <p:tavLst>
                                        <p:tav tm="0">
                                          <p:val>
                                            <p:strVal val="#ppt_x"/>
                                          </p:val>
                                        </p:tav>
                                        <p:tav tm="100000">
                                          <p:val>
                                            <p:strVal val="#ppt_x"/>
                                          </p:val>
                                        </p:tav>
                                      </p:tavLst>
                                    </p:anim>
                                    <p:anim calcmode="lin" valueType="num">
                                      <p:cBhvr additive="base">
                                        <p:cTn id="35" dur="3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14" name="组合 13"/>
          <p:cNvGrpSpPr/>
          <p:nvPr/>
        </p:nvGrpSpPr>
        <p:grpSpPr>
          <a:xfrm>
            <a:off x="6313538" y="1873455"/>
            <a:ext cx="6505293" cy="6002586"/>
            <a:chOff x="6313538" y="1873455"/>
            <a:chExt cx="6505293" cy="6002586"/>
          </a:xfrm>
        </p:grpSpPr>
        <p:sp>
          <p:nvSpPr>
            <p:cNvPr id="7" name="任意多边形: 形状 6"/>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8" name="图形 7"/>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2" name="矩形 1"/>
          <p:cNvSpPr/>
          <p:nvPr/>
        </p:nvSpPr>
        <p:spPr>
          <a:xfrm>
            <a:off x="4185862" y="2638331"/>
            <a:ext cx="3820277" cy="1200329"/>
          </a:xfrm>
          <a:prstGeom prst="rect">
            <a:avLst/>
          </a:prstGeom>
        </p:spPr>
        <p:txBody>
          <a:bodyPr wrap="none">
            <a:spAutoFit/>
          </a:bodyPr>
          <a:lstStyle/>
          <a:p>
            <a:pPr font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我的荣誉</a:t>
            </a:r>
            <a:endParaRPr lang="en-US" altLang="zh-CN"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2" name="任意多边形: 形状 11"/>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right)">
                                      <p:cBhvr>
                                        <p:cTn id="7" dur="500"/>
                                        <p:tgtEl>
                                          <p:spTgt spid="1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grpSp>
        <p:nvGrpSpPr>
          <p:cNvPr id="4" name="ï$lîdè"/>
          <p:cNvGrpSpPr/>
          <p:nvPr/>
        </p:nvGrpSpPr>
        <p:grpSpPr>
          <a:xfrm>
            <a:off x="4394200" y="2142209"/>
            <a:ext cx="3403603" cy="2475425"/>
            <a:chOff x="4379297" y="1952067"/>
            <a:chExt cx="3054959" cy="2221859"/>
          </a:xfrm>
          <a:solidFill>
            <a:srgbClr val="EFACB3"/>
          </a:solidFill>
        </p:grpSpPr>
        <p:sp>
          <p:nvSpPr>
            <p:cNvPr id="5" name="îṩļíḓé"/>
            <p:cNvSpPr/>
            <p:nvPr/>
          </p:nvSpPr>
          <p:spPr>
            <a:xfrm rot="10800000">
              <a:off x="5947546" y="1952067"/>
              <a:ext cx="1486710" cy="148671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6" name="iṥḷîḑé"/>
            <p:cNvSpPr/>
            <p:nvPr/>
          </p:nvSpPr>
          <p:spPr>
            <a:xfrm>
              <a:off x="4379297" y="2687216"/>
              <a:ext cx="1486710" cy="1486710"/>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7" name="iŝ1íḑè"/>
            <p:cNvSpPr txBox="1"/>
            <p:nvPr/>
          </p:nvSpPr>
          <p:spPr>
            <a:xfrm>
              <a:off x="6128208" y="2381048"/>
              <a:ext cx="1179384" cy="577461"/>
            </a:xfrm>
            <a:prstGeom prst="rect">
              <a:avLst/>
            </a:prstGeom>
            <a:grp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文字</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8" name="í$1íḓé"/>
            <p:cNvSpPr txBox="1"/>
            <p:nvPr/>
          </p:nvSpPr>
          <p:spPr>
            <a:xfrm>
              <a:off x="4508819" y="3116197"/>
              <a:ext cx="1238371" cy="577461"/>
            </a:xfrm>
            <a:prstGeom prst="rect">
              <a:avLst/>
            </a:prstGeom>
            <a:grpFill/>
          </p:spPr>
          <p:txBody>
            <a:bodyPr wrap="square" lIns="91440" tIns="45720" rIns="91440" bIns="45720" anchor="ctr" anchorCtr="1">
              <a:normAutofit/>
            </a:bodyPr>
            <a:lstStyle/>
            <a:p>
              <a:pPr algn="ctr"/>
              <a:r>
                <a:rPr lang="zh-CN" altLang="en-US" sz="20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文字</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9" name="组合 8"/>
          <p:cNvGrpSpPr/>
          <p:nvPr/>
        </p:nvGrpSpPr>
        <p:grpSpPr>
          <a:xfrm>
            <a:off x="1162292" y="1631404"/>
            <a:ext cx="9992578" cy="3383417"/>
            <a:chOff x="1162292" y="1631404"/>
            <a:chExt cx="9992578" cy="3383417"/>
          </a:xfrm>
        </p:grpSpPr>
        <p:sp>
          <p:nvSpPr>
            <p:cNvPr id="10" name="iṡḷiďe"/>
            <p:cNvSpPr/>
            <p:nvPr/>
          </p:nvSpPr>
          <p:spPr>
            <a:xfrm>
              <a:off x="1162292" y="3207671"/>
              <a:ext cx="2809070" cy="523971"/>
            </a:xfrm>
            <a:prstGeom prst="rect">
              <a:avLst/>
            </a:prstGeom>
            <a:noFill/>
            <a:ln>
              <a:noFill/>
            </a:ln>
          </p:spPr>
          <p:txBody>
            <a:bodyPr wrap="square" lIns="91440" tIns="45720" rIns="91440" bIns="45720" anchor="t" anchorCtr="0">
              <a:normAutofit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1" name="îṥḷíḋê"/>
            <p:cNvSpPr/>
            <p:nvPr/>
          </p:nvSpPr>
          <p:spPr>
            <a:xfrm>
              <a:off x="1162292" y="2801922"/>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îṧḷíḓè"/>
            <p:cNvSpPr/>
            <p:nvPr/>
          </p:nvSpPr>
          <p:spPr>
            <a:xfrm>
              <a:off x="1162292" y="4483745"/>
              <a:ext cx="2809070" cy="523971"/>
            </a:xfrm>
            <a:prstGeom prst="rect">
              <a:avLst/>
            </a:prstGeom>
            <a:noFill/>
            <a:ln>
              <a:noFill/>
            </a:ln>
          </p:spPr>
          <p:txBody>
            <a:bodyPr wrap="square" lIns="91440" tIns="45720" rIns="91440" bIns="45720" anchor="t" anchorCtr="0">
              <a:normAutofit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3" name="iṥļide"/>
            <p:cNvSpPr/>
            <p:nvPr/>
          </p:nvSpPr>
          <p:spPr>
            <a:xfrm>
              <a:off x="1162292" y="4077996"/>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4"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5" name="ïsḷïḋè"/>
            <p:cNvSpPr/>
            <p:nvPr/>
          </p:nvSpPr>
          <p:spPr>
            <a:xfrm>
              <a:off x="1162292" y="1631404"/>
              <a:ext cx="2809070" cy="405747"/>
            </a:xfrm>
            <a:prstGeom prst="rect">
              <a:avLst/>
            </a:prstGeom>
            <a:noFill/>
            <a:ln>
              <a:noFill/>
            </a:ln>
          </p:spPr>
          <p:txBody>
            <a:bodyPr wrap="square" lIns="91440" tIns="45720" rIns="91440" bIns="45720" anchor="ctr" anchorCtr="0">
              <a:normAutofit/>
            </a:bodyPr>
            <a:lstStyle/>
            <a:p>
              <a:pPr algn="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6" name="îṣļîḋe"/>
            <p:cNvSpPr/>
            <p:nvPr/>
          </p:nvSpPr>
          <p:spPr>
            <a:xfrm>
              <a:off x="8212948" y="3207671"/>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7" name="îšḷïḓé"/>
            <p:cNvSpPr/>
            <p:nvPr/>
          </p:nvSpPr>
          <p:spPr>
            <a:xfrm>
              <a:off x="8212948" y="2805015"/>
              <a:ext cx="2941922" cy="39287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8" name="iSḻîdè"/>
            <p:cNvSpPr/>
            <p:nvPr/>
          </p:nvSpPr>
          <p:spPr>
            <a:xfrm>
              <a:off x="8212948" y="4490850"/>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19"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iṣļídê"/>
            <p:cNvSpPr/>
            <p:nvPr/>
          </p:nvSpPr>
          <p:spPr>
            <a:xfrm>
              <a:off x="8212948" y="2037151"/>
              <a:ext cx="2941922" cy="523971"/>
            </a:xfrm>
            <a:prstGeom prst="rect">
              <a:avLst/>
            </a:prstGeom>
            <a:noFill/>
            <a:ln>
              <a:noFill/>
            </a:ln>
          </p:spPr>
          <p:txBody>
            <a:bodyPr wrap="square" lIns="91440" tIns="45720" rIns="91440" bIns="45720" anchor="t" anchorCtr="0">
              <a:normAutofit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1" name="isľîdé"/>
            <p:cNvSpPr/>
            <p:nvPr/>
          </p:nvSpPr>
          <p:spPr>
            <a:xfrm>
              <a:off x="8212948" y="1631404"/>
              <a:ext cx="2941922" cy="405747"/>
            </a:xfrm>
            <a:prstGeom prst="rect">
              <a:avLst/>
            </a:prstGeom>
            <a:noFill/>
            <a:ln>
              <a:noFill/>
            </a:ln>
          </p:spPr>
          <p:txBody>
            <a:bodyPr wrap="square" lIns="91440" tIns="45720" rIns="91440" bIns="45720" anchor="ctr" anchorCtr="0">
              <a:normAutofit/>
            </a:bodyPr>
            <a:lstStyle/>
            <a:p>
              <a:pPr>
                <a:spcBef>
                  <a:spcPct val="0"/>
                </a:spcBef>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Arial" panose="020B0604020202020204" pitchFamily="34" charset="0"/>
                </a:rPr>
                <a:t>替换文字</a:t>
              </a:r>
              <a:endParaRPr lang="en-US" altLang="zh-CN"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28" name="文本框 27"/>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形 1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2490" y="-201687"/>
            <a:ext cx="12341575" cy="7143719"/>
          </a:xfrm>
          <a:prstGeom prst="rect">
            <a:avLst/>
          </a:prstGeom>
        </p:spPr>
      </p:pic>
      <p:sp>
        <p:nvSpPr>
          <p:cNvPr id="2" name="圆角矩形 18"/>
          <p:cNvSpPr>
            <a:spLocks noChangeAspect="1"/>
          </p:cNvSpPr>
          <p:nvPr/>
        </p:nvSpPr>
        <p:spPr>
          <a:xfrm>
            <a:off x="7036212" y="1918552"/>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3" name="圆角矩形 19"/>
          <p:cNvSpPr>
            <a:spLocks noChangeAspect="1"/>
          </p:cNvSpPr>
          <p:nvPr/>
        </p:nvSpPr>
        <p:spPr>
          <a:xfrm>
            <a:off x="7036212" y="2907429"/>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4" name="圆角矩形 20"/>
          <p:cNvSpPr>
            <a:spLocks noChangeAspect="1"/>
          </p:cNvSpPr>
          <p:nvPr/>
        </p:nvSpPr>
        <p:spPr>
          <a:xfrm>
            <a:off x="7036212" y="3890413"/>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5" name="圆角矩形 21"/>
          <p:cNvSpPr>
            <a:spLocks noChangeAspect="1"/>
          </p:cNvSpPr>
          <p:nvPr/>
        </p:nvSpPr>
        <p:spPr>
          <a:xfrm>
            <a:off x="7036212" y="4873398"/>
            <a:ext cx="539875" cy="539875"/>
          </a:xfrm>
          <a:prstGeom prst="roundRect">
            <a:avLst>
              <a:gd name="adj" fmla="val 30000"/>
            </a:avLst>
          </a:prstGeom>
          <a:solidFill>
            <a:srgbClr val="EFACB3"/>
          </a:solidFill>
          <a:ln w="12700" cap="flat" cmpd="sng" algn="ctr">
            <a:noFill/>
            <a:prstDash val="solid"/>
            <a:miter lim="800000"/>
          </a:ln>
          <a:effectLst/>
        </p:spPr>
        <p:txBody>
          <a:bodyPr rtlCol="0" anchor="ct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6" name="文本框 5"/>
          <p:cNvSpPr txBox="1"/>
          <p:nvPr/>
        </p:nvSpPr>
        <p:spPr>
          <a:xfrm>
            <a:off x="7711396" y="1918552"/>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7" name="文本框 6"/>
          <p:cNvSpPr txBox="1"/>
          <p:nvPr/>
        </p:nvSpPr>
        <p:spPr>
          <a:xfrm>
            <a:off x="7711396" y="2907429"/>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8" name="文本框 7"/>
          <p:cNvSpPr txBox="1"/>
          <p:nvPr/>
        </p:nvSpPr>
        <p:spPr>
          <a:xfrm>
            <a:off x="7711396" y="3890414"/>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9" name="文本框 8"/>
          <p:cNvSpPr txBox="1"/>
          <p:nvPr/>
        </p:nvSpPr>
        <p:spPr>
          <a:xfrm>
            <a:off x="7711396" y="4873398"/>
            <a:ext cx="3412314" cy="775277"/>
          </a:xfrm>
          <a:prstGeom prst="rect">
            <a:avLst/>
          </a:prstGeom>
          <a:noFill/>
        </p:spPr>
        <p:txBody>
          <a:bodyPr wrap="square" rtlCol="0">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defTabSz="866140">
              <a:lnSpc>
                <a:spcPct val="120000"/>
              </a:lnSpc>
              <a:defRPr/>
            </a:pPr>
            <a:endParaRPr lang="zh-CN" altLang="en-US" sz="1200" dirty="0">
              <a:solidFill>
                <a:schemeClr val="tx1">
                  <a:lumMod val="75000"/>
                  <a:lumOff val="25000"/>
                </a:schemeClr>
              </a:solidFill>
              <a:latin typeface="宋体" panose="02010600030101010101" pitchFamily="2" charset="-122"/>
              <a:ea typeface="宋体" panose="02010600030101010101" pitchFamily="2" charset="-122"/>
            </a:endParaRPr>
          </a:p>
        </p:txBody>
      </p:sp>
      <p:sp>
        <p:nvSpPr>
          <p:cNvPr id="10" name="KSO_Shape"/>
          <p:cNvSpPr>
            <a:spLocks noChangeAspect="1"/>
          </p:cNvSpPr>
          <p:nvPr/>
        </p:nvSpPr>
        <p:spPr bwMode="auto">
          <a:xfrm>
            <a:off x="7126191" y="2008531"/>
            <a:ext cx="359917" cy="359917"/>
          </a:xfrm>
          <a:custGeom>
            <a:avLst/>
            <a:gdLst>
              <a:gd name="T0" fmla="*/ 1665347 w 2276475"/>
              <a:gd name="T1" fmla="*/ 841942 h 2276475"/>
              <a:gd name="T2" fmla="*/ 1695902 w 2276475"/>
              <a:gd name="T3" fmla="*/ 899243 h 2276475"/>
              <a:gd name="T4" fmla="*/ 1676772 w 2276475"/>
              <a:gd name="T5" fmla="*/ 962379 h 2276475"/>
              <a:gd name="T6" fmla="*/ 1619649 w 2276475"/>
              <a:gd name="T7" fmla="*/ 993151 h 2276475"/>
              <a:gd name="T8" fmla="*/ 1556149 w 2276475"/>
              <a:gd name="T9" fmla="*/ 974051 h 2276475"/>
              <a:gd name="T10" fmla="*/ 1525329 w 2276475"/>
              <a:gd name="T11" fmla="*/ 916751 h 2276475"/>
              <a:gd name="T12" fmla="*/ 1544459 w 2276475"/>
              <a:gd name="T13" fmla="*/ 853614 h 2276475"/>
              <a:gd name="T14" fmla="*/ 1601848 w 2276475"/>
              <a:gd name="T15" fmla="*/ 822842 h 2276475"/>
              <a:gd name="T16" fmla="*/ 892720 w 2276475"/>
              <a:gd name="T17" fmla="*/ 924611 h 2276475"/>
              <a:gd name="T18" fmla="*/ 799728 w 2276475"/>
              <a:gd name="T19" fmla="*/ 714470 h 2276475"/>
              <a:gd name="T20" fmla="*/ 839316 w 2276475"/>
              <a:gd name="T21" fmla="*/ 796667 h 2276475"/>
              <a:gd name="T22" fmla="*/ 801854 w 2276475"/>
              <a:gd name="T23" fmla="*/ 926478 h 2276475"/>
              <a:gd name="T24" fmla="*/ 634469 w 2276475"/>
              <a:gd name="T25" fmla="*/ 1048575 h 2276475"/>
              <a:gd name="T26" fmla="*/ 778473 w 2276475"/>
              <a:gd name="T27" fmla="*/ 856518 h 2276475"/>
              <a:gd name="T28" fmla="*/ 767314 w 2276475"/>
              <a:gd name="T29" fmla="*/ 760756 h 2276475"/>
              <a:gd name="T30" fmla="*/ 665555 w 2276475"/>
              <a:gd name="T31" fmla="*/ 751445 h 2276475"/>
              <a:gd name="T32" fmla="*/ 678042 w 2276475"/>
              <a:gd name="T33" fmla="*/ 694786 h 2276475"/>
              <a:gd name="T34" fmla="*/ 1310715 w 2276475"/>
              <a:gd name="T35" fmla="*/ 813778 h 2276475"/>
              <a:gd name="T36" fmla="*/ 1397931 w 2276475"/>
              <a:gd name="T37" fmla="*/ 804995 h 2276475"/>
              <a:gd name="T38" fmla="*/ 1449359 w 2276475"/>
              <a:gd name="T39" fmla="*/ 864347 h 2276475"/>
              <a:gd name="T40" fmla="*/ 1404558 w 2276475"/>
              <a:gd name="T41" fmla="*/ 907464 h 2276475"/>
              <a:gd name="T42" fmla="*/ 1370362 w 2276475"/>
              <a:gd name="T43" fmla="*/ 853967 h 2276475"/>
              <a:gd name="T44" fmla="*/ 1295604 w 2276475"/>
              <a:gd name="T45" fmla="*/ 872066 h 2276475"/>
              <a:gd name="T46" fmla="*/ 395199 w 2276475"/>
              <a:gd name="T47" fmla="*/ 499761 h 2276475"/>
              <a:gd name="T48" fmla="*/ 462659 w 2276475"/>
              <a:gd name="T49" fmla="*/ 938864 h 2276475"/>
              <a:gd name="T50" fmla="*/ 354033 w 2276475"/>
              <a:gd name="T51" fmla="*/ 990931 h 2276475"/>
              <a:gd name="T52" fmla="*/ 497452 w 2276475"/>
              <a:gd name="T53" fmla="*/ 1186177 h 2276475"/>
              <a:gd name="T54" fmla="*/ 798633 w 2276475"/>
              <a:gd name="T55" fmla="*/ 1479710 h 2276475"/>
              <a:gd name="T56" fmla="*/ 946035 w 2276475"/>
              <a:gd name="T57" fmla="*/ 1558605 h 2276475"/>
              <a:gd name="T58" fmla="*/ 995967 w 2276475"/>
              <a:gd name="T59" fmla="*/ 1430034 h 2276475"/>
              <a:gd name="T60" fmla="*/ 1420382 w 2276475"/>
              <a:gd name="T61" fmla="*/ 1537885 h 2276475"/>
              <a:gd name="T62" fmla="*/ 1382667 w 2276475"/>
              <a:gd name="T63" fmla="*/ 1902609 h 2276475"/>
              <a:gd name="T64" fmla="*/ 1091049 w 2276475"/>
              <a:gd name="T65" fmla="*/ 1858513 h 2276475"/>
              <a:gd name="T66" fmla="*/ 793852 w 2276475"/>
              <a:gd name="T67" fmla="*/ 1745085 h 2276475"/>
              <a:gd name="T68" fmla="*/ 461597 w 2276475"/>
              <a:gd name="T69" fmla="*/ 1522212 h 2276475"/>
              <a:gd name="T70" fmla="*/ 192819 w 2276475"/>
              <a:gd name="T71" fmla="*/ 1204505 h 2276475"/>
              <a:gd name="T72" fmla="*/ 55774 w 2276475"/>
              <a:gd name="T73" fmla="*/ 893440 h 2276475"/>
              <a:gd name="T74" fmla="*/ 531 w 2276475"/>
              <a:gd name="T75" fmla="*/ 575734 h 2276475"/>
              <a:gd name="T76" fmla="*/ 39307 w 2276475"/>
              <a:gd name="T77" fmla="*/ 485947 h 2276475"/>
              <a:gd name="T78" fmla="*/ 1085346 w 2276475"/>
              <a:gd name="T79" fmla="*/ 221054 h 2276475"/>
              <a:gd name="T80" fmla="*/ 1123871 w 2276475"/>
              <a:gd name="T81" fmla="*/ 272864 h 2276475"/>
              <a:gd name="T82" fmla="*/ 1114306 w 2276475"/>
              <a:gd name="T83" fmla="*/ 338755 h 2276475"/>
              <a:gd name="T84" fmla="*/ 1062496 w 2276475"/>
              <a:gd name="T85" fmla="*/ 377280 h 2276475"/>
              <a:gd name="T86" fmla="*/ 996340 w 2276475"/>
              <a:gd name="T87" fmla="*/ 367715 h 2276475"/>
              <a:gd name="T88" fmla="*/ 957814 w 2276475"/>
              <a:gd name="T89" fmla="*/ 315905 h 2276475"/>
              <a:gd name="T90" fmla="*/ 967645 w 2276475"/>
              <a:gd name="T91" fmla="*/ 249748 h 2276475"/>
              <a:gd name="T92" fmla="*/ 1019454 w 2276475"/>
              <a:gd name="T93" fmla="*/ 211223 h 2276475"/>
              <a:gd name="T94" fmla="*/ 1252615 w 2276475"/>
              <a:gd name="T95" fmla="*/ 30831 h 2276475"/>
              <a:gd name="T96" fmla="*/ 1561933 w 2276475"/>
              <a:gd name="T97" fmla="*/ 184188 h 2276475"/>
              <a:gd name="T98" fmla="*/ 1793656 w 2276475"/>
              <a:gd name="T99" fmla="*/ 453693 h 2276475"/>
              <a:gd name="T100" fmla="*/ 1898623 w 2276475"/>
              <a:gd name="T101" fmla="*/ 778215 h 2276475"/>
              <a:gd name="T102" fmla="*/ 1874440 w 2276475"/>
              <a:gd name="T103" fmla="*/ 1115229 h 2276475"/>
              <a:gd name="T104" fmla="*/ 1720844 w 2276475"/>
              <a:gd name="T105" fmla="*/ 1424603 h 2276475"/>
              <a:gd name="T106" fmla="*/ 1665571 w 2276475"/>
              <a:gd name="T107" fmla="*/ 1264335 h 2276475"/>
              <a:gd name="T108" fmla="*/ 1761236 w 2276475"/>
              <a:gd name="T109" fmla="*/ 991374 h 2276475"/>
              <a:gd name="T110" fmla="*/ 1747684 w 2276475"/>
              <a:gd name="T111" fmla="*/ 705922 h 2276475"/>
              <a:gd name="T112" fmla="*/ 1624648 w 2276475"/>
              <a:gd name="T113" fmla="*/ 441467 h 2276475"/>
              <a:gd name="T114" fmla="*/ 1401428 w 2276475"/>
              <a:gd name="T115" fmla="*/ 239471 h 2276475"/>
              <a:gd name="T116" fmla="*/ 1128516 w 2276475"/>
              <a:gd name="T117" fmla="*/ 143789 h 2276475"/>
              <a:gd name="T118" fmla="*/ 842849 w 2276475"/>
              <a:gd name="T119" fmla="*/ 157344 h 2276475"/>
              <a:gd name="T120" fmla="*/ 578705 w 2276475"/>
              <a:gd name="T121" fmla="*/ 280668 h 2276475"/>
              <a:gd name="T122" fmla="*/ 552930 w 2276475"/>
              <a:gd name="T123" fmla="*/ 133690 h 2276475"/>
              <a:gd name="T124" fmla="*/ 873408 w 2276475"/>
              <a:gd name="T125" fmla="*/ 12492 h 22764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276475" h="2276475">
                <a:moveTo>
                  <a:pt x="1919288" y="982662"/>
                </a:moveTo>
                <a:lnTo>
                  <a:pt x="1924685" y="982662"/>
                </a:lnTo>
                <a:lnTo>
                  <a:pt x="1929765" y="982662"/>
                </a:lnTo>
                <a:lnTo>
                  <a:pt x="1935480" y="983296"/>
                </a:lnTo>
                <a:lnTo>
                  <a:pt x="1940560" y="983930"/>
                </a:lnTo>
                <a:lnTo>
                  <a:pt x="1945323" y="984564"/>
                </a:lnTo>
                <a:lnTo>
                  <a:pt x="1950403" y="986149"/>
                </a:lnTo>
                <a:lnTo>
                  <a:pt x="1955165" y="987100"/>
                </a:lnTo>
                <a:lnTo>
                  <a:pt x="1959610" y="989002"/>
                </a:lnTo>
                <a:lnTo>
                  <a:pt x="1964373" y="990904"/>
                </a:lnTo>
                <a:lnTo>
                  <a:pt x="1969135" y="992489"/>
                </a:lnTo>
                <a:lnTo>
                  <a:pt x="1973580" y="995025"/>
                </a:lnTo>
                <a:lnTo>
                  <a:pt x="1977708" y="997245"/>
                </a:lnTo>
                <a:lnTo>
                  <a:pt x="1981835" y="1000415"/>
                </a:lnTo>
                <a:lnTo>
                  <a:pt x="1985963" y="1003268"/>
                </a:lnTo>
                <a:lnTo>
                  <a:pt x="1990090" y="1006121"/>
                </a:lnTo>
                <a:lnTo>
                  <a:pt x="1993583" y="1009291"/>
                </a:lnTo>
                <a:lnTo>
                  <a:pt x="1997075" y="1012778"/>
                </a:lnTo>
                <a:lnTo>
                  <a:pt x="2000568" y="1016265"/>
                </a:lnTo>
                <a:lnTo>
                  <a:pt x="2003743" y="1020069"/>
                </a:lnTo>
                <a:lnTo>
                  <a:pt x="2006918" y="1023873"/>
                </a:lnTo>
                <a:lnTo>
                  <a:pt x="2009775" y="1027994"/>
                </a:lnTo>
                <a:lnTo>
                  <a:pt x="2012315" y="1031799"/>
                </a:lnTo>
                <a:lnTo>
                  <a:pt x="2014855" y="1036237"/>
                </a:lnTo>
                <a:lnTo>
                  <a:pt x="2017078" y="1040675"/>
                </a:lnTo>
                <a:lnTo>
                  <a:pt x="2019300" y="1045430"/>
                </a:lnTo>
                <a:lnTo>
                  <a:pt x="2020888" y="1049868"/>
                </a:lnTo>
                <a:lnTo>
                  <a:pt x="2022475" y="1054623"/>
                </a:lnTo>
                <a:lnTo>
                  <a:pt x="2023745" y="1059695"/>
                </a:lnTo>
                <a:lnTo>
                  <a:pt x="2025016" y="1064451"/>
                </a:lnTo>
                <a:lnTo>
                  <a:pt x="2025968" y="1069523"/>
                </a:lnTo>
                <a:lnTo>
                  <a:pt x="2026603" y="1074595"/>
                </a:lnTo>
                <a:lnTo>
                  <a:pt x="2026920" y="1079984"/>
                </a:lnTo>
                <a:lnTo>
                  <a:pt x="2027238" y="1085056"/>
                </a:lnTo>
                <a:lnTo>
                  <a:pt x="2026920" y="1090445"/>
                </a:lnTo>
                <a:lnTo>
                  <a:pt x="2026603" y="1095517"/>
                </a:lnTo>
                <a:lnTo>
                  <a:pt x="2025968" y="1100590"/>
                </a:lnTo>
                <a:lnTo>
                  <a:pt x="2025016" y="1105662"/>
                </a:lnTo>
                <a:lnTo>
                  <a:pt x="2023745" y="1110417"/>
                </a:lnTo>
                <a:lnTo>
                  <a:pt x="2022475" y="1115489"/>
                </a:lnTo>
                <a:lnTo>
                  <a:pt x="2020888" y="1120244"/>
                </a:lnTo>
                <a:lnTo>
                  <a:pt x="2019300" y="1124682"/>
                </a:lnTo>
                <a:lnTo>
                  <a:pt x="2017078" y="1129437"/>
                </a:lnTo>
                <a:lnTo>
                  <a:pt x="2014855" y="1133876"/>
                </a:lnTo>
                <a:lnTo>
                  <a:pt x="2012315" y="1138314"/>
                </a:lnTo>
                <a:lnTo>
                  <a:pt x="2009775" y="1142118"/>
                </a:lnTo>
                <a:lnTo>
                  <a:pt x="2006918" y="1146239"/>
                </a:lnTo>
                <a:lnTo>
                  <a:pt x="2003743" y="1150043"/>
                </a:lnTo>
                <a:lnTo>
                  <a:pt x="2000568" y="1153847"/>
                </a:lnTo>
                <a:lnTo>
                  <a:pt x="1997075" y="1157334"/>
                </a:lnTo>
                <a:lnTo>
                  <a:pt x="1993583" y="1160821"/>
                </a:lnTo>
                <a:lnTo>
                  <a:pt x="1990090" y="1163991"/>
                </a:lnTo>
                <a:lnTo>
                  <a:pt x="1985963" y="1166845"/>
                </a:lnTo>
                <a:lnTo>
                  <a:pt x="1981835" y="1169698"/>
                </a:lnTo>
                <a:lnTo>
                  <a:pt x="1977708" y="1172234"/>
                </a:lnTo>
                <a:lnTo>
                  <a:pt x="1973580" y="1175087"/>
                </a:lnTo>
                <a:lnTo>
                  <a:pt x="1969135" y="1176989"/>
                </a:lnTo>
                <a:lnTo>
                  <a:pt x="1964373" y="1179208"/>
                </a:lnTo>
                <a:lnTo>
                  <a:pt x="1959610" y="1181110"/>
                </a:lnTo>
                <a:lnTo>
                  <a:pt x="1955165" y="1182695"/>
                </a:lnTo>
                <a:lnTo>
                  <a:pt x="1950403" y="1183963"/>
                </a:lnTo>
                <a:lnTo>
                  <a:pt x="1945323" y="1185231"/>
                </a:lnTo>
                <a:lnTo>
                  <a:pt x="1940560" y="1186182"/>
                </a:lnTo>
                <a:lnTo>
                  <a:pt x="1935480" y="1186816"/>
                </a:lnTo>
                <a:lnTo>
                  <a:pt x="1929765" y="1187450"/>
                </a:lnTo>
                <a:lnTo>
                  <a:pt x="1924685" y="1187450"/>
                </a:lnTo>
                <a:lnTo>
                  <a:pt x="1919288" y="1187450"/>
                </a:lnTo>
                <a:lnTo>
                  <a:pt x="1914208" y="1186816"/>
                </a:lnTo>
                <a:lnTo>
                  <a:pt x="1909128" y="1186182"/>
                </a:lnTo>
                <a:lnTo>
                  <a:pt x="1904048" y="1185231"/>
                </a:lnTo>
                <a:lnTo>
                  <a:pt x="1898968" y="1183963"/>
                </a:lnTo>
                <a:lnTo>
                  <a:pt x="1894205" y="1182695"/>
                </a:lnTo>
                <a:lnTo>
                  <a:pt x="1889443" y="1181110"/>
                </a:lnTo>
                <a:lnTo>
                  <a:pt x="1884680" y="1179208"/>
                </a:lnTo>
                <a:lnTo>
                  <a:pt x="1880235" y="1176989"/>
                </a:lnTo>
                <a:lnTo>
                  <a:pt x="1875790" y="1175087"/>
                </a:lnTo>
                <a:lnTo>
                  <a:pt x="1871663" y="1172234"/>
                </a:lnTo>
                <a:lnTo>
                  <a:pt x="1867218" y="1169698"/>
                </a:lnTo>
                <a:lnTo>
                  <a:pt x="1863090" y="1166845"/>
                </a:lnTo>
                <a:lnTo>
                  <a:pt x="1859598" y="1163991"/>
                </a:lnTo>
                <a:lnTo>
                  <a:pt x="1855788" y="1160821"/>
                </a:lnTo>
                <a:lnTo>
                  <a:pt x="1852295" y="1157334"/>
                </a:lnTo>
                <a:lnTo>
                  <a:pt x="1848803" y="1153847"/>
                </a:lnTo>
                <a:lnTo>
                  <a:pt x="1845628" y="1150043"/>
                </a:lnTo>
                <a:lnTo>
                  <a:pt x="1842453" y="1146239"/>
                </a:lnTo>
                <a:lnTo>
                  <a:pt x="1839913" y="1142118"/>
                </a:lnTo>
                <a:lnTo>
                  <a:pt x="1837055" y="1138314"/>
                </a:lnTo>
                <a:lnTo>
                  <a:pt x="1834515" y="1133876"/>
                </a:lnTo>
                <a:lnTo>
                  <a:pt x="1832293" y="1129437"/>
                </a:lnTo>
                <a:lnTo>
                  <a:pt x="1830388" y="1124682"/>
                </a:lnTo>
                <a:lnTo>
                  <a:pt x="1828483" y="1120244"/>
                </a:lnTo>
                <a:lnTo>
                  <a:pt x="1826578" y="1115489"/>
                </a:lnTo>
                <a:lnTo>
                  <a:pt x="1825308" y="1110417"/>
                </a:lnTo>
                <a:lnTo>
                  <a:pt x="1824038" y="1105662"/>
                </a:lnTo>
                <a:lnTo>
                  <a:pt x="1823403" y="1100590"/>
                </a:lnTo>
                <a:lnTo>
                  <a:pt x="1822768" y="1095517"/>
                </a:lnTo>
                <a:lnTo>
                  <a:pt x="1822450" y="1090445"/>
                </a:lnTo>
                <a:lnTo>
                  <a:pt x="1822450" y="1085056"/>
                </a:lnTo>
                <a:lnTo>
                  <a:pt x="1822450" y="1079984"/>
                </a:lnTo>
                <a:lnTo>
                  <a:pt x="1822768" y="1074595"/>
                </a:lnTo>
                <a:lnTo>
                  <a:pt x="1823403" y="1069523"/>
                </a:lnTo>
                <a:lnTo>
                  <a:pt x="1824038" y="1064451"/>
                </a:lnTo>
                <a:lnTo>
                  <a:pt x="1825308" y="1059695"/>
                </a:lnTo>
                <a:lnTo>
                  <a:pt x="1826578" y="1054623"/>
                </a:lnTo>
                <a:lnTo>
                  <a:pt x="1828483" y="1049868"/>
                </a:lnTo>
                <a:lnTo>
                  <a:pt x="1830388" y="1045430"/>
                </a:lnTo>
                <a:lnTo>
                  <a:pt x="1832293" y="1040675"/>
                </a:lnTo>
                <a:lnTo>
                  <a:pt x="1834515" y="1036237"/>
                </a:lnTo>
                <a:lnTo>
                  <a:pt x="1837055" y="1031799"/>
                </a:lnTo>
                <a:lnTo>
                  <a:pt x="1839913" y="1027994"/>
                </a:lnTo>
                <a:lnTo>
                  <a:pt x="1842453" y="1023873"/>
                </a:lnTo>
                <a:lnTo>
                  <a:pt x="1845628" y="1020069"/>
                </a:lnTo>
                <a:lnTo>
                  <a:pt x="1848803" y="1016265"/>
                </a:lnTo>
                <a:lnTo>
                  <a:pt x="1852295" y="1012778"/>
                </a:lnTo>
                <a:lnTo>
                  <a:pt x="1855788" y="1009291"/>
                </a:lnTo>
                <a:lnTo>
                  <a:pt x="1859598" y="1006121"/>
                </a:lnTo>
                <a:lnTo>
                  <a:pt x="1863090" y="1003268"/>
                </a:lnTo>
                <a:lnTo>
                  <a:pt x="1867218" y="1000415"/>
                </a:lnTo>
                <a:lnTo>
                  <a:pt x="1871663" y="997245"/>
                </a:lnTo>
                <a:lnTo>
                  <a:pt x="1875790" y="995025"/>
                </a:lnTo>
                <a:lnTo>
                  <a:pt x="1880235" y="992489"/>
                </a:lnTo>
                <a:lnTo>
                  <a:pt x="1884680" y="990904"/>
                </a:lnTo>
                <a:lnTo>
                  <a:pt x="1889443" y="989002"/>
                </a:lnTo>
                <a:lnTo>
                  <a:pt x="1894205" y="987100"/>
                </a:lnTo>
                <a:lnTo>
                  <a:pt x="1898968" y="986149"/>
                </a:lnTo>
                <a:lnTo>
                  <a:pt x="1904048" y="984564"/>
                </a:lnTo>
                <a:lnTo>
                  <a:pt x="1909128" y="983930"/>
                </a:lnTo>
                <a:lnTo>
                  <a:pt x="1914208" y="983296"/>
                </a:lnTo>
                <a:lnTo>
                  <a:pt x="1919288" y="982662"/>
                </a:lnTo>
                <a:close/>
                <a:moveTo>
                  <a:pt x="1278280" y="917675"/>
                </a:moveTo>
                <a:lnTo>
                  <a:pt x="1116821" y="1122393"/>
                </a:lnTo>
                <a:lnTo>
                  <a:pt x="1278280" y="1122393"/>
                </a:lnTo>
                <a:lnTo>
                  <a:pt x="1278280" y="917675"/>
                </a:lnTo>
                <a:close/>
                <a:moveTo>
                  <a:pt x="1281129" y="835025"/>
                </a:moveTo>
                <a:lnTo>
                  <a:pt x="1340014" y="835025"/>
                </a:lnTo>
                <a:lnTo>
                  <a:pt x="1340014" y="1122393"/>
                </a:lnTo>
                <a:lnTo>
                  <a:pt x="1397000" y="1122393"/>
                </a:lnTo>
                <a:lnTo>
                  <a:pt x="1397000" y="1178659"/>
                </a:lnTo>
                <a:lnTo>
                  <a:pt x="1340014" y="1178659"/>
                </a:lnTo>
                <a:lnTo>
                  <a:pt x="1340014" y="1358900"/>
                </a:lnTo>
                <a:lnTo>
                  <a:pt x="1278280" y="1358900"/>
                </a:lnTo>
                <a:lnTo>
                  <a:pt x="1278280" y="1178659"/>
                </a:lnTo>
                <a:lnTo>
                  <a:pt x="1066800" y="1178659"/>
                </a:lnTo>
                <a:lnTo>
                  <a:pt x="1066800" y="1104910"/>
                </a:lnTo>
                <a:lnTo>
                  <a:pt x="1281129" y="835025"/>
                </a:lnTo>
                <a:close/>
                <a:moveTo>
                  <a:pt x="860108" y="823912"/>
                </a:moveTo>
                <a:lnTo>
                  <a:pt x="868680" y="824230"/>
                </a:lnTo>
                <a:lnTo>
                  <a:pt x="876618" y="824548"/>
                </a:lnTo>
                <a:lnTo>
                  <a:pt x="884555" y="825501"/>
                </a:lnTo>
                <a:lnTo>
                  <a:pt x="892175" y="826455"/>
                </a:lnTo>
                <a:lnTo>
                  <a:pt x="899478" y="828044"/>
                </a:lnTo>
                <a:lnTo>
                  <a:pt x="906463" y="829316"/>
                </a:lnTo>
                <a:lnTo>
                  <a:pt x="913448" y="831541"/>
                </a:lnTo>
                <a:lnTo>
                  <a:pt x="920433" y="833766"/>
                </a:lnTo>
                <a:lnTo>
                  <a:pt x="926465" y="836309"/>
                </a:lnTo>
                <a:lnTo>
                  <a:pt x="932815" y="839170"/>
                </a:lnTo>
                <a:lnTo>
                  <a:pt x="938848" y="842667"/>
                </a:lnTo>
                <a:lnTo>
                  <a:pt x="944880" y="845845"/>
                </a:lnTo>
                <a:lnTo>
                  <a:pt x="950278" y="849978"/>
                </a:lnTo>
                <a:lnTo>
                  <a:pt x="955675" y="853792"/>
                </a:lnTo>
                <a:lnTo>
                  <a:pt x="960755" y="858243"/>
                </a:lnTo>
                <a:lnTo>
                  <a:pt x="965518" y="863011"/>
                </a:lnTo>
                <a:lnTo>
                  <a:pt x="970280" y="868097"/>
                </a:lnTo>
                <a:lnTo>
                  <a:pt x="974725" y="873183"/>
                </a:lnTo>
                <a:lnTo>
                  <a:pt x="978535" y="878587"/>
                </a:lnTo>
                <a:lnTo>
                  <a:pt x="982345" y="884309"/>
                </a:lnTo>
                <a:lnTo>
                  <a:pt x="985520" y="890030"/>
                </a:lnTo>
                <a:lnTo>
                  <a:pt x="989013" y="896070"/>
                </a:lnTo>
                <a:lnTo>
                  <a:pt x="991870" y="902428"/>
                </a:lnTo>
                <a:lnTo>
                  <a:pt x="994410" y="909103"/>
                </a:lnTo>
                <a:lnTo>
                  <a:pt x="996633" y="915461"/>
                </a:lnTo>
                <a:lnTo>
                  <a:pt x="998220" y="922454"/>
                </a:lnTo>
                <a:lnTo>
                  <a:pt x="999808" y="929447"/>
                </a:lnTo>
                <a:lnTo>
                  <a:pt x="1001395" y="936758"/>
                </a:lnTo>
                <a:lnTo>
                  <a:pt x="1002348" y="944387"/>
                </a:lnTo>
                <a:lnTo>
                  <a:pt x="1002983" y="952017"/>
                </a:lnTo>
                <a:lnTo>
                  <a:pt x="1003618" y="959963"/>
                </a:lnTo>
                <a:lnTo>
                  <a:pt x="1003935" y="968546"/>
                </a:lnTo>
                <a:lnTo>
                  <a:pt x="1003618" y="983487"/>
                </a:lnTo>
                <a:lnTo>
                  <a:pt x="1002665" y="990798"/>
                </a:lnTo>
                <a:lnTo>
                  <a:pt x="1002030" y="998109"/>
                </a:lnTo>
                <a:lnTo>
                  <a:pt x="1000760" y="1004784"/>
                </a:lnTo>
                <a:lnTo>
                  <a:pt x="999808" y="1011778"/>
                </a:lnTo>
                <a:lnTo>
                  <a:pt x="998855" y="1018453"/>
                </a:lnTo>
                <a:lnTo>
                  <a:pt x="997268" y="1025129"/>
                </a:lnTo>
                <a:lnTo>
                  <a:pt x="993775" y="1037844"/>
                </a:lnTo>
                <a:lnTo>
                  <a:pt x="989330" y="1050241"/>
                </a:lnTo>
                <a:lnTo>
                  <a:pt x="984568" y="1062002"/>
                </a:lnTo>
                <a:lnTo>
                  <a:pt x="979170" y="1073128"/>
                </a:lnTo>
                <a:lnTo>
                  <a:pt x="972503" y="1084572"/>
                </a:lnTo>
                <a:lnTo>
                  <a:pt x="965518" y="1095697"/>
                </a:lnTo>
                <a:lnTo>
                  <a:pt x="958215" y="1107141"/>
                </a:lnTo>
                <a:lnTo>
                  <a:pt x="950278" y="1118267"/>
                </a:lnTo>
                <a:lnTo>
                  <a:pt x="941388" y="1129710"/>
                </a:lnTo>
                <a:lnTo>
                  <a:pt x="932815" y="1141154"/>
                </a:lnTo>
                <a:lnTo>
                  <a:pt x="923925" y="1151962"/>
                </a:lnTo>
                <a:lnTo>
                  <a:pt x="914400" y="1162770"/>
                </a:lnTo>
                <a:lnTo>
                  <a:pt x="898843" y="1181207"/>
                </a:lnTo>
                <a:lnTo>
                  <a:pt x="882333" y="1199326"/>
                </a:lnTo>
                <a:lnTo>
                  <a:pt x="865188" y="1218398"/>
                </a:lnTo>
                <a:lnTo>
                  <a:pt x="847090" y="1237471"/>
                </a:lnTo>
                <a:lnTo>
                  <a:pt x="813435" y="1272120"/>
                </a:lnTo>
                <a:lnTo>
                  <a:pt x="787400" y="1298503"/>
                </a:lnTo>
                <a:lnTo>
                  <a:pt x="1023938" y="1298503"/>
                </a:lnTo>
                <a:lnTo>
                  <a:pt x="1023938" y="1358900"/>
                </a:lnTo>
                <a:lnTo>
                  <a:pt x="727075" y="1358900"/>
                </a:lnTo>
                <a:lnTo>
                  <a:pt x="727075" y="1285153"/>
                </a:lnTo>
                <a:lnTo>
                  <a:pt x="758190" y="1253047"/>
                </a:lnTo>
                <a:lnTo>
                  <a:pt x="787400" y="1221895"/>
                </a:lnTo>
                <a:lnTo>
                  <a:pt x="801688" y="1206637"/>
                </a:lnTo>
                <a:lnTo>
                  <a:pt x="815340" y="1191061"/>
                </a:lnTo>
                <a:lnTo>
                  <a:pt x="829310" y="1175485"/>
                </a:lnTo>
                <a:lnTo>
                  <a:pt x="842963" y="1158955"/>
                </a:lnTo>
                <a:lnTo>
                  <a:pt x="856298" y="1142743"/>
                </a:lnTo>
                <a:lnTo>
                  <a:pt x="868363" y="1127803"/>
                </a:lnTo>
                <a:lnTo>
                  <a:pt x="879158" y="1113181"/>
                </a:lnTo>
                <a:lnTo>
                  <a:pt x="889000" y="1099830"/>
                </a:lnTo>
                <a:lnTo>
                  <a:pt x="897890" y="1087115"/>
                </a:lnTo>
                <a:lnTo>
                  <a:pt x="905828" y="1075035"/>
                </a:lnTo>
                <a:lnTo>
                  <a:pt x="912495" y="1063910"/>
                </a:lnTo>
                <a:lnTo>
                  <a:pt x="917893" y="1053738"/>
                </a:lnTo>
                <a:lnTo>
                  <a:pt x="922655" y="1043566"/>
                </a:lnTo>
                <a:lnTo>
                  <a:pt x="926465" y="1033711"/>
                </a:lnTo>
                <a:lnTo>
                  <a:pt x="930275" y="1023539"/>
                </a:lnTo>
                <a:lnTo>
                  <a:pt x="932815" y="1013367"/>
                </a:lnTo>
                <a:lnTo>
                  <a:pt x="935038" y="1003195"/>
                </a:lnTo>
                <a:lnTo>
                  <a:pt x="936625" y="993023"/>
                </a:lnTo>
                <a:lnTo>
                  <a:pt x="937578" y="982215"/>
                </a:lnTo>
                <a:lnTo>
                  <a:pt x="937895" y="971725"/>
                </a:lnTo>
                <a:lnTo>
                  <a:pt x="937578" y="961553"/>
                </a:lnTo>
                <a:lnTo>
                  <a:pt x="936308" y="951381"/>
                </a:lnTo>
                <a:lnTo>
                  <a:pt x="935355" y="946613"/>
                </a:lnTo>
                <a:lnTo>
                  <a:pt x="934085" y="942162"/>
                </a:lnTo>
                <a:lnTo>
                  <a:pt x="933133" y="937712"/>
                </a:lnTo>
                <a:lnTo>
                  <a:pt x="931545" y="933898"/>
                </a:lnTo>
                <a:lnTo>
                  <a:pt x="928053" y="925633"/>
                </a:lnTo>
                <a:lnTo>
                  <a:pt x="923925" y="918322"/>
                </a:lnTo>
                <a:lnTo>
                  <a:pt x="921703" y="915143"/>
                </a:lnTo>
                <a:lnTo>
                  <a:pt x="919480" y="911964"/>
                </a:lnTo>
                <a:lnTo>
                  <a:pt x="916940" y="909103"/>
                </a:lnTo>
                <a:lnTo>
                  <a:pt x="914083" y="905924"/>
                </a:lnTo>
                <a:lnTo>
                  <a:pt x="908368" y="901156"/>
                </a:lnTo>
                <a:lnTo>
                  <a:pt x="902018" y="897024"/>
                </a:lnTo>
                <a:lnTo>
                  <a:pt x="895350" y="893209"/>
                </a:lnTo>
                <a:lnTo>
                  <a:pt x="888048" y="890348"/>
                </a:lnTo>
                <a:lnTo>
                  <a:pt x="880745" y="887805"/>
                </a:lnTo>
                <a:lnTo>
                  <a:pt x="872490" y="886216"/>
                </a:lnTo>
                <a:lnTo>
                  <a:pt x="864235" y="885262"/>
                </a:lnTo>
                <a:lnTo>
                  <a:pt x="855345" y="884944"/>
                </a:lnTo>
                <a:lnTo>
                  <a:pt x="847090" y="885262"/>
                </a:lnTo>
                <a:lnTo>
                  <a:pt x="838518" y="886216"/>
                </a:lnTo>
                <a:lnTo>
                  <a:pt x="829628" y="887805"/>
                </a:lnTo>
                <a:lnTo>
                  <a:pt x="820738" y="889713"/>
                </a:lnTo>
                <a:lnTo>
                  <a:pt x="812165" y="892256"/>
                </a:lnTo>
                <a:lnTo>
                  <a:pt x="803593" y="895116"/>
                </a:lnTo>
                <a:lnTo>
                  <a:pt x="795338" y="897977"/>
                </a:lnTo>
                <a:lnTo>
                  <a:pt x="787400" y="901792"/>
                </a:lnTo>
                <a:lnTo>
                  <a:pt x="780415" y="904653"/>
                </a:lnTo>
                <a:lnTo>
                  <a:pt x="773748" y="908149"/>
                </a:lnTo>
                <a:lnTo>
                  <a:pt x="767398" y="911964"/>
                </a:lnTo>
                <a:lnTo>
                  <a:pt x="761048" y="915778"/>
                </a:lnTo>
                <a:lnTo>
                  <a:pt x="749935" y="924043"/>
                </a:lnTo>
                <a:lnTo>
                  <a:pt x="740728" y="930401"/>
                </a:lnTo>
                <a:lnTo>
                  <a:pt x="736918" y="930401"/>
                </a:lnTo>
                <a:lnTo>
                  <a:pt x="736918" y="855700"/>
                </a:lnTo>
                <a:lnTo>
                  <a:pt x="742633" y="853157"/>
                </a:lnTo>
                <a:lnTo>
                  <a:pt x="748030" y="850296"/>
                </a:lnTo>
                <a:lnTo>
                  <a:pt x="761048" y="845210"/>
                </a:lnTo>
                <a:lnTo>
                  <a:pt x="775970" y="839806"/>
                </a:lnTo>
                <a:lnTo>
                  <a:pt x="792798" y="834402"/>
                </a:lnTo>
                <a:lnTo>
                  <a:pt x="801688" y="831859"/>
                </a:lnTo>
                <a:lnTo>
                  <a:pt x="810260" y="830269"/>
                </a:lnTo>
                <a:lnTo>
                  <a:pt x="819150" y="828362"/>
                </a:lnTo>
                <a:lnTo>
                  <a:pt x="827405" y="826773"/>
                </a:lnTo>
                <a:lnTo>
                  <a:pt x="835660" y="825819"/>
                </a:lnTo>
                <a:lnTo>
                  <a:pt x="844233" y="824548"/>
                </a:lnTo>
                <a:lnTo>
                  <a:pt x="852170" y="824230"/>
                </a:lnTo>
                <a:lnTo>
                  <a:pt x="860108" y="823912"/>
                </a:lnTo>
                <a:close/>
                <a:moveTo>
                  <a:pt x="1458913" y="811212"/>
                </a:moveTo>
                <a:lnTo>
                  <a:pt x="1519103" y="811212"/>
                </a:lnTo>
                <a:lnTo>
                  <a:pt x="1519103" y="1009359"/>
                </a:lnTo>
                <a:lnTo>
                  <a:pt x="1526072" y="1002998"/>
                </a:lnTo>
                <a:lnTo>
                  <a:pt x="1532725" y="996955"/>
                </a:lnTo>
                <a:lnTo>
                  <a:pt x="1539694" y="991230"/>
                </a:lnTo>
                <a:lnTo>
                  <a:pt x="1546030" y="986142"/>
                </a:lnTo>
                <a:lnTo>
                  <a:pt x="1552999" y="981370"/>
                </a:lnTo>
                <a:lnTo>
                  <a:pt x="1559652" y="976600"/>
                </a:lnTo>
                <a:lnTo>
                  <a:pt x="1566304" y="972465"/>
                </a:lnTo>
                <a:lnTo>
                  <a:pt x="1572640" y="968966"/>
                </a:lnTo>
                <a:lnTo>
                  <a:pt x="1579292" y="965786"/>
                </a:lnTo>
                <a:lnTo>
                  <a:pt x="1586262" y="962605"/>
                </a:lnTo>
                <a:lnTo>
                  <a:pt x="1592914" y="960061"/>
                </a:lnTo>
                <a:lnTo>
                  <a:pt x="1599884" y="958471"/>
                </a:lnTo>
                <a:lnTo>
                  <a:pt x="1606853" y="956880"/>
                </a:lnTo>
                <a:lnTo>
                  <a:pt x="1614139" y="955926"/>
                </a:lnTo>
                <a:lnTo>
                  <a:pt x="1621109" y="954972"/>
                </a:lnTo>
                <a:lnTo>
                  <a:pt x="1628711" y="954654"/>
                </a:lnTo>
                <a:lnTo>
                  <a:pt x="1635364" y="954972"/>
                </a:lnTo>
                <a:lnTo>
                  <a:pt x="1641383" y="955608"/>
                </a:lnTo>
                <a:lnTo>
                  <a:pt x="1647719" y="956244"/>
                </a:lnTo>
                <a:lnTo>
                  <a:pt x="1653738" y="957198"/>
                </a:lnTo>
                <a:lnTo>
                  <a:pt x="1659757" y="958471"/>
                </a:lnTo>
                <a:lnTo>
                  <a:pt x="1665142" y="960061"/>
                </a:lnTo>
                <a:lnTo>
                  <a:pt x="1670527" y="961969"/>
                </a:lnTo>
                <a:lnTo>
                  <a:pt x="1675913" y="964196"/>
                </a:lnTo>
                <a:lnTo>
                  <a:pt x="1680981" y="966740"/>
                </a:lnTo>
                <a:lnTo>
                  <a:pt x="1685733" y="969602"/>
                </a:lnTo>
                <a:lnTo>
                  <a:pt x="1690485" y="973101"/>
                </a:lnTo>
                <a:lnTo>
                  <a:pt x="1695237" y="976282"/>
                </a:lnTo>
                <a:lnTo>
                  <a:pt x="1699672" y="979780"/>
                </a:lnTo>
                <a:lnTo>
                  <a:pt x="1703473" y="983915"/>
                </a:lnTo>
                <a:lnTo>
                  <a:pt x="1707592" y="988368"/>
                </a:lnTo>
                <a:lnTo>
                  <a:pt x="1711710" y="993139"/>
                </a:lnTo>
                <a:lnTo>
                  <a:pt x="1715195" y="997909"/>
                </a:lnTo>
                <a:lnTo>
                  <a:pt x="1718362" y="1002998"/>
                </a:lnTo>
                <a:lnTo>
                  <a:pt x="1721847" y="1008405"/>
                </a:lnTo>
                <a:lnTo>
                  <a:pt x="1724698" y="1014130"/>
                </a:lnTo>
                <a:lnTo>
                  <a:pt x="1727233" y="1020173"/>
                </a:lnTo>
                <a:lnTo>
                  <a:pt x="1729767" y="1026216"/>
                </a:lnTo>
                <a:lnTo>
                  <a:pt x="1731984" y="1032895"/>
                </a:lnTo>
                <a:lnTo>
                  <a:pt x="1734202" y="1039893"/>
                </a:lnTo>
                <a:lnTo>
                  <a:pt x="1736103" y="1046572"/>
                </a:lnTo>
                <a:lnTo>
                  <a:pt x="1737370" y="1053887"/>
                </a:lnTo>
                <a:lnTo>
                  <a:pt x="1738637" y="1061838"/>
                </a:lnTo>
                <a:lnTo>
                  <a:pt x="1739587" y="1069790"/>
                </a:lnTo>
                <a:lnTo>
                  <a:pt x="1740221" y="1077741"/>
                </a:lnTo>
                <a:lnTo>
                  <a:pt x="1741171" y="1086010"/>
                </a:lnTo>
                <a:lnTo>
                  <a:pt x="1741488" y="1094916"/>
                </a:lnTo>
                <a:lnTo>
                  <a:pt x="1741488" y="1103821"/>
                </a:lnTo>
                <a:lnTo>
                  <a:pt x="1741488" y="1358900"/>
                </a:lnTo>
                <a:lnTo>
                  <a:pt x="1680981" y="1358900"/>
                </a:lnTo>
                <a:lnTo>
                  <a:pt x="1680981" y="1134991"/>
                </a:lnTo>
                <a:lnTo>
                  <a:pt x="1680665" y="1121632"/>
                </a:lnTo>
                <a:lnTo>
                  <a:pt x="1680348" y="1108910"/>
                </a:lnTo>
                <a:lnTo>
                  <a:pt x="1679714" y="1096506"/>
                </a:lnTo>
                <a:lnTo>
                  <a:pt x="1678447" y="1084420"/>
                </a:lnTo>
                <a:lnTo>
                  <a:pt x="1677180" y="1073288"/>
                </a:lnTo>
                <a:lnTo>
                  <a:pt x="1675279" y="1063428"/>
                </a:lnTo>
                <a:lnTo>
                  <a:pt x="1672428" y="1054841"/>
                </a:lnTo>
                <a:lnTo>
                  <a:pt x="1670844" y="1050706"/>
                </a:lnTo>
                <a:lnTo>
                  <a:pt x="1669577" y="1047208"/>
                </a:lnTo>
                <a:lnTo>
                  <a:pt x="1667360" y="1043391"/>
                </a:lnTo>
                <a:lnTo>
                  <a:pt x="1665459" y="1040211"/>
                </a:lnTo>
                <a:lnTo>
                  <a:pt x="1662925" y="1036712"/>
                </a:lnTo>
                <a:lnTo>
                  <a:pt x="1660707" y="1033850"/>
                </a:lnTo>
                <a:lnTo>
                  <a:pt x="1657856" y="1031305"/>
                </a:lnTo>
                <a:lnTo>
                  <a:pt x="1655005" y="1029079"/>
                </a:lnTo>
                <a:lnTo>
                  <a:pt x="1651837" y="1026852"/>
                </a:lnTo>
                <a:lnTo>
                  <a:pt x="1648669" y="1025262"/>
                </a:lnTo>
                <a:lnTo>
                  <a:pt x="1645501" y="1023354"/>
                </a:lnTo>
                <a:lnTo>
                  <a:pt x="1641383" y="1021764"/>
                </a:lnTo>
                <a:lnTo>
                  <a:pt x="1637582" y="1020491"/>
                </a:lnTo>
                <a:lnTo>
                  <a:pt x="1633146" y="1019855"/>
                </a:lnTo>
                <a:lnTo>
                  <a:pt x="1628395" y="1018583"/>
                </a:lnTo>
                <a:lnTo>
                  <a:pt x="1623643" y="1018265"/>
                </a:lnTo>
                <a:lnTo>
                  <a:pt x="1618257" y="1017947"/>
                </a:lnTo>
                <a:lnTo>
                  <a:pt x="1612555" y="1017947"/>
                </a:lnTo>
                <a:lnTo>
                  <a:pt x="1606853" y="1017947"/>
                </a:lnTo>
                <a:lnTo>
                  <a:pt x="1601468" y="1018583"/>
                </a:lnTo>
                <a:lnTo>
                  <a:pt x="1595449" y="1019855"/>
                </a:lnTo>
                <a:lnTo>
                  <a:pt x="1589746" y="1021127"/>
                </a:lnTo>
                <a:lnTo>
                  <a:pt x="1584044" y="1023036"/>
                </a:lnTo>
                <a:lnTo>
                  <a:pt x="1578025" y="1025262"/>
                </a:lnTo>
                <a:lnTo>
                  <a:pt x="1572006" y="1027807"/>
                </a:lnTo>
                <a:lnTo>
                  <a:pt x="1566304" y="1030987"/>
                </a:lnTo>
                <a:lnTo>
                  <a:pt x="1560285" y="1034168"/>
                </a:lnTo>
                <a:lnTo>
                  <a:pt x="1554266" y="1037984"/>
                </a:lnTo>
                <a:lnTo>
                  <a:pt x="1548247" y="1042119"/>
                </a:lnTo>
                <a:lnTo>
                  <a:pt x="1542545" y="1045936"/>
                </a:lnTo>
                <a:lnTo>
                  <a:pt x="1530824" y="1055159"/>
                </a:lnTo>
                <a:lnTo>
                  <a:pt x="1519103" y="1065337"/>
                </a:lnTo>
                <a:lnTo>
                  <a:pt x="1519103" y="1358900"/>
                </a:lnTo>
                <a:lnTo>
                  <a:pt x="1458913" y="1358900"/>
                </a:lnTo>
                <a:lnTo>
                  <a:pt x="1458913" y="811212"/>
                </a:lnTo>
                <a:close/>
                <a:moveTo>
                  <a:pt x="66650" y="577850"/>
                </a:moveTo>
                <a:lnTo>
                  <a:pt x="424974" y="577850"/>
                </a:lnTo>
                <a:lnTo>
                  <a:pt x="431956" y="578167"/>
                </a:lnTo>
                <a:lnTo>
                  <a:pt x="438621" y="579437"/>
                </a:lnTo>
                <a:lnTo>
                  <a:pt x="445286" y="580707"/>
                </a:lnTo>
                <a:lnTo>
                  <a:pt x="450999" y="582929"/>
                </a:lnTo>
                <a:lnTo>
                  <a:pt x="456712" y="585786"/>
                </a:lnTo>
                <a:lnTo>
                  <a:pt x="462425" y="589278"/>
                </a:lnTo>
                <a:lnTo>
                  <a:pt x="467503" y="593087"/>
                </a:lnTo>
                <a:lnTo>
                  <a:pt x="472263" y="597214"/>
                </a:lnTo>
                <a:lnTo>
                  <a:pt x="476389" y="601975"/>
                </a:lnTo>
                <a:lnTo>
                  <a:pt x="480198" y="607054"/>
                </a:lnTo>
                <a:lnTo>
                  <a:pt x="483689" y="612451"/>
                </a:lnTo>
                <a:lnTo>
                  <a:pt x="486228" y="618482"/>
                </a:lnTo>
                <a:lnTo>
                  <a:pt x="488450" y="624514"/>
                </a:lnTo>
                <a:lnTo>
                  <a:pt x="490354" y="630862"/>
                </a:lnTo>
                <a:lnTo>
                  <a:pt x="491306" y="637211"/>
                </a:lnTo>
                <a:lnTo>
                  <a:pt x="491941" y="644195"/>
                </a:lnTo>
                <a:lnTo>
                  <a:pt x="568430" y="1079724"/>
                </a:lnTo>
                <a:lnTo>
                  <a:pt x="567795" y="1086708"/>
                </a:lnTo>
                <a:lnTo>
                  <a:pt x="566843" y="1093056"/>
                </a:lnTo>
                <a:lnTo>
                  <a:pt x="565256" y="1099405"/>
                </a:lnTo>
                <a:lnTo>
                  <a:pt x="563352" y="1105437"/>
                </a:lnTo>
                <a:lnTo>
                  <a:pt x="560178" y="1111468"/>
                </a:lnTo>
                <a:lnTo>
                  <a:pt x="557004" y="1116864"/>
                </a:lnTo>
                <a:lnTo>
                  <a:pt x="552878" y="1121943"/>
                </a:lnTo>
                <a:lnTo>
                  <a:pt x="549070" y="1126705"/>
                </a:lnTo>
                <a:lnTo>
                  <a:pt x="544309" y="1131149"/>
                </a:lnTo>
                <a:lnTo>
                  <a:pt x="539231" y="1134641"/>
                </a:lnTo>
                <a:lnTo>
                  <a:pt x="533835" y="1137815"/>
                </a:lnTo>
                <a:lnTo>
                  <a:pt x="527805" y="1140990"/>
                </a:lnTo>
                <a:lnTo>
                  <a:pt x="521775" y="1143212"/>
                </a:lnTo>
                <a:lnTo>
                  <a:pt x="515427" y="1144799"/>
                </a:lnTo>
                <a:lnTo>
                  <a:pt x="508762" y="1145752"/>
                </a:lnTo>
                <a:lnTo>
                  <a:pt x="502097" y="1146069"/>
                </a:lnTo>
                <a:lnTo>
                  <a:pt x="413865" y="1146069"/>
                </a:lnTo>
                <a:lnTo>
                  <a:pt x="414817" y="1152100"/>
                </a:lnTo>
                <a:lnTo>
                  <a:pt x="416087" y="1158767"/>
                </a:lnTo>
                <a:lnTo>
                  <a:pt x="417039" y="1164798"/>
                </a:lnTo>
                <a:lnTo>
                  <a:pt x="418943" y="1171147"/>
                </a:lnTo>
                <a:lnTo>
                  <a:pt x="420848" y="1177813"/>
                </a:lnTo>
                <a:lnTo>
                  <a:pt x="423069" y="1184162"/>
                </a:lnTo>
                <a:lnTo>
                  <a:pt x="428147" y="1197494"/>
                </a:lnTo>
                <a:lnTo>
                  <a:pt x="434178" y="1210827"/>
                </a:lnTo>
                <a:lnTo>
                  <a:pt x="440843" y="1224159"/>
                </a:lnTo>
                <a:lnTo>
                  <a:pt x="448460" y="1238127"/>
                </a:lnTo>
                <a:lnTo>
                  <a:pt x="457029" y="1252094"/>
                </a:lnTo>
                <a:lnTo>
                  <a:pt x="466233" y="1266062"/>
                </a:lnTo>
                <a:lnTo>
                  <a:pt x="475755" y="1280029"/>
                </a:lnTo>
                <a:lnTo>
                  <a:pt x="486228" y="1294314"/>
                </a:lnTo>
                <a:lnTo>
                  <a:pt x="497019" y="1307964"/>
                </a:lnTo>
                <a:lnTo>
                  <a:pt x="508128" y="1322249"/>
                </a:lnTo>
                <a:lnTo>
                  <a:pt x="519871" y="1336216"/>
                </a:lnTo>
                <a:lnTo>
                  <a:pt x="531931" y="1349866"/>
                </a:lnTo>
                <a:lnTo>
                  <a:pt x="544309" y="1363833"/>
                </a:lnTo>
                <a:lnTo>
                  <a:pt x="556687" y="1377801"/>
                </a:lnTo>
                <a:lnTo>
                  <a:pt x="569382" y="1391133"/>
                </a:lnTo>
                <a:lnTo>
                  <a:pt x="594455" y="1417481"/>
                </a:lnTo>
                <a:lnTo>
                  <a:pt x="620163" y="1442876"/>
                </a:lnTo>
                <a:lnTo>
                  <a:pt x="644919" y="1467319"/>
                </a:lnTo>
                <a:lnTo>
                  <a:pt x="690622" y="1511443"/>
                </a:lnTo>
                <a:lnTo>
                  <a:pt x="710617" y="1530807"/>
                </a:lnTo>
                <a:lnTo>
                  <a:pt x="728390" y="1548266"/>
                </a:lnTo>
                <a:lnTo>
                  <a:pt x="745846" y="1565726"/>
                </a:lnTo>
                <a:lnTo>
                  <a:pt x="764889" y="1586042"/>
                </a:lnTo>
                <a:lnTo>
                  <a:pt x="809005" y="1632071"/>
                </a:lnTo>
                <a:lnTo>
                  <a:pt x="833443" y="1656514"/>
                </a:lnTo>
                <a:lnTo>
                  <a:pt x="859151" y="1681909"/>
                </a:lnTo>
                <a:lnTo>
                  <a:pt x="885494" y="1707622"/>
                </a:lnTo>
                <a:lnTo>
                  <a:pt x="899141" y="1720319"/>
                </a:lnTo>
                <a:lnTo>
                  <a:pt x="912471" y="1732699"/>
                </a:lnTo>
                <a:lnTo>
                  <a:pt x="926436" y="1744762"/>
                </a:lnTo>
                <a:lnTo>
                  <a:pt x="940401" y="1756507"/>
                </a:lnTo>
                <a:lnTo>
                  <a:pt x="954366" y="1768253"/>
                </a:lnTo>
                <a:lnTo>
                  <a:pt x="968330" y="1779681"/>
                </a:lnTo>
                <a:lnTo>
                  <a:pt x="982613" y="1790474"/>
                </a:lnTo>
                <a:lnTo>
                  <a:pt x="996895" y="1800632"/>
                </a:lnTo>
                <a:lnTo>
                  <a:pt x="1010542" y="1810472"/>
                </a:lnTo>
                <a:lnTo>
                  <a:pt x="1024507" y="1819678"/>
                </a:lnTo>
                <a:lnTo>
                  <a:pt x="1038154" y="1827932"/>
                </a:lnTo>
                <a:lnTo>
                  <a:pt x="1052119" y="1835868"/>
                </a:lnTo>
                <a:lnTo>
                  <a:pt x="1065767" y="1842534"/>
                </a:lnTo>
                <a:lnTo>
                  <a:pt x="1079097" y="1848565"/>
                </a:lnTo>
                <a:lnTo>
                  <a:pt x="1092109" y="1853644"/>
                </a:lnTo>
                <a:lnTo>
                  <a:pt x="1098774" y="1855866"/>
                </a:lnTo>
                <a:lnTo>
                  <a:pt x="1105439" y="1857454"/>
                </a:lnTo>
                <a:lnTo>
                  <a:pt x="1111787" y="1859358"/>
                </a:lnTo>
                <a:lnTo>
                  <a:pt x="1118134" y="1860945"/>
                </a:lnTo>
                <a:lnTo>
                  <a:pt x="1124165" y="1861898"/>
                </a:lnTo>
                <a:lnTo>
                  <a:pt x="1130512" y="1862533"/>
                </a:lnTo>
                <a:lnTo>
                  <a:pt x="1130512" y="1774919"/>
                </a:lnTo>
                <a:lnTo>
                  <a:pt x="1130830" y="1767935"/>
                </a:lnTo>
                <a:lnTo>
                  <a:pt x="1131782" y="1761269"/>
                </a:lnTo>
                <a:lnTo>
                  <a:pt x="1133369" y="1754920"/>
                </a:lnTo>
                <a:lnTo>
                  <a:pt x="1135590" y="1748889"/>
                </a:lnTo>
                <a:lnTo>
                  <a:pt x="1138447" y="1743175"/>
                </a:lnTo>
                <a:lnTo>
                  <a:pt x="1141621" y="1737778"/>
                </a:lnTo>
                <a:lnTo>
                  <a:pt x="1145747" y="1732699"/>
                </a:lnTo>
                <a:lnTo>
                  <a:pt x="1149873" y="1727938"/>
                </a:lnTo>
                <a:lnTo>
                  <a:pt x="1154633" y="1723494"/>
                </a:lnTo>
                <a:lnTo>
                  <a:pt x="1159712" y="1720002"/>
                </a:lnTo>
                <a:lnTo>
                  <a:pt x="1165107" y="1716510"/>
                </a:lnTo>
                <a:lnTo>
                  <a:pt x="1170820" y="1713653"/>
                </a:lnTo>
                <a:lnTo>
                  <a:pt x="1177167" y="1711431"/>
                </a:lnTo>
                <a:lnTo>
                  <a:pt x="1183198" y="1709526"/>
                </a:lnTo>
                <a:lnTo>
                  <a:pt x="1190180" y="1708891"/>
                </a:lnTo>
                <a:lnTo>
                  <a:pt x="1196845" y="1708574"/>
                </a:lnTo>
                <a:lnTo>
                  <a:pt x="1632292" y="1785077"/>
                </a:lnTo>
                <a:lnTo>
                  <a:pt x="1638957" y="1785394"/>
                </a:lnTo>
                <a:lnTo>
                  <a:pt x="1645622" y="1786664"/>
                </a:lnTo>
                <a:lnTo>
                  <a:pt x="1652287" y="1787934"/>
                </a:lnTo>
                <a:lnTo>
                  <a:pt x="1658000" y="1790156"/>
                </a:lnTo>
                <a:lnTo>
                  <a:pt x="1663713" y="1793013"/>
                </a:lnTo>
                <a:lnTo>
                  <a:pt x="1669426" y="1796505"/>
                </a:lnTo>
                <a:lnTo>
                  <a:pt x="1674504" y="1799997"/>
                </a:lnTo>
                <a:lnTo>
                  <a:pt x="1679265" y="1804441"/>
                </a:lnTo>
                <a:lnTo>
                  <a:pt x="1683391" y="1809203"/>
                </a:lnTo>
                <a:lnTo>
                  <a:pt x="1687199" y="1814282"/>
                </a:lnTo>
                <a:lnTo>
                  <a:pt x="1690373" y="1819678"/>
                </a:lnTo>
                <a:lnTo>
                  <a:pt x="1693230" y="1825392"/>
                </a:lnTo>
                <a:lnTo>
                  <a:pt x="1695451" y="1831741"/>
                </a:lnTo>
                <a:lnTo>
                  <a:pt x="1697356" y="1837772"/>
                </a:lnTo>
                <a:lnTo>
                  <a:pt x="1697990" y="1844438"/>
                </a:lnTo>
                <a:lnTo>
                  <a:pt x="1698625" y="1851422"/>
                </a:lnTo>
                <a:lnTo>
                  <a:pt x="1698625" y="2210448"/>
                </a:lnTo>
                <a:lnTo>
                  <a:pt x="1697990" y="2216796"/>
                </a:lnTo>
                <a:lnTo>
                  <a:pt x="1697356" y="2223780"/>
                </a:lnTo>
                <a:lnTo>
                  <a:pt x="1695451" y="2229811"/>
                </a:lnTo>
                <a:lnTo>
                  <a:pt x="1693230" y="2236160"/>
                </a:lnTo>
                <a:lnTo>
                  <a:pt x="1690373" y="2241874"/>
                </a:lnTo>
                <a:lnTo>
                  <a:pt x="1687199" y="2247588"/>
                </a:lnTo>
                <a:lnTo>
                  <a:pt x="1683391" y="2252667"/>
                </a:lnTo>
                <a:lnTo>
                  <a:pt x="1679265" y="2257429"/>
                </a:lnTo>
                <a:lnTo>
                  <a:pt x="1674504" y="2261238"/>
                </a:lnTo>
                <a:lnTo>
                  <a:pt x="1669426" y="2265365"/>
                </a:lnTo>
                <a:lnTo>
                  <a:pt x="1663713" y="2268539"/>
                </a:lnTo>
                <a:lnTo>
                  <a:pt x="1658000" y="2271396"/>
                </a:lnTo>
                <a:lnTo>
                  <a:pt x="1652287" y="2273618"/>
                </a:lnTo>
                <a:lnTo>
                  <a:pt x="1645622" y="2275205"/>
                </a:lnTo>
                <a:lnTo>
                  <a:pt x="1638957" y="2276158"/>
                </a:lnTo>
                <a:lnTo>
                  <a:pt x="1632292" y="2276475"/>
                </a:lnTo>
                <a:lnTo>
                  <a:pt x="1625310" y="2276158"/>
                </a:lnTo>
                <a:lnTo>
                  <a:pt x="1605315" y="2275205"/>
                </a:lnTo>
                <a:lnTo>
                  <a:pt x="1590715" y="2273936"/>
                </a:lnTo>
                <a:lnTo>
                  <a:pt x="1572625" y="2272348"/>
                </a:lnTo>
                <a:lnTo>
                  <a:pt x="1552312" y="2270126"/>
                </a:lnTo>
                <a:lnTo>
                  <a:pt x="1529461" y="2267269"/>
                </a:lnTo>
                <a:lnTo>
                  <a:pt x="1504070" y="2263460"/>
                </a:lnTo>
                <a:lnTo>
                  <a:pt x="1475823" y="2258699"/>
                </a:lnTo>
                <a:lnTo>
                  <a:pt x="1445672" y="2253619"/>
                </a:lnTo>
                <a:lnTo>
                  <a:pt x="1412982" y="2246953"/>
                </a:lnTo>
                <a:lnTo>
                  <a:pt x="1378705" y="2239335"/>
                </a:lnTo>
                <a:lnTo>
                  <a:pt x="1341888" y="2230764"/>
                </a:lnTo>
                <a:lnTo>
                  <a:pt x="1303803" y="2220923"/>
                </a:lnTo>
                <a:lnTo>
                  <a:pt x="1283808" y="2215527"/>
                </a:lnTo>
                <a:lnTo>
                  <a:pt x="1263812" y="2209495"/>
                </a:lnTo>
                <a:lnTo>
                  <a:pt x="1243500" y="2203464"/>
                </a:lnTo>
                <a:lnTo>
                  <a:pt x="1222236" y="2196798"/>
                </a:lnTo>
                <a:lnTo>
                  <a:pt x="1201288" y="2189814"/>
                </a:lnTo>
                <a:lnTo>
                  <a:pt x="1179706" y="2182513"/>
                </a:lnTo>
                <a:lnTo>
                  <a:pt x="1157807" y="2174577"/>
                </a:lnTo>
                <a:lnTo>
                  <a:pt x="1135590" y="2166641"/>
                </a:lnTo>
                <a:lnTo>
                  <a:pt x="1113056" y="2157752"/>
                </a:lnTo>
                <a:lnTo>
                  <a:pt x="1089888" y="2149181"/>
                </a:lnTo>
                <a:lnTo>
                  <a:pt x="1067036" y="2139658"/>
                </a:lnTo>
                <a:lnTo>
                  <a:pt x="1043867" y="2129500"/>
                </a:lnTo>
                <a:lnTo>
                  <a:pt x="1020381" y="2119342"/>
                </a:lnTo>
                <a:lnTo>
                  <a:pt x="996260" y="2108232"/>
                </a:lnTo>
                <a:lnTo>
                  <a:pt x="972774" y="2097121"/>
                </a:lnTo>
                <a:lnTo>
                  <a:pt x="948653" y="2085376"/>
                </a:lnTo>
                <a:lnTo>
                  <a:pt x="924214" y="2072996"/>
                </a:lnTo>
                <a:lnTo>
                  <a:pt x="899776" y="2059663"/>
                </a:lnTo>
                <a:lnTo>
                  <a:pt x="875338" y="2046331"/>
                </a:lnTo>
                <a:lnTo>
                  <a:pt x="850582" y="2032363"/>
                </a:lnTo>
                <a:lnTo>
                  <a:pt x="825826" y="2017761"/>
                </a:lnTo>
                <a:lnTo>
                  <a:pt x="801071" y="2002841"/>
                </a:lnTo>
                <a:lnTo>
                  <a:pt x="776315" y="1987287"/>
                </a:lnTo>
                <a:lnTo>
                  <a:pt x="751242" y="1971415"/>
                </a:lnTo>
                <a:lnTo>
                  <a:pt x="726169" y="1954590"/>
                </a:lnTo>
                <a:lnTo>
                  <a:pt x="701413" y="1937131"/>
                </a:lnTo>
                <a:lnTo>
                  <a:pt x="676022" y="1918720"/>
                </a:lnTo>
                <a:lnTo>
                  <a:pt x="650949" y="1900308"/>
                </a:lnTo>
                <a:lnTo>
                  <a:pt x="626193" y="1880944"/>
                </a:lnTo>
                <a:lnTo>
                  <a:pt x="601120" y="1860945"/>
                </a:lnTo>
                <a:lnTo>
                  <a:pt x="576365" y="1840312"/>
                </a:lnTo>
                <a:lnTo>
                  <a:pt x="551609" y="1819043"/>
                </a:lnTo>
                <a:lnTo>
                  <a:pt x="526853" y="1797140"/>
                </a:lnTo>
                <a:lnTo>
                  <a:pt x="502097" y="1774601"/>
                </a:lnTo>
                <a:lnTo>
                  <a:pt x="477976" y="1751111"/>
                </a:lnTo>
                <a:lnTo>
                  <a:pt x="454490" y="1728255"/>
                </a:lnTo>
                <a:lnTo>
                  <a:pt x="431956" y="1704447"/>
                </a:lnTo>
                <a:lnTo>
                  <a:pt x="410057" y="1680956"/>
                </a:lnTo>
                <a:lnTo>
                  <a:pt x="389110" y="1657148"/>
                </a:lnTo>
                <a:lnTo>
                  <a:pt x="368797" y="1633023"/>
                </a:lnTo>
                <a:lnTo>
                  <a:pt x="349120" y="1609215"/>
                </a:lnTo>
                <a:lnTo>
                  <a:pt x="330077" y="1585089"/>
                </a:lnTo>
                <a:lnTo>
                  <a:pt x="311668" y="1560964"/>
                </a:lnTo>
                <a:lnTo>
                  <a:pt x="294212" y="1536521"/>
                </a:lnTo>
                <a:lnTo>
                  <a:pt x="277709" y="1512078"/>
                </a:lnTo>
                <a:lnTo>
                  <a:pt x="261205" y="1488270"/>
                </a:lnTo>
                <a:lnTo>
                  <a:pt x="245336" y="1463827"/>
                </a:lnTo>
                <a:lnTo>
                  <a:pt x="230419" y="1439384"/>
                </a:lnTo>
                <a:lnTo>
                  <a:pt x="216454" y="1415259"/>
                </a:lnTo>
                <a:lnTo>
                  <a:pt x="202489" y="1390816"/>
                </a:lnTo>
                <a:lnTo>
                  <a:pt x="189477" y="1366690"/>
                </a:lnTo>
                <a:lnTo>
                  <a:pt x="177099" y="1342882"/>
                </a:lnTo>
                <a:lnTo>
                  <a:pt x="165038" y="1318757"/>
                </a:lnTo>
                <a:lnTo>
                  <a:pt x="153295" y="1294949"/>
                </a:lnTo>
                <a:lnTo>
                  <a:pt x="142504" y="1271458"/>
                </a:lnTo>
                <a:lnTo>
                  <a:pt x="132031" y="1247650"/>
                </a:lnTo>
                <a:lnTo>
                  <a:pt x="122192" y="1224159"/>
                </a:lnTo>
                <a:lnTo>
                  <a:pt x="112988" y="1201304"/>
                </a:lnTo>
                <a:lnTo>
                  <a:pt x="104101" y="1178448"/>
                </a:lnTo>
                <a:lnTo>
                  <a:pt x="95849" y="1155910"/>
                </a:lnTo>
                <a:lnTo>
                  <a:pt x="87597" y="1133371"/>
                </a:lnTo>
                <a:lnTo>
                  <a:pt x="80297" y="1110833"/>
                </a:lnTo>
                <a:lnTo>
                  <a:pt x="73315" y="1089247"/>
                </a:lnTo>
                <a:lnTo>
                  <a:pt x="66650" y="1067661"/>
                </a:lnTo>
                <a:lnTo>
                  <a:pt x="60302" y="1046075"/>
                </a:lnTo>
                <a:lnTo>
                  <a:pt x="54590" y="1025441"/>
                </a:lnTo>
                <a:lnTo>
                  <a:pt x="49194" y="1004808"/>
                </a:lnTo>
                <a:lnTo>
                  <a:pt x="44116" y="984492"/>
                </a:lnTo>
                <a:lnTo>
                  <a:pt x="39355" y="964810"/>
                </a:lnTo>
                <a:lnTo>
                  <a:pt x="34912" y="945446"/>
                </a:lnTo>
                <a:lnTo>
                  <a:pt x="30786" y="926717"/>
                </a:lnTo>
                <a:lnTo>
                  <a:pt x="27295" y="907988"/>
                </a:lnTo>
                <a:lnTo>
                  <a:pt x="20630" y="872435"/>
                </a:lnTo>
                <a:lnTo>
                  <a:pt x="15234" y="838786"/>
                </a:lnTo>
                <a:lnTo>
                  <a:pt x="10791" y="807359"/>
                </a:lnTo>
                <a:lnTo>
                  <a:pt x="7617" y="778472"/>
                </a:lnTo>
                <a:lnTo>
                  <a:pt x="5078" y="751807"/>
                </a:lnTo>
                <a:lnTo>
                  <a:pt x="2856" y="727682"/>
                </a:lnTo>
                <a:lnTo>
                  <a:pt x="1904" y="706413"/>
                </a:lnTo>
                <a:lnTo>
                  <a:pt x="635" y="688002"/>
                </a:lnTo>
                <a:lnTo>
                  <a:pt x="317" y="672765"/>
                </a:lnTo>
                <a:lnTo>
                  <a:pt x="0" y="651496"/>
                </a:lnTo>
                <a:lnTo>
                  <a:pt x="317" y="644195"/>
                </a:lnTo>
                <a:lnTo>
                  <a:pt x="635" y="637211"/>
                </a:lnTo>
                <a:lnTo>
                  <a:pt x="1270" y="630862"/>
                </a:lnTo>
                <a:lnTo>
                  <a:pt x="3174" y="624514"/>
                </a:lnTo>
                <a:lnTo>
                  <a:pt x="5395" y="618482"/>
                </a:lnTo>
                <a:lnTo>
                  <a:pt x="8252" y="612451"/>
                </a:lnTo>
                <a:lnTo>
                  <a:pt x="11743" y="607054"/>
                </a:lnTo>
                <a:lnTo>
                  <a:pt x="15234" y="601975"/>
                </a:lnTo>
                <a:lnTo>
                  <a:pt x="19678" y="597214"/>
                </a:lnTo>
                <a:lnTo>
                  <a:pt x="24438" y="592770"/>
                </a:lnTo>
                <a:lnTo>
                  <a:pt x="29516" y="589278"/>
                </a:lnTo>
                <a:lnTo>
                  <a:pt x="34912" y="585786"/>
                </a:lnTo>
                <a:lnTo>
                  <a:pt x="40625" y="582929"/>
                </a:lnTo>
                <a:lnTo>
                  <a:pt x="46972" y="580707"/>
                </a:lnTo>
                <a:lnTo>
                  <a:pt x="53003" y="579437"/>
                </a:lnTo>
                <a:lnTo>
                  <a:pt x="59668" y="578167"/>
                </a:lnTo>
                <a:lnTo>
                  <a:pt x="66650" y="577850"/>
                </a:lnTo>
                <a:close/>
                <a:moveTo>
                  <a:pt x="1238886" y="249237"/>
                </a:moveTo>
                <a:lnTo>
                  <a:pt x="1243966" y="249237"/>
                </a:lnTo>
                <a:lnTo>
                  <a:pt x="1249363" y="249237"/>
                </a:lnTo>
                <a:lnTo>
                  <a:pt x="1254443" y="249872"/>
                </a:lnTo>
                <a:lnTo>
                  <a:pt x="1259523" y="250189"/>
                </a:lnTo>
                <a:lnTo>
                  <a:pt x="1264603" y="251459"/>
                </a:lnTo>
                <a:lnTo>
                  <a:pt x="1269683" y="252412"/>
                </a:lnTo>
                <a:lnTo>
                  <a:pt x="1274446" y="253999"/>
                </a:lnTo>
                <a:lnTo>
                  <a:pt x="1279208" y="255587"/>
                </a:lnTo>
                <a:lnTo>
                  <a:pt x="1283971" y="257174"/>
                </a:lnTo>
                <a:lnTo>
                  <a:pt x="1288416" y="259397"/>
                </a:lnTo>
                <a:lnTo>
                  <a:pt x="1292543" y="261619"/>
                </a:lnTo>
                <a:lnTo>
                  <a:pt x="1296988" y="264159"/>
                </a:lnTo>
                <a:lnTo>
                  <a:pt x="1301116" y="266699"/>
                </a:lnTo>
                <a:lnTo>
                  <a:pt x="1304926" y="269557"/>
                </a:lnTo>
                <a:lnTo>
                  <a:pt x="1309053" y="272414"/>
                </a:lnTo>
                <a:lnTo>
                  <a:pt x="1312863" y="275907"/>
                </a:lnTo>
                <a:lnTo>
                  <a:pt x="1316356" y="279082"/>
                </a:lnTo>
                <a:lnTo>
                  <a:pt x="1319531" y="282892"/>
                </a:lnTo>
                <a:lnTo>
                  <a:pt x="1323023" y="286384"/>
                </a:lnTo>
                <a:lnTo>
                  <a:pt x="1325881" y="290512"/>
                </a:lnTo>
                <a:lnTo>
                  <a:pt x="1328738" y="294322"/>
                </a:lnTo>
                <a:lnTo>
                  <a:pt x="1331596" y="298449"/>
                </a:lnTo>
                <a:lnTo>
                  <a:pt x="1333818" y="302895"/>
                </a:lnTo>
                <a:lnTo>
                  <a:pt x="1336358" y="307340"/>
                </a:lnTo>
                <a:lnTo>
                  <a:pt x="1338263" y="311785"/>
                </a:lnTo>
                <a:lnTo>
                  <a:pt x="1340168" y="316547"/>
                </a:lnTo>
                <a:lnTo>
                  <a:pt x="1341756" y="321310"/>
                </a:lnTo>
                <a:lnTo>
                  <a:pt x="1343026" y="326072"/>
                </a:lnTo>
                <a:lnTo>
                  <a:pt x="1344296" y="331152"/>
                </a:lnTo>
                <a:lnTo>
                  <a:pt x="1345248" y="336232"/>
                </a:lnTo>
                <a:lnTo>
                  <a:pt x="1345884" y="341312"/>
                </a:lnTo>
                <a:lnTo>
                  <a:pt x="1346201" y="346392"/>
                </a:lnTo>
                <a:lnTo>
                  <a:pt x="1346201" y="351790"/>
                </a:lnTo>
                <a:lnTo>
                  <a:pt x="1346201" y="357187"/>
                </a:lnTo>
                <a:lnTo>
                  <a:pt x="1345884" y="362267"/>
                </a:lnTo>
                <a:lnTo>
                  <a:pt x="1345248" y="367347"/>
                </a:lnTo>
                <a:lnTo>
                  <a:pt x="1344296" y="372427"/>
                </a:lnTo>
                <a:lnTo>
                  <a:pt x="1343026" y="377507"/>
                </a:lnTo>
                <a:lnTo>
                  <a:pt x="1341756" y="382270"/>
                </a:lnTo>
                <a:lnTo>
                  <a:pt x="1340168" y="387032"/>
                </a:lnTo>
                <a:lnTo>
                  <a:pt x="1338263" y="391795"/>
                </a:lnTo>
                <a:lnTo>
                  <a:pt x="1336358" y="396240"/>
                </a:lnTo>
                <a:lnTo>
                  <a:pt x="1333818" y="400367"/>
                </a:lnTo>
                <a:lnTo>
                  <a:pt x="1331596" y="404812"/>
                </a:lnTo>
                <a:lnTo>
                  <a:pt x="1328738" y="408940"/>
                </a:lnTo>
                <a:lnTo>
                  <a:pt x="1325881" y="412750"/>
                </a:lnTo>
                <a:lnTo>
                  <a:pt x="1323023" y="416877"/>
                </a:lnTo>
                <a:lnTo>
                  <a:pt x="1319531" y="420370"/>
                </a:lnTo>
                <a:lnTo>
                  <a:pt x="1316356" y="424180"/>
                </a:lnTo>
                <a:lnTo>
                  <a:pt x="1312863" y="427355"/>
                </a:lnTo>
                <a:lnTo>
                  <a:pt x="1309053" y="430847"/>
                </a:lnTo>
                <a:lnTo>
                  <a:pt x="1304926" y="434022"/>
                </a:lnTo>
                <a:lnTo>
                  <a:pt x="1301116" y="436562"/>
                </a:lnTo>
                <a:lnTo>
                  <a:pt x="1296988" y="439420"/>
                </a:lnTo>
                <a:lnTo>
                  <a:pt x="1292543" y="441642"/>
                </a:lnTo>
                <a:lnTo>
                  <a:pt x="1288416" y="444182"/>
                </a:lnTo>
                <a:lnTo>
                  <a:pt x="1283971" y="446087"/>
                </a:lnTo>
                <a:lnTo>
                  <a:pt x="1279208" y="447992"/>
                </a:lnTo>
                <a:lnTo>
                  <a:pt x="1274446" y="449580"/>
                </a:lnTo>
                <a:lnTo>
                  <a:pt x="1269683" y="450850"/>
                </a:lnTo>
                <a:lnTo>
                  <a:pt x="1264603" y="452120"/>
                </a:lnTo>
                <a:lnTo>
                  <a:pt x="1259523" y="453072"/>
                </a:lnTo>
                <a:lnTo>
                  <a:pt x="1254443" y="453707"/>
                </a:lnTo>
                <a:lnTo>
                  <a:pt x="1249363" y="454025"/>
                </a:lnTo>
                <a:lnTo>
                  <a:pt x="1243966" y="454025"/>
                </a:lnTo>
                <a:lnTo>
                  <a:pt x="1238886" y="454025"/>
                </a:lnTo>
                <a:lnTo>
                  <a:pt x="1233488" y="453707"/>
                </a:lnTo>
                <a:lnTo>
                  <a:pt x="1228091" y="453072"/>
                </a:lnTo>
                <a:lnTo>
                  <a:pt x="1223328" y="452120"/>
                </a:lnTo>
                <a:lnTo>
                  <a:pt x="1218248" y="450850"/>
                </a:lnTo>
                <a:lnTo>
                  <a:pt x="1213486" y="449580"/>
                </a:lnTo>
                <a:lnTo>
                  <a:pt x="1208723" y="447992"/>
                </a:lnTo>
                <a:lnTo>
                  <a:pt x="1203961" y="446087"/>
                </a:lnTo>
                <a:lnTo>
                  <a:pt x="1199516" y="444182"/>
                </a:lnTo>
                <a:lnTo>
                  <a:pt x="1195071" y="441642"/>
                </a:lnTo>
                <a:lnTo>
                  <a:pt x="1190626" y="439420"/>
                </a:lnTo>
                <a:lnTo>
                  <a:pt x="1186498" y="436562"/>
                </a:lnTo>
                <a:lnTo>
                  <a:pt x="1182688" y="434022"/>
                </a:lnTo>
                <a:lnTo>
                  <a:pt x="1178561" y="430847"/>
                </a:lnTo>
                <a:lnTo>
                  <a:pt x="1175068" y="427355"/>
                </a:lnTo>
                <a:lnTo>
                  <a:pt x="1171258" y="424180"/>
                </a:lnTo>
                <a:lnTo>
                  <a:pt x="1168083" y="420370"/>
                </a:lnTo>
                <a:lnTo>
                  <a:pt x="1164591" y="416877"/>
                </a:lnTo>
                <a:lnTo>
                  <a:pt x="1161733" y="412750"/>
                </a:lnTo>
                <a:lnTo>
                  <a:pt x="1158876" y="408940"/>
                </a:lnTo>
                <a:lnTo>
                  <a:pt x="1156336" y="404812"/>
                </a:lnTo>
                <a:lnTo>
                  <a:pt x="1153796" y="400367"/>
                </a:lnTo>
                <a:lnTo>
                  <a:pt x="1151573" y="396240"/>
                </a:lnTo>
                <a:lnTo>
                  <a:pt x="1149351" y="391795"/>
                </a:lnTo>
                <a:lnTo>
                  <a:pt x="1147763" y="387032"/>
                </a:lnTo>
                <a:lnTo>
                  <a:pt x="1146176" y="382270"/>
                </a:lnTo>
                <a:lnTo>
                  <a:pt x="1144588" y="377507"/>
                </a:lnTo>
                <a:lnTo>
                  <a:pt x="1143636" y="372427"/>
                </a:lnTo>
                <a:lnTo>
                  <a:pt x="1142366" y="367347"/>
                </a:lnTo>
                <a:lnTo>
                  <a:pt x="1141731" y="362267"/>
                </a:lnTo>
                <a:lnTo>
                  <a:pt x="1141413" y="357187"/>
                </a:lnTo>
                <a:lnTo>
                  <a:pt x="1141413" y="351790"/>
                </a:lnTo>
                <a:lnTo>
                  <a:pt x="1141413" y="346392"/>
                </a:lnTo>
                <a:lnTo>
                  <a:pt x="1141731" y="341312"/>
                </a:lnTo>
                <a:lnTo>
                  <a:pt x="1142366" y="336232"/>
                </a:lnTo>
                <a:lnTo>
                  <a:pt x="1143636" y="331152"/>
                </a:lnTo>
                <a:lnTo>
                  <a:pt x="1144588" y="326072"/>
                </a:lnTo>
                <a:lnTo>
                  <a:pt x="1146176" y="321310"/>
                </a:lnTo>
                <a:lnTo>
                  <a:pt x="1147763" y="316547"/>
                </a:lnTo>
                <a:lnTo>
                  <a:pt x="1149351" y="311785"/>
                </a:lnTo>
                <a:lnTo>
                  <a:pt x="1151573" y="307340"/>
                </a:lnTo>
                <a:lnTo>
                  <a:pt x="1153796" y="302895"/>
                </a:lnTo>
                <a:lnTo>
                  <a:pt x="1156336" y="298449"/>
                </a:lnTo>
                <a:lnTo>
                  <a:pt x="1158876" y="294322"/>
                </a:lnTo>
                <a:lnTo>
                  <a:pt x="1161733" y="290512"/>
                </a:lnTo>
                <a:lnTo>
                  <a:pt x="1164591" y="286384"/>
                </a:lnTo>
                <a:lnTo>
                  <a:pt x="1168083" y="282892"/>
                </a:lnTo>
                <a:lnTo>
                  <a:pt x="1171258" y="279082"/>
                </a:lnTo>
                <a:lnTo>
                  <a:pt x="1175068" y="275907"/>
                </a:lnTo>
                <a:lnTo>
                  <a:pt x="1178561" y="272414"/>
                </a:lnTo>
                <a:lnTo>
                  <a:pt x="1182688" y="269557"/>
                </a:lnTo>
                <a:lnTo>
                  <a:pt x="1186498" y="266699"/>
                </a:lnTo>
                <a:lnTo>
                  <a:pt x="1190626" y="264159"/>
                </a:lnTo>
                <a:lnTo>
                  <a:pt x="1195071" y="261619"/>
                </a:lnTo>
                <a:lnTo>
                  <a:pt x="1199516" y="259397"/>
                </a:lnTo>
                <a:lnTo>
                  <a:pt x="1203961" y="257174"/>
                </a:lnTo>
                <a:lnTo>
                  <a:pt x="1208723" y="255587"/>
                </a:lnTo>
                <a:lnTo>
                  <a:pt x="1213486" y="253999"/>
                </a:lnTo>
                <a:lnTo>
                  <a:pt x="1218248" y="252412"/>
                </a:lnTo>
                <a:lnTo>
                  <a:pt x="1223328" y="251459"/>
                </a:lnTo>
                <a:lnTo>
                  <a:pt x="1228091" y="250189"/>
                </a:lnTo>
                <a:lnTo>
                  <a:pt x="1233488" y="249872"/>
                </a:lnTo>
                <a:lnTo>
                  <a:pt x="1238886" y="249237"/>
                </a:lnTo>
                <a:close/>
                <a:moveTo>
                  <a:pt x="1220284" y="0"/>
                </a:moveTo>
                <a:lnTo>
                  <a:pt x="1245688" y="317"/>
                </a:lnTo>
                <a:lnTo>
                  <a:pt x="1271093" y="1270"/>
                </a:lnTo>
                <a:lnTo>
                  <a:pt x="1296180" y="2858"/>
                </a:lnTo>
                <a:lnTo>
                  <a:pt x="1321902" y="5082"/>
                </a:lnTo>
                <a:lnTo>
                  <a:pt x="1346989" y="7623"/>
                </a:lnTo>
                <a:lnTo>
                  <a:pt x="1372076" y="10799"/>
                </a:lnTo>
                <a:lnTo>
                  <a:pt x="1397163" y="14928"/>
                </a:lnTo>
                <a:lnTo>
                  <a:pt x="1422250" y="19374"/>
                </a:lnTo>
                <a:lnTo>
                  <a:pt x="1447019" y="24774"/>
                </a:lnTo>
                <a:lnTo>
                  <a:pt x="1471788" y="30173"/>
                </a:lnTo>
                <a:lnTo>
                  <a:pt x="1496875" y="36843"/>
                </a:lnTo>
                <a:lnTo>
                  <a:pt x="1521010" y="43830"/>
                </a:lnTo>
                <a:lnTo>
                  <a:pt x="1545461" y="51135"/>
                </a:lnTo>
                <a:lnTo>
                  <a:pt x="1569913" y="59393"/>
                </a:lnTo>
                <a:lnTo>
                  <a:pt x="1594047" y="68286"/>
                </a:lnTo>
                <a:lnTo>
                  <a:pt x="1618182" y="77180"/>
                </a:lnTo>
                <a:lnTo>
                  <a:pt x="1641681" y="87343"/>
                </a:lnTo>
                <a:lnTo>
                  <a:pt x="1665497" y="98142"/>
                </a:lnTo>
                <a:lnTo>
                  <a:pt x="1688997" y="108941"/>
                </a:lnTo>
                <a:lnTo>
                  <a:pt x="1711861" y="121010"/>
                </a:lnTo>
                <a:lnTo>
                  <a:pt x="1734725" y="133397"/>
                </a:lnTo>
                <a:lnTo>
                  <a:pt x="1757271" y="146101"/>
                </a:lnTo>
                <a:lnTo>
                  <a:pt x="1779500" y="159759"/>
                </a:lnTo>
                <a:lnTo>
                  <a:pt x="1801729" y="173734"/>
                </a:lnTo>
                <a:lnTo>
                  <a:pt x="1823640" y="188661"/>
                </a:lnTo>
                <a:lnTo>
                  <a:pt x="1845234" y="204224"/>
                </a:lnTo>
                <a:lnTo>
                  <a:pt x="1866510" y="220105"/>
                </a:lnTo>
                <a:lnTo>
                  <a:pt x="1887152" y="236938"/>
                </a:lnTo>
                <a:lnTo>
                  <a:pt x="1907793" y="254089"/>
                </a:lnTo>
                <a:lnTo>
                  <a:pt x="1928116" y="271876"/>
                </a:lnTo>
                <a:lnTo>
                  <a:pt x="1948122" y="290297"/>
                </a:lnTo>
                <a:lnTo>
                  <a:pt x="1967493" y="309036"/>
                </a:lnTo>
                <a:lnTo>
                  <a:pt x="1986229" y="328728"/>
                </a:lnTo>
                <a:lnTo>
                  <a:pt x="2004965" y="348420"/>
                </a:lnTo>
                <a:lnTo>
                  <a:pt x="2022748" y="368747"/>
                </a:lnTo>
                <a:lnTo>
                  <a:pt x="2039896" y="389392"/>
                </a:lnTo>
                <a:lnTo>
                  <a:pt x="2056409" y="410037"/>
                </a:lnTo>
                <a:lnTo>
                  <a:pt x="2072286" y="431634"/>
                </a:lnTo>
                <a:lnTo>
                  <a:pt x="2088164" y="453232"/>
                </a:lnTo>
                <a:lnTo>
                  <a:pt x="2102454" y="475147"/>
                </a:lnTo>
                <a:lnTo>
                  <a:pt x="2116744" y="496745"/>
                </a:lnTo>
                <a:lnTo>
                  <a:pt x="2130399" y="518978"/>
                </a:lnTo>
                <a:lnTo>
                  <a:pt x="2143419" y="542163"/>
                </a:lnTo>
                <a:lnTo>
                  <a:pt x="2155804" y="564714"/>
                </a:lnTo>
                <a:lnTo>
                  <a:pt x="2167553" y="587899"/>
                </a:lnTo>
                <a:lnTo>
                  <a:pt x="2178668" y="611403"/>
                </a:lnTo>
                <a:lnTo>
                  <a:pt x="2189465" y="634588"/>
                </a:lnTo>
                <a:lnTo>
                  <a:pt x="2199309" y="658727"/>
                </a:lnTo>
                <a:lnTo>
                  <a:pt x="2208518" y="682548"/>
                </a:lnTo>
                <a:lnTo>
                  <a:pt x="2217410" y="706369"/>
                </a:lnTo>
                <a:lnTo>
                  <a:pt x="2225348" y="730825"/>
                </a:lnTo>
                <a:lnTo>
                  <a:pt x="2232970" y="755281"/>
                </a:lnTo>
                <a:lnTo>
                  <a:pt x="2239956" y="780055"/>
                </a:lnTo>
                <a:lnTo>
                  <a:pt x="2246307" y="804511"/>
                </a:lnTo>
                <a:lnTo>
                  <a:pt x="2252023" y="829284"/>
                </a:lnTo>
                <a:lnTo>
                  <a:pt x="2257104" y="854376"/>
                </a:lnTo>
                <a:lnTo>
                  <a:pt x="2261550" y="879785"/>
                </a:lnTo>
                <a:lnTo>
                  <a:pt x="2265678" y="904558"/>
                </a:lnTo>
                <a:lnTo>
                  <a:pt x="2268854" y="929967"/>
                </a:lnTo>
                <a:lnTo>
                  <a:pt x="2271712" y="955059"/>
                </a:lnTo>
                <a:lnTo>
                  <a:pt x="2273617" y="980150"/>
                </a:lnTo>
                <a:lnTo>
                  <a:pt x="2275522" y="1005877"/>
                </a:lnTo>
                <a:lnTo>
                  <a:pt x="2276158" y="1030968"/>
                </a:lnTo>
                <a:lnTo>
                  <a:pt x="2276475" y="1056377"/>
                </a:lnTo>
                <a:lnTo>
                  <a:pt x="2276158" y="1081786"/>
                </a:lnTo>
                <a:lnTo>
                  <a:pt x="2275522" y="1107195"/>
                </a:lnTo>
                <a:lnTo>
                  <a:pt x="2273617" y="1132286"/>
                </a:lnTo>
                <a:lnTo>
                  <a:pt x="2271712" y="1157695"/>
                </a:lnTo>
                <a:lnTo>
                  <a:pt x="2268854" y="1183104"/>
                </a:lnTo>
                <a:lnTo>
                  <a:pt x="2265678" y="1208196"/>
                </a:lnTo>
                <a:lnTo>
                  <a:pt x="2261550" y="1233287"/>
                </a:lnTo>
                <a:lnTo>
                  <a:pt x="2257104" y="1258378"/>
                </a:lnTo>
                <a:lnTo>
                  <a:pt x="2252023" y="1283152"/>
                </a:lnTo>
                <a:lnTo>
                  <a:pt x="2246307" y="1307926"/>
                </a:lnTo>
                <a:lnTo>
                  <a:pt x="2239956" y="1332699"/>
                </a:lnTo>
                <a:lnTo>
                  <a:pt x="2232970" y="1357156"/>
                </a:lnTo>
                <a:lnTo>
                  <a:pt x="2225348" y="1381612"/>
                </a:lnTo>
                <a:lnTo>
                  <a:pt x="2217410" y="1406068"/>
                </a:lnTo>
                <a:lnTo>
                  <a:pt x="2208518" y="1430206"/>
                </a:lnTo>
                <a:lnTo>
                  <a:pt x="2199309" y="1454345"/>
                </a:lnTo>
                <a:lnTo>
                  <a:pt x="2189465" y="1477848"/>
                </a:lnTo>
                <a:lnTo>
                  <a:pt x="2178668" y="1501669"/>
                </a:lnTo>
                <a:lnTo>
                  <a:pt x="2167553" y="1524855"/>
                </a:lnTo>
                <a:lnTo>
                  <a:pt x="2155804" y="1548040"/>
                </a:lnTo>
                <a:lnTo>
                  <a:pt x="2143419" y="1570908"/>
                </a:lnTo>
                <a:lnTo>
                  <a:pt x="2130399" y="1593459"/>
                </a:lnTo>
                <a:lnTo>
                  <a:pt x="2116744" y="1615692"/>
                </a:lnTo>
                <a:lnTo>
                  <a:pt x="2102454" y="1637924"/>
                </a:lnTo>
                <a:lnTo>
                  <a:pt x="2088164" y="1659840"/>
                </a:lnTo>
                <a:lnTo>
                  <a:pt x="2072286" y="1681437"/>
                </a:lnTo>
                <a:lnTo>
                  <a:pt x="2056409" y="1702400"/>
                </a:lnTo>
                <a:lnTo>
                  <a:pt x="2039896" y="1723362"/>
                </a:lnTo>
                <a:lnTo>
                  <a:pt x="2022748" y="1744007"/>
                </a:lnTo>
                <a:lnTo>
                  <a:pt x="2004965" y="1764016"/>
                </a:lnTo>
                <a:lnTo>
                  <a:pt x="1986229" y="1784026"/>
                </a:lnTo>
                <a:lnTo>
                  <a:pt x="1967493" y="1803400"/>
                </a:lnTo>
                <a:lnTo>
                  <a:pt x="1852538" y="1688742"/>
                </a:lnTo>
                <a:lnTo>
                  <a:pt x="1868416" y="1672226"/>
                </a:lnTo>
                <a:lnTo>
                  <a:pt x="1884294" y="1655393"/>
                </a:lnTo>
                <a:lnTo>
                  <a:pt x="1899219" y="1638242"/>
                </a:lnTo>
                <a:lnTo>
                  <a:pt x="1913826" y="1620773"/>
                </a:lnTo>
                <a:lnTo>
                  <a:pt x="1928116" y="1603305"/>
                </a:lnTo>
                <a:lnTo>
                  <a:pt x="1941454" y="1585201"/>
                </a:lnTo>
                <a:lnTo>
                  <a:pt x="1954473" y="1566779"/>
                </a:lnTo>
                <a:lnTo>
                  <a:pt x="1966858" y="1548675"/>
                </a:lnTo>
                <a:lnTo>
                  <a:pt x="1978925" y="1529619"/>
                </a:lnTo>
                <a:lnTo>
                  <a:pt x="1990357" y="1510880"/>
                </a:lnTo>
                <a:lnTo>
                  <a:pt x="2001154" y="1491823"/>
                </a:lnTo>
                <a:lnTo>
                  <a:pt x="2011951" y="1472449"/>
                </a:lnTo>
                <a:lnTo>
                  <a:pt x="2022113" y="1452757"/>
                </a:lnTo>
                <a:lnTo>
                  <a:pt x="2031004" y="1433065"/>
                </a:lnTo>
                <a:lnTo>
                  <a:pt x="2040213" y="1413055"/>
                </a:lnTo>
                <a:lnTo>
                  <a:pt x="2048787" y="1393046"/>
                </a:lnTo>
                <a:lnTo>
                  <a:pt x="2056726" y="1373036"/>
                </a:lnTo>
                <a:lnTo>
                  <a:pt x="2064030" y="1352391"/>
                </a:lnTo>
                <a:lnTo>
                  <a:pt x="2071016" y="1331747"/>
                </a:lnTo>
                <a:lnTo>
                  <a:pt x="2077050" y="1311102"/>
                </a:lnTo>
                <a:lnTo>
                  <a:pt x="2083401" y="1290139"/>
                </a:lnTo>
                <a:lnTo>
                  <a:pt x="2088482" y="1269495"/>
                </a:lnTo>
                <a:lnTo>
                  <a:pt x="2093563" y="1248215"/>
                </a:lnTo>
                <a:lnTo>
                  <a:pt x="2097374" y="1227252"/>
                </a:lnTo>
                <a:lnTo>
                  <a:pt x="2101502" y="1205972"/>
                </a:lnTo>
                <a:lnTo>
                  <a:pt x="2104677" y="1184692"/>
                </a:lnTo>
                <a:lnTo>
                  <a:pt x="2107853" y="1163730"/>
                </a:lnTo>
                <a:lnTo>
                  <a:pt x="2109758" y="1142132"/>
                </a:lnTo>
                <a:lnTo>
                  <a:pt x="2111664" y="1120535"/>
                </a:lnTo>
                <a:lnTo>
                  <a:pt x="2113251" y="1099572"/>
                </a:lnTo>
                <a:lnTo>
                  <a:pt x="2113886" y="1077975"/>
                </a:lnTo>
                <a:lnTo>
                  <a:pt x="2113886" y="1056377"/>
                </a:lnTo>
                <a:lnTo>
                  <a:pt x="2113886" y="1035097"/>
                </a:lnTo>
                <a:lnTo>
                  <a:pt x="2113251" y="1013500"/>
                </a:lnTo>
                <a:lnTo>
                  <a:pt x="2111664" y="991902"/>
                </a:lnTo>
                <a:lnTo>
                  <a:pt x="2109758" y="970939"/>
                </a:lnTo>
                <a:lnTo>
                  <a:pt x="2107853" y="949342"/>
                </a:lnTo>
                <a:lnTo>
                  <a:pt x="2104677" y="927744"/>
                </a:lnTo>
                <a:lnTo>
                  <a:pt x="2101502" y="906782"/>
                </a:lnTo>
                <a:lnTo>
                  <a:pt x="2097374" y="885502"/>
                </a:lnTo>
                <a:lnTo>
                  <a:pt x="2093563" y="864222"/>
                </a:lnTo>
                <a:lnTo>
                  <a:pt x="2088482" y="843577"/>
                </a:lnTo>
                <a:lnTo>
                  <a:pt x="2083401" y="822297"/>
                </a:lnTo>
                <a:lnTo>
                  <a:pt x="2077050" y="801652"/>
                </a:lnTo>
                <a:lnTo>
                  <a:pt x="2071016" y="781007"/>
                </a:lnTo>
                <a:lnTo>
                  <a:pt x="2064030" y="760363"/>
                </a:lnTo>
                <a:lnTo>
                  <a:pt x="2056726" y="740035"/>
                </a:lnTo>
                <a:lnTo>
                  <a:pt x="2048787" y="719708"/>
                </a:lnTo>
                <a:lnTo>
                  <a:pt x="2040213" y="699699"/>
                </a:lnTo>
                <a:lnTo>
                  <a:pt x="2031004" y="680007"/>
                </a:lnTo>
                <a:lnTo>
                  <a:pt x="2022113" y="659680"/>
                </a:lnTo>
                <a:lnTo>
                  <a:pt x="2011951" y="640623"/>
                </a:lnTo>
                <a:lnTo>
                  <a:pt x="2001154" y="621249"/>
                </a:lnTo>
                <a:lnTo>
                  <a:pt x="1990357" y="601874"/>
                </a:lnTo>
                <a:lnTo>
                  <a:pt x="1978925" y="582818"/>
                </a:lnTo>
                <a:lnTo>
                  <a:pt x="1966858" y="564396"/>
                </a:lnTo>
                <a:lnTo>
                  <a:pt x="1954473" y="545657"/>
                </a:lnTo>
                <a:lnTo>
                  <a:pt x="1941454" y="527553"/>
                </a:lnTo>
                <a:lnTo>
                  <a:pt x="1928116" y="509767"/>
                </a:lnTo>
                <a:lnTo>
                  <a:pt x="1913826" y="491663"/>
                </a:lnTo>
                <a:lnTo>
                  <a:pt x="1899219" y="474512"/>
                </a:lnTo>
                <a:lnTo>
                  <a:pt x="1884294" y="457361"/>
                </a:lnTo>
                <a:lnTo>
                  <a:pt x="1868416" y="440845"/>
                </a:lnTo>
                <a:lnTo>
                  <a:pt x="1852538" y="424012"/>
                </a:lnTo>
                <a:lnTo>
                  <a:pt x="1836025" y="407813"/>
                </a:lnTo>
                <a:lnTo>
                  <a:pt x="1819194" y="392568"/>
                </a:lnTo>
                <a:lnTo>
                  <a:pt x="1802364" y="377323"/>
                </a:lnTo>
                <a:lnTo>
                  <a:pt x="1784581" y="362713"/>
                </a:lnTo>
                <a:lnTo>
                  <a:pt x="1767115" y="348738"/>
                </a:lnTo>
                <a:lnTo>
                  <a:pt x="1749015" y="335398"/>
                </a:lnTo>
                <a:lnTo>
                  <a:pt x="1730914" y="322376"/>
                </a:lnTo>
                <a:lnTo>
                  <a:pt x="1712496" y="309989"/>
                </a:lnTo>
                <a:lnTo>
                  <a:pt x="1693442" y="297920"/>
                </a:lnTo>
                <a:lnTo>
                  <a:pt x="1674706" y="286168"/>
                </a:lnTo>
                <a:lnTo>
                  <a:pt x="1655653" y="275369"/>
                </a:lnTo>
                <a:lnTo>
                  <a:pt x="1636282" y="264571"/>
                </a:lnTo>
                <a:lnTo>
                  <a:pt x="1616594" y="254725"/>
                </a:lnTo>
                <a:lnTo>
                  <a:pt x="1596905" y="245196"/>
                </a:lnTo>
                <a:lnTo>
                  <a:pt x="1576899" y="236303"/>
                </a:lnTo>
                <a:lnTo>
                  <a:pt x="1556893" y="227728"/>
                </a:lnTo>
                <a:lnTo>
                  <a:pt x="1536887" y="220105"/>
                </a:lnTo>
                <a:lnTo>
                  <a:pt x="1516564" y="212482"/>
                </a:lnTo>
                <a:lnTo>
                  <a:pt x="1495605" y="205495"/>
                </a:lnTo>
                <a:lnTo>
                  <a:pt x="1474964" y="199460"/>
                </a:lnTo>
                <a:lnTo>
                  <a:pt x="1454005" y="193425"/>
                </a:lnTo>
                <a:lnTo>
                  <a:pt x="1433364" y="188026"/>
                </a:lnTo>
                <a:lnTo>
                  <a:pt x="1412088" y="183262"/>
                </a:lnTo>
                <a:lnTo>
                  <a:pt x="1391129" y="178815"/>
                </a:lnTo>
                <a:lnTo>
                  <a:pt x="1369853" y="175004"/>
                </a:lnTo>
                <a:lnTo>
                  <a:pt x="1348577" y="171828"/>
                </a:lnTo>
                <a:lnTo>
                  <a:pt x="1327618" y="168969"/>
                </a:lnTo>
                <a:lnTo>
                  <a:pt x="1306024" y="166428"/>
                </a:lnTo>
                <a:lnTo>
                  <a:pt x="1284430" y="164840"/>
                </a:lnTo>
                <a:lnTo>
                  <a:pt x="1263154" y="163570"/>
                </a:lnTo>
                <a:lnTo>
                  <a:pt x="1241878" y="162935"/>
                </a:lnTo>
                <a:lnTo>
                  <a:pt x="1220284" y="162617"/>
                </a:lnTo>
                <a:lnTo>
                  <a:pt x="1199008" y="162935"/>
                </a:lnTo>
                <a:lnTo>
                  <a:pt x="1177414" y="163570"/>
                </a:lnTo>
                <a:lnTo>
                  <a:pt x="1155820" y="164840"/>
                </a:lnTo>
                <a:lnTo>
                  <a:pt x="1134226" y="166428"/>
                </a:lnTo>
                <a:lnTo>
                  <a:pt x="1113268" y="168969"/>
                </a:lnTo>
                <a:lnTo>
                  <a:pt x="1091674" y="171828"/>
                </a:lnTo>
                <a:lnTo>
                  <a:pt x="1070715" y="175004"/>
                </a:lnTo>
                <a:lnTo>
                  <a:pt x="1049439" y="178815"/>
                </a:lnTo>
                <a:lnTo>
                  <a:pt x="1028163" y="183262"/>
                </a:lnTo>
                <a:lnTo>
                  <a:pt x="1007204" y="188026"/>
                </a:lnTo>
                <a:lnTo>
                  <a:pt x="986245" y="193425"/>
                </a:lnTo>
                <a:lnTo>
                  <a:pt x="965604" y="199460"/>
                </a:lnTo>
                <a:lnTo>
                  <a:pt x="944963" y="205495"/>
                </a:lnTo>
                <a:lnTo>
                  <a:pt x="924322" y="212482"/>
                </a:lnTo>
                <a:lnTo>
                  <a:pt x="903998" y="220105"/>
                </a:lnTo>
                <a:lnTo>
                  <a:pt x="883675" y="227728"/>
                </a:lnTo>
                <a:lnTo>
                  <a:pt x="863669" y="236303"/>
                </a:lnTo>
                <a:lnTo>
                  <a:pt x="843345" y="245196"/>
                </a:lnTo>
                <a:lnTo>
                  <a:pt x="823657" y="254725"/>
                </a:lnTo>
                <a:lnTo>
                  <a:pt x="804603" y="264571"/>
                </a:lnTo>
                <a:lnTo>
                  <a:pt x="784915" y="275369"/>
                </a:lnTo>
                <a:lnTo>
                  <a:pt x="765862" y="286168"/>
                </a:lnTo>
                <a:lnTo>
                  <a:pt x="746808" y="297920"/>
                </a:lnTo>
                <a:lnTo>
                  <a:pt x="728390" y="309989"/>
                </a:lnTo>
                <a:lnTo>
                  <a:pt x="709654" y="322376"/>
                </a:lnTo>
                <a:lnTo>
                  <a:pt x="691553" y="335398"/>
                </a:lnTo>
                <a:lnTo>
                  <a:pt x="673453" y="348738"/>
                </a:lnTo>
                <a:lnTo>
                  <a:pt x="655670" y="362713"/>
                </a:lnTo>
                <a:lnTo>
                  <a:pt x="638522" y="377323"/>
                </a:lnTo>
                <a:lnTo>
                  <a:pt x="621374" y="392568"/>
                </a:lnTo>
                <a:lnTo>
                  <a:pt x="604861" y="407813"/>
                </a:lnTo>
                <a:lnTo>
                  <a:pt x="588030" y="424012"/>
                </a:lnTo>
                <a:lnTo>
                  <a:pt x="473075" y="309036"/>
                </a:lnTo>
                <a:lnTo>
                  <a:pt x="492763" y="290297"/>
                </a:lnTo>
                <a:lnTo>
                  <a:pt x="512452" y="271558"/>
                </a:lnTo>
                <a:lnTo>
                  <a:pt x="532776" y="253772"/>
                </a:lnTo>
                <a:lnTo>
                  <a:pt x="553417" y="236621"/>
                </a:lnTo>
                <a:lnTo>
                  <a:pt x="574058" y="220105"/>
                </a:lnTo>
                <a:lnTo>
                  <a:pt x="595652" y="204224"/>
                </a:lnTo>
                <a:lnTo>
                  <a:pt x="617245" y="188661"/>
                </a:lnTo>
                <a:lnTo>
                  <a:pt x="638839" y="173734"/>
                </a:lnTo>
                <a:lnTo>
                  <a:pt x="660751" y="159759"/>
                </a:lnTo>
                <a:lnTo>
                  <a:pt x="683297" y="146101"/>
                </a:lnTo>
                <a:lnTo>
                  <a:pt x="706161" y="133079"/>
                </a:lnTo>
                <a:lnTo>
                  <a:pt x="728708" y="121010"/>
                </a:lnTo>
                <a:lnTo>
                  <a:pt x="751889" y="108941"/>
                </a:lnTo>
                <a:lnTo>
                  <a:pt x="775388" y="98142"/>
                </a:lnTo>
                <a:lnTo>
                  <a:pt x="798570" y="87343"/>
                </a:lnTo>
                <a:lnTo>
                  <a:pt x="822704" y="77180"/>
                </a:lnTo>
                <a:lnTo>
                  <a:pt x="846521" y="68286"/>
                </a:lnTo>
                <a:lnTo>
                  <a:pt x="870337" y="59393"/>
                </a:lnTo>
                <a:lnTo>
                  <a:pt x="894789" y="51135"/>
                </a:lnTo>
                <a:lnTo>
                  <a:pt x="919241" y="43830"/>
                </a:lnTo>
                <a:lnTo>
                  <a:pt x="944010" y="36843"/>
                </a:lnTo>
                <a:lnTo>
                  <a:pt x="968462" y="30173"/>
                </a:lnTo>
                <a:lnTo>
                  <a:pt x="993232" y="24774"/>
                </a:lnTo>
                <a:lnTo>
                  <a:pt x="1018318" y="19374"/>
                </a:lnTo>
                <a:lnTo>
                  <a:pt x="1043723" y="14928"/>
                </a:lnTo>
                <a:lnTo>
                  <a:pt x="1068492" y="10799"/>
                </a:lnTo>
                <a:lnTo>
                  <a:pt x="1093897" y="7623"/>
                </a:lnTo>
                <a:lnTo>
                  <a:pt x="1118984" y="5082"/>
                </a:lnTo>
                <a:lnTo>
                  <a:pt x="1144071" y="2858"/>
                </a:lnTo>
                <a:lnTo>
                  <a:pt x="1169793" y="1270"/>
                </a:lnTo>
                <a:lnTo>
                  <a:pt x="1194880" y="317"/>
                </a:lnTo>
                <a:lnTo>
                  <a:pt x="1220284" y="0"/>
                </a:lnTo>
                <a:close/>
              </a:path>
            </a:pathLst>
          </a:custGeom>
          <a:solidFill>
            <a:sysClr val="window" lastClr="FFFFFF"/>
          </a:solidFill>
          <a:ln>
            <a:noFill/>
          </a:ln>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1" name="KSO_Shape"/>
          <p:cNvSpPr>
            <a:spLocks noChangeAspect="1"/>
          </p:cNvSpPr>
          <p:nvPr/>
        </p:nvSpPr>
        <p:spPr>
          <a:xfrm>
            <a:off x="7126191" y="3031000"/>
            <a:ext cx="359917" cy="292732"/>
          </a:xfrm>
          <a:custGeom>
            <a:avLst/>
            <a:gdLst/>
            <a:ahLst/>
            <a:cxnLst/>
            <a:rect l="l" t="t" r="r" b="b"/>
            <a:pathLst>
              <a:path w="684048" h="556307">
                <a:moveTo>
                  <a:pt x="222901" y="383453"/>
                </a:moveTo>
                <a:cubicBezTo>
                  <a:pt x="218315" y="383977"/>
                  <a:pt x="213613" y="385281"/>
                  <a:pt x="209039" y="387420"/>
                </a:cubicBezTo>
                <a:cubicBezTo>
                  <a:pt x="190739" y="395979"/>
                  <a:pt x="181407" y="414680"/>
                  <a:pt x="188193" y="429191"/>
                </a:cubicBezTo>
                <a:cubicBezTo>
                  <a:pt x="194980" y="443702"/>
                  <a:pt x="215317" y="448527"/>
                  <a:pt x="233616" y="439969"/>
                </a:cubicBezTo>
                <a:cubicBezTo>
                  <a:pt x="251915" y="431410"/>
                  <a:pt x="261248" y="412709"/>
                  <a:pt x="254461" y="398198"/>
                </a:cubicBezTo>
                <a:cubicBezTo>
                  <a:pt x="249371" y="387315"/>
                  <a:pt x="236659" y="381879"/>
                  <a:pt x="222901" y="383453"/>
                </a:cubicBezTo>
                <a:close/>
                <a:moveTo>
                  <a:pt x="284035" y="369073"/>
                </a:moveTo>
                <a:cubicBezTo>
                  <a:pt x="281538" y="368297"/>
                  <a:pt x="278657" y="368441"/>
                  <a:pt x="275985" y="369691"/>
                </a:cubicBezTo>
                <a:cubicBezTo>
                  <a:pt x="270641" y="372190"/>
                  <a:pt x="268154" y="378164"/>
                  <a:pt x="270432" y="383034"/>
                </a:cubicBezTo>
                <a:cubicBezTo>
                  <a:pt x="272710" y="387904"/>
                  <a:pt x="278888" y="389825"/>
                  <a:pt x="284233" y="387325"/>
                </a:cubicBezTo>
                <a:cubicBezTo>
                  <a:pt x="289577" y="384826"/>
                  <a:pt x="292063" y="378852"/>
                  <a:pt x="289785" y="373982"/>
                </a:cubicBezTo>
                <a:cubicBezTo>
                  <a:pt x="288647" y="371547"/>
                  <a:pt x="286533" y="369850"/>
                  <a:pt x="284035" y="369073"/>
                </a:cubicBezTo>
                <a:close/>
                <a:moveTo>
                  <a:pt x="266604" y="297070"/>
                </a:moveTo>
                <a:cubicBezTo>
                  <a:pt x="319078" y="300338"/>
                  <a:pt x="362309" y="335548"/>
                  <a:pt x="367763" y="383070"/>
                </a:cubicBezTo>
                <a:cubicBezTo>
                  <a:pt x="373996" y="437381"/>
                  <a:pt x="328527" y="487207"/>
                  <a:pt x="266205" y="494360"/>
                </a:cubicBezTo>
                <a:cubicBezTo>
                  <a:pt x="203883" y="501513"/>
                  <a:pt x="148308" y="463284"/>
                  <a:pt x="142074" y="408972"/>
                </a:cubicBezTo>
                <a:cubicBezTo>
                  <a:pt x="135841" y="354661"/>
                  <a:pt x="181310" y="304835"/>
                  <a:pt x="243632" y="297682"/>
                </a:cubicBezTo>
                <a:cubicBezTo>
                  <a:pt x="251423" y="296788"/>
                  <a:pt x="259108" y="296603"/>
                  <a:pt x="266604" y="297070"/>
                </a:cubicBezTo>
                <a:close/>
                <a:moveTo>
                  <a:pt x="297042" y="252387"/>
                </a:moveTo>
                <a:cubicBezTo>
                  <a:pt x="283618" y="252176"/>
                  <a:pt x="269820" y="252839"/>
                  <a:pt x="255793" y="254449"/>
                </a:cubicBezTo>
                <a:cubicBezTo>
                  <a:pt x="143583" y="267328"/>
                  <a:pt x="59288" y="335880"/>
                  <a:pt x="67516" y="407566"/>
                </a:cubicBezTo>
                <a:cubicBezTo>
                  <a:pt x="75743" y="479252"/>
                  <a:pt x="173377" y="526925"/>
                  <a:pt x="285587" y="514046"/>
                </a:cubicBezTo>
                <a:cubicBezTo>
                  <a:pt x="397797" y="501168"/>
                  <a:pt x="482091" y="432615"/>
                  <a:pt x="473864" y="360929"/>
                </a:cubicBezTo>
                <a:cubicBezTo>
                  <a:pt x="466665" y="298204"/>
                  <a:pt x="391015" y="253864"/>
                  <a:pt x="297042" y="252387"/>
                </a:cubicBezTo>
                <a:close/>
                <a:moveTo>
                  <a:pt x="509416" y="97868"/>
                </a:moveTo>
                <a:cubicBezTo>
                  <a:pt x="544841" y="99182"/>
                  <a:pt x="588107" y="127580"/>
                  <a:pt x="590257" y="183051"/>
                </a:cubicBezTo>
                <a:cubicBezTo>
                  <a:pt x="592352" y="199448"/>
                  <a:pt x="588214" y="215684"/>
                  <a:pt x="579852" y="229407"/>
                </a:cubicBezTo>
                <a:lnTo>
                  <a:pt x="580228" y="229581"/>
                </a:lnTo>
                <a:cubicBezTo>
                  <a:pt x="580244" y="229743"/>
                  <a:pt x="580186" y="229872"/>
                  <a:pt x="580126" y="230000"/>
                </a:cubicBezTo>
                <a:lnTo>
                  <a:pt x="578707" y="232024"/>
                </a:lnTo>
                <a:cubicBezTo>
                  <a:pt x="578590" y="232839"/>
                  <a:pt x="578192" y="233485"/>
                  <a:pt x="577787" y="234126"/>
                </a:cubicBezTo>
                <a:lnTo>
                  <a:pt x="577385" y="233908"/>
                </a:lnTo>
                <a:cubicBezTo>
                  <a:pt x="572286" y="241165"/>
                  <a:pt x="563167" y="244302"/>
                  <a:pt x="554750" y="241632"/>
                </a:cubicBezTo>
                <a:lnTo>
                  <a:pt x="548315" y="238643"/>
                </a:lnTo>
                <a:cubicBezTo>
                  <a:pt x="539522" y="233101"/>
                  <a:pt x="536249" y="221620"/>
                  <a:pt x="540834" y="211750"/>
                </a:cubicBezTo>
                <a:lnTo>
                  <a:pt x="541088" y="211402"/>
                </a:lnTo>
                <a:lnTo>
                  <a:pt x="541243" y="211474"/>
                </a:lnTo>
                <a:cubicBezTo>
                  <a:pt x="549302" y="193084"/>
                  <a:pt x="546794" y="175359"/>
                  <a:pt x="541863" y="165391"/>
                </a:cubicBezTo>
                <a:cubicBezTo>
                  <a:pt x="534763" y="151042"/>
                  <a:pt x="514479" y="135118"/>
                  <a:pt x="480142" y="145181"/>
                </a:cubicBezTo>
                <a:lnTo>
                  <a:pt x="480025" y="144483"/>
                </a:lnTo>
                <a:cubicBezTo>
                  <a:pt x="471706" y="144624"/>
                  <a:pt x="464282" y="140887"/>
                  <a:pt x="461009" y="134412"/>
                </a:cubicBezTo>
                <a:lnTo>
                  <a:pt x="458966" y="128175"/>
                </a:lnTo>
                <a:cubicBezTo>
                  <a:pt x="457496" y="119354"/>
                  <a:pt x="463572" y="110158"/>
                  <a:pt x="473636" y="106144"/>
                </a:cubicBezTo>
                <a:lnTo>
                  <a:pt x="473571" y="105761"/>
                </a:lnTo>
                <a:cubicBezTo>
                  <a:pt x="485121" y="99922"/>
                  <a:pt x="497817" y="97438"/>
                  <a:pt x="509416" y="97868"/>
                </a:cubicBezTo>
                <a:close/>
                <a:moveTo>
                  <a:pt x="286518" y="82088"/>
                </a:moveTo>
                <a:cubicBezTo>
                  <a:pt x="376738" y="91976"/>
                  <a:pt x="317665" y="163994"/>
                  <a:pt x="337363" y="184000"/>
                </a:cubicBezTo>
                <a:cubicBezTo>
                  <a:pt x="387081" y="179119"/>
                  <a:pt x="437510" y="146098"/>
                  <a:pt x="486517" y="169358"/>
                </a:cubicBezTo>
                <a:cubicBezTo>
                  <a:pt x="533076" y="203014"/>
                  <a:pt x="494312" y="233925"/>
                  <a:pt x="501054" y="264835"/>
                </a:cubicBezTo>
                <a:cubicBezTo>
                  <a:pt x="649340" y="323962"/>
                  <a:pt x="585744" y="409170"/>
                  <a:pt x="562675" y="436725"/>
                </a:cubicBezTo>
                <a:cubicBezTo>
                  <a:pt x="354965" y="648778"/>
                  <a:pt x="45454" y="533772"/>
                  <a:pt x="10807" y="435328"/>
                </a:cubicBezTo>
                <a:cubicBezTo>
                  <a:pt x="-41075" y="330306"/>
                  <a:pt x="100878" y="89491"/>
                  <a:pt x="286518" y="82088"/>
                </a:cubicBezTo>
                <a:close/>
                <a:moveTo>
                  <a:pt x="489068" y="0"/>
                </a:moveTo>
                <a:cubicBezTo>
                  <a:pt x="596753" y="0"/>
                  <a:pt x="684048" y="87296"/>
                  <a:pt x="684048" y="194980"/>
                </a:cubicBezTo>
                <a:cubicBezTo>
                  <a:pt x="684048" y="216847"/>
                  <a:pt x="680448" y="237874"/>
                  <a:pt x="672966" y="257215"/>
                </a:cubicBezTo>
                <a:lnTo>
                  <a:pt x="672379" y="257003"/>
                </a:lnTo>
                <a:cubicBezTo>
                  <a:pt x="668967" y="265617"/>
                  <a:pt x="657523" y="269364"/>
                  <a:pt x="645725" y="265916"/>
                </a:cubicBezTo>
                <a:lnTo>
                  <a:pt x="637884" y="262819"/>
                </a:lnTo>
                <a:cubicBezTo>
                  <a:pt x="627530" y="257587"/>
                  <a:pt x="621785" y="247890"/>
                  <a:pt x="624308" y="239644"/>
                </a:cubicBezTo>
                <a:lnTo>
                  <a:pt x="623975" y="239524"/>
                </a:lnTo>
                <a:cubicBezTo>
                  <a:pt x="629260" y="225659"/>
                  <a:pt x="631774" y="210613"/>
                  <a:pt x="631774" y="194980"/>
                </a:cubicBezTo>
                <a:cubicBezTo>
                  <a:pt x="631774" y="116165"/>
                  <a:pt x="567883" y="52274"/>
                  <a:pt x="489068" y="52274"/>
                </a:cubicBezTo>
                <a:lnTo>
                  <a:pt x="469942" y="54202"/>
                </a:lnTo>
                <a:lnTo>
                  <a:pt x="469951" y="54239"/>
                </a:lnTo>
                <a:cubicBezTo>
                  <a:pt x="469861" y="54366"/>
                  <a:pt x="469744" y="54397"/>
                  <a:pt x="469627" y="54427"/>
                </a:cubicBezTo>
                <a:cubicBezTo>
                  <a:pt x="460634" y="56697"/>
                  <a:pt x="450861" y="49439"/>
                  <a:pt x="446718" y="37636"/>
                </a:cubicBezTo>
                <a:lnTo>
                  <a:pt x="444619" y="29323"/>
                </a:lnTo>
                <a:cubicBezTo>
                  <a:pt x="442667" y="16995"/>
                  <a:pt x="447797" y="5987"/>
                  <a:pt x="456757" y="3699"/>
                </a:cubicBezTo>
                <a:lnTo>
                  <a:pt x="456661" y="3267"/>
                </a:lnTo>
                <a:cubicBezTo>
                  <a:pt x="467135" y="923"/>
                  <a:pt x="477994" y="0"/>
                  <a:pt x="489068" y="0"/>
                </a:cubicBezTo>
                <a:close/>
              </a:path>
            </a:pathLst>
          </a:custGeom>
          <a:solidFill>
            <a:sysClr val="window" lastClr="FFFFFF"/>
          </a:solidFill>
          <a:ln w="12700" cap="flat" cmpd="sng" algn="ctr">
            <a:noFill/>
            <a:prstDash val="solid"/>
            <a:miter lim="800000"/>
          </a:ln>
          <a:effectLst/>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2" name="KSO_Shape"/>
          <p:cNvSpPr>
            <a:spLocks noChangeAspect="1"/>
          </p:cNvSpPr>
          <p:nvPr/>
        </p:nvSpPr>
        <p:spPr>
          <a:xfrm>
            <a:off x="7126191" y="3992690"/>
            <a:ext cx="359917" cy="335322"/>
          </a:xfrm>
          <a:custGeom>
            <a:avLst/>
            <a:gdLst/>
            <a:ahLst/>
            <a:cxnLst/>
            <a:rect l="l" t="t" r="r" b="b"/>
            <a:pathLst>
              <a:path w="969654" h="903534">
                <a:moveTo>
                  <a:pt x="813088" y="487443"/>
                </a:moveTo>
                <a:cubicBezTo>
                  <a:pt x="793206" y="487443"/>
                  <a:pt x="777088" y="503561"/>
                  <a:pt x="777088" y="523443"/>
                </a:cubicBezTo>
                <a:cubicBezTo>
                  <a:pt x="777088" y="543325"/>
                  <a:pt x="793206" y="559443"/>
                  <a:pt x="813088" y="559443"/>
                </a:cubicBezTo>
                <a:cubicBezTo>
                  <a:pt x="832970" y="559443"/>
                  <a:pt x="849088" y="543325"/>
                  <a:pt x="849088" y="523443"/>
                </a:cubicBezTo>
                <a:cubicBezTo>
                  <a:pt x="849088" y="503561"/>
                  <a:pt x="832970" y="487443"/>
                  <a:pt x="813088" y="487443"/>
                </a:cubicBezTo>
                <a:close/>
                <a:moveTo>
                  <a:pt x="606961" y="487443"/>
                </a:moveTo>
                <a:cubicBezTo>
                  <a:pt x="587079" y="487443"/>
                  <a:pt x="570961" y="503561"/>
                  <a:pt x="570961" y="523443"/>
                </a:cubicBezTo>
                <a:cubicBezTo>
                  <a:pt x="570961" y="543325"/>
                  <a:pt x="587079" y="559443"/>
                  <a:pt x="606961" y="559443"/>
                </a:cubicBezTo>
                <a:cubicBezTo>
                  <a:pt x="626843" y="559443"/>
                  <a:pt x="642961" y="543325"/>
                  <a:pt x="642961" y="523443"/>
                </a:cubicBezTo>
                <a:cubicBezTo>
                  <a:pt x="642961" y="503561"/>
                  <a:pt x="626843" y="487443"/>
                  <a:pt x="606961" y="487443"/>
                </a:cubicBezTo>
                <a:close/>
                <a:moveTo>
                  <a:pt x="691345" y="336511"/>
                </a:moveTo>
                <a:cubicBezTo>
                  <a:pt x="769490" y="335080"/>
                  <a:pt x="847112" y="364668"/>
                  <a:pt x="901758" y="422110"/>
                </a:cubicBezTo>
                <a:cubicBezTo>
                  <a:pt x="999759" y="525126"/>
                  <a:pt x="990612" y="681640"/>
                  <a:pt x="881173" y="774306"/>
                </a:cubicBezTo>
                <a:lnTo>
                  <a:pt x="905846" y="903534"/>
                </a:lnTo>
                <a:lnTo>
                  <a:pt x="792422" y="824563"/>
                </a:lnTo>
                <a:cubicBezTo>
                  <a:pt x="666952" y="867914"/>
                  <a:pt x="525982" y="820668"/>
                  <a:pt x="459770" y="713074"/>
                </a:cubicBezTo>
                <a:cubicBezTo>
                  <a:pt x="386891" y="594648"/>
                  <a:pt x="429055" y="444146"/>
                  <a:pt x="554971" y="373268"/>
                </a:cubicBezTo>
                <a:cubicBezTo>
                  <a:pt x="597384" y="349394"/>
                  <a:pt x="644458" y="337369"/>
                  <a:pt x="691345" y="336511"/>
                </a:cubicBezTo>
                <a:close/>
                <a:moveTo>
                  <a:pt x="547874" y="187267"/>
                </a:moveTo>
                <a:cubicBezTo>
                  <a:pt x="518051" y="187267"/>
                  <a:pt x="493874" y="211444"/>
                  <a:pt x="493874" y="241267"/>
                </a:cubicBezTo>
                <a:cubicBezTo>
                  <a:pt x="493874" y="271090"/>
                  <a:pt x="518051" y="295267"/>
                  <a:pt x="547874" y="295267"/>
                </a:cubicBezTo>
                <a:cubicBezTo>
                  <a:pt x="577697" y="295267"/>
                  <a:pt x="601874" y="271090"/>
                  <a:pt x="601874" y="241267"/>
                </a:cubicBezTo>
                <a:cubicBezTo>
                  <a:pt x="601874" y="211444"/>
                  <a:pt x="577697" y="187267"/>
                  <a:pt x="547874" y="187267"/>
                </a:cubicBezTo>
                <a:close/>
                <a:moveTo>
                  <a:pt x="294449" y="187267"/>
                </a:moveTo>
                <a:cubicBezTo>
                  <a:pt x="264626" y="187267"/>
                  <a:pt x="240449" y="211444"/>
                  <a:pt x="240449" y="241267"/>
                </a:cubicBezTo>
                <a:cubicBezTo>
                  <a:pt x="240449" y="271090"/>
                  <a:pt x="264626" y="295267"/>
                  <a:pt x="294449" y="295267"/>
                </a:cubicBezTo>
                <a:cubicBezTo>
                  <a:pt x="324272" y="295267"/>
                  <a:pt x="348449" y="271090"/>
                  <a:pt x="348449" y="241267"/>
                </a:cubicBezTo>
                <a:cubicBezTo>
                  <a:pt x="348449" y="211444"/>
                  <a:pt x="324272" y="187267"/>
                  <a:pt x="294449" y="187267"/>
                </a:cubicBezTo>
                <a:close/>
                <a:moveTo>
                  <a:pt x="408549" y="168"/>
                </a:moveTo>
                <a:cubicBezTo>
                  <a:pt x="456533" y="-1113"/>
                  <a:pt x="505397" y="4870"/>
                  <a:pt x="553141" y="18800"/>
                </a:cubicBezTo>
                <a:cubicBezTo>
                  <a:pt x="730896" y="70663"/>
                  <a:pt x="843952" y="217556"/>
                  <a:pt x="840274" y="375462"/>
                </a:cubicBezTo>
                <a:cubicBezTo>
                  <a:pt x="754752" y="310337"/>
                  <a:pt x="632797" y="302687"/>
                  <a:pt x="535419" y="357502"/>
                </a:cubicBezTo>
                <a:cubicBezTo>
                  <a:pt x="409503" y="428380"/>
                  <a:pt x="367339" y="578882"/>
                  <a:pt x="440218" y="697308"/>
                </a:cubicBezTo>
                <a:cubicBezTo>
                  <a:pt x="450352" y="713775"/>
                  <a:pt x="462237" y="728829"/>
                  <a:pt x="478397" y="739559"/>
                </a:cubicBezTo>
                <a:cubicBezTo>
                  <a:pt x="442192" y="745523"/>
                  <a:pt x="404623" y="745773"/>
                  <a:pt x="366675" y="741395"/>
                </a:cubicBezTo>
                <a:lnTo>
                  <a:pt x="245711" y="837584"/>
                </a:lnTo>
                <a:lnTo>
                  <a:pt x="214226" y="696474"/>
                </a:lnTo>
                <a:cubicBezTo>
                  <a:pt x="11680" y="595442"/>
                  <a:pt x="-59861" y="368389"/>
                  <a:pt x="54436" y="189343"/>
                </a:cubicBezTo>
                <a:cubicBezTo>
                  <a:pt x="128564" y="73222"/>
                  <a:pt x="264598" y="4010"/>
                  <a:pt x="408549" y="168"/>
                </a:cubicBezTo>
                <a:close/>
              </a:path>
            </a:pathLst>
          </a:custGeom>
          <a:solidFill>
            <a:sysClr val="window" lastClr="FFFFFF"/>
          </a:solidFill>
          <a:ln w="12700" cap="flat" cmpd="sng" algn="ctr">
            <a:noFill/>
            <a:prstDash val="solid"/>
            <a:miter lim="800000"/>
          </a:ln>
          <a:effectLst/>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3" name="KSO_Shape"/>
          <p:cNvSpPr>
            <a:spLocks noChangeAspect="1" noChangeArrowheads="1"/>
          </p:cNvSpPr>
          <p:nvPr/>
        </p:nvSpPr>
        <p:spPr bwMode="auto">
          <a:xfrm>
            <a:off x="7126191" y="4965776"/>
            <a:ext cx="359917" cy="355118"/>
          </a:xfrm>
          <a:custGeom>
            <a:avLst/>
            <a:gdLst/>
            <a:ahLst/>
            <a:cxnLst/>
            <a:rect l="0" t="0" r="r" b="b"/>
            <a:pathLst>
              <a:path w="1622425" h="1601788">
                <a:moveTo>
                  <a:pt x="1477962" y="927100"/>
                </a:moveTo>
                <a:lnTo>
                  <a:pt x="1622425" y="927100"/>
                </a:lnTo>
                <a:lnTo>
                  <a:pt x="1622425" y="1293813"/>
                </a:lnTo>
                <a:lnTo>
                  <a:pt x="1477962" y="1293813"/>
                </a:lnTo>
                <a:lnTo>
                  <a:pt x="1477962" y="927100"/>
                </a:lnTo>
                <a:close/>
                <a:moveTo>
                  <a:pt x="1477962" y="463550"/>
                </a:moveTo>
                <a:lnTo>
                  <a:pt x="1622425" y="463550"/>
                </a:lnTo>
                <a:lnTo>
                  <a:pt x="1622425" y="830263"/>
                </a:lnTo>
                <a:lnTo>
                  <a:pt x="1477962" y="830263"/>
                </a:lnTo>
                <a:lnTo>
                  <a:pt x="1477962" y="463550"/>
                </a:lnTo>
                <a:close/>
                <a:moveTo>
                  <a:pt x="871932" y="418865"/>
                </a:moveTo>
                <a:lnTo>
                  <a:pt x="866214" y="419183"/>
                </a:lnTo>
                <a:lnTo>
                  <a:pt x="859861" y="419183"/>
                </a:lnTo>
                <a:lnTo>
                  <a:pt x="848426" y="420453"/>
                </a:lnTo>
                <a:lnTo>
                  <a:pt x="837309" y="422359"/>
                </a:lnTo>
                <a:lnTo>
                  <a:pt x="826509" y="424582"/>
                </a:lnTo>
                <a:lnTo>
                  <a:pt x="815709" y="427440"/>
                </a:lnTo>
                <a:lnTo>
                  <a:pt x="805862" y="430298"/>
                </a:lnTo>
                <a:lnTo>
                  <a:pt x="796650" y="433473"/>
                </a:lnTo>
                <a:lnTo>
                  <a:pt x="787439" y="436649"/>
                </a:lnTo>
                <a:lnTo>
                  <a:pt x="771874" y="443000"/>
                </a:lnTo>
                <a:lnTo>
                  <a:pt x="766792" y="444906"/>
                </a:lnTo>
                <a:lnTo>
                  <a:pt x="762027" y="446811"/>
                </a:lnTo>
                <a:lnTo>
                  <a:pt x="757262" y="449034"/>
                </a:lnTo>
                <a:lnTo>
                  <a:pt x="752498" y="451257"/>
                </a:lnTo>
                <a:lnTo>
                  <a:pt x="748051" y="454115"/>
                </a:lnTo>
                <a:lnTo>
                  <a:pt x="743921" y="456655"/>
                </a:lnTo>
                <a:lnTo>
                  <a:pt x="739792" y="459831"/>
                </a:lnTo>
                <a:lnTo>
                  <a:pt x="735345" y="463324"/>
                </a:lnTo>
                <a:lnTo>
                  <a:pt x="731533" y="466817"/>
                </a:lnTo>
                <a:lnTo>
                  <a:pt x="728039" y="470628"/>
                </a:lnTo>
                <a:lnTo>
                  <a:pt x="724545" y="474757"/>
                </a:lnTo>
                <a:lnTo>
                  <a:pt x="721051" y="479202"/>
                </a:lnTo>
                <a:lnTo>
                  <a:pt x="718192" y="483966"/>
                </a:lnTo>
                <a:lnTo>
                  <a:pt x="715333" y="488729"/>
                </a:lnTo>
                <a:lnTo>
                  <a:pt x="712792" y="493810"/>
                </a:lnTo>
                <a:lnTo>
                  <a:pt x="710251" y="499526"/>
                </a:lnTo>
                <a:lnTo>
                  <a:pt x="708028" y="504925"/>
                </a:lnTo>
                <a:lnTo>
                  <a:pt x="706122" y="510959"/>
                </a:lnTo>
                <a:lnTo>
                  <a:pt x="704216" y="517310"/>
                </a:lnTo>
                <a:lnTo>
                  <a:pt x="702628" y="523979"/>
                </a:lnTo>
                <a:lnTo>
                  <a:pt x="701357" y="530648"/>
                </a:lnTo>
                <a:lnTo>
                  <a:pt x="700404" y="537952"/>
                </a:lnTo>
                <a:lnTo>
                  <a:pt x="699769" y="545256"/>
                </a:lnTo>
                <a:lnTo>
                  <a:pt x="699451" y="553512"/>
                </a:lnTo>
                <a:lnTo>
                  <a:pt x="699451" y="561451"/>
                </a:lnTo>
                <a:lnTo>
                  <a:pt x="699451" y="570025"/>
                </a:lnTo>
                <a:lnTo>
                  <a:pt x="700087" y="578600"/>
                </a:lnTo>
                <a:lnTo>
                  <a:pt x="700722" y="587809"/>
                </a:lnTo>
                <a:lnTo>
                  <a:pt x="701992" y="597018"/>
                </a:lnTo>
                <a:lnTo>
                  <a:pt x="703263" y="607180"/>
                </a:lnTo>
                <a:lnTo>
                  <a:pt x="705169" y="617025"/>
                </a:lnTo>
                <a:lnTo>
                  <a:pt x="707392" y="627504"/>
                </a:lnTo>
                <a:lnTo>
                  <a:pt x="708028" y="630998"/>
                </a:lnTo>
                <a:lnTo>
                  <a:pt x="708028" y="634173"/>
                </a:lnTo>
                <a:lnTo>
                  <a:pt x="707710" y="637666"/>
                </a:lnTo>
                <a:lnTo>
                  <a:pt x="707392" y="640524"/>
                </a:lnTo>
                <a:lnTo>
                  <a:pt x="706757" y="643065"/>
                </a:lnTo>
                <a:lnTo>
                  <a:pt x="705804" y="645605"/>
                </a:lnTo>
                <a:lnTo>
                  <a:pt x="703263" y="650051"/>
                </a:lnTo>
                <a:lnTo>
                  <a:pt x="701039" y="654815"/>
                </a:lnTo>
                <a:lnTo>
                  <a:pt x="699134" y="658626"/>
                </a:lnTo>
                <a:lnTo>
                  <a:pt x="698498" y="660531"/>
                </a:lnTo>
                <a:lnTo>
                  <a:pt x="697863" y="662436"/>
                </a:lnTo>
                <a:lnTo>
                  <a:pt x="697545" y="664342"/>
                </a:lnTo>
                <a:lnTo>
                  <a:pt x="697545" y="666247"/>
                </a:lnTo>
                <a:lnTo>
                  <a:pt x="699134" y="688794"/>
                </a:lnTo>
                <a:lnTo>
                  <a:pt x="700404" y="702132"/>
                </a:lnTo>
                <a:lnTo>
                  <a:pt x="701039" y="709436"/>
                </a:lnTo>
                <a:lnTo>
                  <a:pt x="702310" y="716104"/>
                </a:lnTo>
                <a:lnTo>
                  <a:pt x="703581" y="723408"/>
                </a:lnTo>
                <a:lnTo>
                  <a:pt x="705487" y="729760"/>
                </a:lnTo>
                <a:lnTo>
                  <a:pt x="707075" y="736111"/>
                </a:lnTo>
                <a:lnTo>
                  <a:pt x="709298" y="742145"/>
                </a:lnTo>
                <a:lnTo>
                  <a:pt x="711839" y="747226"/>
                </a:lnTo>
                <a:lnTo>
                  <a:pt x="714698" y="751989"/>
                </a:lnTo>
                <a:lnTo>
                  <a:pt x="716286" y="753894"/>
                </a:lnTo>
                <a:lnTo>
                  <a:pt x="718192" y="755800"/>
                </a:lnTo>
                <a:lnTo>
                  <a:pt x="719780" y="757705"/>
                </a:lnTo>
                <a:lnTo>
                  <a:pt x="722322" y="759293"/>
                </a:lnTo>
                <a:lnTo>
                  <a:pt x="725816" y="760563"/>
                </a:lnTo>
                <a:lnTo>
                  <a:pt x="731533" y="762151"/>
                </a:lnTo>
                <a:lnTo>
                  <a:pt x="736933" y="763104"/>
                </a:lnTo>
                <a:lnTo>
                  <a:pt x="738839" y="763421"/>
                </a:lnTo>
                <a:lnTo>
                  <a:pt x="739792" y="763104"/>
                </a:lnTo>
                <a:lnTo>
                  <a:pt x="745827" y="831062"/>
                </a:lnTo>
                <a:lnTo>
                  <a:pt x="747098" y="833603"/>
                </a:lnTo>
                <a:lnTo>
                  <a:pt x="748368" y="835826"/>
                </a:lnTo>
                <a:lnTo>
                  <a:pt x="749639" y="838049"/>
                </a:lnTo>
                <a:lnTo>
                  <a:pt x="751227" y="839954"/>
                </a:lnTo>
                <a:lnTo>
                  <a:pt x="754404" y="843765"/>
                </a:lnTo>
                <a:lnTo>
                  <a:pt x="757898" y="847576"/>
                </a:lnTo>
                <a:lnTo>
                  <a:pt x="761074" y="851386"/>
                </a:lnTo>
                <a:lnTo>
                  <a:pt x="762662" y="853609"/>
                </a:lnTo>
                <a:lnTo>
                  <a:pt x="763933" y="855832"/>
                </a:lnTo>
                <a:lnTo>
                  <a:pt x="765204" y="858373"/>
                </a:lnTo>
                <a:lnTo>
                  <a:pt x="766474" y="861548"/>
                </a:lnTo>
                <a:lnTo>
                  <a:pt x="767427" y="865042"/>
                </a:lnTo>
                <a:lnTo>
                  <a:pt x="768380" y="868852"/>
                </a:lnTo>
                <a:lnTo>
                  <a:pt x="751545" y="872663"/>
                </a:lnTo>
                <a:lnTo>
                  <a:pt x="744874" y="887271"/>
                </a:lnTo>
                <a:lnTo>
                  <a:pt x="740745" y="895528"/>
                </a:lnTo>
                <a:lnTo>
                  <a:pt x="736298" y="904102"/>
                </a:lnTo>
                <a:lnTo>
                  <a:pt x="731533" y="912358"/>
                </a:lnTo>
                <a:lnTo>
                  <a:pt x="726451" y="919980"/>
                </a:lnTo>
                <a:lnTo>
                  <a:pt x="723910" y="923156"/>
                </a:lnTo>
                <a:lnTo>
                  <a:pt x="721051" y="926014"/>
                </a:lnTo>
                <a:lnTo>
                  <a:pt x="718510" y="928555"/>
                </a:lnTo>
                <a:lnTo>
                  <a:pt x="715969" y="930778"/>
                </a:lnTo>
                <a:lnTo>
                  <a:pt x="680393" y="940622"/>
                </a:lnTo>
                <a:lnTo>
                  <a:pt x="648628" y="953960"/>
                </a:lnTo>
                <a:lnTo>
                  <a:pt x="615911" y="967932"/>
                </a:lnTo>
                <a:lnTo>
                  <a:pt x="551747" y="995243"/>
                </a:lnTo>
                <a:lnTo>
                  <a:pt x="544123" y="998101"/>
                </a:lnTo>
                <a:lnTo>
                  <a:pt x="537135" y="1000641"/>
                </a:lnTo>
                <a:lnTo>
                  <a:pt x="522524" y="1006040"/>
                </a:lnTo>
                <a:lnTo>
                  <a:pt x="507912" y="1011121"/>
                </a:lnTo>
                <a:lnTo>
                  <a:pt x="500924" y="1013979"/>
                </a:lnTo>
                <a:lnTo>
                  <a:pt x="493936" y="1016837"/>
                </a:lnTo>
                <a:lnTo>
                  <a:pt x="487583" y="1020648"/>
                </a:lnTo>
                <a:lnTo>
                  <a:pt x="481548" y="1024141"/>
                </a:lnTo>
                <a:lnTo>
                  <a:pt x="475512" y="1027952"/>
                </a:lnTo>
                <a:lnTo>
                  <a:pt x="470430" y="1032398"/>
                </a:lnTo>
                <a:lnTo>
                  <a:pt x="467889" y="1034938"/>
                </a:lnTo>
                <a:lnTo>
                  <a:pt x="465665" y="1037796"/>
                </a:lnTo>
                <a:lnTo>
                  <a:pt x="463442" y="1040337"/>
                </a:lnTo>
                <a:lnTo>
                  <a:pt x="461218" y="1043195"/>
                </a:lnTo>
                <a:lnTo>
                  <a:pt x="459313" y="1046370"/>
                </a:lnTo>
                <a:lnTo>
                  <a:pt x="457407" y="1049546"/>
                </a:lnTo>
                <a:lnTo>
                  <a:pt x="456136" y="1052722"/>
                </a:lnTo>
                <a:lnTo>
                  <a:pt x="454548" y="1056850"/>
                </a:lnTo>
                <a:lnTo>
                  <a:pt x="454230" y="1082573"/>
                </a:lnTo>
                <a:lnTo>
                  <a:pt x="453595" y="1116234"/>
                </a:lnTo>
                <a:lnTo>
                  <a:pt x="452960" y="1151484"/>
                </a:lnTo>
                <a:lnTo>
                  <a:pt x="452642" y="1167997"/>
                </a:lnTo>
                <a:lnTo>
                  <a:pt x="452960" y="1182605"/>
                </a:lnTo>
                <a:lnTo>
                  <a:pt x="1276928" y="1182605"/>
                </a:lnTo>
                <a:lnTo>
                  <a:pt x="1277245" y="1167997"/>
                </a:lnTo>
                <a:lnTo>
                  <a:pt x="1276928" y="1151484"/>
                </a:lnTo>
                <a:lnTo>
                  <a:pt x="1276292" y="1116234"/>
                </a:lnTo>
                <a:lnTo>
                  <a:pt x="1275339" y="1082573"/>
                </a:lnTo>
                <a:lnTo>
                  <a:pt x="1275022" y="1056850"/>
                </a:lnTo>
                <a:lnTo>
                  <a:pt x="1273751" y="1052722"/>
                </a:lnTo>
                <a:lnTo>
                  <a:pt x="1272163" y="1049546"/>
                </a:lnTo>
                <a:lnTo>
                  <a:pt x="1270257" y="1046370"/>
                </a:lnTo>
                <a:lnTo>
                  <a:pt x="1268669" y="1043195"/>
                </a:lnTo>
                <a:lnTo>
                  <a:pt x="1266445" y="1040337"/>
                </a:lnTo>
                <a:lnTo>
                  <a:pt x="1264222" y="1037796"/>
                </a:lnTo>
                <a:lnTo>
                  <a:pt x="1261998" y="1034938"/>
                </a:lnTo>
                <a:lnTo>
                  <a:pt x="1259775" y="1032398"/>
                </a:lnTo>
                <a:lnTo>
                  <a:pt x="1254057" y="1027952"/>
                </a:lnTo>
                <a:lnTo>
                  <a:pt x="1248340" y="1024141"/>
                </a:lnTo>
                <a:lnTo>
                  <a:pt x="1242304" y="1020648"/>
                </a:lnTo>
                <a:lnTo>
                  <a:pt x="1235634" y="1016837"/>
                </a:lnTo>
                <a:lnTo>
                  <a:pt x="1228963" y="1013979"/>
                </a:lnTo>
                <a:lnTo>
                  <a:pt x="1221658" y="1011121"/>
                </a:lnTo>
                <a:lnTo>
                  <a:pt x="1207681" y="1006040"/>
                </a:lnTo>
                <a:lnTo>
                  <a:pt x="1192752" y="1000641"/>
                </a:lnTo>
                <a:lnTo>
                  <a:pt x="1185446" y="998101"/>
                </a:lnTo>
                <a:lnTo>
                  <a:pt x="1178458" y="995243"/>
                </a:lnTo>
                <a:lnTo>
                  <a:pt x="1113659" y="967932"/>
                </a:lnTo>
                <a:lnTo>
                  <a:pt x="1080941" y="953960"/>
                </a:lnTo>
                <a:lnTo>
                  <a:pt x="1049177" y="940622"/>
                </a:lnTo>
                <a:lnTo>
                  <a:pt x="1013601" y="930778"/>
                </a:lnTo>
                <a:lnTo>
                  <a:pt x="1011060" y="928555"/>
                </a:lnTo>
                <a:lnTo>
                  <a:pt x="1008519" y="926014"/>
                </a:lnTo>
                <a:lnTo>
                  <a:pt x="1005977" y="923156"/>
                </a:lnTo>
                <a:lnTo>
                  <a:pt x="1003436" y="919980"/>
                </a:lnTo>
                <a:lnTo>
                  <a:pt x="998036" y="912358"/>
                </a:lnTo>
                <a:lnTo>
                  <a:pt x="993589" y="904102"/>
                </a:lnTo>
                <a:lnTo>
                  <a:pt x="989142" y="895528"/>
                </a:lnTo>
                <a:lnTo>
                  <a:pt x="985013" y="887271"/>
                </a:lnTo>
                <a:lnTo>
                  <a:pt x="978025" y="872663"/>
                </a:lnTo>
                <a:lnTo>
                  <a:pt x="955790" y="869487"/>
                </a:lnTo>
                <a:lnTo>
                  <a:pt x="956107" y="865359"/>
                </a:lnTo>
                <a:lnTo>
                  <a:pt x="956743" y="861231"/>
                </a:lnTo>
                <a:lnTo>
                  <a:pt x="957696" y="857738"/>
                </a:lnTo>
                <a:lnTo>
                  <a:pt x="958649" y="854562"/>
                </a:lnTo>
                <a:lnTo>
                  <a:pt x="960237" y="852021"/>
                </a:lnTo>
                <a:lnTo>
                  <a:pt x="961507" y="849481"/>
                </a:lnTo>
                <a:lnTo>
                  <a:pt x="965319" y="845035"/>
                </a:lnTo>
                <a:lnTo>
                  <a:pt x="968813" y="840272"/>
                </a:lnTo>
                <a:lnTo>
                  <a:pt x="972307" y="835826"/>
                </a:lnTo>
                <a:lnTo>
                  <a:pt x="973895" y="833603"/>
                </a:lnTo>
                <a:lnTo>
                  <a:pt x="975484" y="830745"/>
                </a:lnTo>
                <a:lnTo>
                  <a:pt x="977072" y="827887"/>
                </a:lnTo>
                <a:lnTo>
                  <a:pt x="978025" y="824393"/>
                </a:lnTo>
                <a:lnTo>
                  <a:pt x="978978" y="821218"/>
                </a:lnTo>
                <a:lnTo>
                  <a:pt x="979613" y="818042"/>
                </a:lnTo>
                <a:lnTo>
                  <a:pt x="980566" y="811373"/>
                </a:lnTo>
                <a:lnTo>
                  <a:pt x="981201" y="804069"/>
                </a:lnTo>
                <a:lnTo>
                  <a:pt x="981837" y="797083"/>
                </a:lnTo>
                <a:lnTo>
                  <a:pt x="982154" y="789779"/>
                </a:lnTo>
                <a:lnTo>
                  <a:pt x="983107" y="783110"/>
                </a:lnTo>
                <a:lnTo>
                  <a:pt x="983742" y="779935"/>
                </a:lnTo>
                <a:lnTo>
                  <a:pt x="984695" y="776759"/>
                </a:lnTo>
                <a:lnTo>
                  <a:pt x="985966" y="773266"/>
                </a:lnTo>
                <a:lnTo>
                  <a:pt x="987236" y="770408"/>
                </a:lnTo>
                <a:lnTo>
                  <a:pt x="988507" y="768502"/>
                </a:lnTo>
                <a:lnTo>
                  <a:pt x="989778" y="766915"/>
                </a:lnTo>
                <a:lnTo>
                  <a:pt x="991366" y="765327"/>
                </a:lnTo>
                <a:lnTo>
                  <a:pt x="992636" y="764056"/>
                </a:lnTo>
                <a:lnTo>
                  <a:pt x="996131" y="761834"/>
                </a:lnTo>
                <a:lnTo>
                  <a:pt x="999942" y="759928"/>
                </a:lnTo>
                <a:lnTo>
                  <a:pt x="1003436" y="758023"/>
                </a:lnTo>
                <a:lnTo>
                  <a:pt x="1006930" y="755800"/>
                </a:lnTo>
                <a:lnTo>
                  <a:pt x="1010107" y="753259"/>
                </a:lnTo>
                <a:lnTo>
                  <a:pt x="1011695" y="751989"/>
                </a:lnTo>
                <a:lnTo>
                  <a:pt x="1012966" y="750401"/>
                </a:lnTo>
                <a:lnTo>
                  <a:pt x="1014871" y="746908"/>
                </a:lnTo>
                <a:lnTo>
                  <a:pt x="1017095" y="743097"/>
                </a:lnTo>
                <a:lnTo>
                  <a:pt x="1019001" y="738651"/>
                </a:lnTo>
                <a:lnTo>
                  <a:pt x="1020589" y="734523"/>
                </a:lnTo>
                <a:lnTo>
                  <a:pt x="1023130" y="725631"/>
                </a:lnTo>
                <a:lnTo>
                  <a:pt x="1024718" y="717057"/>
                </a:lnTo>
                <a:lnTo>
                  <a:pt x="1025989" y="709753"/>
                </a:lnTo>
                <a:lnTo>
                  <a:pt x="1026942" y="701814"/>
                </a:lnTo>
                <a:lnTo>
                  <a:pt x="1027895" y="693875"/>
                </a:lnTo>
                <a:lnTo>
                  <a:pt x="1028213" y="685618"/>
                </a:lnTo>
                <a:lnTo>
                  <a:pt x="1027895" y="677362"/>
                </a:lnTo>
                <a:lnTo>
                  <a:pt x="1027577" y="673233"/>
                </a:lnTo>
                <a:lnTo>
                  <a:pt x="1026942" y="669105"/>
                </a:lnTo>
                <a:lnTo>
                  <a:pt x="1025989" y="665294"/>
                </a:lnTo>
                <a:lnTo>
                  <a:pt x="1025036" y="661484"/>
                </a:lnTo>
                <a:lnTo>
                  <a:pt x="1023766" y="657673"/>
                </a:lnTo>
                <a:lnTo>
                  <a:pt x="1022177" y="654180"/>
                </a:lnTo>
                <a:lnTo>
                  <a:pt x="1019001" y="647511"/>
                </a:lnTo>
                <a:lnTo>
                  <a:pt x="1015824" y="642747"/>
                </a:lnTo>
                <a:lnTo>
                  <a:pt x="1014871" y="640207"/>
                </a:lnTo>
                <a:lnTo>
                  <a:pt x="1013919" y="637349"/>
                </a:lnTo>
                <a:lnTo>
                  <a:pt x="1012966" y="633856"/>
                </a:lnTo>
                <a:lnTo>
                  <a:pt x="1012330" y="629410"/>
                </a:lnTo>
                <a:lnTo>
                  <a:pt x="1012013" y="626234"/>
                </a:lnTo>
                <a:lnTo>
                  <a:pt x="1012013" y="622106"/>
                </a:lnTo>
                <a:lnTo>
                  <a:pt x="1012330" y="612261"/>
                </a:lnTo>
                <a:lnTo>
                  <a:pt x="1012966" y="601147"/>
                </a:lnTo>
                <a:lnTo>
                  <a:pt x="1013919" y="588762"/>
                </a:lnTo>
                <a:lnTo>
                  <a:pt x="1016460" y="566215"/>
                </a:lnTo>
                <a:lnTo>
                  <a:pt x="1017095" y="557323"/>
                </a:lnTo>
                <a:lnTo>
                  <a:pt x="1017413" y="551607"/>
                </a:lnTo>
                <a:lnTo>
                  <a:pt x="1017730" y="534141"/>
                </a:lnTo>
                <a:lnTo>
                  <a:pt x="1017413" y="527472"/>
                </a:lnTo>
                <a:lnTo>
                  <a:pt x="1016777" y="521756"/>
                </a:lnTo>
                <a:lnTo>
                  <a:pt x="1015824" y="516040"/>
                </a:lnTo>
                <a:lnTo>
                  <a:pt x="1014236" y="509371"/>
                </a:lnTo>
                <a:lnTo>
                  <a:pt x="1010424" y="492222"/>
                </a:lnTo>
                <a:lnTo>
                  <a:pt x="1008836" y="488412"/>
                </a:lnTo>
                <a:lnTo>
                  <a:pt x="1006930" y="483966"/>
                </a:lnTo>
                <a:lnTo>
                  <a:pt x="1004707" y="478567"/>
                </a:lnTo>
                <a:lnTo>
                  <a:pt x="1001530" y="473169"/>
                </a:lnTo>
                <a:lnTo>
                  <a:pt x="997401" y="467770"/>
                </a:lnTo>
                <a:lnTo>
                  <a:pt x="995495" y="465547"/>
                </a:lnTo>
                <a:lnTo>
                  <a:pt x="993272" y="463324"/>
                </a:lnTo>
                <a:lnTo>
                  <a:pt x="991048" y="460784"/>
                </a:lnTo>
                <a:lnTo>
                  <a:pt x="988825" y="459196"/>
                </a:lnTo>
                <a:lnTo>
                  <a:pt x="962143" y="454750"/>
                </a:lnTo>
                <a:lnTo>
                  <a:pt x="945943" y="439825"/>
                </a:lnTo>
                <a:lnTo>
                  <a:pt x="939908" y="436331"/>
                </a:lnTo>
                <a:lnTo>
                  <a:pt x="933555" y="433156"/>
                </a:lnTo>
                <a:lnTo>
                  <a:pt x="927202" y="430298"/>
                </a:lnTo>
                <a:lnTo>
                  <a:pt x="921167" y="427757"/>
                </a:lnTo>
                <a:lnTo>
                  <a:pt x="915131" y="425534"/>
                </a:lnTo>
                <a:lnTo>
                  <a:pt x="908778" y="423629"/>
                </a:lnTo>
                <a:lnTo>
                  <a:pt x="902426" y="422041"/>
                </a:lnTo>
                <a:lnTo>
                  <a:pt x="896390" y="421088"/>
                </a:lnTo>
                <a:lnTo>
                  <a:pt x="890038" y="420136"/>
                </a:lnTo>
                <a:lnTo>
                  <a:pt x="884002" y="419501"/>
                </a:lnTo>
                <a:lnTo>
                  <a:pt x="878285" y="419183"/>
                </a:lnTo>
                <a:lnTo>
                  <a:pt x="871932" y="418865"/>
                </a:lnTo>
                <a:close/>
                <a:moveTo>
                  <a:pt x="1477962" y="0"/>
                </a:moveTo>
                <a:lnTo>
                  <a:pt x="1622425" y="0"/>
                </a:lnTo>
                <a:lnTo>
                  <a:pt x="1622425" y="366713"/>
                </a:lnTo>
                <a:lnTo>
                  <a:pt x="1477962" y="366713"/>
                </a:lnTo>
                <a:lnTo>
                  <a:pt x="1477962" y="0"/>
                </a:lnTo>
                <a:close/>
                <a:moveTo>
                  <a:pt x="326855" y="0"/>
                </a:moveTo>
                <a:lnTo>
                  <a:pt x="1403350" y="0"/>
                </a:lnTo>
                <a:lnTo>
                  <a:pt x="1403350" y="1601788"/>
                </a:lnTo>
                <a:lnTo>
                  <a:pt x="326855" y="1601788"/>
                </a:lnTo>
                <a:lnTo>
                  <a:pt x="326855" y="0"/>
                </a:lnTo>
                <a:close/>
                <a:moveTo>
                  <a:pt x="90211" y="0"/>
                </a:moveTo>
                <a:lnTo>
                  <a:pt x="94975" y="0"/>
                </a:lnTo>
                <a:lnTo>
                  <a:pt x="212503" y="0"/>
                </a:lnTo>
                <a:lnTo>
                  <a:pt x="212503" y="1601788"/>
                </a:lnTo>
                <a:lnTo>
                  <a:pt x="94975" y="1601788"/>
                </a:lnTo>
                <a:lnTo>
                  <a:pt x="90211" y="1601788"/>
                </a:lnTo>
                <a:lnTo>
                  <a:pt x="85446" y="1601471"/>
                </a:lnTo>
                <a:lnTo>
                  <a:pt x="80681" y="1600835"/>
                </a:lnTo>
                <a:lnTo>
                  <a:pt x="75917" y="1599883"/>
                </a:lnTo>
                <a:lnTo>
                  <a:pt x="71470" y="1598930"/>
                </a:lnTo>
                <a:lnTo>
                  <a:pt x="67023" y="1597660"/>
                </a:lnTo>
                <a:lnTo>
                  <a:pt x="62258" y="1596072"/>
                </a:lnTo>
                <a:lnTo>
                  <a:pt x="58129" y="1594484"/>
                </a:lnTo>
                <a:lnTo>
                  <a:pt x="53999" y="1592261"/>
                </a:lnTo>
                <a:lnTo>
                  <a:pt x="49870" y="1590356"/>
                </a:lnTo>
                <a:lnTo>
                  <a:pt x="45740" y="1587815"/>
                </a:lnTo>
                <a:lnTo>
                  <a:pt x="41929" y="1585592"/>
                </a:lnTo>
                <a:lnTo>
                  <a:pt x="38117" y="1583052"/>
                </a:lnTo>
                <a:lnTo>
                  <a:pt x="34623" y="1580194"/>
                </a:lnTo>
                <a:lnTo>
                  <a:pt x="31446" y="1577336"/>
                </a:lnTo>
                <a:lnTo>
                  <a:pt x="27635" y="1573843"/>
                </a:lnTo>
                <a:lnTo>
                  <a:pt x="24776" y="1570667"/>
                </a:lnTo>
                <a:lnTo>
                  <a:pt x="21917" y="1567174"/>
                </a:lnTo>
                <a:lnTo>
                  <a:pt x="19058" y="1563681"/>
                </a:lnTo>
                <a:lnTo>
                  <a:pt x="16517" y="1559870"/>
                </a:lnTo>
                <a:lnTo>
                  <a:pt x="13976" y="1556059"/>
                </a:lnTo>
                <a:lnTo>
                  <a:pt x="11435" y="1551931"/>
                </a:lnTo>
                <a:lnTo>
                  <a:pt x="9211" y="1548120"/>
                </a:lnTo>
                <a:lnTo>
                  <a:pt x="7306" y="1543992"/>
                </a:lnTo>
                <a:lnTo>
                  <a:pt x="5717" y="1539228"/>
                </a:lnTo>
                <a:lnTo>
                  <a:pt x="4447" y="1535100"/>
                </a:lnTo>
                <a:lnTo>
                  <a:pt x="3176" y="1530654"/>
                </a:lnTo>
                <a:lnTo>
                  <a:pt x="1906" y="1525891"/>
                </a:lnTo>
                <a:lnTo>
                  <a:pt x="1270" y="1521127"/>
                </a:lnTo>
                <a:lnTo>
                  <a:pt x="635" y="1516364"/>
                </a:lnTo>
                <a:lnTo>
                  <a:pt x="317" y="1511600"/>
                </a:lnTo>
                <a:lnTo>
                  <a:pt x="0" y="1506837"/>
                </a:lnTo>
                <a:lnTo>
                  <a:pt x="0" y="94951"/>
                </a:lnTo>
                <a:lnTo>
                  <a:pt x="317" y="90188"/>
                </a:lnTo>
                <a:lnTo>
                  <a:pt x="635" y="85424"/>
                </a:lnTo>
                <a:lnTo>
                  <a:pt x="1270" y="80661"/>
                </a:lnTo>
                <a:lnTo>
                  <a:pt x="1906" y="75580"/>
                </a:lnTo>
                <a:lnTo>
                  <a:pt x="3176" y="71134"/>
                </a:lnTo>
                <a:lnTo>
                  <a:pt x="4447" y="66688"/>
                </a:lnTo>
                <a:lnTo>
                  <a:pt x="5717" y="62560"/>
                </a:lnTo>
                <a:lnTo>
                  <a:pt x="7306" y="57796"/>
                </a:lnTo>
                <a:lnTo>
                  <a:pt x="9211" y="53668"/>
                </a:lnTo>
                <a:lnTo>
                  <a:pt x="11435" y="49857"/>
                </a:lnTo>
                <a:lnTo>
                  <a:pt x="13976" y="45729"/>
                </a:lnTo>
                <a:lnTo>
                  <a:pt x="16517" y="41601"/>
                </a:lnTo>
                <a:lnTo>
                  <a:pt x="19058" y="38107"/>
                </a:lnTo>
                <a:lnTo>
                  <a:pt x="21917" y="34614"/>
                </a:lnTo>
                <a:lnTo>
                  <a:pt x="24776" y="31121"/>
                </a:lnTo>
                <a:lnTo>
                  <a:pt x="27635" y="27945"/>
                </a:lnTo>
                <a:lnTo>
                  <a:pt x="31446" y="24452"/>
                </a:lnTo>
                <a:lnTo>
                  <a:pt x="34623" y="21594"/>
                </a:lnTo>
                <a:lnTo>
                  <a:pt x="38117" y="18736"/>
                </a:lnTo>
                <a:lnTo>
                  <a:pt x="41929" y="16195"/>
                </a:lnTo>
                <a:lnTo>
                  <a:pt x="45740" y="13655"/>
                </a:lnTo>
                <a:lnTo>
                  <a:pt x="49870" y="11432"/>
                </a:lnTo>
                <a:lnTo>
                  <a:pt x="53999" y="9527"/>
                </a:lnTo>
                <a:lnTo>
                  <a:pt x="58129" y="7304"/>
                </a:lnTo>
                <a:lnTo>
                  <a:pt x="62258" y="5716"/>
                </a:lnTo>
                <a:lnTo>
                  <a:pt x="67023" y="4128"/>
                </a:lnTo>
                <a:lnTo>
                  <a:pt x="71470" y="2858"/>
                </a:lnTo>
                <a:lnTo>
                  <a:pt x="75917" y="1905"/>
                </a:lnTo>
                <a:lnTo>
                  <a:pt x="80681" y="952"/>
                </a:lnTo>
                <a:lnTo>
                  <a:pt x="85446" y="317"/>
                </a:lnTo>
                <a:lnTo>
                  <a:pt x="90211" y="0"/>
                </a:lnTo>
                <a:close/>
              </a:path>
            </a:pathLst>
          </a:custGeom>
          <a:solidFill>
            <a:sysClr val="window" lastClr="FFFFFF"/>
          </a:solidFill>
          <a:ln>
            <a:noFill/>
          </a:ln>
        </p:spPr>
        <p:txBody>
          <a:bodyPr anchor="ctr">
            <a:scene3d>
              <a:camera prst="orthographicFront"/>
              <a:lightRig rig="threePt" dir="t"/>
            </a:scene3d>
            <a:sp3d contourW="12700">
              <a:contourClr>
                <a:srgbClr val="FFFFFF"/>
              </a:contourClr>
            </a:sp3d>
          </a:bodyPr>
          <a:lstStyle/>
          <a:p>
            <a:pPr algn="ctr" defTabSz="914400">
              <a:defRPr/>
            </a:pPr>
            <a:endParaRPr lang="zh-CN" altLang="en-US" kern="0" dirty="0">
              <a:solidFill>
                <a:schemeClr val="bg1">
                  <a:lumMod val="85000"/>
                </a:schemeClr>
              </a:solidFill>
              <a:latin typeface="宋体" panose="02010600030101010101" pitchFamily="2" charset="-122"/>
              <a:ea typeface="宋体" panose="02010600030101010101" pitchFamily="2" charset="-122"/>
            </a:endParaRPr>
          </a:p>
        </p:txBody>
      </p:sp>
      <p:sp>
        <p:nvSpPr>
          <p:cNvPr id="14" name="矩形 13"/>
          <p:cNvSpPr/>
          <p:nvPr/>
        </p:nvSpPr>
        <p:spPr>
          <a:xfrm>
            <a:off x="1201744" y="1786301"/>
            <a:ext cx="5333476" cy="3676325"/>
          </a:xfrm>
          <a:prstGeom prst="rect">
            <a:avLst/>
          </a:prstGeom>
          <a:pattFill prst="pct10">
            <a:fgClr>
              <a:srgbClr val="EFACB3"/>
            </a:fgClr>
            <a:bgClr>
              <a:schemeClr val="bg1"/>
            </a:bgClr>
          </a:patt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91401" tIns="45700" rIns="91401" bIns="45700" rtlCol="0" anchor="ctr"/>
          <a:lstStyle/>
          <a:p>
            <a:pPr algn="ctr"/>
            <a:endParaRPr lang="zh-CN" altLang="en-US" sz="1000" dirty="0">
              <a:solidFill>
                <a:prstClr val="white"/>
              </a:solidFill>
              <a:latin typeface="宋体" panose="02010600030101010101" pitchFamily="2" charset="-122"/>
              <a:ea typeface="宋体" panose="02010600030101010101" pitchFamily="2" charset="-122"/>
            </a:endParaRPr>
          </a:p>
        </p:txBody>
      </p:sp>
      <p:sp>
        <p:nvSpPr>
          <p:cNvPr id="23" name="文本框 22"/>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50"/>
                                        <p:tgtEl>
                                          <p:spTgt spid="2"/>
                                        </p:tgtEl>
                                      </p:cBhvr>
                                    </p:animEffect>
                                    <p:anim calcmode="lin" valueType="num">
                                      <p:cBhvr>
                                        <p:cTn id="8" dur="250" fill="hold"/>
                                        <p:tgtEl>
                                          <p:spTgt spid="2"/>
                                        </p:tgtEl>
                                        <p:attrNameLst>
                                          <p:attrName>ppt_x</p:attrName>
                                        </p:attrNameLst>
                                      </p:cBhvr>
                                      <p:tavLst>
                                        <p:tav tm="0">
                                          <p:val>
                                            <p:strVal val="#ppt_x"/>
                                          </p:val>
                                        </p:tav>
                                        <p:tav tm="100000">
                                          <p:val>
                                            <p:strVal val="#ppt_x"/>
                                          </p:val>
                                        </p:tav>
                                      </p:tavLst>
                                    </p:anim>
                                    <p:anim calcmode="lin" valueType="num">
                                      <p:cBhvr>
                                        <p:cTn id="9" dur="25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50"/>
                                        <p:tgtEl>
                                          <p:spTgt spid="3"/>
                                        </p:tgtEl>
                                      </p:cBhvr>
                                    </p:animEffect>
                                    <p:anim calcmode="lin" valueType="num">
                                      <p:cBhvr>
                                        <p:cTn id="14" dur="250" fill="hold"/>
                                        <p:tgtEl>
                                          <p:spTgt spid="3"/>
                                        </p:tgtEl>
                                        <p:attrNameLst>
                                          <p:attrName>ppt_x</p:attrName>
                                        </p:attrNameLst>
                                      </p:cBhvr>
                                      <p:tavLst>
                                        <p:tav tm="0">
                                          <p:val>
                                            <p:strVal val="#ppt_x"/>
                                          </p:val>
                                        </p:tav>
                                        <p:tav tm="100000">
                                          <p:val>
                                            <p:strVal val="#ppt_x"/>
                                          </p:val>
                                        </p:tav>
                                      </p:tavLst>
                                    </p:anim>
                                    <p:anim calcmode="lin" valueType="num">
                                      <p:cBhvr>
                                        <p:cTn id="15" dur="250" fill="hold"/>
                                        <p:tgtEl>
                                          <p:spTgt spid="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250"/>
                                        <p:tgtEl>
                                          <p:spTgt spid="4"/>
                                        </p:tgtEl>
                                      </p:cBhvr>
                                    </p:animEffect>
                                    <p:anim calcmode="lin" valueType="num">
                                      <p:cBhvr>
                                        <p:cTn id="20" dur="250" fill="hold"/>
                                        <p:tgtEl>
                                          <p:spTgt spid="4"/>
                                        </p:tgtEl>
                                        <p:attrNameLst>
                                          <p:attrName>ppt_x</p:attrName>
                                        </p:attrNameLst>
                                      </p:cBhvr>
                                      <p:tavLst>
                                        <p:tav tm="0">
                                          <p:val>
                                            <p:strVal val="#ppt_x"/>
                                          </p:val>
                                        </p:tav>
                                        <p:tav tm="100000">
                                          <p:val>
                                            <p:strVal val="#ppt_x"/>
                                          </p:val>
                                        </p:tav>
                                      </p:tavLst>
                                    </p:anim>
                                    <p:anim calcmode="lin" valueType="num">
                                      <p:cBhvr>
                                        <p:cTn id="21" dur="25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250"/>
                                        <p:tgtEl>
                                          <p:spTgt spid="5"/>
                                        </p:tgtEl>
                                      </p:cBhvr>
                                    </p:animEffect>
                                    <p:anim calcmode="lin" valueType="num">
                                      <p:cBhvr>
                                        <p:cTn id="26" dur="250" fill="hold"/>
                                        <p:tgtEl>
                                          <p:spTgt spid="5"/>
                                        </p:tgtEl>
                                        <p:attrNameLst>
                                          <p:attrName>ppt_x</p:attrName>
                                        </p:attrNameLst>
                                      </p:cBhvr>
                                      <p:tavLst>
                                        <p:tav tm="0">
                                          <p:val>
                                            <p:strVal val="#ppt_x"/>
                                          </p:val>
                                        </p:tav>
                                        <p:tav tm="100000">
                                          <p:val>
                                            <p:strVal val="#ppt_x"/>
                                          </p:val>
                                        </p:tav>
                                      </p:tavLst>
                                    </p:anim>
                                    <p:anim calcmode="lin" valueType="num">
                                      <p:cBhvr>
                                        <p:cTn id="27" dur="250" fill="hold"/>
                                        <p:tgtEl>
                                          <p:spTgt spid="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250"/>
                                        <p:tgtEl>
                                          <p:spTgt spid="6"/>
                                        </p:tgtEl>
                                      </p:cBhvr>
                                    </p:animEffect>
                                    <p:anim calcmode="lin" valueType="num">
                                      <p:cBhvr>
                                        <p:cTn id="32" dur="250" fill="hold"/>
                                        <p:tgtEl>
                                          <p:spTgt spid="6"/>
                                        </p:tgtEl>
                                        <p:attrNameLst>
                                          <p:attrName>ppt_x</p:attrName>
                                        </p:attrNameLst>
                                      </p:cBhvr>
                                      <p:tavLst>
                                        <p:tav tm="0">
                                          <p:val>
                                            <p:strVal val="#ppt_x"/>
                                          </p:val>
                                        </p:tav>
                                        <p:tav tm="100000">
                                          <p:val>
                                            <p:strVal val="#ppt_x"/>
                                          </p:val>
                                        </p:tav>
                                      </p:tavLst>
                                    </p:anim>
                                    <p:anim calcmode="lin" valueType="num">
                                      <p:cBhvr>
                                        <p:cTn id="33" dur="250" fill="hold"/>
                                        <p:tgtEl>
                                          <p:spTgt spid="6"/>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250"/>
                                        <p:tgtEl>
                                          <p:spTgt spid="7"/>
                                        </p:tgtEl>
                                      </p:cBhvr>
                                    </p:animEffect>
                                    <p:anim calcmode="lin" valueType="num">
                                      <p:cBhvr>
                                        <p:cTn id="38" dur="250" fill="hold"/>
                                        <p:tgtEl>
                                          <p:spTgt spid="7"/>
                                        </p:tgtEl>
                                        <p:attrNameLst>
                                          <p:attrName>ppt_x</p:attrName>
                                        </p:attrNameLst>
                                      </p:cBhvr>
                                      <p:tavLst>
                                        <p:tav tm="0">
                                          <p:val>
                                            <p:strVal val="#ppt_x"/>
                                          </p:val>
                                        </p:tav>
                                        <p:tav tm="100000">
                                          <p:val>
                                            <p:strVal val="#ppt_x"/>
                                          </p:val>
                                        </p:tav>
                                      </p:tavLst>
                                    </p:anim>
                                    <p:anim calcmode="lin" valueType="num">
                                      <p:cBhvr>
                                        <p:cTn id="39" dur="250" fill="hold"/>
                                        <p:tgtEl>
                                          <p:spTgt spid="7"/>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250"/>
                                        <p:tgtEl>
                                          <p:spTgt spid="8"/>
                                        </p:tgtEl>
                                      </p:cBhvr>
                                    </p:animEffect>
                                    <p:anim calcmode="lin" valueType="num">
                                      <p:cBhvr>
                                        <p:cTn id="44" dur="250" fill="hold"/>
                                        <p:tgtEl>
                                          <p:spTgt spid="8"/>
                                        </p:tgtEl>
                                        <p:attrNameLst>
                                          <p:attrName>ppt_x</p:attrName>
                                        </p:attrNameLst>
                                      </p:cBhvr>
                                      <p:tavLst>
                                        <p:tav tm="0">
                                          <p:val>
                                            <p:strVal val="#ppt_x"/>
                                          </p:val>
                                        </p:tav>
                                        <p:tav tm="100000">
                                          <p:val>
                                            <p:strVal val="#ppt_x"/>
                                          </p:val>
                                        </p:tav>
                                      </p:tavLst>
                                    </p:anim>
                                    <p:anim calcmode="lin" valueType="num">
                                      <p:cBhvr>
                                        <p:cTn id="45" dur="250" fill="hold"/>
                                        <p:tgtEl>
                                          <p:spTgt spid="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50"/>
                                        <p:tgtEl>
                                          <p:spTgt spid="9"/>
                                        </p:tgtEl>
                                      </p:cBhvr>
                                    </p:animEffect>
                                    <p:anim calcmode="lin" valueType="num">
                                      <p:cBhvr>
                                        <p:cTn id="50" dur="250" fill="hold"/>
                                        <p:tgtEl>
                                          <p:spTgt spid="9"/>
                                        </p:tgtEl>
                                        <p:attrNameLst>
                                          <p:attrName>ppt_x</p:attrName>
                                        </p:attrNameLst>
                                      </p:cBhvr>
                                      <p:tavLst>
                                        <p:tav tm="0">
                                          <p:val>
                                            <p:strVal val="#ppt_x"/>
                                          </p:val>
                                        </p:tav>
                                        <p:tav tm="100000">
                                          <p:val>
                                            <p:strVal val="#ppt_x"/>
                                          </p:val>
                                        </p:tav>
                                      </p:tavLst>
                                    </p:anim>
                                    <p:anim calcmode="lin" valueType="num">
                                      <p:cBhvr>
                                        <p:cTn id="51" dur="250" fill="hold"/>
                                        <p:tgtEl>
                                          <p:spTgt spid="9"/>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250"/>
                                        <p:tgtEl>
                                          <p:spTgt spid="10"/>
                                        </p:tgtEl>
                                      </p:cBhvr>
                                    </p:animEffect>
                                    <p:anim calcmode="lin" valueType="num">
                                      <p:cBhvr>
                                        <p:cTn id="56" dur="250" fill="hold"/>
                                        <p:tgtEl>
                                          <p:spTgt spid="10"/>
                                        </p:tgtEl>
                                        <p:attrNameLst>
                                          <p:attrName>ppt_x</p:attrName>
                                        </p:attrNameLst>
                                      </p:cBhvr>
                                      <p:tavLst>
                                        <p:tav tm="0">
                                          <p:val>
                                            <p:strVal val="#ppt_x"/>
                                          </p:val>
                                        </p:tav>
                                        <p:tav tm="100000">
                                          <p:val>
                                            <p:strVal val="#ppt_x"/>
                                          </p:val>
                                        </p:tav>
                                      </p:tavLst>
                                    </p:anim>
                                    <p:anim calcmode="lin" valueType="num">
                                      <p:cBhvr>
                                        <p:cTn id="57" dur="250" fill="hold"/>
                                        <p:tgtEl>
                                          <p:spTgt spid="10"/>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250"/>
                                        <p:tgtEl>
                                          <p:spTgt spid="11"/>
                                        </p:tgtEl>
                                      </p:cBhvr>
                                    </p:animEffect>
                                    <p:anim calcmode="lin" valueType="num">
                                      <p:cBhvr>
                                        <p:cTn id="62" dur="250" fill="hold"/>
                                        <p:tgtEl>
                                          <p:spTgt spid="11"/>
                                        </p:tgtEl>
                                        <p:attrNameLst>
                                          <p:attrName>ppt_x</p:attrName>
                                        </p:attrNameLst>
                                      </p:cBhvr>
                                      <p:tavLst>
                                        <p:tav tm="0">
                                          <p:val>
                                            <p:strVal val="#ppt_x"/>
                                          </p:val>
                                        </p:tav>
                                        <p:tav tm="100000">
                                          <p:val>
                                            <p:strVal val="#ppt_x"/>
                                          </p:val>
                                        </p:tav>
                                      </p:tavLst>
                                    </p:anim>
                                    <p:anim calcmode="lin" valueType="num">
                                      <p:cBhvr>
                                        <p:cTn id="63" dur="250" fill="hold"/>
                                        <p:tgtEl>
                                          <p:spTgt spid="11"/>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250"/>
                                        <p:tgtEl>
                                          <p:spTgt spid="12"/>
                                        </p:tgtEl>
                                      </p:cBhvr>
                                    </p:animEffect>
                                    <p:anim calcmode="lin" valueType="num">
                                      <p:cBhvr>
                                        <p:cTn id="68" dur="250" fill="hold"/>
                                        <p:tgtEl>
                                          <p:spTgt spid="12"/>
                                        </p:tgtEl>
                                        <p:attrNameLst>
                                          <p:attrName>ppt_x</p:attrName>
                                        </p:attrNameLst>
                                      </p:cBhvr>
                                      <p:tavLst>
                                        <p:tav tm="0">
                                          <p:val>
                                            <p:strVal val="#ppt_x"/>
                                          </p:val>
                                        </p:tav>
                                        <p:tav tm="100000">
                                          <p:val>
                                            <p:strVal val="#ppt_x"/>
                                          </p:val>
                                        </p:tav>
                                      </p:tavLst>
                                    </p:anim>
                                    <p:anim calcmode="lin" valueType="num">
                                      <p:cBhvr>
                                        <p:cTn id="69" dur="250" fill="hold"/>
                                        <p:tgtEl>
                                          <p:spTgt spid="12"/>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250"/>
                                        <p:tgtEl>
                                          <p:spTgt spid="13"/>
                                        </p:tgtEl>
                                      </p:cBhvr>
                                    </p:animEffect>
                                    <p:anim calcmode="lin" valueType="num">
                                      <p:cBhvr>
                                        <p:cTn id="74" dur="250" fill="hold"/>
                                        <p:tgtEl>
                                          <p:spTgt spid="13"/>
                                        </p:tgtEl>
                                        <p:attrNameLst>
                                          <p:attrName>ppt_x</p:attrName>
                                        </p:attrNameLst>
                                      </p:cBhvr>
                                      <p:tavLst>
                                        <p:tav tm="0">
                                          <p:val>
                                            <p:strVal val="#ppt_x"/>
                                          </p:val>
                                        </p:tav>
                                        <p:tav tm="100000">
                                          <p:val>
                                            <p:strVal val="#ppt_x"/>
                                          </p:val>
                                        </p:tav>
                                      </p:tavLst>
                                    </p:anim>
                                    <p:anim calcmode="lin" valueType="num">
                                      <p:cBhvr>
                                        <p:cTn id="75" dur="250" fill="hold"/>
                                        <p:tgtEl>
                                          <p:spTgt spid="13"/>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accel="50000" decel="50000" fill="hold" grpId="0"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1000" fill="hold"/>
                                        <p:tgtEl>
                                          <p:spTgt spid="14"/>
                                        </p:tgtEl>
                                        <p:attrNameLst>
                                          <p:attrName>ppt_x</p:attrName>
                                        </p:attrNameLst>
                                      </p:cBhvr>
                                      <p:tavLst>
                                        <p:tav tm="0">
                                          <p:val>
                                            <p:strVal val="0-#ppt_w/2"/>
                                          </p:val>
                                        </p:tav>
                                        <p:tav tm="100000">
                                          <p:val>
                                            <p:strVal val="#ppt_x"/>
                                          </p:val>
                                        </p:tav>
                                      </p:tavLst>
                                    </p:anim>
                                    <p:anim calcmode="lin" valueType="num">
                                      <p:cBhvr additive="base">
                                        <p:cTn id="80"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形 1"/>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3" name="矩形 2"/>
          <p:cNvSpPr/>
          <p:nvPr/>
        </p:nvSpPr>
        <p:spPr>
          <a:xfrm>
            <a:off x="576061" y="474352"/>
            <a:ext cx="2529989" cy="371503"/>
          </a:xfrm>
          <a:prstGeom prst="rect">
            <a:avLst/>
          </a:prstGeom>
          <a:solidFill>
            <a:srgbClr val="EFACB3"/>
          </a:solidFill>
          <a:ln>
            <a:no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14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矩形 3"/>
          <p:cNvSpPr/>
          <p:nvPr/>
        </p:nvSpPr>
        <p:spPr>
          <a:xfrm>
            <a:off x="4185861" y="2186313"/>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sp>
        <p:nvSpPr>
          <p:cNvPr id="5" name="矩形 4"/>
          <p:cNvSpPr/>
          <p:nvPr/>
        </p:nvSpPr>
        <p:spPr>
          <a:xfrm>
            <a:off x="2581612" y="3447080"/>
            <a:ext cx="6829422"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pic>
        <p:nvPicPr>
          <p:cNvPr id="13" name="图形 12"/>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90600" y="3608411"/>
            <a:ext cx="14122400" cy="4567609"/>
          </a:xfrm>
          <a:prstGeom prst="rect">
            <a:avLst/>
          </a:prstGeom>
        </p:spPr>
      </p:pic>
      <p:sp>
        <p:nvSpPr>
          <p:cNvPr id="6" name="矩形 5"/>
          <p:cNvSpPr/>
          <p:nvPr/>
        </p:nvSpPr>
        <p:spPr>
          <a:xfrm>
            <a:off x="4185861" y="4414792"/>
            <a:ext cx="3858642" cy="369332"/>
          </a:xfrm>
          <a:prstGeom prst="rect">
            <a:avLst/>
          </a:prstGeom>
        </p:spPr>
        <p:txBody>
          <a:bodyPr wrap="square">
            <a:spAutoFit/>
          </a:bodyPr>
          <a:lstStyle/>
          <a:p>
            <a:pPr algn="ctr"/>
            <a:r>
              <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汇报人：办公资源   时间</a:t>
            </a:r>
            <a:r>
              <a:rPr lang="en-US" altLang="zh-CN"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750"/>
                                        <p:tgtEl>
                                          <p:spTgt spid="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ppt_x"/>
                                          </p:val>
                                        </p:tav>
                                        <p:tav tm="100000">
                                          <p:val>
                                            <p:strVal val="#ppt_x"/>
                                          </p:val>
                                        </p:tav>
                                      </p:tavLst>
                                    </p:anim>
                                    <p:anim calcmode="lin" valueType="num">
                                      <p:cBhvr additive="base">
                                        <p:cTn id="18" dur="75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16" presetClass="entr" presetSubtype="21"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750"/>
                                        <p:tgtEl>
                                          <p:spTgt spid="6"/>
                                        </p:tgtEl>
                                      </p:cBhvr>
                                    </p:animEffect>
                                  </p:childTnLst>
                                </p:cTn>
                              </p:par>
                            </p:childTnLst>
                          </p:cTn>
                        </p:par>
                        <p:par>
                          <p:cTn id="23" fill="hold">
                            <p:stCondLst>
                              <p:cond delay="4000"/>
                            </p:stCondLst>
                            <p:childTnLst>
                              <p:par>
                                <p:cTn id="24" presetID="53" presetClass="entr" presetSubtype="16" fill="hold" nodeType="after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p:cTn id="26" dur="500" fill="hold"/>
                                        <p:tgtEl>
                                          <p:spTgt spid="13"/>
                                        </p:tgtEl>
                                        <p:attrNameLst>
                                          <p:attrName>ppt_w</p:attrName>
                                        </p:attrNameLst>
                                      </p:cBhvr>
                                      <p:tavLst>
                                        <p:tav tm="0">
                                          <p:val>
                                            <p:fltVal val="0"/>
                                          </p:val>
                                        </p:tav>
                                        <p:tav tm="100000">
                                          <p:val>
                                            <p:strVal val="#ppt_w"/>
                                          </p:val>
                                        </p:tav>
                                      </p:tavLst>
                                    </p:anim>
                                    <p:anim calcmode="lin" valueType="num">
                                      <p:cBhvr>
                                        <p:cTn id="27" dur="500" fill="hold"/>
                                        <p:tgtEl>
                                          <p:spTgt spid="13"/>
                                        </p:tgtEl>
                                        <p:attrNameLst>
                                          <p:attrName>ppt_h</p:attrName>
                                        </p:attrNameLst>
                                      </p:cBhvr>
                                      <p:tavLst>
                                        <p:tav tm="0">
                                          <p:val>
                                            <p:fltVal val="0"/>
                                          </p:val>
                                        </p:tav>
                                        <p:tav tm="100000">
                                          <p:val>
                                            <p:strVal val="#ppt_h"/>
                                          </p:val>
                                        </p:tav>
                                      </p:tavLst>
                                    </p:anim>
                                    <p:animEffect transition="in" filter="fade">
                                      <p:cBhvr>
                                        <p:cTn id="28" dur="500"/>
                                        <p:tgtEl>
                                          <p:spTgt spid="13"/>
                                        </p:tgtEl>
                                      </p:cBhvr>
                                    </p:animEffect>
                                  </p:childTnLst>
                                </p:cTn>
                              </p:par>
                            </p:childTnLst>
                          </p:cTn>
                        </p:par>
                        <p:par>
                          <p:cTn id="29" fill="hold">
                            <p:stCondLst>
                              <p:cond delay="4500"/>
                            </p:stCondLst>
                            <p:childTnLst>
                              <p:par>
                                <p:cTn id="30" presetID="32" presetClass="emph" presetSubtype="0" fill="hold" nodeType="afterEffect">
                                  <p:stCondLst>
                                    <p:cond delay="0"/>
                                  </p:stCondLst>
                                  <p:childTnLst>
                                    <p:animRot by="120000">
                                      <p:cBhvr>
                                        <p:cTn id="31" dur="100" fill="hold">
                                          <p:stCondLst>
                                            <p:cond delay="0"/>
                                          </p:stCondLst>
                                        </p:cTn>
                                        <p:tgtEl>
                                          <p:spTgt spid="13"/>
                                        </p:tgtEl>
                                        <p:attrNameLst>
                                          <p:attrName>r</p:attrName>
                                        </p:attrNameLst>
                                      </p:cBhvr>
                                    </p:animRot>
                                    <p:animRot by="-240000">
                                      <p:cBhvr>
                                        <p:cTn id="32" dur="200" fill="hold">
                                          <p:stCondLst>
                                            <p:cond delay="200"/>
                                          </p:stCondLst>
                                        </p:cTn>
                                        <p:tgtEl>
                                          <p:spTgt spid="13"/>
                                        </p:tgtEl>
                                        <p:attrNameLst>
                                          <p:attrName>r</p:attrName>
                                        </p:attrNameLst>
                                      </p:cBhvr>
                                    </p:animRot>
                                    <p:animRot by="240000">
                                      <p:cBhvr>
                                        <p:cTn id="33" dur="200" fill="hold">
                                          <p:stCondLst>
                                            <p:cond delay="400"/>
                                          </p:stCondLst>
                                        </p:cTn>
                                        <p:tgtEl>
                                          <p:spTgt spid="13"/>
                                        </p:tgtEl>
                                        <p:attrNameLst>
                                          <p:attrName>r</p:attrName>
                                        </p:attrNameLst>
                                      </p:cBhvr>
                                    </p:animRot>
                                    <p:animRot by="-240000">
                                      <p:cBhvr>
                                        <p:cTn id="34" dur="200" fill="hold">
                                          <p:stCondLst>
                                            <p:cond delay="600"/>
                                          </p:stCondLst>
                                        </p:cTn>
                                        <p:tgtEl>
                                          <p:spTgt spid="13"/>
                                        </p:tgtEl>
                                        <p:attrNameLst>
                                          <p:attrName>r</p:attrName>
                                        </p:attrNameLst>
                                      </p:cBhvr>
                                    </p:animRot>
                                    <p:animRot by="120000">
                                      <p:cBhvr>
                                        <p:cTn id="35" dur="200" fill="hold">
                                          <p:stCondLst>
                                            <p:cond delay="80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图形 2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grpSp>
        <p:nvGrpSpPr>
          <p:cNvPr id="2" name="组合 1"/>
          <p:cNvGrpSpPr/>
          <p:nvPr/>
        </p:nvGrpSpPr>
        <p:grpSpPr>
          <a:xfrm>
            <a:off x="3898654" y="1382688"/>
            <a:ext cx="2503249" cy="1568378"/>
            <a:chOff x="4341763" y="1653052"/>
            <a:chExt cx="2503249" cy="1568378"/>
          </a:xfrm>
        </p:grpSpPr>
        <p:sp>
          <p:nvSpPr>
            <p:cNvPr id="3" name="矩形 2"/>
            <p:cNvSpPr/>
            <p:nvPr/>
          </p:nvSpPr>
          <p:spPr>
            <a:xfrm>
              <a:off x="4341763" y="2364542"/>
              <a:ext cx="2503249" cy="461665"/>
            </a:xfrm>
            <a:prstGeom prst="rect">
              <a:avLst/>
            </a:prstGeom>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endParaRPr kumimoji="0" lang="en-US" altLang="zh-CN"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4" name="文本框 3"/>
            <p:cNvSpPr txBox="1"/>
            <p:nvPr/>
          </p:nvSpPr>
          <p:spPr>
            <a:xfrm>
              <a:off x="4402723" y="1653052"/>
              <a:ext cx="130459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01</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5" name="矩形 4"/>
            <p:cNvSpPr/>
            <p:nvPr/>
          </p:nvSpPr>
          <p:spPr>
            <a:xfrm>
              <a:off x="4382158" y="2755853"/>
              <a:ext cx="2417521" cy="465577"/>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6" name="组合 5"/>
          <p:cNvGrpSpPr/>
          <p:nvPr/>
        </p:nvGrpSpPr>
        <p:grpSpPr>
          <a:xfrm>
            <a:off x="3921514" y="3344089"/>
            <a:ext cx="2575547" cy="1521904"/>
            <a:chOff x="4364623" y="3423953"/>
            <a:chExt cx="2575547" cy="1521904"/>
          </a:xfrm>
        </p:grpSpPr>
        <p:sp>
          <p:nvSpPr>
            <p:cNvPr id="7" name="矩形 6"/>
            <p:cNvSpPr/>
            <p:nvPr/>
          </p:nvSpPr>
          <p:spPr>
            <a:xfrm>
              <a:off x="4364623" y="4088502"/>
              <a:ext cx="2574744" cy="461665"/>
            </a:xfrm>
            <a:prstGeom prst="rect">
              <a:avLst/>
            </a:prstGeom>
          </p:spPr>
          <p:txBody>
            <a:bodyPr wrap="square">
              <a:spAutoFit/>
            </a:bodyPr>
            <a:lstStyle/>
            <a:p>
              <a:pPr fontAlgn="ct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成长经历</a:t>
              </a:r>
              <a:endParaRPr lang="en-US" altLang="zh-CN"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8" name="文本框 7"/>
            <p:cNvSpPr txBox="1"/>
            <p:nvPr/>
          </p:nvSpPr>
          <p:spPr>
            <a:xfrm>
              <a:off x="4364623" y="3423953"/>
              <a:ext cx="85792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03</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9" name="矩形 8"/>
            <p:cNvSpPr/>
            <p:nvPr/>
          </p:nvSpPr>
          <p:spPr>
            <a:xfrm>
              <a:off x="4403355" y="4476305"/>
              <a:ext cx="2536815" cy="469552"/>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10" name="组合 9"/>
          <p:cNvGrpSpPr/>
          <p:nvPr/>
        </p:nvGrpSpPr>
        <p:grpSpPr>
          <a:xfrm>
            <a:off x="6880060" y="1382688"/>
            <a:ext cx="2509806" cy="1568378"/>
            <a:chOff x="7323169" y="1653052"/>
            <a:chExt cx="2509806" cy="1568378"/>
          </a:xfrm>
        </p:grpSpPr>
        <p:sp>
          <p:nvSpPr>
            <p:cNvPr id="11" name="矩形 10"/>
            <p:cNvSpPr/>
            <p:nvPr/>
          </p:nvSpPr>
          <p:spPr>
            <a:xfrm>
              <a:off x="7361657" y="2355222"/>
              <a:ext cx="2471318" cy="461665"/>
            </a:xfrm>
            <a:prstGeom prst="rect">
              <a:avLst/>
            </a:prstGeom>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defRPr/>
              </a:pP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个人</a:t>
              </a:r>
              <a:r>
                <a:rPr kumimoji="0" lang="zh-CN" altLang="en-US"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爱好</a:t>
              </a:r>
              <a:endParaRPr kumimoji="0" lang="en-US" altLang="zh-CN" sz="24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2" name="文本框 11"/>
            <p:cNvSpPr txBox="1"/>
            <p:nvPr/>
          </p:nvSpPr>
          <p:spPr>
            <a:xfrm>
              <a:off x="7323169" y="1653052"/>
              <a:ext cx="119621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02</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13" name="矩形 12"/>
            <p:cNvSpPr/>
            <p:nvPr/>
          </p:nvSpPr>
          <p:spPr>
            <a:xfrm>
              <a:off x="7388699" y="2755853"/>
              <a:ext cx="2417521" cy="465577"/>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14" name="组合 13"/>
          <p:cNvGrpSpPr/>
          <p:nvPr/>
        </p:nvGrpSpPr>
        <p:grpSpPr>
          <a:xfrm>
            <a:off x="6917024" y="3303348"/>
            <a:ext cx="2594749" cy="1562645"/>
            <a:chOff x="7360133" y="3383212"/>
            <a:chExt cx="2594749" cy="1562645"/>
          </a:xfrm>
        </p:grpSpPr>
        <p:sp>
          <p:nvSpPr>
            <p:cNvPr id="15" name="矩形 14"/>
            <p:cNvSpPr/>
            <p:nvPr/>
          </p:nvSpPr>
          <p:spPr>
            <a:xfrm>
              <a:off x="7380138" y="4096403"/>
              <a:ext cx="2574744" cy="461665"/>
            </a:xfrm>
            <a:prstGeom prst="rect">
              <a:avLst/>
            </a:prstGeom>
          </p:spPr>
          <p:txBody>
            <a:bodyPr wrap="square">
              <a:spAutoFit/>
            </a:bodyPr>
            <a:lstStyle/>
            <a:p>
              <a:pPr fontAlgn="ctr"/>
              <a:r>
                <a:rPr lang="zh-CN" altLang="en-US"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我的荣誉</a:t>
              </a:r>
              <a:endParaRPr lang="en-US" altLang="zh-CN" sz="2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16" name="文本框 15"/>
            <p:cNvSpPr txBox="1"/>
            <p:nvPr/>
          </p:nvSpPr>
          <p:spPr>
            <a:xfrm>
              <a:off x="7360133" y="3383212"/>
              <a:ext cx="857927" cy="76944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rPr>
                <a:t>04</a:t>
              </a:r>
              <a:endParaRPr kumimoji="0" lang="zh-CN" altLang="en-US" sz="4400" b="1" i="0" u="none" strike="noStrike" kern="1200" cap="none" spc="0" normalizeH="0" baseline="0" noProof="0" dirty="0">
                <a:ln>
                  <a:noFill/>
                </a:ln>
                <a:solidFill>
                  <a:schemeClr val="bg2">
                    <a:lumMod val="10000"/>
                  </a:schemeClr>
                </a:solidFill>
                <a:effectLst/>
                <a:uLnTx/>
                <a:uFillTx/>
                <a:latin typeface="思源黑体 CN Medium" panose="020B0600000000000000" pitchFamily="34" charset="-122"/>
                <a:ea typeface="思源黑体 CN Medium" panose="020B0600000000000000" pitchFamily="34" charset="-122"/>
                <a:sym typeface="Source Han Serif SC" panose="02020400000000000000" pitchFamily="18" charset="-122"/>
              </a:endParaRPr>
            </a:p>
          </p:txBody>
        </p:sp>
        <p:sp>
          <p:nvSpPr>
            <p:cNvPr id="17" name="矩形 16"/>
            <p:cNvSpPr/>
            <p:nvPr/>
          </p:nvSpPr>
          <p:spPr>
            <a:xfrm>
              <a:off x="7409896" y="4476305"/>
              <a:ext cx="2536815" cy="469552"/>
            </a:xfrm>
            <a:prstGeom prst="rect">
              <a:avLst/>
            </a:prstGeom>
          </p:spPr>
          <p:txBody>
            <a:bodyPr wrap="square">
              <a:spAutoFit/>
            </a:bodyPr>
            <a:lstStyle/>
            <a:p>
              <a:pPr fontAlgn="base">
                <a:lnSpc>
                  <a:spcPts val="1500"/>
                </a:lnSpc>
                <a:spcBef>
                  <a:spcPct val="0"/>
                </a:spcBef>
                <a:spcAft>
                  <a:spcPct val="0"/>
                </a:spcAft>
              </a:pPr>
              <a:r>
                <a:rPr lang="zh-CN" altLang="en-US" sz="12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grpSp>
      <p:grpSp>
        <p:nvGrpSpPr>
          <p:cNvPr id="23" name="组合 22"/>
          <p:cNvGrpSpPr/>
          <p:nvPr/>
        </p:nvGrpSpPr>
        <p:grpSpPr>
          <a:xfrm>
            <a:off x="-990600" y="558199"/>
            <a:ext cx="11687617" cy="7617821"/>
            <a:chOff x="-990600" y="558199"/>
            <a:chExt cx="11687617" cy="7617821"/>
          </a:xfrm>
        </p:grpSpPr>
        <p:sp>
          <p:nvSpPr>
            <p:cNvPr id="19" name="任意多边形: 形状 18"/>
            <p:cNvSpPr/>
            <p:nvPr/>
          </p:nvSpPr>
          <p:spPr>
            <a:xfrm>
              <a:off x="1814457" y="558199"/>
              <a:ext cx="8882560" cy="5868038"/>
            </a:xfrm>
            <a:custGeom>
              <a:avLst/>
              <a:gdLst>
                <a:gd name="connsiteX0" fmla="*/ 748614 w 9089705"/>
                <a:gd name="connsiteY0" fmla="*/ 5347749 h 5868038"/>
                <a:gd name="connsiteX1" fmla="*/ 3814543 w 9089705"/>
                <a:gd name="connsiteY1" fmla="*/ 5864116 h 5868038"/>
                <a:gd name="connsiteX2" fmla="*/ 7278505 w 9089705"/>
                <a:gd name="connsiteY2" fmla="*/ 5541387 h 5868038"/>
                <a:gd name="connsiteX3" fmla="*/ 8816849 w 9089705"/>
                <a:gd name="connsiteY3" fmla="*/ 4766836 h 5868038"/>
                <a:gd name="connsiteX4" fmla="*/ 9075033 w 9089705"/>
                <a:gd name="connsiteY4" fmla="*/ 4067589 h 5868038"/>
                <a:gd name="connsiteX5" fmla="*/ 8633969 w 9089705"/>
                <a:gd name="connsiteY5" fmla="*/ 2970309 h 5868038"/>
                <a:gd name="connsiteX6" fmla="*/ 8827607 w 9089705"/>
                <a:gd name="connsiteY6" fmla="*/ 1829999 h 5868038"/>
                <a:gd name="connsiteX7" fmla="*/ 8311240 w 9089705"/>
                <a:gd name="connsiteY7" fmla="*/ 1001660 h 5868038"/>
                <a:gd name="connsiteX8" fmla="*/ 7074110 w 9089705"/>
                <a:gd name="connsiteY8" fmla="*/ 270140 h 5868038"/>
                <a:gd name="connsiteX9" fmla="*/ 5180764 w 9089705"/>
                <a:gd name="connsiteY9" fmla="*/ 194836 h 5868038"/>
                <a:gd name="connsiteX10" fmla="*/ 3276661 w 9089705"/>
                <a:gd name="connsiteY10" fmla="*/ 11956 h 5868038"/>
                <a:gd name="connsiteX11" fmla="*/ 1447861 w 9089705"/>
                <a:gd name="connsiteY11" fmla="*/ 571354 h 5868038"/>
                <a:gd name="connsiteX12" fmla="*/ 554976 w 9089705"/>
                <a:gd name="connsiteY12" fmla="*/ 356201 h 5868038"/>
                <a:gd name="connsiteX13" fmla="*/ 243004 w 9089705"/>
                <a:gd name="connsiteY13" fmla="*/ 366959 h 5868038"/>
                <a:gd name="connsiteX0-1" fmla="*/ 763536 w 9104627"/>
                <a:gd name="connsiteY0-2" fmla="*/ 5347749 h 5868038"/>
                <a:gd name="connsiteX1-3" fmla="*/ 3829465 w 9104627"/>
                <a:gd name="connsiteY1-4" fmla="*/ 5864116 h 5868038"/>
                <a:gd name="connsiteX2-5" fmla="*/ 7293427 w 9104627"/>
                <a:gd name="connsiteY2-6" fmla="*/ 5541387 h 5868038"/>
                <a:gd name="connsiteX3-7" fmla="*/ 8831771 w 9104627"/>
                <a:gd name="connsiteY3-8" fmla="*/ 4766836 h 5868038"/>
                <a:gd name="connsiteX4-9" fmla="*/ 9089955 w 9104627"/>
                <a:gd name="connsiteY4-10" fmla="*/ 4067589 h 5868038"/>
                <a:gd name="connsiteX5-11" fmla="*/ 8648891 w 9104627"/>
                <a:gd name="connsiteY5-12" fmla="*/ 2970309 h 5868038"/>
                <a:gd name="connsiteX6-13" fmla="*/ 8842529 w 9104627"/>
                <a:gd name="connsiteY6-14" fmla="*/ 1829999 h 5868038"/>
                <a:gd name="connsiteX7-15" fmla="*/ 8326162 w 9104627"/>
                <a:gd name="connsiteY7-16" fmla="*/ 1001660 h 5868038"/>
                <a:gd name="connsiteX8-17" fmla="*/ 7089032 w 9104627"/>
                <a:gd name="connsiteY8-18" fmla="*/ 270140 h 5868038"/>
                <a:gd name="connsiteX9-19" fmla="*/ 5195686 w 9104627"/>
                <a:gd name="connsiteY9-20" fmla="*/ 194836 h 5868038"/>
                <a:gd name="connsiteX10-21" fmla="*/ 3291583 w 9104627"/>
                <a:gd name="connsiteY10-22" fmla="*/ 11956 h 5868038"/>
                <a:gd name="connsiteX11-23" fmla="*/ 1462783 w 9104627"/>
                <a:gd name="connsiteY11-24" fmla="*/ 571354 h 5868038"/>
                <a:gd name="connsiteX12-25" fmla="*/ 569898 w 9104627"/>
                <a:gd name="connsiteY12-26" fmla="*/ 356201 h 5868038"/>
                <a:gd name="connsiteX13-27" fmla="*/ 239996 w 9104627"/>
                <a:gd name="connsiteY13-28" fmla="*/ 366959 h 5868038"/>
                <a:gd name="connsiteX0-29" fmla="*/ 728839 w 9069930"/>
                <a:gd name="connsiteY0-30" fmla="*/ 5347749 h 5868038"/>
                <a:gd name="connsiteX1-31" fmla="*/ 3794768 w 9069930"/>
                <a:gd name="connsiteY1-32" fmla="*/ 5864116 h 5868038"/>
                <a:gd name="connsiteX2-33" fmla="*/ 7258730 w 9069930"/>
                <a:gd name="connsiteY2-34" fmla="*/ 5541387 h 5868038"/>
                <a:gd name="connsiteX3-35" fmla="*/ 8797074 w 9069930"/>
                <a:gd name="connsiteY3-36" fmla="*/ 4766836 h 5868038"/>
                <a:gd name="connsiteX4-37" fmla="*/ 9055258 w 9069930"/>
                <a:gd name="connsiteY4-38" fmla="*/ 4067589 h 5868038"/>
                <a:gd name="connsiteX5-39" fmla="*/ 8614194 w 9069930"/>
                <a:gd name="connsiteY5-40" fmla="*/ 2970309 h 5868038"/>
                <a:gd name="connsiteX6-41" fmla="*/ 8807832 w 9069930"/>
                <a:gd name="connsiteY6-42" fmla="*/ 1829999 h 5868038"/>
                <a:gd name="connsiteX7-43" fmla="*/ 8291465 w 9069930"/>
                <a:gd name="connsiteY7-44" fmla="*/ 1001660 h 5868038"/>
                <a:gd name="connsiteX8-45" fmla="*/ 7054335 w 9069930"/>
                <a:gd name="connsiteY8-46" fmla="*/ 270140 h 5868038"/>
                <a:gd name="connsiteX9-47" fmla="*/ 5160989 w 9069930"/>
                <a:gd name="connsiteY9-48" fmla="*/ 194836 h 5868038"/>
                <a:gd name="connsiteX10-49" fmla="*/ 3256886 w 9069930"/>
                <a:gd name="connsiteY10-50" fmla="*/ 11956 h 5868038"/>
                <a:gd name="connsiteX11-51" fmla="*/ 1428086 w 9069930"/>
                <a:gd name="connsiteY11-52" fmla="*/ 571354 h 5868038"/>
                <a:gd name="connsiteX12-53" fmla="*/ 535201 w 9069930"/>
                <a:gd name="connsiteY12-54" fmla="*/ 356201 h 5868038"/>
                <a:gd name="connsiteX13-55" fmla="*/ 247134 w 9069930"/>
                <a:gd name="connsiteY13-56" fmla="*/ 683712 h 5868038"/>
                <a:gd name="connsiteX0-57" fmla="*/ 481705 w 8822796"/>
                <a:gd name="connsiteY0-58" fmla="*/ 5347749 h 5868038"/>
                <a:gd name="connsiteX1-59" fmla="*/ 3547634 w 8822796"/>
                <a:gd name="connsiteY1-60" fmla="*/ 5864116 h 5868038"/>
                <a:gd name="connsiteX2-61" fmla="*/ 7011596 w 8822796"/>
                <a:gd name="connsiteY2-62" fmla="*/ 5541387 h 5868038"/>
                <a:gd name="connsiteX3-63" fmla="*/ 8549940 w 8822796"/>
                <a:gd name="connsiteY3-64" fmla="*/ 4766836 h 5868038"/>
                <a:gd name="connsiteX4-65" fmla="*/ 8808124 w 8822796"/>
                <a:gd name="connsiteY4-66" fmla="*/ 4067589 h 5868038"/>
                <a:gd name="connsiteX5-67" fmla="*/ 8367060 w 8822796"/>
                <a:gd name="connsiteY5-68" fmla="*/ 2970309 h 5868038"/>
                <a:gd name="connsiteX6-69" fmla="*/ 8560698 w 8822796"/>
                <a:gd name="connsiteY6-70" fmla="*/ 1829999 h 5868038"/>
                <a:gd name="connsiteX7-71" fmla="*/ 8044331 w 8822796"/>
                <a:gd name="connsiteY7-72" fmla="*/ 1001660 h 5868038"/>
                <a:gd name="connsiteX8-73" fmla="*/ 6807201 w 8822796"/>
                <a:gd name="connsiteY8-74" fmla="*/ 270140 h 5868038"/>
                <a:gd name="connsiteX9-75" fmla="*/ 4913855 w 8822796"/>
                <a:gd name="connsiteY9-76" fmla="*/ 194836 h 5868038"/>
                <a:gd name="connsiteX10-77" fmla="*/ 3009752 w 8822796"/>
                <a:gd name="connsiteY10-78" fmla="*/ 11956 h 5868038"/>
                <a:gd name="connsiteX11-79" fmla="*/ 1180952 w 8822796"/>
                <a:gd name="connsiteY11-80" fmla="*/ 571354 h 5868038"/>
                <a:gd name="connsiteX12-81" fmla="*/ 288067 w 8822796"/>
                <a:gd name="connsiteY12-82" fmla="*/ 356201 h 5868038"/>
                <a:gd name="connsiteX13-83" fmla="*/ 0 w 8822796"/>
                <a:gd name="connsiteY13-84" fmla="*/ 683712 h 5868038"/>
                <a:gd name="connsiteX0-85" fmla="*/ 499634 w 8840725"/>
                <a:gd name="connsiteY0-86" fmla="*/ 5347749 h 5868038"/>
                <a:gd name="connsiteX1-87" fmla="*/ 3565563 w 8840725"/>
                <a:gd name="connsiteY1-88" fmla="*/ 5864116 h 5868038"/>
                <a:gd name="connsiteX2-89" fmla="*/ 7029525 w 8840725"/>
                <a:gd name="connsiteY2-90" fmla="*/ 5541387 h 5868038"/>
                <a:gd name="connsiteX3-91" fmla="*/ 8567869 w 8840725"/>
                <a:gd name="connsiteY3-92" fmla="*/ 4766836 h 5868038"/>
                <a:gd name="connsiteX4-93" fmla="*/ 8826053 w 8840725"/>
                <a:gd name="connsiteY4-94" fmla="*/ 4067589 h 5868038"/>
                <a:gd name="connsiteX5-95" fmla="*/ 8384989 w 8840725"/>
                <a:gd name="connsiteY5-96" fmla="*/ 2970309 h 5868038"/>
                <a:gd name="connsiteX6-97" fmla="*/ 8578627 w 8840725"/>
                <a:gd name="connsiteY6-98" fmla="*/ 1829999 h 5868038"/>
                <a:gd name="connsiteX7-99" fmla="*/ 8062260 w 8840725"/>
                <a:gd name="connsiteY7-100" fmla="*/ 1001660 h 5868038"/>
                <a:gd name="connsiteX8-101" fmla="*/ 6825130 w 8840725"/>
                <a:gd name="connsiteY8-102" fmla="*/ 270140 h 5868038"/>
                <a:gd name="connsiteX9-103" fmla="*/ 4931784 w 8840725"/>
                <a:gd name="connsiteY9-104" fmla="*/ 194836 h 5868038"/>
                <a:gd name="connsiteX10-105" fmla="*/ 3027681 w 8840725"/>
                <a:gd name="connsiteY10-106" fmla="*/ 11956 h 5868038"/>
                <a:gd name="connsiteX11-107" fmla="*/ 1198881 w 8840725"/>
                <a:gd name="connsiteY11-108" fmla="*/ 571354 h 5868038"/>
                <a:gd name="connsiteX12-109" fmla="*/ 305996 w 8840725"/>
                <a:gd name="connsiteY12-110" fmla="*/ 356201 h 5868038"/>
                <a:gd name="connsiteX13-111" fmla="*/ 0 w 8840725"/>
                <a:gd name="connsiteY13-112" fmla="*/ 384888 h 5868038"/>
                <a:gd name="connsiteX0-113" fmla="*/ 499634 w 8840725"/>
                <a:gd name="connsiteY0-114" fmla="*/ 5347749 h 5868038"/>
                <a:gd name="connsiteX1-115" fmla="*/ 3565563 w 8840725"/>
                <a:gd name="connsiteY1-116" fmla="*/ 5864116 h 5868038"/>
                <a:gd name="connsiteX2-117" fmla="*/ 7029525 w 8840725"/>
                <a:gd name="connsiteY2-118" fmla="*/ 5541387 h 5868038"/>
                <a:gd name="connsiteX3-119" fmla="*/ 8567869 w 8840725"/>
                <a:gd name="connsiteY3-120" fmla="*/ 4766836 h 5868038"/>
                <a:gd name="connsiteX4-121" fmla="*/ 8826053 w 8840725"/>
                <a:gd name="connsiteY4-122" fmla="*/ 4067589 h 5868038"/>
                <a:gd name="connsiteX5-123" fmla="*/ 8384989 w 8840725"/>
                <a:gd name="connsiteY5-124" fmla="*/ 2970309 h 5868038"/>
                <a:gd name="connsiteX6-125" fmla="*/ 8578627 w 8840725"/>
                <a:gd name="connsiteY6-126" fmla="*/ 1829999 h 5868038"/>
                <a:gd name="connsiteX7-127" fmla="*/ 8062260 w 8840725"/>
                <a:gd name="connsiteY7-128" fmla="*/ 1001660 h 5868038"/>
                <a:gd name="connsiteX8-129" fmla="*/ 6825130 w 8840725"/>
                <a:gd name="connsiteY8-130" fmla="*/ 270140 h 5868038"/>
                <a:gd name="connsiteX9-131" fmla="*/ 4931784 w 8840725"/>
                <a:gd name="connsiteY9-132" fmla="*/ 194836 h 5868038"/>
                <a:gd name="connsiteX10-133" fmla="*/ 3027681 w 8840725"/>
                <a:gd name="connsiteY10-134" fmla="*/ 11956 h 5868038"/>
                <a:gd name="connsiteX11-135" fmla="*/ 1198881 w 8840725"/>
                <a:gd name="connsiteY11-136" fmla="*/ 571354 h 5868038"/>
                <a:gd name="connsiteX12-137" fmla="*/ 305996 w 8840725"/>
                <a:gd name="connsiteY12-138" fmla="*/ 356201 h 5868038"/>
                <a:gd name="connsiteX13-139" fmla="*/ 0 w 8840725"/>
                <a:gd name="connsiteY13-140" fmla="*/ 384888 h 5868038"/>
                <a:gd name="connsiteX0-141" fmla="*/ 392057 w 8733148"/>
                <a:gd name="connsiteY0-142" fmla="*/ 5347749 h 5868038"/>
                <a:gd name="connsiteX1-143" fmla="*/ 3457986 w 8733148"/>
                <a:gd name="connsiteY1-144" fmla="*/ 5864116 h 5868038"/>
                <a:gd name="connsiteX2-145" fmla="*/ 6921948 w 8733148"/>
                <a:gd name="connsiteY2-146" fmla="*/ 5541387 h 5868038"/>
                <a:gd name="connsiteX3-147" fmla="*/ 8460292 w 8733148"/>
                <a:gd name="connsiteY3-148" fmla="*/ 4766836 h 5868038"/>
                <a:gd name="connsiteX4-149" fmla="*/ 8718476 w 8733148"/>
                <a:gd name="connsiteY4-150" fmla="*/ 4067589 h 5868038"/>
                <a:gd name="connsiteX5-151" fmla="*/ 8277412 w 8733148"/>
                <a:gd name="connsiteY5-152" fmla="*/ 2970309 h 5868038"/>
                <a:gd name="connsiteX6-153" fmla="*/ 8471050 w 8733148"/>
                <a:gd name="connsiteY6-154" fmla="*/ 1829999 h 5868038"/>
                <a:gd name="connsiteX7-155" fmla="*/ 7954683 w 8733148"/>
                <a:gd name="connsiteY7-156" fmla="*/ 1001660 h 5868038"/>
                <a:gd name="connsiteX8-157" fmla="*/ 6717553 w 8733148"/>
                <a:gd name="connsiteY8-158" fmla="*/ 270140 h 5868038"/>
                <a:gd name="connsiteX9-159" fmla="*/ 4824207 w 8733148"/>
                <a:gd name="connsiteY9-160" fmla="*/ 194836 h 5868038"/>
                <a:gd name="connsiteX10-161" fmla="*/ 2920104 w 8733148"/>
                <a:gd name="connsiteY10-162" fmla="*/ 11956 h 5868038"/>
                <a:gd name="connsiteX11-163" fmla="*/ 1091304 w 8733148"/>
                <a:gd name="connsiteY11-164" fmla="*/ 571354 h 5868038"/>
                <a:gd name="connsiteX12-165" fmla="*/ 198419 w 8733148"/>
                <a:gd name="connsiteY12-166" fmla="*/ 356201 h 5868038"/>
                <a:gd name="connsiteX13-167" fmla="*/ 0 w 8733148"/>
                <a:gd name="connsiteY13-168" fmla="*/ 384888 h 5868038"/>
                <a:gd name="connsiteX0-169" fmla="*/ 392057 w 8733148"/>
                <a:gd name="connsiteY0-170" fmla="*/ 5347749 h 5868038"/>
                <a:gd name="connsiteX1-171" fmla="*/ 3457986 w 8733148"/>
                <a:gd name="connsiteY1-172" fmla="*/ 5864116 h 5868038"/>
                <a:gd name="connsiteX2-173" fmla="*/ 6921948 w 8733148"/>
                <a:gd name="connsiteY2-174" fmla="*/ 5541387 h 5868038"/>
                <a:gd name="connsiteX3-175" fmla="*/ 8460292 w 8733148"/>
                <a:gd name="connsiteY3-176" fmla="*/ 4766836 h 5868038"/>
                <a:gd name="connsiteX4-177" fmla="*/ 8718476 w 8733148"/>
                <a:gd name="connsiteY4-178" fmla="*/ 4067589 h 5868038"/>
                <a:gd name="connsiteX5-179" fmla="*/ 8277412 w 8733148"/>
                <a:gd name="connsiteY5-180" fmla="*/ 2970309 h 5868038"/>
                <a:gd name="connsiteX6-181" fmla="*/ 8471050 w 8733148"/>
                <a:gd name="connsiteY6-182" fmla="*/ 1829999 h 5868038"/>
                <a:gd name="connsiteX7-183" fmla="*/ 7954683 w 8733148"/>
                <a:gd name="connsiteY7-184" fmla="*/ 1001660 h 5868038"/>
                <a:gd name="connsiteX8-185" fmla="*/ 6717553 w 8733148"/>
                <a:gd name="connsiteY8-186" fmla="*/ 270140 h 5868038"/>
                <a:gd name="connsiteX9-187" fmla="*/ 4824207 w 8733148"/>
                <a:gd name="connsiteY9-188" fmla="*/ 194836 h 5868038"/>
                <a:gd name="connsiteX10-189" fmla="*/ 2920104 w 8733148"/>
                <a:gd name="connsiteY10-190" fmla="*/ 11956 h 5868038"/>
                <a:gd name="connsiteX11-191" fmla="*/ 1091304 w 8733148"/>
                <a:gd name="connsiteY11-192" fmla="*/ 571354 h 5868038"/>
                <a:gd name="connsiteX12-193" fmla="*/ 198419 w 8733148"/>
                <a:gd name="connsiteY12-194" fmla="*/ 356201 h 5868038"/>
                <a:gd name="connsiteX13-195" fmla="*/ 0 w 8733148"/>
                <a:gd name="connsiteY13-196" fmla="*/ 384888 h 5868038"/>
                <a:gd name="connsiteX0-197" fmla="*/ 541469 w 8882560"/>
                <a:gd name="connsiteY0-198" fmla="*/ 5347749 h 5868038"/>
                <a:gd name="connsiteX1-199" fmla="*/ 3607398 w 8882560"/>
                <a:gd name="connsiteY1-200" fmla="*/ 5864116 h 5868038"/>
                <a:gd name="connsiteX2-201" fmla="*/ 7071360 w 8882560"/>
                <a:gd name="connsiteY2-202" fmla="*/ 5541387 h 5868038"/>
                <a:gd name="connsiteX3-203" fmla="*/ 8609704 w 8882560"/>
                <a:gd name="connsiteY3-204" fmla="*/ 4766836 h 5868038"/>
                <a:gd name="connsiteX4-205" fmla="*/ 8867888 w 8882560"/>
                <a:gd name="connsiteY4-206" fmla="*/ 4067589 h 5868038"/>
                <a:gd name="connsiteX5-207" fmla="*/ 8426824 w 8882560"/>
                <a:gd name="connsiteY5-208" fmla="*/ 2970309 h 5868038"/>
                <a:gd name="connsiteX6-209" fmla="*/ 8620462 w 8882560"/>
                <a:gd name="connsiteY6-210" fmla="*/ 1829999 h 5868038"/>
                <a:gd name="connsiteX7-211" fmla="*/ 8104095 w 8882560"/>
                <a:gd name="connsiteY7-212" fmla="*/ 1001660 h 5868038"/>
                <a:gd name="connsiteX8-213" fmla="*/ 6866965 w 8882560"/>
                <a:gd name="connsiteY8-214" fmla="*/ 270140 h 5868038"/>
                <a:gd name="connsiteX9-215" fmla="*/ 4973619 w 8882560"/>
                <a:gd name="connsiteY9-216" fmla="*/ 194836 h 5868038"/>
                <a:gd name="connsiteX10-217" fmla="*/ 3069516 w 8882560"/>
                <a:gd name="connsiteY10-218" fmla="*/ 11956 h 5868038"/>
                <a:gd name="connsiteX11-219" fmla="*/ 1240716 w 8882560"/>
                <a:gd name="connsiteY11-220" fmla="*/ 571354 h 5868038"/>
                <a:gd name="connsiteX12-221" fmla="*/ 347831 w 8882560"/>
                <a:gd name="connsiteY12-222" fmla="*/ 356201 h 5868038"/>
                <a:gd name="connsiteX13-223" fmla="*/ 0 w 8882560"/>
                <a:gd name="connsiteY13-224" fmla="*/ 349029 h 586803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Lst>
              <a:rect l="l" t="t" r="r" b="b"/>
              <a:pathLst>
                <a:path w="8882560" h="5868038">
                  <a:moveTo>
                    <a:pt x="541469" y="5347749"/>
                  </a:moveTo>
                  <a:cubicBezTo>
                    <a:pt x="1530276" y="5589796"/>
                    <a:pt x="2519083" y="5831843"/>
                    <a:pt x="3607398" y="5864116"/>
                  </a:cubicBezTo>
                  <a:cubicBezTo>
                    <a:pt x="4695713" y="5896389"/>
                    <a:pt x="6237642" y="5724267"/>
                    <a:pt x="7071360" y="5541387"/>
                  </a:cubicBezTo>
                  <a:cubicBezTo>
                    <a:pt x="7905078" y="5358507"/>
                    <a:pt x="8310283" y="5012469"/>
                    <a:pt x="8609704" y="4766836"/>
                  </a:cubicBezTo>
                  <a:cubicBezTo>
                    <a:pt x="8909125" y="4521203"/>
                    <a:pt x="8898368" y="4367010"/>
                    <a:pt x="8867888" y="4067589"/>
                  </a:cubicBezTo>
                  <a:cubicBezTo>
                    <a:pt x="8837408" y="3768168"/>
                    <a:pt x="8468062" y="3343241"/>
                    <a:pt x="8426824" y="2970309"/>
                  </a:cubicBezTo>
                  <a:cubicBezTo>
                    <a:pt x="8385586" y="2597377"/>
                    <a:pt x="8674250" y="2158107"/>
                    <a:pt x="8620462" y="1829999"/>
                  </a:cubicBezTo>
                  <a:cubicBezTo>
                    <a:pt x="8566674" y="1501891"/>
                    <a:pt x="8396344" y="1261636"/>
                    <a:pt x="8104095" y="1001660"/>
                  </a:cubicBezTo>
                  <a:cubicBezTo>
                    <a:pt x="7811846" y="741684"/>
                    <a:pt x="7388711" y="404611"/>
                    <a:pt x="6866965" y="270140"/>
                  </a:cubicBezTo>
                  <a:cubicBezTo>
                    <a:pt x="6345219" y="135669"/>
                    <a:pt x="5606527" y="237867"/>
                    <a:pt x="4973619" y="194836"/>
                  </a:cubicBezTo>
                  <a:cubicBezTo>
                    <a:pt x="4340711" y="151805"/>
                    <a:pt x="3691667" y="-50797"/>
                    <a:pt x="3069516" y="11956"/>
                  </a:cubicBezTo>
                  <a:cubicBezTo>
                    <a:pt x="2447366" y="74709"/>
                    <a:pt x="1694330" y="513980"/>
                    <a:pt x="1240716" y="571354"/>
                  </a:cubicBezTo>
                  <a:cubicBezTo>
                    <a:pt x="787102" y="628728"/>
                    <a:pt x="554617" y="393255"/>
                    <a:pt x="347831" y="356201"/>
                  </a:cubicBezTo>
                  <a:cubicBezTo>
                    <a:pt x="141045" y="319147"/>
                    <a:pt x="172121" y="317353"/>
                    <a:pt x="0" y="349029"/>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25" name="图形 24"/>
            <p:cNvPicPr>
              <a:picLocks noChangeAspect="1"/>
            </p:cNvPicPr>
            <p:nvPr/>
          </p:nvPicPr>
          <p:blipFill rotWithShape="1">
            <a:blip r:embed="rId4">
              <a:extLst>
                <a:ext uri="{96DAC541-7B7A-43D3-8B79-37D633B846F1}">
                  <asvg:svgBlip xmlns:asvg="http://schemas.microsoft.com/office/drawing/2016/SVG/main" r:embed="rId5"/>
                </a:ext>
              </a:extLst>
            </a:blip>
            <a:srcRect l="1" r="74779"/>
            <a:stretch>
              <a:fillRect/>
            </a:stretch>
          </p:blipFill>
          <p:spPr>
            <a:xfrm>
              <a:off x="-990600" y="3608411"/>
              <a:ext cx="3561678" cy="4567609"/>
            </a:xfrm>
            <a:prstGeom prst="rect">
              <a:avLst/>
            </a:prstGeom>
          </p:spPr>
        </p:pic>
      </p:grpSp>
      <p:sp>
        <p:nvSpPr>
          <p:cNvPr id="21" name="文本框 20"/>
          <p:cNvSpPr txBox="1"/>
          <p:nvPr/>
        </p:nvSpPr>
        <p:spPr>
          <a:xfrm>
            <a:off x="680747" y="570222"/>
            <a:ext cx="3808325" cy="769441"/>
          </a:xfrm>
          <a:prstGeom prst="rect">
            <a:avLst/>
          </a:prstGeom>
          <a:noFill/>
        </p:spPr>
        <p:txBody>
          <a:bodyPr wrap="square" rtlCol="0">
            <a:spAutoFit/>
          </a:bodyPr>
          <a:lstStyle/>
          <a:p>
            <a:r>
              <a:rPr lang="zh-CN" altLang="en-US" sz="44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目录</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par>
                          <p:cTn id="11" fill="hold">
                            <p:stCondLst>
                              <p:cond delay="1000"/>
                            </p:stCondLst>
                            <p:childTnLst>
                              <p:par>
                                <p:cTn id="12" presetID="42" presetClass="entr" presetSubtype="0"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750" fill="hold"/>
                                        <p:tgtEl>
                                          <p:spTgt spid="2"/>
                                        </p:tgtEl>
                                        <p:attrNameLst>
                                          <p:attrName>ppt_x</p:attrName>
                                        </p:attrNameLst>
                                      </p:cBhvr>
                                      <p:tavLst>
                                        <p:tav tm="0">
                                          <p:val>
                                            <p:strVal val="#ppt_x"/>
                                          </p:val>
                                        </p:tav>
                                        <p:tav tm="100000">
                                          <p:val>
                                            <p:strVal val="#ppt_x"/>
                                          </p:val>
                                        </p:tav>
                                      </p:tavLst>
                                    </p:anim>
                                    <p:anim calcmode="lin" valueType="num">
                                      <p:cBhvr additive="base">
                                        <p:cTn id="21" dur="750" fill="hold"/>
                                        <p:tgtEl>
                                          <p:spTgt spid="2"/>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750" fill="hold"/>
                                        <p:tgtEl>
                                          <p:spTgt spid="10"/>
                                        </p:tgtEl>
                                        <p:attrNameLst>
                                          <p:attrName>ppt_x</p:attrName>
                                        </p:attrNameLst>
                                      </p:cBhvr>
                                      <p:tavLst>
                                        <p:tav tm="0">
                                          <p:val>
                                            <p:strVal val="#ppt_x"/>
                                          </p:val>
                                        </p:tav>
                                        <p:tav tm="100000">
                                          <p:val>
                                            <p:strVal val="#ppt_x"/>
                                          </p:val>
                                        </p:tav>
                                      </p:tavLst>
                                    </p:anim>
                                    <p:anim calcmode="lin" valueType="num">
                                      <p:cBhvr additive="base">
                                        <p:cTn id="25" dur="75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750" fill="hold"/>
                                        <p:tgtEl>
                                          <p:spTgt spid="6"/>
                                        </p:tgtEl>
                                        <p:attrNameLst>
                                          <p:attrName>ppt_x</p:attrName>
                                        </p:attrNameLst>
                                      </p:cBhvr>
                                      <p:tavLst>
                                        <p:tav tm="0">
                                          <p:val>
                                            <p:strVal val="#ppt_x"/>
                                          </p:val>
                                        </p:tav>
                                        <p:tav tm="100000">
                                          <p:val>
                                            <p:strVal val="#ppt_x"/>
                                          </p:val>
                                        </p:tav>
                                      </p:tavLst>
                                    </p:anim>
                                    <p:anim calcmode="lin" valueType="num">
                                      <p:cBhvr additive="base">
                                        <p:cTn id="29" dur="750" fill="hold"/>
                                        <p:tgtEl>
                                          <p:spTgt spid="6"/>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750" fill="hold"/>
                                        <p:tgtEl>
                                          <p:spTgt spid="14"/>
                                        </p:tgtEl>
                                        <p:attrNameLst>
                                          <p:attrName>ppt_x</p:attrName>
                                        </p:attrNameLst>
                                      </p:cBhvr>
                                      <p:tavLst>
                                        <p:tav tm="0">
                                          <p:val>
                                            <p:strVal val="#ppt_x"/>
                                          </p:val>
                                        </p:tav>
                                        <p:tav tm="100000">
                                          <p:val>
                                            <p:strVal val="#ppt_x"/>
                                          </p:val>
                                        </p:tav>
                                      </p:tavLst>
                                    </p:anim>
                                    <p:anim calcmode="lin" valueType="num">
                                      <p:cBhvr additive="base">
                                        <p:cTn id="33" dur="75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形 9"/>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11" name="矩形 10"/>
          <p:cNvSpPr/>
          <p:nvPr/>
        </p:nvSpPr>
        <p:spPr>
          <a:xfrm>
            <a:off x="4185861" y="2638331"/>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p>
        </p:txBody>
      </p:sp>
      <p:sp>
        <p:nvSpPr>
          <p:cNvPr id="12" name="矩形 11"/>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7" name="组合 16"/>
          <p:cNvGrpSpPr/>
          <p:nvPr/>
        </p:nvGrpSpPr>
        <p:grpSpPr>
          <a:xfrm>
            <a:off x="6313538" y="1873455"/>
            <a:ext cx="6505293" cy="6002586"/>
            <a:chOff x="6313538" y="1873455"/>
            <a:chExt cx="6505293" cy="6002586"/>
          </a:xfrm>
        </p:grpSpPr>
        <p:sp>
          <p:nvSpPr>
            <p:cNvPr id="14" name="任意多边形: 形状 13"/>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5" name="图形 14"/>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6" name="任意多边形: 形状 15"/>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矩形 12"/>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500"/>
                                        <p:tgtEl>
                                          <p:spTgt spid="17"/>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randombar(horizontal)">
                                      <p:cBhvr>
                                        <p:cTn id="11" dur="750"/>
                                        <p:tgtEl>
                                          <p:spTgt spid="13"/>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randombar(horizontal)">
                                      <p:cBhvr>
                                        <p:cTn id="15" dur="750"/>
                                        <p:tgtEl>
                                          <p:spTgt spid="11"/>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750" fill="hold"/>
                                        <p:tgtEl>
                                          <p:spTgt spid="12"/>
                                        </p:tgtEl>
                                        <p:attrNameLst>
                                          <p:attrName>ppt_x</p:attrName>
                                        </p:attrNameLst>
                                      </p:cBhvr>
                                      <p:tavLst>
                                        <p:tav tm="0">
                                          <p:val>
                                            <p:strVal val="#ppt_x"/>
                                          </p:val>
                                        </p:tav>
                                        <p:tav tm="100000">
                                          <p:val>
                                            <p:strVal val="#ppt_x"/>
                                          </p:val>
                                        </p:tav>
                                      </p:tavLst>
                                    </p:anim>
                                    <p:anim calcmode="lin" valueType="num">
                                      <p:cBhvr additive="base">
                                        <p:cTn id="20" dur="75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图形 34"/>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0"/>
            <a:ext cx="12341575" cy="7143719"/>
          </a:xfrm>
          <a:prstGeom prst="rect">
            <a:avLst/>
          </a:prstGeom>
        </p:spPr>
      </p:pic>
      <p:sp>
        <p:nvSpPr>
          <p:cNvPr id="2" name="Oval 84"/>
          <p:cNvSpPr/>
          <p:nvPr/>
        </p:nvSpPr>
        <p:spPr bwMode="auto">
          <a:xfrm>
            <a:off x="2026525" y="1664663"/>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3" name="Oval 87"/>
          <p:cNvSpPr/>
          <p:nvPr/>
        </p:nvSpPr>
        <p:spPr bwMode="auto">
          <a:xfrm>
            <a:off x="2033289" y="2656151"/>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4" name="Oval 91"/>
          <p:cNvSpPr/>
          <p:nvPr/>
        </p:nvSpPr>
        <p:spPr bwMode="auto">
          <a:xfrm>
            <a:off x="2028741" y="3660523"/>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29" name="Freeform 36"/>
          <p:cNvSpPr>
            <a:spLocks noChangeArrowheads="1"/>
          </p:cNvSpPr>
          <p:nvPr/>
        </p:nvSpPr>
        <p:spPr bwMode="auto">
          <a:xfrm>
            <a:off x="2251967" y="1870124"/>
            <a:ext cx="318651" cy="354873"/>
          </a:xfrm>
          <a:custGeom>
            <a:avLst/>
            <a:gdLst>
              <a:gd name="connsiteX0" fmla="*/ 371862 w 544795"/>
              <a:gd name="connsiteY0" fmla="*/ 453666 h 606722"/>
              <a:gd name="connsiteX1" fmla="*/ 382990 w 544795"/>
              <a:gd name="connsiteY1" fmla="*/ 457577 h 606722"/>
              <a:gd name="connsiteX2" fmla="*/ 397500 w 544795"/>
              <a:gd name="connsiteY2" fmla="*/ 482642 h 606722"/>
              <a:gd name="connsiteX3" fmla="*/ 395275 w 544795"/>
              <a:gd name="connsiteY3" fmla="*/ 494108 h 606722"/>
              <a:gd name="connsiteX4" fmla="*/ 340260 w 544795"/>
              <a:gd name="connsiteY4" fmla="*/ 525839 h 606722"/>
              <a:gd name="connsiteX5" fmla="*/ 272337 w 544795"/>
              <a:gd name="connsiteY5" fmla="*/ 606722 h 606722"/>
              <a:gd name="connsiteX6" fmla="*/ 212782 w 544795"/>
              <a:gd name="connsiteY6" fmla="*/ 503529 h 606722"/>
              <a:gd name="connsiteX7" fmla="*/ 266640 w 544795"/>
              <a:gd name="connsiteY7" fmla="*/ 469576 h 606722"/>
              <a:gd name="connsiteX8" fmla="*/ 266640 w 544795"/>
              <a:gd name="connsiteY8" fmla="*/ 469487 h 606722"/>
              <a:gd name="connsiteX9" fmla="*/ 316847 w 544795"/>
              <a:gd name="connsiteY9" fmla="*/ 485397 h 606722"/>
              <a:gd name="connsiteX10" fmla="*/ 65428 w 544795"/>
              <a:gd name="connsiteY10" fmla="*/ 352069 h 606722"/>
              <a:gd name="connsiteX11" fmla="*/ 124157 w 544795"/>
              <a:gd name="connsiteY11" fmla="*/ 379773 h 606722"/>
              <a:gd name="connsiteX12" fmla="*/ 136704 w 544795"/>
              <a:gd name="connsiteY12" fmla="*/ 432826 h 606722"/>
              <a:gd name="connsiteX13" fmla="*/ 191696 w 544795"/>
              <a:gd name="connsiteY13" fmla="*/ 464551 h 606722"/>
              <a:gd name="connsiteX14" fmla="*/ 193920 w 544795"/>
              <a:gd name="connsiteY14" fmla="*/ 476193 h 606722"/>
              <a:gd name="connsiteX15" fmla="*/ 179416 w 544795"/>
              <a:gd name="connsiteY15" fmla="*/ 501075 h 606722"/>
              <a:gd name="connsiteX16" fmla="*/ 168293 w 544795"/>
              <a:gd name="connsiteY16" fmla="*/ 504985 h 606722"/>
              <a:gd name="connsiteX17" fmla="*/ 113212 w 544795"/>
              <a:gd name="connsiteY17" fmla="*/ 473171 h 606722"/>
              <a:gd name="connsiteX18" fmla="*/ 68987 w 544795"/>
              <a:gd name="connsiteY18" fmla="*/ 489345 h 606722"/>
              <a:gd name="connsiteX19" fmla="*/ 9368 w 544795"/>
              <a:gd name="connsiteY19" fmla="*/ 386349 h 606722"/>
              <a:gd name="connsiteX20" fmla="*/ 65428 w 544795"/>
              <a:gd name="connsiteY20" fmla="*/ 352069 h 606722"/>
              <a:gd name="connsiteX21" fmla="*/ 461474 w 544795"/>
              <a:gd name="connsiteY21" fmla="*/ 284808 h 606722"/>
              <a:gd name="connsiteX22" fmla="*/ 490322 w 544795"/>
              <a:gd name="connsiteY22" fmla="*/ 284808 h 606722"/>
              <a:gd name="connsiteX23" fmla="*/ 499226 w 544795"/>
              <a:gd name="connsiteY23" fmla="*/ 292540 h 606722"/>
              <a:gd name="connsiteX24" fmla="*/ 499226 w 544795"/>
              <a:gd name="connsiteY24" fmla="*/ 355905 h 606722"/>
              <a:gd name="connsiteX25" fmla="*/ 475809 w 544795"/>
              <a:gd name="connsiteY25" fmla="*/ 489301 h 606722"/>
              <a:gd name="connsiteX26" fmla="*/ 413751 w 544795"/>
              <a:gd name="connsiteY26" fmla="*/ 391009 h 606722"/>
              <a:gd name="connsiteX27" fmla="*/ 452482 w 544795"/>
              <a:gd name="connsiteY27" fmla="*/ 355905 h 606722"/>
              <a:gd name="connsiteX28" fmla="*/ 452482 w 544795"/>
              <a:gd name="connsiteY28" fmla="*/ 292451 h 606722"/>
              <a:gd name="connsiteX29" fmla="*/ 461474 w 544795"/>
              <a:gd name="connsiteY29" fmla="*/ 284808 h 606722"/>
              <a:gd name="connsiteX30" fmla="*/ 272398 w 544795"/>
              <a:gd name="connsiteY30" fmla="*/ 203440 h 606722"/>
              <a:gd name="connsiteX31" fmla="*/ 372495 w 544795"/>
              <a:gd name="connsiteY31" fmla="*/ 303361 h 606722"/>
              <a:gd name="connsiteX32" fmla="*/ 272398 w 544795"/>
              <a:gd name="connsiteY32" fmla="*/ 403282 h 606722"/>
              <a:gd name="connsiteX33" fmla="*/ 172301 w 544795"/>
              <a:gd name="connsiteY33" fmla="*/ 303361 h 606722"/>
              <a:gd name="connsiteX34" fmla="*/ 272398 w 544795"/>
              <a:gd name="connsiteY34" fmla="*/ 203440 h 606722"/>
              <a:gd name="connsiteX35" fmla="*/ 68806 w 544795"/>
              <a:gd name="connsiteY35" fmla="*/ 117280 h 606722"/>
              <a:gd name="connsiteX36" fmla="*/ 68984 w 544795"/>
              <a:gd name="connsiteY36" fmla="*/ 117280 h 606722"/>
              <a:gd name="connsiteX37" fmla="*/ 130127 w 544795"/>
              <a:gd name="connsiteY37" fmla="*/ 217295 h 606722"/>
              <a:gd name="connsiteX38" fmla="*/ 92302 w 544795"/>
              <a:gd name="connsiteY38" fmla="*/ 250633 h 606722"/>
              <a:gd name="connsiteX39" fmla="*/ 92302 w 544795"/>
              <a:gd name="connsiteY39" fmla="*/ 314198 h 606722"/>
              <a:gd name="connsiteX40" fmla="*/ 83313 w 544795"/>
              <a:gd name="connsiteY40" fmla="*/ 321933 h 606722"/>
              <a:gd name="connsiteX41" fmla="*/ 54477 w 544795"/>
              <a:gd name="connsiteY41" fmla="*/ 321844 h 606722"/>
              <a:gd name="connsiteX42" fmla="*/ 45489 w 544795"/>
              <a:gd name="connsiteY42" fmla="*/ 314198 h 606722"/>
              <a:gd name="connsiteX43" fmla="*/ 45489 w 544795"/>
              <a:gd name="connsiteY43" fmla="*/ 250722 h 606722"/>
              <a:gd name="connsiteX44" fmla="*/ 9355 w 544795"/>
              <a:gd name="connsiteY44" fmla="*/ 220406 h 606722"/>
              <a:gd name="connsiteX45" fmla="*/ 68806 w 544795"/>
              <a:gd name="connsiteY45" fmla="*/ 117280 h 606722"/>
              <a:gd name="connsiteX46" fmla="*/ 376504 w 544795"/>
              <a:gd name="connsiteY46" fmla="*/ 101756 h 606722"/>
              <a:gd name="connsiteX47" fmla="*/ 431501 w 544795"/>
              <a:gd name="connsiteY47" fmla="*/ 133487 h 606722"/>
              <a:gd name="connsiteX48" fmla="*/ 535444 w 544795"/>
              <a:gd name="connsiteY48" fmla="*/ 151708 h 606722"/>
              <a:gd name="connsiteX49" fmla="*/ 475819 w 544795"/>
              <a:gd name="connsiteY49" fmla="*/ 254812 h 606722"/>
              <a:gd name="connsiteX50" fmla="*/ 416907 w 544795"/>
              <a:gd name="connsiteY50" fmla="*/ 221392 h 606722"/>
              <a:gd name="connsiteX51" fmla="*/ 408185 w 544795"/>
              <a:gd name="connsiteY51" fmla="*/ 173929 h 606722"/>
              <a:gd name="connsiteX52" fmla="*/ 353100 w 544795"/>
              <a:gd name="connsiteY52" fmla="*/ 142109 h 606722"/>
              <a:gd name="connsiteX53" fmla="*/ 350875 w 544795"/>
              <a:gd name="connsiteY53" fmla="*/ 130554 h 606722"/>
              <a:gd name="connsiteX54" fmla="*/ 365380 w 544795"/>
              <a:gd name="connsiteY54" fmla="*/ 105667 h 606722"/>
              <a:gd name="connsiteX55" fmla="*/ 376504 w 544795"/>
              <a:gd name="connsiteY55" fmla="*/ 101756 h 606722"/>
              <a:gd name="connsiteX56" fmla="*/ 272319 w 544795"/>
              <a:gd name="connsiteY56" fmla="*/ 0 h 606722"/>
              <a:gd name="connsiteX57" fmla="*/ 331948 w 544795"/>
              <a:gd name="connsiteY57" fmla="*/ 103104 h 606722"/>
              <a:gd name="connsiteX58" fmla="*/ 266623 w 544795"/>
              <a:gd name="connsiteY58" fmla="*/ 137146 h 606722"/>
              <a:gd name="connsiteX59" fmla="*/ 266623 w 544795"/>
              <a:gd name="connsiteY59" fmla="*/ 137235 h 606722"/>
              <a:gd name="connsiteX60" fmla="*/ 227908 w 544795"/>
              <a:gd name="connsiteY60" fmla="*/ 121325 h 606722"/>
              <a:gd name="connsiteX61" fmla="*/ 172907 w 544795"/>
              <a:gd name="connsiteY61" fmla="*/ 153056 h 606722"/>
              <a:gd name="connsiteX62" fmla="*/ 161693 w 544795"/>
              <a:gd name="connsiteY62" fmla="*/ 149145 h 606722"/>
              <a:gd name="connsiteX63" fmla="*/ 147364 w 544795"/>
              <a:gd name="connsiteY63" fmla="*/ 124169 h 606722"/>
              <a:gd name="connsiteX64" fmla="*/ 149589 w 544795"/>
              <a:gd name="connsiteY64" fmla="*/ 112614 h 606722"/>
              <a:gd name="connsiteX65" fmla="*/ 204501 w 544795"/>
              <a:gd name="connsiteY65" fmla="*/ 80883 h 606722"/>
              <a:gd name="connsiteX66" fmla="*/ 272319 w 544795"/>
              <a:gd name="connsiteY66"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544795" h="606722">
                <a:moveTo>
                  <a:pt x="371862" y="453666"/>
                </a:moveTo>
                <a:cubicBezTo>
                  <a:pt x="375957" y="451266"/>
                  <a:pt x="381210" y="453133"/>
                  <a:pt x="382990" y="457577"/>
                </a:cubicBezTo>
                <a:cubicBezTo>
                  <a:pt x="386462" y="466198"/>
                  <a:pt x="391358" y="474820"/>
                  <a:pt x="397500" y="482642"/>
                </a:cubicBezTo>
                <a:cubicBezTo>
                  <a:pt x="400438" y="486286"/>
                  <a:pt x="399281" y="491708"/>
                  <a:pt x="395275" y="494108"/>
                </a:cubicBezTo>
                <a:lnTo>
                  <a:pt x="340260" y="525839"/>
                </a:lnTo>
                <a:cubicBezTo>
                  <a:pt x="347470" y="565836"/>
                  <a:pt x="317114" y="606722"/>
                  <a:pt x="272337" y="606722"/>
                </a:cubicBezTo>
                <a:cubicBezTo>
                  <a:pt x="219192" y="606722"/>
                  <a:pt x="186343" y="549126"/>
                  <a:pt x="212782" y="503529"/>
                </a:cubicBezTo>
                <a:cubicBezTo>
                  <a:pt x="224889" y="482642"/>
                  <a:pt x="245453" y="471354"/>
                  <a:pt x="266640" y="469576"/>
                </a:cubicBezTo>
                <a:lnTo>
                  <a:pt x="266640" y="469487"/>
                </a:lnTo>
                <a:cubicBezTo>
                  <a:pt x="285067" y="467976"/>
                  <a:pt x="303494" y="474109"/>
                  <a:pt x="316847" y="485397"/>
                </a:cubicBezTo>
                <a:close/>
                <a:moveTo>
                  <a:pt x="65428" y="352069"/>
                </a:moveTo>
                <a:cubicBezTo>
                  <a:pt x="87385" y="351003"/>
                  <a:pt x="109786" y="360267"/>
                  <a:pt x="124157" y="379773"/>
                </a:cubicBezTo>
                <a:cubicBezTo>
                  <a:pt x="135369" y="395058"/>
                  <a:pt x="140174" y="413898"/>
                  <a:pt x="136704" y="432826"/>
                </a:cubicBezTo>
                <a:lnTo>
                  <a:pt x="191696" y="464551"/>
                </a:lnTo>
                <a:cubicBezTo>
                  <a:pt x="195878" y="466951"/>
                  <a:pt x="196857" y="472460"/>
                  <a:pt x="193920" y="476193"/>
                </a:cubicBezTo>
                <a:cubicBezTo>
                  <a:pt x="187781" y="483835"/>
                  <a:pt x="182975" y="492366"/>
                  <a:pt x="179416" y="501075"/>
                </a:cubicBezTo>
                <a:cubicBezTo>
                  <a:pt x="177636" y="505519"/>
                  <a:pt x="172475" y="507296"/>
                  <a:pt x="168293" y="504985"/>
                </a:cubicBezTo>
                <a:lnTo>
                  <a:pt x="113212" y="473171"/>
                </a:lnTo>
                <a:cubicBezTo>
                  <a:pt x="101466" y="483213"/>
                  <a:pt x="86250" y="489345"/>
                  <a:pt x="68987" y="489345"/>
                </a:cubicBezTo>
                <a:cubicBezTo>
                  <a:pt x="16042" y="489345"/>
                  <a:pt x="-17238" y="432293"/>
                  <a:pt x="9368" y="386349"/>
                </a:cubicBezTo>
                <a:cubicBezTo>
                  <a:pt x="21959" y="364533"/>
                  <a:pt x="43471" y="353136"/>
                  <a:pt x="65428" y="352069"/>
                </a:cubicBezTo>
                <a:close/>
                <a:moveTo>
                  <a:pt x="461474" y="284808"/>
                </a:moveTo>
                <a:cubicBezTo>
                  <a:pt x="471001" y="286141"/>
                  <a:pt x="480706" y="286230"/>
                  <a:pt x="490322" y="284808"/>
                </a:cubicBezTo>
                <a:cubicBezTo>
                  <a:pt x="495041" y="284186"/>
                  <a:pt x="499226" y="287741"/>
                  <a:pt x="499226" y="292540"/>
                </a:cubicBezTo>
                <a:lnTo>
                  <a:pt x="499226" y="355905"/>
                </a:lnTo>
                <a:cubicBezTo>
                  <a:pt x="571701" y="381767"/>
                  <a:pt x="552380" y="489301"/>
                  <a:pt x="475809" y="489301"/>
                </a:cubicBezTo>
                <a:cubicBezTo>
                  <a:pt x="425771" y="489301"/>
                  <a:pt x="391759" y="436956"/>
                  <a:pt x="413751" y="391009"/>
                </a:cubicBezTo>
                <a:cubicBezTo>
                  <a:pt x="421586" y="374835"/>
                  <a:pt x="435387" y="362037"/>
                  <a:pt x="452482" y="355905"/>
                </a:cubicBezTo>
                <a:lnTo>
                  <a:pt x="452482" y="292451"/>
                </a:lnTo>
                <a:cubicBezTo>
                  <a:pt x="452482" y="287652"/>
                  <a:pt x="456755" y="284097"/>
                  <a:pt x="461474" y="284808"/>
                </a:cubicBezTo>
                <a:close/>
                <a:moveTo>
                  <a:pt x="272398" y="203440"/>
                </a:moveTo>
                <a:cubicBezTo>
                  <a:pt x="327680" y="203440"/>
                  <a:pt x="372495" y="248176"/>
                  <a:pt x="372495" y="303361"/>
                </a:cubicBezTo>
                <a:cubicBezTo>
                  <a:pt x="372495" y="358546"/>
                  <a:pt x="327680" y="403282"/>
                  <a:pt x="272398" y="403282"/>
                </a:cubicBezTo>
                <a:cubicBezTo>
                  <a:pt x="217116" y="403282"/>
                  <a:pt x="172301" y="358546"/>
                  <a:pt x="172301" y="303361"/>
                </a:cubicBezTo>
                <a:cubicBezTo>
                  <a:pt x="172301" y="248176"/>
                  <a:pt x="217116" y="203440"/>
                  <a:pt x="272398" y="203440"/>
                </a:cubicBezTo>
                <a:close/>
                <a:moveTo>
                  <a:pt x="68806" y="117280"/>
                </a:moveTo>
                <a:lnTo>
                  <a:pt x="68984" y="117280"/>
                </a:lnTo>
                <a:cubicBezTo>
                  <a:pt x="121316" y="117369"/>
                  <a:pt x="153178" y="172488"/>
                  <a:pt x="130127" y="217295"/>
                </a:cubicBezTo>
                <a:cubicBezTo>
                  <a:pt x="122028" y="233208"/>
                  <a:pt x="108411" y="244855"/>
                  <a:pt x="92302" y="250633"/>
                </a:cubicBezTo>
                <a:lnTo>
                  <a:pt x="92302" y="314198"/>
                </a:lnTo>
                <a:cubicBezTo>
                  <a:pt x="92302" y="318999"/>
                  <a:pt x="88030" y="322555"/>
                  <a:pt x="83313" y="321933"/>
                </a:cubicBezTo>
                <a:cubicBezTo>
                  <a:pt x="73790" y="320510"/>
                  <a:pt x="64000" y="320510"/>
                  <a:pt x="54477" y="321844"/>
                </a:cubicBezTo>
                <a:cubicBezTo>
                  <a:pt x="49760" y="322555"/>
                  <a:pt x="45489" y="318910"/>
                  <a:pt x="45489" y="314198"/>
                </a:cubicBezTo>
                <a:lnTo>
                  <a:pt x="45489" y="250722"/>
                </a:lnTo>
                <a:cubicBezTo>
                  <a:pt x="31160" y="245655"/>
                  <a:pt x="18166" y="235609"/>
                  <a:pt x="9355" y="220406"/>
                </a:cubicBezTo>
                <a:cubicBezTo>
                  <a:pt x="-17167" y="174533"/>
                  <a:pt x="15852" y="117280"/>
                  <a:pt x="68806" y="117280"/>
                </a:cubicBezTo>
                <a:close/>
                <a:moveTo>
                  <a:pt x="376504" y="101756"/>
                </a:moveTo>
                <a:lnTo>
                  <a:pt x="431501" y="133487"/>
                </a:lnTo>
                <a:cubicBezTo>
                  <a:pt x="462737" y="106911"/>
                  <a:pt x="513285" y="113222"/>
                  <a:pt x="535444" y="151708"/>
                </a:cubicBezTo>
                <a:cubicBezTo>
                  <a:pt x="561963" y="197394"/>
                  <a:pt x="528947" y="254812"/>
                  <a:pt x="475819" y="254812"/>
                </a:cubicBezTo>
                <a:cubicBezTo>
                  <a:pt x="451791" y="254723"/>
                  <a:pt x="429277" y="242013"/>
                  <a:pt x="416907" y="221392"/>
                </a:cubicBezTo>
                <a:cubicBezTo>
                  <a:pt x="408630" y="207704"/>
                  <a:pt x="405071" y="190905"/>
                  <a:pt x="408185" y="173929"/>
                </a:cubicBezTo>
                <a:lnTo>
                  <a:pt x="353100" y="142109"/>
                </a:lnTo>
                <a:cubicBezTo>
                  <a:pt x="348917" y="139798"/>
                  <a:pt x="347938" y="134287"/>
                  <a:pt x="350875" y="130554"/>
                </a:cubicBezTo>
                <a:cubicBezTo>
                  <a:pt x="356926" y="122999"/>
                  <a:pt x="361821" y="114466"/>
                  <a:pt x="365380" y="105667"/>
                </a:cubicBezTo>
                <a:cubicBezTo>
                  <a:pt x="367071" y="101223"/>
                  <a:pt x="372322" y="99356"/>
                  <a:pt x="376504" y="101756"/>
                </a:cubicBezTo>
                <a:close/>
                <a:moveTo>
                  <a:pt x="272319" y="0"/>
                </a:moveTo>
                <a:cubicBezTo>
                  <a:pt x="325540" y="0"/>
                  <a:pt x="358381" y="57596"/>
                  <a:pt x="331948" y="103104"/>
                </a:cubicBezTo>
                <a:cubicBezTo>
                  <a:pt x="317619" y="127813"/>
                  <a:pt x="291631" y="139190"/>
                  <a:pt x="266623" y="137146"/>
                </a:cubicBezTo>
                <a:lnTo>
                  <a:pt x="266623" y="137235"/>
                </a:lnTo>
                <a:cubicBezTo>
                  <a:pt x="253273" y="136080"/>
                  <a:pt x="239211" y="130835"/>
                  <a:pt x="227908" y="121325"/>
                </a:cubicBezTo>
                <a:lnTo>
                  <a:pt x="172907" y="153056"/>
                </a:lnTo>
                <a:cubicBezTo>
                  <a:pt x="168724" y="155456"/>
                  <a:pt x="163473" y="153501"/>
                  <a:pt x="161693" y="149145"/>
                </a:cubicBezTo>
                <a:cubicBezTo>
                  <a:pt x="158133" y="140079"/>
                  <a:pt x="153149" y="131547"/>
                  <a:pt x="147364" y="124169"/>
                </a:cubicBezTo>
                <a:cubicBezTo>
                  <a:pt x="144427" y="120436"/>
                  <a:pt x="145406" y="114925"/>
                  <a:pt x="149589" y="112614"/>
                </a:cubicBezTo>
                <a:lnTo>
                  <a:pt x="204501" y="80883"/>
                </a:lnTo>
                <a:cubicBezTo>
                  <a:pt x="197203" y="40797"/>
                  <a:pt x="227641" y="0"/>
                  <a:pt x="272319"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30" name="Freeform 39"/>
          <p:cNvSpPr>
            <a:spLocks noChangeArrowheads="1"/>
          </p:cNvSpPr>
          <p:nvPr/>
        </p:nvSpPr>
        <p:spPr bwMode="auto">
          <a:xfrm>
            <a:off x="2253450" y="2871974"/>
            <a:ext cx="316315" cy="300466"/>
          </a:xfrm>
          <a:custGeom>
            <a:avLst/>
            <a:gdLst>
              <a:gd name="connsiteX0" fmla="*/ 398806 w 605835"/>
              <a:gd name="connsiteY0" fmla="*/ 496297 h 575481"/>
              <a:gd name="connsiteX1" fmla="*/ 391430 w 605835"/>
              <a:gd name="connsiteY1" fmla="*/ 511029 h 575481"/>
              <a:gd name="connsiteX2" fmla="*/ 406643 w 605835"/>
              <a:gd name="connsiteY2" fmla="*/ 500901 h 575481"/>
              <a:gd name="connsiteX3" fmla="*/ 398806 w 605835"/>
              <a:gd name="connsiteY3" fmla="*/ 496297 h 575481"/>
              <a:gd name="connsiteX4" fmla="*/ 207031 w 605835"/>
              <a:gd name="connsiteY4" fmla="*/ 496297 h 575481"/>
              <a:gd name="connsiteX5" fmla="*/ 199194 w 605835"/>
              <a:gd name="connsiteY5" fmla="*/ 500901 h 575481"/>
              <a:gd name="connsiteX6" fmla="*/ 214407 w 605835"/>
              <a:gd name="connsiteY6" fmla="*/ 511029 h 575481"/>
              <a:gd name="connsiteX7" fmla="*/ 207031 w 605835"/>
              <a:gd name="connsiteY7" fmla="*/ 496297 h 575481"/>
              <a:gd name="connsiteX8" fmla="*/ 321819 w 605835"/>
              <a:gd name="connsiteY8" fmla="*/ 473278 h 575481"/>
              <a:gd name="connsiteX9" fmla="*/ 321819 w 605835"/>
              <a:gd name="connsiteY9" fmla="*/ 529904 h 575481"/>
              <a:gd name="connsiteX10" fmla="*/ 363309 w 605835"/>
              <a:gd name="connsiteY10" fmla="*/ 481105 h 575481"/>
              <a:gd name="connsiteX11" fmla="*/ 321819 w 605835"/>
              <a:gd name="connsiteY11" fmla="*/ 473278 h 575481"/>
              <a:gd name="connsiteX12" fmla="*/ 284017 w 605835"/>
              <a:gd name="connsiteY12" fmla="*/ 473278 h 575481"/>
              <a:gd name="connsiteX13" fmla="*/ 242528 w 605835"/>
              <a:gd name="connsiteY13" fmla="*/ 481105 h 575481"/>
              <a:gd name="connsiteX14" fmla="*/ 284017 w 605835"/>
              <a:gd name="connsiteY14" fmla="*/ 529904 h 575481"/>
              <a:gd name="connsiteX15" fmla="*/ 424161 w 605835"/>
              <a:gd name="connsiteY15" fmla="*/ 383966 h 575481"/>
              <a:gd name="connsiteX16" fmla="*/ 412636 w 605835"/>
              <a:gd name="connsiteY16" fmla="*/ 457165 h 575481"/>
              <a:gd name="connsiteX17" fmla="*/ 437069 w 605835"/>
              <a:gd name="connsiteY17" fmla="*/ 472818 h 575481"/>
              <a:gd name="connsiteX18" fmla="*/ 476253 w 605835"/>
              <a:gd name="connsiteY18" fmla="*/ 383966 h 575481"/>
              <a:gd name="connsiteX19" fmla="*/ 321819 w 605835"/>
              <a:gd name="connsiteY19" fmla="*/ 383966 h 575481"/>
              <a:gd name="connsiteX20" fmla="*/ 321819 w 605835"/>
              <a:gd name="connsiteY20" fmla="*/ 432305 h 575481"/>
              <a:gd name="connsiteX21" fmla="*/ 377139 w 605835"/>
              <a:gd name="connsiteY21" fmla="*/ 442894 h 575481"/>
              <a:gd name="connsiteX22" fmla="*/ 386820 w 605835"/>
              <a:gd name="connsiteY22" fmla="*/ 383966 h 575481"/>
              <a:gd name="connsiteX23" fmla="*/ 219017 w 605835"/>
              <a:gd name="connsiteY23" fmla="*/ 383966 h 575481"/>
              <a:gd name="connsiteX24" fmla="*/ 228698 w 605835"/>
              <a:gd name="connsiteY24" fmla="*/ 442433 h 575481"/>
              <a:gd name="connsiteX25" fmla="*/ 284017 w 605835"/>
              <a:gd name="connsiteY25" fmla="*/ 432305 h 575481"/>
              <a:gd name="connsiteX26" fmla="*/ 284017 w 605835"/>
              <a:gd name="connsiteY26" fmla="*/ 383966 h 575481"/>
              <a:gd name="connsiteX27" fmla="*/ 129122 w 605835"/>
              <a:gd name="connsiteY27" fmla="*/ 383966 h 575481"/>
              <a:gd name="connsiteX28" fmla="*/ 168768 w 605835"/>
              <a:gd name="connsiteY28" fmla="*/ 472818 h 575481"/>
              <a:gd name="connsiteX29" fmla="*/ 193201 w 605835"/>
              <a:gd name="connsiteY29" fmla="*/ 457165 h 575481"/>
              <a:gd name="connsiteX30" fmla="*/ 181676 w 605835"/>
              <a:gd name="connsiteY30" fmla="*/ 383966 h 575481"/>
              <a:gd name="connsiteX31" fmla="*/ 377139 w 605835"/>
              <a:gd name="connsiteY31" fmla="*/ 284065 h 575481"/>
              <a:gd name="connsiteX32" fmla="*/ 321819 w 605835"/>
              <a:gd name="connsiteY32" fmla="*/ 294653 h 575481"/>
              <a:gd name="connsiteX33" fmla="*/ 321819 w 605835"/>
              <a:gd name="connsiteY33" fmla="*/ 342993 h 575481"/>
              <a:gd name="connsiteX34" fmla="*/ 386820 w 605835"/>
              <a:gd name="connsiteY34" fmla="*/ 342993 h 575481"/>
              <a:gd name="connsiteX35" fmla="*/ 377139 w 605835"/>
              <a:gd name="connsiteY35" fmla="*/ 284065 h 575481"/>
              <a:gd name="connsiteX36" fmla="*/ 228237 w 605835"/>
              <a:gd name="connsiteY36" fmla="*/ 284065 h 575481"/>
              <a:gd name="connsiteX37" fmla="*/ 219017 w 605835"/>
              <a:gd name="connsiteY37" fmla="*/ 342993 h 575481"/>
              <a:gd name="connsiteX38" fmla="*/ 284017 w 605835"/>
              <a:gd name="connsiteY38" fmla="*/ 342993 h 575481"/>
              <a:gd name="connsiteX39" fmla="*/ 284017 w 605835"/>
              <a:gd name="connsiteY39" fmla="*/ 294653 h 575481"/>
              <a:gd name="connsiteX40" fmla="*/ 228237 w 605835"/>
              <a:gd name="connsiteY40" fmla="*/ 284065 h 575481"/>
              <a:gd name="connsiteX41" fmla="*/ 437069 w 605835"/>
              <a:gd name="connsiteY41" fmla="*/ 254141 h 575481"/>
              <a:gd name="connsiteX42" fmla="*/ 412636 w 605835"/>
              <a:gd name="connsiteY42" fmla="*/ 269333 h 575481"/>
              <a:gd name="connsiteX43" fmla="*/ 424161 w 605835"/>
              <a:gd name="connsiteY43" fmla="*/ 342993 h 575481"/>
              <a:gd name="connsiteX44" fmla="*/ 476253 w 605835"/>
              <a:gd name="connsiteY44" fmla="*/ 342993 h 575481"/>
              <a:gd name="connsiteX45" fmla="*/ 437069 w 605835"/>
              <a:gd name="connsiteY45" fmla="*/ 254141 h 575481"/>
              <a:gd name="connsiteX46" fmla="*/ 168768 w 605835"/>
              <a:gd name="connsiteY46" fmla="*/ 254141 h 575481"/>
              <a:gd name="connsiteX47" fmla="*/ 129122 w 605835"/>
              <a:gd name="connsiteY47" fmla="*/ 342993 h 575481"/>
              <a:gd name="connsiteX48" fmla="*/ 181676 w 605835"/>
              <a:gd name="connsiteY48" fmla="*/ 342993 h 575481"/>
              <a:gd name="connsiteX49" fmla="*/ 193201 w 605835"/>
              <a:gd name="connsiteY49" fmla="*/ 269793 h 575481"/>
              <a:gd name="connsiteX50" fmla="*/ 168768 w 605835"/>
              <a:gd name="connsiteY50" fmla="*/ 254141 h 575481"/>
              <a:gd name="connsiteX51" fmla="*/ 391430 w 605835"/>
              <a:gd name="connsiteY51" fmla="*/ 215930 h 575481"/>
              <a:gd name="connsiteX52" fmla="*/ 398806 w 605835"/>
              <a:gd name="connsiteY52" fmla="*/ 230661 h 575481"/>
              <a:gd name="connsiteX53" fmla="*/ 406643 w 605835"/>
              <a:gd name="connsiteY53" fmla="*/ 226058 h 575481"/>
              <a:gd name="connsiteX54" fmla="*/ 391430 w 605835"/>
              <a:gd name="connsiteY54" fmla="*/ 215930 h 575481"/>
              <a:gd name="connsiteX55" fmla="*/ 214407 w 605835"/>
              <a:gd name="connsiteY55" fmla="*/ 215930 h 575481"/>
              <a:gd name="connsiteX56" fmla="*/ 199194 w 605835"/>
              <a:gd name="connsiteY56" fmla="*/ 226058 h 575481"/>
              <a:gd name="connsiteX57" fmla="*/ 207031 w 605835"/>
              <a:gd name="connsiteY57" fmla="*/ 230661 h 575481"/>
              <a:gd name="connsiteX58" fmla="*/ 214407 w 605835"/>
              <a:gd name="connsiteY58" fmla="*/ 215930 h 575481"/>
              <a:gd name="connsiteX59" fmla="*/ 321819 w 605835"/>
              <a:gd name="connsiteY59" fmla="*/ 197054 h 575481"/>
              <a:gd name="connsiteX60" fmla="*/ 321819 w 605835"/>
              <a:gd name="connsiteY60" fmla="*/ 253680 h 575481"/>
              <a:gd name="connsiteX61" fmla="*/ 363309 w 605835"/>
              <a:gd name="connsiteY61" fmla="*/ 245854 h 575481"/>
              <a:gd name="connsiteX62" fmla="*/ 321819 w 605835"/>
              <a:gd name="connsiteY62" fmla="*/ 197054 h 575481"/>
              <a:gd name="connsiteX63" fmla="*/ 284017 w 605835"/>
              <a:gd name="connsiteY63" fmla="*/ 197054 h 575481"/>
              <a:gd name="connsiteX64" fmla="*/ 242528 w 605835"/>
              <a:gd name="connsiteY64" fmla="*/ 245854 h 575481"/>
              <a:gd name="connsiteX65" fmla="*/ 284017 w 605835"/>
              <a:gd name="connsiteY65" fmla="*/ 253680 h 575481"/>
              <a:gd name="connsiteX66" fmla="*/ 302918 w 605835"/>
              <a:gd name="connsiteY66" fmla="*/ 151477 h 575481"/>
              <a:gd name="connsiteX67" fmla="*/ 515438 w 605835"/>
              <a:gd name="connsiteY67" fmla="*/ 363249 h 575481"/>
              <a:gd name="connsiteX68" fmla="*/ 302918 w 605835"/>
              <a:gd name="connsiteY68" fmla="*/ 575481 h 575481"/>
              <a:gd name="connsiteX69" fmla="*/ 90398 w 605835"/>
              <a:gd name="connsiteY69" fmla="*/ 363249 h 575481"/>
              <a:gd name="connsiteX70" fmla="*/ 302918 w 605835"/>
              <a:gd name="connsiteY70" fmla="*/ 151477 h 575481"/>
              <a:gd name="connsiteX71" fmla="*/ 259578 w 605835"/>
              <a:gd name="connsiteY71" fmla="*/ 0 h 575481"/>
              <a:gd name="connsiteX72" fmla="*/ 349024 w 605835"/>
              <a:gd name="connsiteY72" fmla="*/ 29927 h 575481"/>
              <a:gd name="connsiteX73" fmla="*/ 359167 w 605835"/>
              <a:gd name="connsiteY73" fmla="*/ 32689 h 575481"/>
              <a:gd name="connsiteX74" fmla="*/ 367005 w 605835"/>
              <a:gd name="connsiteY74" fmla="*/ 32689 h 575481"/>
              <a:gd name="connsiteX75" fmla="*/ 473511 w 605835"/>
              <a:gd name="connsiteY75" fmla="*/ 86557 h 575481"/>
              <a:gd name="connsiteX76" fmla="*/ 484576 w 605835"/>
              <a:gd name="connsiteY76" fmla="*/ 92543 h 575481"/>
              <a:gd name="connsiteX77" fmla="*/ 605835 w 605835"/>
              <a:gd name="connsiteY77" fmla="*/ 224220 h 575481"/>
              <a:gd name="connsiteX78" fmla="*/ 538520 w 605835"/>
              <a:gd name="connsiteY78" fmla="*/ 338862 h 575481"/>
              <a:gd name="connsiteX79" fmla="*/ 526072 w 605835"/>
              <a:gd name="connsiteY79" fmla="*/ 284534 h 575481"/>
              <a:gd name="connsiteX80" fmla="*/ 553735 w 605835"/>
              <a:gd name="connsiteY80" fmla="*/ 224220 h 575481"/>
              <a:gd name="connsiteX81" fmla="*/ 473511 w 605835"/>
              <a:gd name="connsiteY81" fmla="*/ 144109 h 575481"/>
              <a:gd name="connsiteX82" fmla="*/ 465211 w 605835"/>
              <a:gd name="connsiteY82" fmla="*/ 144569 h 575481"/>
              <a:gd name="connsiteX83" fmla="*/ 439392 w 605835"/>
              <a:gd name="connsiteY83" fmla="*/ 129836 h 575481"/>
              <a:gd name="connsiteX84" fmla="*/ 367005 w 605835"/>
              <a:gd name="connsiteY84" fmla="*/ 84716 h 575481"/>
              <a:gd name="connsiteX85" fmla="*/ 350868 w 605835"/>
              <a:gd name="connsiteY85" fmla="*/ 86097 h 575481"/>
              <a:gd name="connsiteX86" fmla="*/ 327354 w 605835"/>
              <a:gd name="connsiteY86" fmla="*/ 79191 h 575481"/>
              <a:gd name="connsiteX87" fmla="*/ 260039 w 605835"/>
              <a:gd name="connsiteY87" fmla="*/ 52027 h 575481"/>
              <a:gd name="connsiteX88" fmla="*/ 166443 w 605835"/>
              <a:gd name="connsiteY88" fmla="*/ 124771 h 575481"/>
              <a:gd name="connsiteX89" fmla="*/ 138780 w 605835"/>
              <a:gd name="connsiteY89" fmla="*/ 144569 h 575481"/>
              <a:gd name="connsiteX90" fmla="*/ 132325 w 605835"/>
              <a:gd name="connsiteY90" fmla="*/ 144109 h 575481"/>
              <a:gd name="connsiteX91" fmla="*/ 52100 w 605835"/>
              <a:gd name="connsiteY91" fmla="*/ 224220 h 575481"/>
              <a:gd name="connsiteX92" fmla="*/ 79764 w 605835"/>
              <a:gd name="connsiteY92" fmla="*/ 284534 h 575481"/>
              <a:gd name="connsiteX93" fmla="*/ 67315 w 605835"/>
              <a:gd name="connsiteY93" fmla="*/ 338862 h 575481"/>
              <a:gd name="connsiteX94" fmla="*/ 0 w 605835"/>
              <a:gd name="connsiteY94" fmla="*/ 224220 h 575481"/>
              <a:gd name="connsiteX95" fmla="*/ 113882 w 605835"/>
              <a:gd name="connsiteY95" fmla="*/ 93464 h 575481"/>
              <a:gd name="connsiteX96" fmla="*/ 125409 w 605835"/>
              <a:gd name="connsiteY96" fmla="*/ 84716 h 575481"/>
              <a:gd name="connsiteX97" fmla="*/ 259578 w 605835"/>
              <a:gd name="connsiteY97" fmla="*/ 0 h 575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605835" h="575481">
                <a:moveTo>
                  <a:pt x="398806" y="496297"/>
                </a:moveTo>
                <a:cubicBezTo>
                  <a:pt x="396501" y="501361"/>
                  <a:pt x="393735" y="506425"/>
                  <a:pt x="391430" y="511029"/>
                </a:cubicBezTo>
                <a:cubicBezTo>
                  <a:pt x="396501" y="507806"/>
                  <a:pt x="401572" y="504584"/>
                  <a:pt x="406643" y="500901"/>
                </a:cubicBezTo>
                <a:cubicBezTo>
                  <a:pt x="404338" y="499520"/>
                  <a:pt x="401572" y="497678"/>
                  <a:pt x="398806" y="496297"/>
                </a:cubicBezTo>
                <a:close/>
                <a:moveTo>
                  <a:pt x="207031" y="496297"/>
                </a:moveTo>
                <a:cubicBezTo>
                  <a:pt x="204265" y="497678"/>
                  <a:pt x="201499" y="499059"/>
                  <a:pt x="199194" y="500901"/>
                </a:cubicBezTo>
                <a:cubicBezTo>
                  <a:pt x="203804" y="504584"/>
                  <a:pt x="208875" y="507806"/>
                  <a:pt x="214407" y="511029"/>
                </a:cubicBezTo>
                <a:cubicBezTo>
                  <a:pt x="211641" y="505965"/>
                  <a:pt x="209336" y="501361"/>
                  <a:pt x="207031" y="496297"/>
                </a:cubicBezTo>
                <a:close/>
                <a:moveTo>
                  <a:pt x="321819" y="473278"/>
                </a:moveTo>
                <a:lnTo>
                  <a:pt x="321819" y="529904"/>
                </a:lnTo>
                <a:cubicBezTo>
                  <a:pt x="337032" y="522078"/>
                  <a:pt x="351784" y="505044"/>
                  <a:pt x="363309" y="481105"/>
                </a:cubicBezTo>
                <a:cubicBezTo>
                  <a:pt x="349940" y="477422"/>
                  <a:pt x="336110" y="474659"/>
                  <a:pt x="321819" y="473278"/>
                </a:cubicBezTo>
                <a:close/>
                <a:moveTo>
                  <a:pt x="284017" y="473278"/>
                </a:moveTo>
                <a:cubicBezTo>
                  <a:pt x="269726" y="474659"/>
                  <a:pt x="255896" y="477422"/>
                  <a:pt x="242528" y="481105"/>
                </a:cubicBezTo>
                <a:cubicBezTo>
                  <a:pt x="254052" y="505044"/>
                  <a:pt x="268804" y="522078"/>
                  <a:pt x="284017" y="529904"/>
                </a:cubicBezTo>
                <a:close/>
                <a:moveTo>
                  <a:pt x="424161" y="383966"/>
                </a:moveTo>
                <a:cubicBezTo>
                  <a:pt x="422778" y="409747"/>
                  <a:pt x="419090" y="434607"/>
                  <a:pt x="412636" y="457165"/>
                </a:cubicBezTo>
                <a:cubicBezTo>
                  <a:pt x="421395" y="461769"/>
                  <a:pt x="429693" y="467293"/>
                  <a:pt x="437069" y="472818"/>
                </a:cubicBezTo>
                <a:cubicBezTo>
                  <a:pt x="458736" y="447497"/>
                  <a:pt x="472565" y="416652"/>
                  <a:pt x="476253" y="383966"/>
                </a:cubicBezTo>
                <a:close/>
                <a:moveTo>
                  <a:pt x="321819" y="383966"/>
                </a:moveTo>
                <a:lnTo>
                  <a:pt x="321819" y="432305"/>
                </a:lnTo>
                <a:cubicBezTo>
                  <a:pt x="341181" y="433686"/>
                  <a:pt x="359621" y="436909"/>
                  <a:pt x="377139" y="442894"/>
                </a:cubicBezTo>
                <a:cubicBezTo>
                  <a:pt x="382210" y="424018"/>
                  <a:pt x="385437" y="404683"/>
                  <a:pt x="386820" y="383966"/>
                </a:cubicBezTo>
                <a:close/>
                <a:moveTo>
                  <a:pt x="219017" y="383966"/>
                </a:moveTo>
                <a:cubicBezTo>
                  <a:pt x="220400" y="404683"/>
                  <a:pt x="223627" y="424018"/>
                  <a:pt x="228698" y="442433"/>
                </a:cubicBezTo>
                <a:cubicBezTo>
                  <a:pt x="246216" y="436909"/>
                  <a:pt x="264655" y="433686"/>
                  <a:pt x="284017" y="432305"/>
                </a:cubicBezTo>
                <a:lnTo>
                  <a:pt x="284017" y="383966"/>
                </a:lnTo>
                <a:close/>
                <a:moveTo>
                  <a:pt x="129122" y="383966"/>
                </a:moveTo>
                <a:cubicBezTo>
                  <a:pt x="133271" y="416652"/>
                  <a:pt x="146640" y="447497"/>
                  <a:pt x="168768" y="472818"/>
                </a:cubicBezTo>
                <a:cubicBezTo>
                  <a:pt x="176144" y="467293"/>
                  <a:pt x="184442" y="461769"/>
                  <a:pt x="193201" y="457165"/>
                </a:cubicBezTo>
                <a:cubicBezTo>
                  <a:pt x="186747" y="434607"/>
                  <a:pt x="183059" y="409747"/>
                  <a:pt x="181676" y="383966"/>
                </a:cubicBezTo>
                <a:close/>
                <a:moveTo>
                  <a:pt x="377139" y="284065"/>
                </a:moveTo>
                <a:cubicBezTo>
                  <a:pt x="359621" y="289589"/>
                  <a:pt x="341181" y="293272"/>
                  <a:pt x="321819" y="294653"/>
                </a:cubicBezTo>
                <a:lnTo>
                  <a:pt x="321819" y="342993"/>
                </a:lnTo>
                <a:lnTo>
                  <a:pt x="386820" y="342993"/>
                </a:lnTo>
                <a:cubicBezTo>
                  <a:pt x="385437" y="322276"/>
                  <a:pt x="382210" y="302480"/>
                  <a:pt x="377139" y="284065"/>
                </a:cubicBezTo>
                <a:close/>
                <a:moveTo>
                  <a:pt x="228237" y="284065"/>
                </a:moveTo>
                <a:cubicBezTo>
                  <a:pt x="223627" y="302480"/>
                  <a:pt x="220400" y="322276"/>
                  <a:pt x="219017" y="342993"/>
                </a:cubicBezTo>
                <a:lnTo>
                  <a:pt x="284017" y="342993"/>
                </a:lnTo>
                <a:lnTo>
                  <a:pt x="284017" y="294653"/>
                </a:lnTo>
                <a:cubicBezTo>
                  <a:pt x="264655" y="293272"/>
                  <a:pt x="246216" y="289589"/>
                  <a:pt x="228237" y="284065"/>
                </a:cubicBezTo>
                <a:close/>
                <a:moveTo>
                  <a:pt x="437069" y="254141"/>
                </a:moveTo>
                <a:cubicBezTo>
                  <a:pt x="429232" y="259665"/>
                  <a:pt x="421395" y="264729"/>
                  <a:pt x="412636" y="269333"/>
                </a:cubicBezTo>
                <a:cubicBezTo>
                  <a:pt x="419090" y="292352"/>
                  <a:pt x="422778" y="317212"/>
                  <a:pt x="424161" y="342993"/>
                </a:cubicBezTo>
                <a:lnTo>
                  <a:pt x="476253" y="342993"/>
                </a:lnTo>
                <a:cubicBezTo>
                  <a:pt x="472565" y="309846"/>
                  <a:pt x="458736" y="279461"/>
                  <a:pt x="437069" y="254141"/>
                </a:cubicBezTo>
                <a:close/>
                <a:moveTo>
                  <a:pt x="168768" y="254141"/>
                </a:moveTo>
                <a:cubicBezTo>
                  <a:pt x="146640" y="279461"/>
                  <a:pt x="133271" y="310306"/>
                  <a:pt x="129122" y="342993"/>
                </a:cubicBezTo>
                <a:lnTo>
                  <a:pt x="181676" y="342993"/>
                </a:lnTo>
                <a:cubicBezTo>
                  <a:pt x="183059" y="316751"/>
                  <a:pt x="186747" y="292352"/>
                  <a:pt x="193201" y="269793"/>
                </a:cubicBezTo>
                <a:cubicBezTo>
                  <a:pt x="184442" y="264729"/>
                  <a:pt x="176144" y="259665"/>
                  <a:pt x="168768" y="254141"/>
                </a:cubicBezTo>
                <a:close/>
                <a:moveTo>
                  <a:pt x="391430" y="215930"/>
                </a:moveTo>
                <a:cubicBezTo>
                  <a:pt x="393735" y="220533"/>
                  <a:pt x="396501" y="225597"/>
                  <a:pt x="398806" y="230661"/>
                </a:cubicBezTo>
                <a:cubicBezTo>
                  <a:pt x="401572" y="229280"/>
                  <a:pt x="403877" y="227439"/>
                  <a:pt x="406643" y="226058"/>
                </a:cubicBezTo>
                <a:cubicBezTo>
                  <a:pt x="401572" y="222375"/>
                  <a:pt x="396501" y="219152"/>
                  <a:pt x="391430" y="215930"/>
                </a:cubicBezTo>
                <a:close/>
                <a:moveTo>
                  <a:pt x="214407" y="215930"/>
                </a:moveTo>
                <a:cubicBezTo>
                  <a:pt x="208875" y="219152"/>
                  <a:pt x="203804" y="222375"/>
                  <a:pt x="199194" y="226058"/>
                </a:cubicBezTo>
                <a:cubicBezTo>
                  <a:pt x="201499" y="227439"/>
                  <a:pt x="204265" y="229280"/>
                  <a:pt x="207031" y="230661"/>
                </a:cubicBezTo>
                <a:cubicBezTo>
                  <a:pt x="209336" y="225597"/>
                  <a:pt x="211641" y="220533"/>
                  <a:pt x="214407" y="215930"/>
                </a:cubicBezTo>
                <a:close/>
                <a:moveTo>
                  <a:pt x="321819" y="197054"/>
                </a:moveTo>
                <a:lnTo>
                  <a:pt x="321819" y="253680"/>
                </a:lnTo>
                <a:cubicBezTo>
                  <a:pt x="336110" y="252299"/>
                  <a:pt x="349940" y="249537"/>
                  <a:pt x="363309" y="245854"/>
                </a:cubicBezTo>
                <a:cubicBezTo>
                  <a:pt x="351784" y="221454"/>
                  <a:pt x="337032" y="204881"/>
                  <a:pt x="321819" y="197054"/>
                </a:cubicBezTo>
                <a:close/>
                <a:moveTo>
                  <a:pt x="284017" y="197054"/>
                </a:moveTo>
                <a:cubicBezTo>
                  <a:pt x="268804" y="204881"/>
                  <a:pt x="254052" y="221454"/>
                  <a:pt x="242528" y="245854"/>
                </a:cubicBezTo>
                <a:cubicBezTo>
                  <a:pt x="255896" y="249537"/>
                  <a:pt x="269726" y="252299"/>
                  <a:pt x="284017" y="253680"/>
                </a:cubicBezTo>
                <a:close/>
                <a:moveTo>
                  <a:pt x="302918" y="151477"/>
                </a:moveTo>
                <a:cubicBezTo>
                  <a:pt x="420012" y="151477"/>
                  <a:pt x="515438" y="246314"/>
                  <a:pt x="515438" y="363249"/>
                </a:cubicBezTo>
                <a:cubicBezTo>
                  <a:pt x="515438" y="480184"/>
                  <a:pt x="420012" y="575481"/>
                  <a:pt x="302918" y="575481"/>
                </a:cubicBezTo>
                <a:cubicBezTo>
                  <a:pt x="185825" y="575481"/>
                  <a:pt x="90398" y="480184"/>
                  <a:pt x="90398" y="363249"/>
                </a:cubicBezTo>
                <a:cubicBezTo>
                  <a:pt x="90398" y="246314"/>
                  <a:pt x="185825" y="151477"/>
                  <a:pt x="302918" y="151477"/>
                </a:cubicBezTo>
                <a:close/>
                <a:moveTo>
                  <a:pt x="259578" y="0"/>
                </a:moveTo>
                <a:cubicBezTo>
                  <a:pt x="292313" y="0"/>
                  <a:pt x="323666" y="10590"/>
                  <a:pt x="349024" y="29927"/>
                </a:cubicBezTo>
                <a:cubicBezTo>
                  <a:pt x="351790" y="31769"/>
                  <a:pt x="355479" y="33150"/>
                  <a:pt x="359167" y="32689"/>
                </a:cubicBezTo>
                <a:cubicBezTo>
                  <a:pt x="361934" y="32689"/>
                  <a:pt x="364700" y="32689"/>
                  <a:pt x="367005" y="32689"/>
                </a:cubicBezTo>
                <a:cubicBezTo>
                  <a:pt x="409423" y="32689"/>
                  <a:pt x="449074" y="52947"/>
                  <a:pt x="473511" y="86557"/>
                </a:cubicBezTo>
                <a:cubicBezTo>
                  <a:pt x="476277" y="89780"/>
                  <a:pt x="479965" y="92082"/>
                  <a:pt x="484576" y="92543"/>
                </a:cubicBezTo>
                <a:cubicBezTo>
                  <a:pt x="552352" y="98068"/>
                  <a:pt x="605835" y="155159"/>
                  <a:pt x="605835" y="224220"/>
                </a:cubicBezTo>
                <a:cubicBezTo>
                  <a:pt x="605835" y="273484"/>
                  <a:pt x="578633" y="316302"/>
                  <a:pt x="538520" y="338862"/>
                </a:cubicBezTo>
                <a:cubicBezTo>
                  <a:pt x="536676" y="319985"/>
                  <a:pt x="532526" y="301569"/>
                  <a:pt x="526072" y="284534"/>
                </a:cubicBezTo>
                <a:cubicBezTo>
                  <a:pt x="543131" y="269801"/>
                  <a:pt x="553735" y="248161"/>
                  <a:pt x="553735" y="224220"/>
                </a:cubicBezTo>
                <a:cubicBezTo>
                  <a:pt x="553735" y="180021"/>
                  <a:pt x="517772" y="144109"/>
                  <a:pt x="473511" y="144109"/>
                </a:cubicBezTo>
                <a:cubicBezTo>
                  <a:pt x="470744" y="144109"/>
                  <a:pt x="467978" y="144109"/>
                  <a:pt x="465211" y="144569"/>
                </a:cubicBezTo>
                <a:cubicBezTo>
                  <a:pt x="454607" y="145490"/>
                  <a:pt x="444003" y="139965"/>
                  <a:pt x="439392" y="129836"/>
                </a:cubicBezTo>
                <a:cubicBezTo>
                  <a:pt x="425560" y="101751"/>
                  <a:pt x="397896" y="84716"/>
                  <a:pt x="367005" y="84716"/>
                </a:cubicBezTo>
                <a:cubicBezTo>
                  <a:pt x="361473" y="84716"/>
                  <a:pt x="355940" y="85176"/>
                  <a:pt x="350868" y="86097"/>
                </a:cubicBezTo>
                <a:cubicBezTo>
                  <a:pt x="342108" y="87939"/>
                  <a:pt x="333348" y="85637"/>
                  <a:pt x="327354" y="79191"/>
                </a:cubicBezTo>
                <a:cubicBezTo>
                  <a:pt x="308912" y="61695"/>
                  <a:pt x="284936" y="52027"/>
                  <a:pt x="260039" y="52027"/>
                </a:cubicBezTo>
                <a:cubicBezTo>
                  <a:pt x="215777" y="52027"/>
                  <a:pt x="177048" y="81953"/>
                  <a:pt x="166443" y="124771"/>
                </a:cubicBezTo>
                <a:cubicBezTo>
                  <a:pt x="163216" y="137203"/>
                  <a:pt x="151690" y="145490"/>
                  <a:pt x="138780" y="144569"/>
                </a:cubicBezTo>
                <a:cubicBezTo>
                  <a:pt x="136936" y="144109"/>
                  <a:pt x="134630" y="144109"/>
                  <a:pt x="132325" y="144109"/>
                </a:cubicBezTo>
                <a:cubicBezTo>
                  <a:pt x="88063" y="144109"/>
                  <a:pt x="52100" y="180021"/>
                  <a:pt x="52100" y="224220"/>
                </a:cubicBezTo>
                <a:cubicBezTo>
                  <a:pt x="52100" y="248161"/>
                  <a:pt x="62705" y="269801"/>
                  <a:pt x="79764" y="284534"/>
                </a:cubicBezTo>
                <a:cubicBezTo>
                  <a:pt x="73309" y="301569"/>
                  <a:pt x="69159" y="319985"/>
                  <a:pt x="67315" y="338862"/>
                </a:cubicBezTo>
                <a:cubicBezTo>
                  <a:pt x="27203" y="316302"/>
                  <a:pt x="0" y="273484"/>
                  <a:pt x="0" y="224220"/>
                </a:cubicBezTo>
                <a:cubicBezTo>
                  <a:pt x="0" y="157461"/>
                  <a:pt x="49795" y="102211"/>
                  <a:pt x="113882" y="93464"/>
                </a:cubicBezTo>
                <a:cubicBezTo>
                  <a:pt x="118954" y="92543"/>
                  <a:pt x="123565" y="89320"/>
                  <a:pt x="125409" y="84716"/>
                </a:cubicBezTo>
                <a:cubicBezTo>
                  <a:pt x="149845" y="33610"/>
                  <a:pt x="201484" y="0"/>
                  <a:pt x="259578"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31" name="Freeform 21"/>
          <p:cNvSpPr>
            <a:spLocks noChangeArrowheads="1"/>
          </p:cNvSpPr>
          <p:nvPr/>
        </p:nvSpPr>
        <p:spPr bwMode="auto">
          <a:xfrm>
            <a:off x="2198730" y="3803126"/>
            <a:ext cx="438148" cy="493793"/>
          </a:xfrm>
          <a:custGeom>
            <a:avLst/>
            <a:gdLst>
              <a:gd name="connsiteX0" fmla="*/ 341771 w 538414"/>
              <a:gd name="connsiteY0" fmla="*/ 44738 h 606792"/>
              <a:gd name="connsiteX1" fmla="*/ 538414 w 538414"/>
              <a:gd name="connsiteY1" fmla="*/ 303537 h 606792"/>
              <a:gd name="connsiteX2" fmla="*/ 307453 w 538414"/>
              <a:gd name="connsiteY2" fmla="*/ 569462 h 606792"/>
              <a:gd name="connsiteX3" fmla="*/ 346782 w 538414"/>
              <a:gd name="connsiteY3" fmla="*/ 492292 h 606792"/>
              <a:gd name="connsiteX4" fmla="*/ 473575 w 538414"/>
              <a:gd name="connsiteY4" fmla="*/ 303537 h 606792"/>
              <a:gd name="connsiteX5" fmla="*/ 334330 w 538414"/>
              <a:gd name="connsiteY5" fmla="*/ 110082 h 606792"/>
              <a:gd name="connsiteX6" fmla="*/ 231243 w 538414"/>
              <a:gd name="connsiteY6" fmla="*/ 37470 h 606792"/>
              <a:gd name="connsiteX7" fmla="*/ 192829 w 538414"/>
              <a:gd name="connsiteY7" fmla="*/ 114184 h 606792"/>
              <a:gd name="connsiteX8" fmla="*/ 64833 w 538414"/>
              <a:gd name="connsiteY8" fmla="*/ 303542 h 606792"/>
              <a:gd name="connsiteX9" fmla="*/ 204065 w 538414"/>
              <a:gd name="connsiteY9" fmla="*/ 496842 h 606792"/>
              <a:gd name="connsiteX10" fmla="*/ 196625 w 538414"/>
              <a:gd name="connsiteY10" fmla="*/ 562336 h 606792"/>
              <a:gd name="connsiteX11" fmla="*/ 0 w 538414"/>
              <a:gd name="connsiteY11" fmla="*/ 303542 h 606792"/>
              <a:gd name="connsiteX12" fmla="*/ 231243 w 538414"/>
              <a:gd name="connsiteY12" fmla="*/ 37470 h 606792"/>
              <a:gd name="connsiteX13" fmla="*/ 296052 w 538414"/>
              <a:gd name="connsiteY13" fmla="*/ 0 h 606792"/>
              <a:gd name="connsiteX14" fmla="*/ 300607 w 538414"/>
              <a:gd name="connsiteY14" fmla="*/ 607 h 606792"/>
              <a:gd name="connsiteX15" fmla="*/ 312147 w 538414"/>
              <a:gd name="connsiteY15" fmla="*/ 18801 h 606792"/>
              <a:gd name="connsiteX16" fmla="*/ 285727 w 538414"/>
              <a:gd name="connsiteY16" fmla="*/ 248964 h 606792"/>
              <a:gd name="connsiteX17" fmla="*/ 408715 w 538414"/>
              <a:gd name="connsiteY17" fmla="*/ 248964 h 606792"/>
              <a:gd name="connsiteX18" fmla="*/ 422532 w 538414"/>
              <a:gd name="connsiteY18" fmla="*/ 255635 h 606792"/>
              <a:gd name="connsiteX19" fmla="*/ 423292 w 538414"/>
              <a:gd name="connsiteY19" fmla="*/ 270949 h 606792"/>
              <a:gd name="connsiteX20" fmla="*/ 256726 w 538414"/>
              <a:gd name="connsiteY20" fmla="*/ 597998 h 606792"/>
              <a:gd name="connsiteX21" fmla="*/ 242302 w 538414"/>
              <a:gd name="connsiteY21" fmla="*/ 606792 h 606792"/>
              <a:gd name="connsiteX22" fmla="*/ 237595 w 538414"/>
              <a:gd name="connsiteY22" fmla="*/ 606186 h 606792"/>
              <a:gd name="connsiteX23" fmla="*/ 226207 w 538414"/>
              <a:gd name="connsiteY23" fmla="*/ 589659 h 606792"/>
              <a:gd name="connsiteX24" fmla="*/ 251108 w 538414"/>
              <a:gd name="connsiteY24" fmla="*/ 368139 h 606792"/>
              <a:gd name="connsiteX25" fmla="*/ 129487 w 538414"/>
              <a:gd name="connsiteY25" fmla="*/ 368139 h 606792"/>
              <a:gd name="connsiteX26" fmla="*/ 115821 w 538414"/>
              <a:gd name="connsiteY26" fmla="*/ 359496 h 606792"/>
              <a:gd name="connsiteX27" fmla="*/ 115062 w 538414"/>
              <a:gd name="connsiteY27" fmla="*/ 343121 h 606792"/>
              <a:gd name="connsiteX28" fmla="*/ 281628 w 538414"/>
              <a:gd name="connsiteY28" fmla="*/ 8946 h 606792"/>
              <a:gd name="connsiteX29" fmla="*/ 296052 w 538414"/>
              <a:gd name="connsiteY29" fmla="*/ 0 h 606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38414" h="606792">
                <a:moveTo>
                  <a:pt x="341771" y="44738"/>
                </a:moveTo>
                <a:cubicBezTo>
                  <a:pt x="455049" y="76425"/>
                  <a:pt x="538414" y="180430"/>
                  <a:pt x="538414" y="303537"/>
                </a:cubicBezTo>
                <a:cubicBezTo>
                  <a:pt x="538414" y="438774"/>
                  <a:pt x="437739" y="550966"/>
                  <a:pt x="307453" y="569462"/>
                </a:cubicBezTo>
                <a:lnTo>
                  <a:pt x="346782" y="492292"/>
                </a:lnTo>
                <a:cubicBezTo>
                  <a:pt x="421035" y="461667"/>
                  <a:pt x="473575" y="388591"/>
                  <a:pt x="473575" y="303537"/>
                </a:cubicBezTo>
                <a:cubicBezTo>
                  <a:pt x="473575" y="213632"/>
                  <a:pt x="415113" y="137221"/>
                  <a:pt x="334330" y="110082"/>
                </a:cubicBezTo>
                <a:close/>
                <a:moveTo>
                  <a:pt x="231243" y="37470"/>
                </a:moveTo>
                <a:lnTo>
                  <a:pt x="192829" y="114184"/>
                </a:lnTo>
                <a:cubicBezTo>
                  <a:pt x="117975" y="144505"/>
                  <a:pt x="64833" y="217883"/>
                  <a:pt x="64833" y="303542"/>
                </a:cubicBezTo>
                <a:cubicBezTo>
                  <a:pt x="64833" y="393294"/>
                  <a:pt x="123137" y="469704"/>
                  <a:pt x="204065" y="496842"/>
                </a:cubicBezTo>
                <a:lnTo>
                  <a:pt x="196625" y="562336"/>
                </a:lnTo>
                <a:cubicBezTo>
                  <a:pt x="83357" y="530650"/>
                  <a:pt x="0" y="426647"/>
                  <a:pt x="0" y="303542"/>
                </a:cubicBezTo>
                <a:cubicBezTo>
                  <a:pt x="0" y="168156"/>
                  <a:pt x="100666" y="55966"/>
                  <a:pt x="231243" y="37470"/>
                </a:cubicBezTo>
                <a:close/>
                <a:moveTo>
                  <a:pt x="296052" y="0"/>
                </a:moveTo>
                <a:cubicBezTo>
                  <a:pt x="297570" y="0"/>
                  <a:pt x="299089" y="152"/>
                  <a:pt x="300607" y="607"/>
                </a:cubicBezTo>
                <a:cubicBezTo>
                  <a:pt x="308199" y="2881"/>
                  <a:pt x="313058" y="11069"/>
                  <a:pt x="312147" y="18801"/>
                </a:cubicBezTo>
                <a:lnTo>
                  <a:pt x="285727" y="248964"/>
                </a:lnTo>
                <a:lnTo>
                  <a:pt x="408715" y="248964"/>
                </a:lnTo>
                <a:cubicBezTo>
                  <a:pt x="414485" y="248964"/>
                  <a:pt x="419647" y="250783"/>
                  <a:pt x="422532" y="255635"/>
                </a:cubicBezTo>
                <a:cubicBezTo>
                  <a:pt x="425569" y="260487"/>
                  <a:pt x="425721" y="265946"/>
                  <a:pt x="423292" y="270949"/>
                </a:cubicBezTo>
                <a:lnTo>
                  <a:pt x="256726" y="597998"/>
                </a:lnTo>
                <a:cubicBezTo>
                  <a:pt x="253841" y="603457"/>
                  <a:pt x="248223" y="606792"/>
                  <a:pt x="242302" y="606792"/>
                </a:cubicBezTo>
                <a:cubicBezTo>
                  <a:pt x="240632" y="606792"/>
                  <a:pt x="239113" y="606641"/>
                  <a:pt x="237595" y="606186"/>
                </a:cubicBezTo>
                <a:cubicBezTo>
                  <a:pt x="230155" y="603911"/>
                  <a:pt x="225296" y="597392"/>
                  <a:pt x="226207" y="589659"/>
                </a:cubicBezTo>
                <a:lnTo>
                  <a:pt x="251108" y="368139"/>
                </a:lnTo>
                <a:lnTo>
                  <a:pt x="129487" y="368139"/>
                </a:lnTo>
                <a:cubicBezTo>
                  <a:pt x="123869" y="368139"/>
                  <a:pt x="118706" y="364348"/>
                  <a:pt x="115821" y="359496"/>
                </a:cubicBezTo>
                <a:cubicBezTo>
                  <a:pt x="112785" y="354796"/>
                  <a:pt x="112481" y="348125"/>
                  <a:pt x="115062" y="343121"/>
                </a:cubicBezTo>
                <a:lnTo>
                  <a:pt x="281628" y="8946"/>
                </a:lnTo>
                <a:cubicBezTo>
                  <a:pt x="284361" y="3336"/>
                  <a:pt x="289979" y="0"/>
                  <a:pt x="296052"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1" name="Oval 47"/>
          <p:cNvSpPr/>
          <p:nvPr/>
        </p:nvSpPr>
        <p:spPr bwMode="auto">
          <a:xfrm>
            <a:off x="2036809" y="4634207"/>
            <a:ext cx="764860" cy="765060"/>
          </a:xfrm>
          <a:prstGeom prst="ellipse">
            <a:avLst/>
          </a:prstGeom>
          <a:solidFill>
            <a:srgbClr val="EFACB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09600">
              <a:lnSpc>
                <a:spcPts val="1500"/>
              </a:lnSpc>
              <a:defRPr/>
            </a:pPr>
            <a:endParaRPr lang="en-US" sz="1200" dirty="0">
              <a:solidFill>
                <a:prstClr val="white"/>
              </a:solidFill>
              <a:latin typeface="Calibri Light" panose="020F0302020204030204"/>
              <a:ea typeface="微软雅黑" panose="020B0503020204020204" pitchFamily="34" charset="-122"/>
            </a:endParaRPr>
          </a:p>
        </p:txBody>
      </p:sp>
      <p:sp>
        <p:nvSpPr>
          <p:cNvPr id="32" name="Freeform 127"/>
          <p:cNvSpPr>
            <a:spLocks noChangeArrowheads="1"/>
          </p:cNvSpPr>
          <p:nvPr/>
        </p:nvSpPr>
        <p:spPr bwMode="auto">
          <a:xfrm>
            <a:off x="2283025" y="4807053"/>
            <a:ext cx="294851" cy="414209"/>
          </a:xfrm>
          <a:custGeom>
            <a:avLst/>
            <a:gdLst>
              <a:gd name="connsiteX0" fmla="*/ 397270 w 431036"/>
              <a:gd name="connsiteY0" fmla="*/ 90324 h 605522"/>
              <a:gd name="connsiteX1" fmla="*/ 431036 w 431036"/>
              <a:gd name="connsiteY1" fmla="*/ 124039 h 605522"/>
              <a:gd name="connsiteX2" fmla="*/ 431036 w 431036"/>
              <a:gd name="connsiteY2" fmla="*/ 169018 h 605522"/>
              <a:gd name="connsiteX3" fmla="*/ 409040 w 431036"/>
              <a:gd name="connsiteY3" fmla="*/ 200625 h 605522"/>
              <a:gd name="connsiteX4" fmla="*/ 301573 w 431036"/>
              <a:gd name="connsiteY4" fmla="*/ 240418 h 605522"/>
              <a:gd name="connsiteX5" fmla="*/ 289804 w 431036"/>
              <a:gd name="connsiteY5" fmla="*/ 242525 h 605522"/>
              <a:gd name="connsiteX6" fmla="*/ 277385 w 431036"/>
              <a:gd name="connsiteY6" fmla="*/ 240175 h 605522"/>
              <a:gd name="connsiteX7" fmla="*/ 250032 w 431036"/>
              <a:gd name="connsiteY7" fmla="*/ 229396 h 605522"/>
              <a:gd name="connsiteX8" fmla="*/ 250032 w 431036"/>
              <a:gd name="connsiteY8" fmla="*/ 347802 h 605522"/>
              <a:gd name="connsiteX9" fmla="*/ 301411 w 431036"/>
              <a:gd name="connsiteY9" fmla="*/ 387675 h 605522"/>
              <a:gd name="connsiteX10" fmla="*/ 316183 w 431036"/>
              <a:gd name="connsiteY10" fmla="*/ 421957 h 605522"/>
              <a:gd name="connsiteX11" fmla="*/ 302304 w 431036"/>
              <a:gd name="connsiteY11" fmla="*/ 562082 h 605522"/>
              <a:gd name="connsiteX12" fmla="*/ 260096 w 431036"/>
              <a:gd name="connsiteY12" fmla="*/ 596688 h 605522"/>
              <a:gd name="connsiteX13" fmla="*/ 225438 w 431036"/>
              <a:gd name="connsiteY13" fmla="*/ 554464 h 605522"/>
              <a:gd name="connsiteX14" fmla="*/ 237207 w 431036"/>
              <a:gd name="connsiteY14" fmla="*/ 435572 h 605522"/>
              <a:gd name="connsiteX15" fmla="*/ 208555 w 431036"/>
              <a:gd name="connsiteY15" fmla="*/ 413285 h 605522"/>
              <a:gd name="connsiteX16" fmla="*/ 69027 w 431036"/>
              <a:gd name="connsiteY16" fmla="*/ 590772 h 605522"/>
              <a:gd name="connsiteX17" fmla="*/ 38589 w 431036"/>
              <a:gd name="connsiteY17" fmla="*/ 605522 h 605522"/>
              <a:gd name="connsiteX18" fmla="*/ 14726 w 431036"/>
              <a:gd name="connsiteY18" fmla="*/ 597256 h 605522"/>
              <a:gd name="connsiteX19" fmla="*/ 8232 w 431036"/>
              <a:gd name="connsiteY19" fmla="*/ 543118 h 605522"/>
              <a:gd name="connsiteX20" fmla="*/ 135017 w 431036"/>
              <a:gd name="connsiteY20" fmla="*/ 381840 h 605522"/>
              <a:gd name="connsiteX21" fmla="*/ 133474 w 431036"/>
              <a:gd name="connsiteY21" fmla="*/ 381840 h 605522"/>
              <a:gd name="connsiteX22" fmla="*/ 133474 w 431036"/>
              <a:gd name="connsiteY22" fmla="*/ 185875 h 605522"/>
              <a:gd name="connsiteX23" fmla="*/ 162451 w 431036"/>
              <a:gd name="connsiteY23" fmla="*/ 156942 h 605522"/>
              <a:gd name="connsiteX24" fmla="*/ 235097 w 431036"/>
              <a:gd name="connsiteY24" fmla="*/ 156942 h 605522"/>
              <a:gd name="connsiteX25" fmla="*/ 248733 w 431036"/>
              <a:gd name="connsiteY25" fmla="*/ 156942 h 605522"/>
              <a:gd name="connsiteX26" fmla="*/ 249950 w 431036"/>
              <a:gd name="connsiteY26" fmla="*/ 156942 h 605522"/>
              <a:gd name="connsiteX27" fmla="*/ 249950 w 431036"/>
              <a:gd name="connsiteY27" fmla="*/ 157267 h 605522"/>
              <a:gd name="connsiteX28" fmla="*/ 254496 w 431036"/>
              <a:gd name="connsiteY28" fmla="*/ 158563 h 605522"/>
              <a:gd name="connsiteX29" fmla="*/ 290210 w 431036"/>
              <a:gd name="connsiteY29" fmla="*/ 172665 h 605522"/>
              <a:gd name="connsiteX30" fmla="*/ 363504 w 431036"/>
              <a:gd name="connsiteY30" fmla="*/ 145596 h 605522"/>
              <a:gd name="connsiteX31" fmla="*/ 363504 w 431036"/>
              <a:gd name="connsiteY31" fmla="*/ 124039 h 605522"/>
              <a:gd name="connsiteX32" fmla="*/ 397270 w 431036"/>
              <a:gd name="connsiteY32" fmla="*/ 90324 h 605522"/>
              <a:gd name="connsiteX33" fmla="*/ 191785 w 431036"/>
              <a:gd name="connsiteY33" fmla="*/ 0 h 605522"/>
              <a:gd name="connsiteX34" fmla="*/ 254130 w 431036"/>
              <a:gd name="connsiteY34" fmla="*/ 62239 h 605522"/>
              <a:gd name="connsiteX35" fmla="*/ 191785 w 431036"/>
              <a:gd name="connsiteY35" fmla="*/ 124478 h 605522"/>
              <a:gd name="connsiteX36" fmla="*/ 129440 w 431036"/>
              <a:gd name="connsiteY36" fmla="*/ 62239 h 605522"/>
              <a:gd name="connsiteX37" fmla="*/ 191785 w 431036"/>
              <a:gd name="connsiteY37" fmla="*/ 0 h 605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431036" h="605522">
                <a:moveTo>
                  <a:pt x="397270" y="90324"/>
                </a:moveTo>
                <a:cubicBezTo>
                  <a:pt x="415939" y="90324"/>
                  <a:pt x="431036" y="105398"/>
                  <a:pt x="431036" y="124039"/>
                </a:cubicBezTo>
                <a:lnTo>
                  <a:pt x="431036" y="169018"/>
                </a:lnTo>
                <a:cubicBezTo>
                  <a:pt x="431036" y="183120"/>
                  <a:pt x="422270" y="195763"/>
                  <a:pt x="409040" y="200625"/>
                </a:cubicBezTo>
                <a:lnTo>
                  <a:pt x="301573" y="240418"/>
                </a:lnTo>
                <a:cubicBezTo>
                  <a:pt x="297758" y="241877"/>
                  <a:pt x="293781" y="242525"/>
                  <a:pt x="289804" y="242525"/>
                </a:cubicBezTo>
                <a:cubicBezTo>
                  <a:pt x="285583" y="242525"/>
                  <a:pt x="281362" y="241796"/>
                  <a:pt x="277385" y="240175"/>
                </a:cubicBezTo>
                <a:lnTo>
                  <a:pt x="250032" y="229396"/>
                </a:lnTo>
                <a:lnTo>
                  <a:pt x="250032" y="347802"/>
                </a:lnTo>
                <a:lnTo>
                  <a:pt x="301411" y="387675"/>
                </a:lnTo>
                <a:cubicBezTo>
                  <a:pt x="311881" y="395861"/>
                  <a:pt x="317482" y="408747"/>
                  <a:pt x="316183" y="421957"/>
                </a:cubicBezTo>
                <a:lnTo>
                  <a:pt x="302304" y="562082"/>
                </a:lnTo>
                <a:cubicBezTo>
                  <a:pt x="300193" y="583235"/>
                  <a:pt x="281119" y="598877"/>
                  <a:pt x="260096" y="596688"/>
                </a:cubicBezTo>
                <a:cubicBezTo>
                  <a:pt x="238830" y="594581"/>
                  <a:pt x="223327" y="575698"/>
                  <a:pt x="225438" y="554464"/>
                </a:cubicBezTo>
                <a:lnTo>
                  <a:pt x="237207" y="435572"/>
                </a:lnTo>
                <a:lnTo>
                  <a:pt x="208555" y="413285"/>
                </a:lnTo>
                <a:lnTo>
                  <a:pt x="69027" y="590772"/>
                </a:lnTo>
                <a:cubicBezTo>
                  <a:pt x="61397" y="600416"/>
                  <a:pt x="50034" y="605522"/>
                  <a:pt x="38589" y="605522"/>
                </a:cubicBezTo>
                <a:cubicBezTo>
                  <a:pt x="30229" y="605522"/>
                  <a:pt x="21868" y="602848"/>
                  <a:pt x="14726" y="597256"/>
                </a:cubicBezTo>
                <a:cubicBezTo>
                  <a:pt x="-1995" y="584126"/>
                  <a:pt x="-4917" y="559894"/>
                  <a:pt x="8232" y="543118"/>
                </a:cubicBezTo>
                <a:lnTo>
                  <a:pt x="135017" y="381840"/>
                </a:lnTo>
                <a:lnTo>
                  <a:pt x="133474" y="381840"/>
                </a:lnTo>
                <a:lnTo>
                  <a:pt x="133474" y="185875"/>
                </a:lnTo>
                <a:cubicBezTo>
                  <a:pt x="133474" y="169828"/>
                  <a:pt x="146380" y="156942"/>
                  <a:pt x="162451" y="156942"/>
                </a:cubicBezTo>
                <a:lnTo>
                  <a:pt x="235097" y="156942"/>
                </a:lnTo>
                <a:cubicBezTo>
                  <a:pt x="239480" y="156051"/>
                  <a:pt x="244106" y="155970"/>
                  <a:pt x="248733" y="156942"/>
                </a:cubicBezTo>
                <a:lnTo>
                  <a:pt x="249950" y="156942"/>
                </a:lnTo>
                <a:lnTo>
                  <a:pt x="249950" y="157267"/>
                </a:lnTo>
                <a:cubicBezTo>
                  <a:pt x="251493" y="157672"/>
                  <a:pt x="253035" y="157996"/>
                  <a:pt x="254496" y="158563"/>
                </a:cubicBezTo>
                <a:lnTo>
                  <a:pt x="290210" y="172665"/>
                </a:lnTo>
                <a:lnTo>
                  <a:pt x="363504" y="145596"/>
                </a:lnTo>
                <a:lnTo>
                  <a:pt x="363504" y="124039"/>
                </a:lnTo>
                <a:cubicBezTo>
                  <a:pt x="363504" y="105398"/>
                  <a:pt x="378602" y="90324"/>
                  <a:pt x="397270" y="90324"/>
                </a:cubicBezTo>
                <a:close/>
                <a:moveTo>
                  <a:pt x="191785" y="0"/>
                </a:moveTo>
                <a:cubicBezTo>
                  <a:pt x="226217" y="0"/>
                  <a:pt x="254130" y="27865"/>
                  <a:pt x="254130" y="62239"/>
                </a:cubicBezTo>
                <a:cubicBezTo>
                  <a:pt x="254130" y="96613"/>
                  <a:pt x="226217" y="124478"/>
                  <a:pt x="191785" y="124478"/>
                </a:cubicBezTo>
                <a:cubicBezTo>
                  <a:pt x="157353" y="124478"/>
                  <a:pt x="129440" y="96613"/>
                  <a:pt x="129440" y="62239"/>
                </a:cubicBezTo>
                <a:cubicBezTo>
                  <a:pt x="129440" y="27865"/>
                  <a:pt x="157353" y="0"/>
                  <a:pt x="191785" y="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endParaRPr lang="en-US" sz="1200" dirty="0">
              <a:solidFill>
                <a:prstClr val="black"/>
              </a:solidFill>
              <a:latin typeface="Calibri Light" panose="020F0302020204030204"/>
              <a:ea typeface="微软雅黑" panose="020B0503020204020204" pitchFamily="34" charset="-122"/>
            </a:endParaRPr>
          </a:p>
        </p:txBody>
      </p:sp>
      <p:sp>
        <p:nvSpPr>
          <p:cNvPr id="23" name="矩形 22"/>
          <p:cNvSpPr/>
          <p:nvPr/>
        </p:nvSpPr>
        <p:spPr>
          <a:xfrm>
            <a:off x="2972957" y="1873866"/>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4" name="矩形 23"/>
          <p:cNvSpPr/>
          <p:nvPr/>
        </p:nvSpPr>
        <p:spPr>
          <a:xfrm>
            <a:off x="2958761" y="2866762"/>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5" name="矩形 24"/>
          <p:cNvSpPr/>
          <p:nvPr/>
        </p:nvSpPr>
        <p:spPr>
          <a:xfrm>
            <a:off x="2901741" y="3886902"/>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6" name="矩形 25"/>
          <p:cNvSpPr/>
          <p:nvPr/>
        </p:nvSpPr>
        <p:spPr>
          <a:xfrm>
            <a:off x="2890009" y="4847374"/>
            <a:ext cx="2994620" cy="477054"/>
          </a:xfrm>
          <a:prstGeom prst="rect">
            <a:avLst/>
          </a:prstGeom>
        </p:spPr>
        <p:txBody>
          <a:bodyPr wrap="square">
            <a:spAutoFit/>
          </a:bodyPr>
          <a:lstStyle/>
          <a:p>
            <a:pPr fontAlgn="base">
              <a:lnSpc>
                <a:spcPts val="1500"/>
              </a:lnSpc>
              <a:spcBef>
                <a:spcPct val="0"/>
              </a:spcBef>
              <a:spcAft>
                <a:spcPct val="0"/>
              </a:spcAft>
            </a:pPr>
            <a:r>
              <a:rPr lang="zh-CN" altLang="en-US" sz="1400" dirty="0">
                <a:latin typeface="思源黑体 CN Normal" panose="020B0400000000000000" pitchFamily="34" charset="-122"/>
                <a:ea typeface="思源黑体 CN Normal" panose="020B0400000000000000" pitchFamily="34" charset="-122"/>
                <a:sym typeface="方正姚体" panose="02010601030101010101" pitchFamily="2" charset="-122"/>
              </a:rPr>
              <a:t>双击输入替换内容编辑文字双击输入替换内容编辑文字</a:t>
            </a:r>
          </a:p>
        </p:txBody>
      </p:sp>
      <p:sp>
        <p:nvSpPr>
          <p:cNvPr id="27" name="文本框 26"/>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
        <p:nvSpPr>
          <p:cNvPr id="33" name="矩形 32"/>
          <p:cNvSpPr/>
          <p:nvPr/>
        </p:nvSpPr>
        <p:spPr>
          <a:xfrm>
            <a:off x="6635578" y="1870124"/>
            <a:ext cx="4744995" cy="3351138"/>
          </a:xfrm>
          <a:prstGeom prst="rect">
            <a:avLst/>
          </a:prstGeom>
          <a:pattFill prst="pct20">
            <a:fgClr>
              <a:srgbClr val="EFACB3"/>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4" name="文本框 33"/>
          <p:cNvSpPr txBox="1"/>
          <p:nvPr/>
        </p:nvSpPr>
        <p:spPr>
          <a:xfrm>
            <a:off x="8490549" y="3244334"/>
            <a:ext cx="3336324" cy="369332"/>
          </a:xfrm>
          <a:prstGeom prst="rect">
            <a:avLst/>
          </a:prstGeom>
          <a:noFill/>
        </p:spPr>
        <p:txBody>
          <a:bodyPr wrap="square" rtlCol="0">
            <a:spAutoFit/>
          </a:bodyPr>
          <a:lstStyle/>
          <a:p>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个人照片</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fade">
                                      <p:cBhvr>
                                        <p:cTn id="33" dur="500"/>
                                        <p:tgtEl>
                                          <p:spTgt spid="2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fade">
                                      <p:cBhvr>
                                        <p:cTn id="36" dur="500"/>
                                        <p:tgtEl>
                                          <p:spTgt spid="25"/>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fade">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p:cTn id="44" dur="500" fill="hold"/>
                                        <p:tgtEl>
                                          <p:spTgt spid="33"/>
                                        </p:tgtEl>
                                        <p:attrNameLst>
                                          <p:attrName>ppt_w</p:attrName>
                                        </p:attrNameLst>
                                      </p:cBhvr>
                                      <p:tavLst>
                                        <p:tav tm="0">
                                          <p:val>
                                            <p:fltVal val="0"/>
                                          </p:val>
                                        </p:tav>
                                        <p:tav tm="100000">
                                          <p:val>
                                            <p:strVal val="#ppt_w"/>
                                          </p:val>
                                        </p:tav>
                                      </p:tavLst>
                                    </p:anim>
                                    <p:anim calcmode="lin" valueType="num">
                                      <p:cBhvr>
                                        <p:cTn id="45" dur="500" fill="hold"/>
                                        <p:tgtEl>
                                          <p:spTgt spid="33"/>
                                        </p:tgtEl>
                                        <p:attrNameLst>
                                          <p:attrName>ppt_h</p:attrName>
                                        </p:attrNameLst>
                                      </p:cBhvr>
                                      <p:tavLst>
                                        <p:tav tm="0">
                                          <p:val>
                                            <p:fltVal val="0"/>
                                          </p:val>
                                        </p:tav>
                                        <p:tav tm="100000">
                                          <p:val>
                                            <p:strVal val="#ppt_h"/>
                                          </p:val>
                                        </p:tav>
                                      </p:tavLst>
                                    </p:anim>
                                    <p:animEffect transition="in" filter="fade">
                                      <p:cBhvr>
                                        <p:cTn id="46" dur="500"/>
                                        <p:tgtEl>
                                          <p:spTgt spid="33"/>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animEffect transition="in" filter="fade">
                                      <p:cBhvr>
                                        <p:cTn id="5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21" grpId="0" animBg="1"/>
      <p:bldP spid="23" grpId="0"/>
      <p:bldP spid="24" grpId="0"/>
      <p:bldP spid="25" grpId="0"/>
      <p:bldP spid="26" grpId="0"/>
      <p:bldP spid="33" grpId="0" animBg="1"/>
      <p:bldP spid="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形 28"/>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0" y="0"/>
            <a:ext cx="12341575" cy="7143719"/>
          </a:xfrm>
          <a:prstGeom prst="rect">
            <a:avLst/>
          </a:prstGeom>
        </p:spPr>
      </p:pic>
      <p:grpSp>
        <p:nvGrpSpPr>
          <p:cNvPr id="2" name="千图PPT彼岸天：ID 8661124库_组合 52"/>
          <p:cNvGrpSpPr/>
          <p:nvPr>
            <p:custDataLst>
              <p:tags r:id="rId1"/>
            </p:custDataLst>
          </p:nvPr>
        </p:nvGrpSpPr>
        <p:grpSpPr>
          <a:xfrm>
            <a:off x="4878168" y="1926957"/>
            <a:ext cx="2351109" cy="4189678"/>
            <a:chOff x="5193024" y="3467100"/>
            <a:chExt cx="1807540" cy="3221039"/>
          </a:xfrm>
          <a:solidFill>
            <a:srgbClr val="EFACB3"/>
          </a:solidFill>
          <a:effectLst/>
        </p:grpSpPr>
        <p:sp>
          <p:nvSpPr>
            <p:cNvPr id="3" name="Freeform: Shape 65"/>
            <p:cNvSpPr/>
            <p:nvPr/>
          </p:nvSpPr>
          <p:spPr bwMode="auto">
            <a:xfrm>
              <a:off x="5756283" y="6045201"/>
              <a:ext cx="690771" cy="639764"/>
            </a:xfrm>
            <a:custGeom>
              <a:avLst/>
              <a:gdLst>
                <a:gd name="connsiteX0" fmla="*/ 5460 w 21600"/>
                <a:gd name="connsiteY0" fmla="*/ 2489 h 20420"/>
                <a:gd name="connsiteX1" fmla="*/ 10215 w 21600"/>
                <a:gd name="connsiteY1" fmla="*/ 16 h 20420"/>
                <a:gd name="connsiteX2" fmla="*/ 16139 w 21600"/>
                <a:gd name="connsiteY2" fmla="*/ 2489 h 20420"/>
                <a:gd name="connsiteX3" fmla="*/ 19440 w 21600"/>
                <a:gd name="connsiteY3" fmla="*/ 98 h 20420"/>
                <a:gd name="connsiteX4" fmla="*/ 21600 w 21600"/>
                <a:gd name="connsiteY4" fmla="*/ 1170 h 20420"/>
                <a:gd name="connsiteX5" fmla="*/ 11475 w 21600"/>
                <a:gd name="connsiteY5" fmla="*/ 20420 h 20420"/>
                <a:gd name="connsiteX6" fmla="*/ 831 w 21600"/>
                <a:gd name="connsiteY6" fmla="*/ 2736 h 20420"/>
                <a:gd name="connsiteX7" fmla="*/ 0 w 21600"/>
                <a:gd name="connsiteY7" fmla="*/ 1170 h 20420"/>
                <a:gd name="connsiteX8" fmla="*/ 5460 w 21600"/>
                <a:gd name="connsiteY8" fmla="*/ 2489 h 20420"/>
                <a:gd name="connsiteX9" fmla="*/ 5460 w 21600"/>
                <a:gd name="connsiteY9" fmla="*/ 2489 h 20420"/>
                <a:gd name="connsiteX0-1" fmla="*/ 4629 w 20769"/>
                <a:gd name="connsiteY0-2" fmla="*/ 2489 h 20420"/>
                <a:gd name="connsiteX1-3" fmla="*/ 9384 w 20769"/>
                <a:gd name="connsiteY1-4" fmla="*/ 16 h 20420"/>
                <a:gd name="connsiteX2-5" fmla="*/ 15308 w 20769"/>
                <a:gd name="connsiteY2-6" fmla="*/ 2489 h 20420"/>
                <a:gd name="connsiteX3-7" fmla="*/ 18609 w 20769"/>
                <a:gd name="connsiteY3-8" fmla="*/ 98 h 20420"/>
                <a:gd name="connsiteX4-9" fmla="*/ 20769 w 20769"/>
                <a:gd name="connsiteY4-10" fmla="*/ 1170 h 20420"/>
                <a:gd name="connsiteX5-11" fmla="*/ 10644 w 20769"/>
                <a:gd name="connsiteY5-12" fmla="*/ 20420 h 20420"/>
                <a:gd name="connsiteX6-13" fmla="*/ 0 w 20769"/>
                <a:gd name="connsiteY6-14" fmla="*/ 2736 h 20420"/>
                <a:gd name="connsiteX7-15" fmla="*/ 4629 w 20769"/>
                <a:gd name="connsiteY7-16" fmla="*/ 2489 h 20420"/>
                <a:gd name="connsiteX8-17" fmla="*/ 4629 w 20769"/>
                <a:gd name="connsiteY8-18" fmla="*/ 2489 h 20420"/>
                <a:gd name="connsiteX0-19" fmla="*/ 4629 w 20769"/>
                <a:gd name="connsiteY0-20" fmla="*/ 2489 h 20420"/>
                <a:gd name="connsiteX1-21" fmla="*/ 9384 w 20769"/>
                <a:gd name="connsiteY1-22" fmla="*/ 16 h 20420"/>
                <a:gd name="connsiteX2-23" fmla="*/ 15308 w 20769"/>
                <a:gd name="connsiteY2-24" fmla="*/ 2489 h 20420"/>
                <a:gd name="connsiteX3-25" fmla="*/ 18609 w 20769"/>
                <a:gd name="connsiteY3-26" fmla="*/ 98 h 20420"/>
                <a:gd name="connsiteX4-27" fmla="*/ 20769 w 20769"/>
                <a:gd name="connsiteY4-28" fmla="*/ 1170 h 20420"/>
                <a:gd name="connsiteX5-29" fmla="*/ 19569 w 20769"/>
                <a:gd name="connsiteY5-30" fmla="*/ 3243 h 20420"/>
                <a:gd name="connsiteX6-31" fmla="*/ 10644 w 20769"/>
                <a:gd name="connsiteY6-32" fmla="*/ 20420 h 20420"/>
                <a:gd name="connsiteX7-33" fmla="*/ 0 w 20769"/>
                <a:gd name="connsiteY7-34" fmla="*/ 2736 h 20420"/>
                <a:gd name="connsiteX8-35" fmla="*/ 4629 w 20769"/>
                <a:gd name="connsiteY8-36" fmla="*/ 2489 h 20420"/>
                <a:gd name="connsiteX9-37" fmla="*/ 4629 w 20769"/>
                <a:gd name="connsiteY9-38" fmla="*/ 2489 h 20420"/>
                <a:gd name="connsiteX0-39" fmla="*/ 4629 w 20083"/>
                <a:gd name="connsiteY0-40" fmla="*/ 2489 h 20420"/>
                <a:gd name="connsiteX1-41" fmla="*/ 9384 w 20083"/>
                <a:gd name="connsiteY1-42" fmla="*/ 16 h 20420"/>
                <a:gd name="connsiteX2-43" fmla="*/ 15308 w 20083"/>
                <a:gd name="connsiteY2-44" fmla="*/ 2489 h 20420"/>
                <a:gd name="connsiteX3-45" fmla="*/ 18609 w 20083"/>
                <a:gd name="connsiteY3-46" fmla="*/ 98 h 20420"/>
                <a:gd name="connsiteX4-47" fmla="*/ 19569 w 20083"/>
                <a:gd name="connsiteY4-48" fmla="*/ 3243 h 20420"/>
                <a:gd name="connsiteX5-49" fmla="*/ 10644 w 20083"/>
                <a:gd name="connsiteY5-50" fmla="*/ 20420 h 20420"/>
                <a:gd name="connsiteX6-51" fmla="*/ 0 w 20083"/>
                <a:gd name="connsiteY6-52" fmla="*/ 2736 h 20420"/>
                <a:gd name="connsiteX7-53" fmla="*/ 4629 w 20083"/>
                <a:gd name="connsiteY7-54" fmla="*/ 2489 h 20420"/>
                <a:gd name="connsiteX8-55" fmla="*/ 4629 w 20083"/>
                <a:gd name="connsiteY8-56" fmla="*/ 2489 h 2042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20083" h="20420">
                  <a:moveTo>
                    <a:pt x="4629" y="2489"/>
                  </a:moveTo>
                  <a:cubicBezTo>
                    <a:pt x="4629" y="2489"/>
                    <a:pt x="7404" y="-232"/>
                    <a:pt x="9384" y="16"/>
                  </a:cubicBezTo>
                  <a:cubicBezTo>
                    <a:pt x="11364" y="263"/>
                    <a:pt x="14618" y="2695"/>
                    <a:pt x="15308" y="2489"/>
                  </a:cubicBezTo>
                  <a:cubicBezTo>
                    <a:pt x="15999" y="2283"/>
                    <a:pt x="17899" y="-28"/>
                    <a:pt x="18609" y="98"/>
                  </a:cubicBezTo>
                  <a:cubicBezTo>
                    <a:pt x="19319" y="224"/>
                    <a:pt x="20896" y="-144"/>
                    <a:pt x="19569" y="3243"/>
                  </a:cubicBezTo>
                  <a:lnTo>
                    <a:pt x="10644" y="20420"/>
                  </a:lnTo>
                  <a:lnTo>
                    <a:pt x="0" y="2736"/>
                  </a:lnTo>
                  <a:lnTo>
                    <a:pt x="4629" y="2489"/>
                  </a:lnTo>
                  <a:close/>
                  <a:moveTo>
                    <a:pt x="4629" y="2489"/>
                  </a:moveTo>
                </a:path>
              </a:pathLst>
            </a:custGeom>
            <a:grpFill/>
            <a:ln>
              <a:noFill/>
            </a:ln>
          </p:spPr>
          <p:txBody>
            <a:bodyPr anchor="ctr"/>
            <a:lstStyle/>
            <a:p>
              <a:pPr algn="ctr"/>
              <a:endParaRPr dirty="0">
                <a:latin typeface="宋体" panose="02010600030101010101" pitchFamily="2" charset="-122"/>
              </a:endParaRPr>
            </a:p>
          </p:txBody>
        </p:sp>
        <p:sp>
          <p:nvSpPr>
            <p:cNvPr id="4" name="Freeform: Shape 66"/>
            <p:cNvSpPr/>
            <p:nvPr/>
          </p:nvSpPr>
          <p:spPr bwMode="auto">
            <a:xfrm>
              <a:off x="5983428" y="6477759"/>
              <a:ext cx="262529" cy="210380"/>
            </a:xfrm>
            <a:custGeom>
              <a:avLst/>
              <a:gdLst/>
              <a:ahLst/>
              <a:cxnLst/>
              <a:rect l="0" t="0" r="r" b="b"/>
              <a:pathLst>
                <a:path w="21600" h="21600">
                  <a:moveTo>
                    <a:pt x="0" y="0"/>
                  </a:moveTo>
                  <a:lnTo>
                    <a:pt x="11023" y="21600"/>
                  </a:lnTo>
                  <a:lnTo>
                    <a:pt x="21600" y="0"/>
                  </a:lnTo>
                  <a:cubicBezTo>
                    <a:pt x="19769" y="1711"/>
                    <a:pt x="15948" y="3022"/>
                    <a:pt x="11052" y="3022"/>
                  </a:cubicBezTo>
                  <a:cubicBezTo>
                    <a:pt x="6050" y="3021"/>
                    <a:pt x="1767" y="1777"/>
                    <a:pt x="0" y="0"/>
                  </a:cubicBezTo>
                  <a:close/>
                  <a:moveTo>
                    <a:pt x="0" y="0"/>
                  </a:moveTo>
                </a:path>
              </a:pathLst>
            </a:custGeom>
            <a:grpFill/>
            <a:ln>
              <a:noFill/>
            </a:ln>
          </p:spPr>
          <p:txBody>
            <a:bodyPr anchor="ctr"/>
            <a:lstStyle/>
            <a:p>
              <a:pPr algn="ctr"/>
              <a:endParaRPr dirty="0">
                <a:latin typeface="宋体" panose="02010600030101010101" pitchFamily="2" charset="-122"/>
              </a:endParaRPr>
            </a:p>
          </p:txBody>
        </p:sp>
        <p:sp>
          <p:nvSpPr>
            <p:cNvPr id="5" name="Freeform: Shape 67"/>
            <p:cNvSpPr/>
            <p:nvPr/>
          </p:nvSpPr>
          <p:spPr bwMode="auto">
            <a:xfrm>
              <a:off x="5939112" y="3467100"/>
              <a:ext cx="319545" cy="2720472"/>
            </a:xfrm>
            <a:custGeom>
              <a:avLst/>
              <a:gdLst/>
              <a:ahLst/>
              <a:cxnLst/>
              <a:rect l="0" t="0" r="r" b="b"/>
              <a:pathLst>
                <a:path w="21600" h="21600">
                  <a:moveTo>
                    <a:pt x="15445" y="21054"/>
                  </a:moveTo>
                  <a:cubicBezTo>
                    <a:pt x="15409" y="21356"/>
                    <a:pt x="13316" y="21600"/>
                    <a:pt x="10737" y="21600"/>
                  </a:cubicBezTo>
                  <a:cubicBezTo>
                    <a:pt x="8157" y="21600"/>
                    <a:pt x="6067" y="21356"/>
                    <a:pt x="6024" y="21054"/>
                  </a:cubicBezTo>
                  <a:cubicBezTo>
                    <a:pt x="6024" y="21054"/>
                    <a:pt x="6013" y="17098"/>
                    <a:pt x="6013" y="13916"/>
                  </a:cubicBezTo>
                  <a:cubicBezTo>
                    <a:pt x="6013" y="13907"/>
                    <a:pt x="5988" y="1279"/>
                    <a:pt x="5988" y="1270"/>
                  </a:cubicBezTo>
                  <a:lnTo>
                    <a:pt x="0" y="1270"/>
                  </a:lnTo>
                  <a:lnTo>
                    <a:pt x="10800" y="0"/>
                  </a:lnTo>
                  <a:lnTo>
                    <a:pt x="21600" y="1270"/>
                  </a:lnTo>
                  <a:lnTo>
                    <a:pt x="15413" y="1270"/>
                  </a:lnTo>
                  <a:cubicBezTo>
                    <a:pt x="15413" y="1312"/>
                    <a:pt x="15409" y="13974"/>
                    <a:pt x="15406" y="14017"/>
                  </a:cubicBezTo>
                  <a:cubicBezTo>
                    <a:pt x="15406" y="14102"/>
                    <a:pt x="15403" y="14187"/>
                    <a:pt x="15403" y="14274"/>
                  </a:cubicBezTo>
                  <a:cubicBezTo>
                    <a:pt x="15359" y="17168"/>
                    <a:pt x="15448" y="21054"/>
                    <a:pt x="15445" y="21054"/>
                  </a:cubicBezTo>
                  <a:close/>
                  <a:moveTo>
                    <a:pt x="15445" y="21054"/>
                  </a:moveTo>
                </a:path>
              </a:pathLst>
            </a:custGeom>
            <a:grpFill/>
            <a:ln>
              <a:noFill/>
            </a:ln>
          </p:spPr>
          <p:txBody>
            <a:bodyPr anchor="ctr"/>
            <a:lstStyle/>
            <a:p>
              <a:pPr algn="ctr"/>
              <a:endParaRPr dirty="0">
                <a:latin typeface="宋体" panose="02010600030101010101" pitchFamily="2" charset="-122"/>
              </a:endParaRPr>
            </a:p>
          </p:txBody>
        </p:sp>
        <p:sp>
          <p:nvSpPr>
            <p:cNvPr id="6" name="Freeform: Shape 68"/>
            <p:cNvSpPr/>
            <p:nvPr/>
          </p:nvSpPr>
          <p:spPr bwMode="auto">
            <a:xfrm>
              <a:off x="5193024" y="4073658"/>
              <a:ext cx="836457" cy="2103070"/>
            </a:xfrm>
            <a:custGeom>
              <a:avLst/>
              <a:gdLst/>
              <a:ahLst/>
              <a:cxnLst/>
              <a:rect l="0" t="0" r="r" b="b"/>
              <a:pathLst>
                <a:path w="21600" h="21600">
                  <a:moveTo>
                    <a:pt x="0" y="1644"/>
                  </a:moveTo>
                  <a:lnTo>
                    <a:pt x="4131" y="0"/>
                  </a:lnTo>
                  <a:lnTo>
                    <a:pt x="4131" y="911"/>
                  </a:lnTo>
                  <a:cubicBezTo>
                    <a:pt x="4469" y="912"/>
                    <a:pt x="9374" y="914"/>
                    <a:pt x="10965" y="925"/>
                  </a:cubicBezTo>
                  <a:cubicBezTo>
                    <a:pt x="15048" y="952"/>
                    <a:pt x="21600" y="2005"/>
                    <a:pt x="21600" y="6000"/>
                  </a:cubicBezTo>
                  <a:cubicBezTo>
                    <a:pt x="21600" y="10118"/>
                    <a:pt x="21596" y="20893"/>
                    <a:pt x="21596" y="20893"/>
                  </a:cubicBezTo>
                  <a:cubicBezTo>
                    <a:pt x="21581" y="21284"/>
                    <a:pt x="20781" y="21600"/>
                    <a:pt x="19794" y="21600"/>
                  </a:cubicBezTo>
                  <a:cubicBezTo>
                    <a:pt x="18807" y="21600"/>
                    <a:pt x="18007" y="21284"/>
                    <a:pt x="17993" y="20893"/>
                  </a:cubicBezTo>
                  <a:cubicBezTo>
                    <a:pt x="17992" y="20893"/>
                    <a:pt x="18029" y="9551"/>
                    <a:pt x="18005" y="5769"/>
                  </a:cubicBezTo>
                  <a:cubicBezTo>
                    <a:pt x="17992" y="3770"/>
                    <a:pt x="14109" y="2346"/>
                    <a:pt x="11307" y="2346"/>
                  </a:cubicBezTo>
                  <a:lnTo>
                    <a:pt x="4131" y="2346"/>
                  </a:lnTo>
                  <a:lnTo>
                    <a:pt x="4131" y="3288"/>
                  </a:lnTo>
                  <a:lnTo>
                    <a:pt x="0" y="1644"/>
                  </a:lnTo>
                  <a:close/>
                  <a:moveTo>
                    <a:pt x="0" y="1644"/>
                  </a:moveTo>
                </a:path>
              </a:pathLst>
            </a:custGeom>
            <a:grpFill/>
            <a:ln>
              <a:noFill/>
            </a:ln>
          </p:spPr>
          <p:txBody>
            <a:bodyPr anchor="ctr"/>
            <a:lstStyle/>
            <a:p>
              <a:pPr algn="ctr"/>
              <a:endParaRPr dirty="0">
                <a:latin typeface="宋体" panose="02010600030101010101" pitchFamily="2" charset="-122"/>
              </a:endParaRPr>
            </a:p>
          </p:txBody>
        </p:sp>
        <p:sp>
          <p:nvSpPr>
            <p:cNvPr id="7" name="Freeform: Shape 69"/>
            <p:cNvSpPr/>
            <p:nvPr/>
          </p:nvSpPr>
          <p:spPr bwMode="auto">
            <a:xfrm>
              <a:off x="5204591" y="4618041"/>
              <a:ext cx="688252" cy="1552180"/>
            </a:xfrm>
            <a:custGeom>
              <a:avLst/>
              <a:gdLst/>
              <a:ahLst/>
              <a:cxnLst/>
              <a:rect l="0" t="0" r="r" b="b"/>
              <a:pathLst>
                <a:path w="21600" h="21600">
                  <a:moveTo>
                    <a:pt x="0" y="2227"/>
                  </a:moveTo>
                  <a:lnTo>
                    <a:pt x="5020" y="0"/>
                  </a:lnTo>
                  <a:lnTo>
                    <a:pt x="5020" y="1235"/>
                  </a:lnTo>
                  <a:cubicBezTo>
                    <a:pt x="5431" y="1235"/>
                    <a:pt x="6742" y="1238"/>
                    <a:pt x="8676" y="1253"/>
                  </a:cubicBezTo>
                  <a:cubicBezTo>
                    <a:pt x="13637" y="1290"/>
                    <a:pt x="21600" y="2716"/>
                    <a:pt x="21600" y="8129"/>
                  </a:cubicBezTo>
                  <a:cubicBezTo>
                    <a:pt x="21600" y="13707"/>
                    <a:pt x="21595" y="20642"/>
                    <a:pt x="21595" y="20642"/>
                  </a:cubicBezTo>
                  <a:cubicBezTo>
                    <a:pt x="21576" y="21172"/>
                    <a:pt x="20604" y="21600"/>
                    <a:pt x="19405" y="21600"/>
                  </a:cubicBezTo>
                  <a:cubicBezTo>
                    <a:pt x="18206" y="21600"/>
                    <a:pt x="17233" y="21172"/>
                    <a:pt x="17216" y="20642"/>
                  </a:cubicBezTo>
                  <a:cubicBezTo>
                    <a:pt x="17215" y="20642"/>
                    <a:pt x="17260" y="12940"/>
                    <a:pt x="17231" y="7816"/>
                  </a:cubicBezTo>
                  <a:cubicBezTo>
                    <a:pt x="17215" y="5108"/>
                    <a:pt x="12497" y="3178"/>
                    <a:pt x="9091" y="3178"/>
                  </a:cubicBezTo>
                  <a:lnTo>
                    <a:pt x="5020" y="3178"/>
                  </a:lnTo>
                  <a:lnTo>
                    <a:pt x="5020" y="4455"/>
                  </a:lnTo>
                  <a:lnTo>
                    <a:pt x="0" y="2227"/>
                  </a:lnTo>
                  <a:close/>
                  <a:moveTo>
                    <a:pt x="0" y="2227"/>
                  </a:moveTo>
                </a:path>
              </a:pathLst>
            </a:custGeom>
            <a:grpFill/>
            <a:ln>
              <a:noFill/>
            </a:ln>
          </p:spPr>
          <p:txBody>
            <a:bodyPr anchor="ctr"/>
            <a:lstStyle/>
            <a:p>
              <a:pPr algn="ctr"/>
              <a:endParaRPr dirty="0">
                <a:latin typeface="宋体" panose="02010600030101010101" pitchFamily="2" charset="-122"/>
              </a:endParaRPr>
            </a:p>
          </p:txBody>
        </p:sp>
        <p:sp>
          <p:nvSpPr>
            <p:cNvPr id="8" name="Freeform: Shape 70"/>
            <p:cNvSpPr/>
            <p:nvPr/>
          </p:nvSpPr>
          <p:spPr bwMode="auto">
            <a:xfrm>
              <a:off x="6302914" y="4618041"/>
              <a:ext cx="688252" cy="1552180"/>
            </a:xfrm>
            <a:custGeom>
              <a:avLst/>
              <a:gdLst/>
              <a:ahLst/>
              <a:cxnLst/>
              <a:rect l="0" t="0" r="r" b="b"/>
              <a:pathLst>
                <a:path w="21600" h="21600">
                  <a:moveTo>
                    <a:pt x="21600" y="2227"/>
                  </a:moveTo>
                  <a:lnTo>
                    <a:pt x="16580" y="0"/>
                  </a:lnTo>
                  <a:lnTo>
                    <a:pt x="16580" y="1235"/>
                  </a:lnTo>
                  <a:cubicBezTo>
                    <a:pt x="16170" y="1235"/>
                    <a:pt x="14858" y="1238"/>
                    <a:pt x="12924" y="1253"/>
                  </a:cubicBezTo>
                  <a:cubicBezTo>
                    <a:pt x="7963" y="1290"/>
                    <a:pt x="0" y="2716"/>
                    <a:pt x="0" y="8129"/>
                  </a:cubicBezTo>
                  <a:cubicBezTo>
                    <a:pt x="0" y="13707"/>
                    <a:pt x="5" y="20642"/>
                    <a:pt x="5" y="20642"/>
                  </a:cubicBezTo>
                  <a:cubicBezTo>
                    <a:pt x="24" y="21172"/>
                    <a:pt x="996" y="21600"/>
                    <a:pt x="2195" y="21600"/>
                  </a:cubicBezTo>
                  <a:cubicBezTo>
                    <a:pt x="3394" y="21600"/>
                    <a:pt x="4367" y="21172"/>
                    <a:pt x="4383" y="20642"/>
                  </a:cubicBezTo>
                  <a:cubicBezTo>
                    <a:pt x="4385" y="20642"/>
                    <a:pt x="4339" y="12940"/>
                    <a:pt x="4369" y="7816"/>
                  </a:cubicBezTo>
                  <a:cubicBezTo>
                    <a:pt x="4385" y="5108"/>
                    <a:pt x="9103" y="3178"/>
                    <a:pt x="12509" y="3178"/>
                  </a:cubicBezTo>
                  <a:lnTo>
                    <a:pt x="16580" y="3178"/>
                  </a:lnTo>
                  <a:lnTo>
                    <a:pt x="16580" y="4455"/>
                  </a:lnTo>
                  <a:lnTo>
                    <a:pt x="21600" y="2227"/>
                  </a:lnTo>
                  <a:close/>
                  <a:moveTo>
                    <a:pt x="21600" y="2227"/>
                  </a:moveTo>
                </a:path>
              </a:pathLst>
            </a:custGeom>
            <a:grpFill/>
            <a:ln>
              <a:noFill/>
            </a:ln>
          </p:spPr>
          <p:txBody>
            <a:bodyPr anchor="ctr"/>
            <a:lstStyle/>
            <a:p>
              <a:pPr algn="ctr"/>
              <a:endParaRPr dirty="0">
                <a:latin typeface="宋体" panose="02010600030101010101" pitchFamily="2" charset="-122"/>
              </a:endParaRPr>
            </a:p>
          </p:txBody>
        </p:sp>
        <p:sp>
          <p:nvSpPr>
            <p:cNvPr id="9" name="Freeform: Shape 71"/>
            <p:cNvSpPr/>
            <p:nvPr/>
          </p:nvSpPr>
          <p:spPr bwMode="auto">
            <a:xfrm>
              <a:off x="6164107" y="4074381"/>
              <a:ext cx="836457" cy="2102347"/>
            </a:xfrm>
            <a:custGeom>
              <a:avLst/>
              <a:gdLst/>
              <a:ahLst/>
              <a:cxnLst/>
              <a:rect l="0" t="0" r="r" b="b"/>
              <a:pathLst>
                <a:path w="21600" h="21600">
                  <a:moveTo>
                    <a:pt x="21600" y="1644"/>
                  </a:moveTo>
                  <a:lnTo>
                    <a:pt x="17469" y="0"/>
                  </a:lnTo>
                  <a:lnTo>
                    <a:pt x="17469" y="911"/>
                  </a:lnTo>
                  <a:cubicBezTo>
                    <a:pt x="17131" y="912"/>
                    <a:pt x="12226" y="914"/>
                    <a:pt x="10635" y="925"/>
                  </a:cubicBezTo>
                  <a:cubicBezTo>
                    <a:pt x="6552" y="952"/>
                    <a:pt x="0" y="2005"/>
                    <a:pt x="0" y="6000"/>
                  </a:cubicBezTo>
                  <a:cubicBezTo>
                    <a:pt x="0" y="10118"/>
                    <a:pt x="4" y="20893"/>
                    <a:pt x="4" y="20893"/>
                  </a:cubicBezTo>
                  <a:cubicBezTo>
                    <a:pt x="20" y="21284"/>
                    <a:pt x="820" y="21600"/>
                    <a:pt x="1806" y="21600"/>
                  </a:cubicBezTo>
                  <a:cubicBezTo>
                    <a:pt x="2793" y="21600"/>
                    <a:pt x="3593" y="21284"/>
                    <a:pt x="3607" y="20893"/>
                  </a:cubicBezTo>
                  <a:cubicBezTo>
                    <a:pt x="3608" y="20893"/>
                    <a:pt x="3571" y="9551"/>
                    <a:pt x="3595" y="5769"/>
                  </a:cubicBezTo>
                  <a:cubicBezTo>
                    <a:pt x="3608" y="3770"/>
                    <a:pt x="7491" y="2346"/>
                    <a:pt x="10293" y="2346"/>
                  </a:cubicBezTo>
                  <a:lnTo>
                    <a:pt x="17469" y="2346"/>
                  </a:lnTo>
                  <a:lnTo>
                    <a:pt x="17469" y="3288"/>
                  </a:lnTo>
                  <a:lnTo>
                    <a:pt x="21600" y="1644"/>
                  </a:lnTo>
                  <a:close/>
                  <a:moveTo>
                    <a:pt x="21600" y="1644"/>
                  </a:moveTo>
                </a:path>
              </a:pathLst>
            </a:custGeom>
            <a:grpFill/>
            <a:ln>
              <a:noFill/>
            </a:ln>
          </p:spPr>
          <p:txBody>
            <a:bodyPr anchor="ctr"/>
            <a:lstStyle/>
            <a:p>
              <a:pPr algn="ctr"/>
              <a:endParaRPr dirty="0">
                <a:latin typeface="宋体" panose="02010600030101010101" pitchFamily="2" charset="-122"/>
              </a:endParaRPr>
            </a:p>
          </p:txBody>
        </p:sp>
      </p:grpSp>
      <p:grpSp>
        <p:nvGrpSpPr>
          <p:cNvPr id="10" name="千图PPT彼岸天：ID 8661124库_组合 21"/>
          <p:cNvGrpSpPr/>
          <p:nvPr>
            <p:custDataLst>
              <p:tags r:id="rId2"/>
            </p:custDataLst>
          </p:nvPr>
        </p:nvGrpSpPr>
        <p:grpSpPr>
          <a:xfrm>
            <a:off x="7286844" y="2668468"/>
            <a:ext cx="3191685" cy="507832"/>
            <a:chOff x="7286845" y="2565598"/>
            <a:chExt cx="2894452" cy="507832"/>
          </a:xfrm>
        </p:grpSpPr>
        <p:sp>
          <p:nvSpPr>
            <p:cNvPr id="11" name="Rectangle 72"/>
            <p:cNvSpPr/>
            <p:nvPr/>
          </p:nvSpPr>
          <p:spPr>
            <a:xfrm>
              <a:off x="7605458" y="2565598"/>
              <a:ext cx="2575839" cy="507831"/>
            </a:xfrm>
            <a:prstGeom prst="rect">
              <a:avLst/>
            </a:prstGeom>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2" name="Rectangle 73"/>
            <p:cNvSpPr/>
            <p:nvPr/>
          </p:nvSpPr>
          <p:spPr>
            <a:xfrm>
              <a:off x="7286845" y="2565599"/>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41%</a:t>
              </a:r>
            </a:p>
          </p:txBody>
        </p:sp>
      </p:grpSp>
      <p:grpSp>
        <p:nvGrpSpPr>
          <p:cNvPr id="13" name="千图PPT彼岸天：ID 8661124库_组合 1"/>
          <p:cNvGrpSpPr/>
          <p:nvPr>
            <p:custDataLst>
              <p:tags r:id="rId3"/>
            </p:custDataLst>
          </p:nvPr>
        </p:nvGrpSpPr>
        <p:grpSpPr>
          <a:xfrm>
            <a:off x="7286844" y="3404805"/>
            <a:ext cx="3248317" cy="882920"/>
            <a:chOff x="7286845" y="3279075"/>
            <a:chExt cx="2945810" cy="882920"/>
          </a:xfrm>
        </p:grpSpPr>
        <p:sp>
          <p:nvSpPr>
            <p:cNvPr id="14" name="Rectangle 74"/>
            <p:cNvSpPr/>
            <p:nvPr/>
          </p:nvSpPr>
          <p:spPr>
            <a:xfrm>
              <a:off x="7656816" y="3654164"/>
              <a:ext cx="2575839" cy="507831"/>
            </a:xfrm>
            <a:prstGeom prst="rect">
              <a:avLst/>
            </a:prstGeom>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5" name="Rectangle 75"/>
            <p:cNvSpPr/>
            <p:nvPr/>
          </p:nvSpPr>
          <p:spPr>
            <a:xfrm>
              <a:off x="7286845" y="3279075"/>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27%</a:t>
              </a:r>
            </a:p>
          </p:txBody>
        </p:sp>
      </p:grpSp>
      <p:grpSp>
        <p:nvGrpSpPr>
          <p:cNvPr id="16" name="千图PPT彼岸天：ID 8661124库_组合 24"/>
          <p:cNvGrpSpPr/>
          <p:nvPr>
            <p:custDataLst>
              <p:tags r:id="rId4"/>
            </p:custDataLst>
          </p:nvPr>
        </p:nvGrpSpPr>
        <p:grpSpPr>
          <a:xfrm>
            <a:off x="1738185" y="3393375"/>
            <a:ext cx="3079802" cy="978821"/>
            <a:chOff x="1959345" y="3279075"/>
            <a:chExt cx="2858641" cy="978821"/>
          </a:xfrm>
        </p:grpSpPr>
        <p:sp>
          <p:nvSpPr>
            <p:cNvPr id="17" name="Rectangle 76"/>
            <p:cNvSpPr/>
            <p:nvPr/>
          </p:nvSpPr>
          <p:spPr>
            <a:xfrm>
              <a:off x="1959345" y="3750065"/>
              <a:ext cx="2575839" cy="507831"/>
            </a:xfrm>
            <a:prstGeom prst="rect">
              <a:avLst/>
            </a:prstGeom>
          </p:spPr>
          <p:txBody>
            <a:bodyPr wrap="square" lIns="144000" tIns="0" rIns="144000" bIns="0" anchor="ctr">
              <a:noAutofit/>
            </a:bodyPr>
            <a:lstStyle/>
            <a:p>
              <a:pPr lvl="0" algn="r">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18" name="Rectangle 77"/>
            <p:cNvSpPr/>
            <p:nvPr/>
          </p:nvSpPr>
          <p:spPr>
            <a:xfrm>
              <a:off x="4083811" y="3279075"/>
              <a:ext cx="734175" cy="507831"/>
            </a:xfrm>
            <a:prstGeom prst="rect">
              <a:avLst/>
            </a:prstGeom>
            <a:effectLst/>
          </p:spPr>
          <p:txBody>
            <a:bodyPr wrap="none" lIns="0" tIns="0" rIns="0" bIns="0" anchor="ctr">
              <a:normAutofit/>
            </a:bodyPr>
            <a:lstStyle/>
            <a:p>
              <a:pPr algn="r"/>
              <a:r>
                <a:rPr lang="en-US" sz="1200" dirty="0">
                  <a:solidFill>
                    <a:srgbClr val="EFACB3"/>
                  </a:solidFill>
                  <a:latin typeface="思源黑体 CN Normal" panose="020B0400000000000000" pitchFamily="34" charset="-122"/>
                  <a:ea typeface="思源黑体 CN Normal" panose="020B0400000000000000" pitchFamily="34" charset="-122"/>
                </a:rPr>
                <a:t>22%</a:t>
              </a:r>
            </a:p>
          </p:txBody>
        </p:sp>
      </p:grpSp>
      <p:grpSp>
        <p:nvGrpSpPr>
          <p:cNvPr id="19" name="千图PPT彼岸天：ID 8661124库_组合 23"/>
          <p:cNvGrpSpPr/>
          <p:nvPr>
            <p:custDataLst>
              <p:tags r:id="rId5"/>
            </p:custDataLst>
          </p:nvPr>
        </p:nvGrpSpPr>
        <p:grpSpPr>
          <a:xfrm>
            <a:off x="1919777" y="2208090"/>
            <a:ext cx="2898210" cy="968210"/>
            <a:chOff x="2127897" y="2105220"/>
            <a:chExt cx="2690089" cy="968210"/>
          </a:xfrm>
        </p:grpSpPr>
        <p:sp>
          <p:nvSpPr>
            <p:cNvPr id="20" name="Rectangle 78"/>
            <p:cNvSpPr/>
            <p:nvPr/>
          </p:nvSpPr>
          <p:spPr>
            <a:xfrm>
              <a:off x="2127897" y="2105220"/>
              <a:ext cx="2575839" cy="507831"/>
            </a:xfrm>
            <a:prstGeom prst="rect">
              <a:avLst/>
            </a:prstGeom>
          </p:spPr>
          <p:txBody>
            <a:bodyPr wrap="square" lIns="144000" tIns="0" rIns="144000" bIns="0" anchor="ctr">
              <a:noAutofit/>
            </a:bodyPr>
            <a:lstStyle/>
            <a:p>
              <a:pPr lvl="0" algn="r">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21" name="Rectangle 79"/>
            <p:cNvSpPr/>
            <p:nvPr/>
          </p:nvSpPr>
          <p:spPr>
            <a:xfrm>
              <a:off x="4083811" y="2565599"/>
              <a:ext cx="734175" cy="507831"/>
            </a:xfrm>
            <a:prstGeom prst="rect">
              <a:avLst/>
            </a:prstGeom>
            <a:effectLst/>
          </p:spPr>
          <p:txBody>
            <a:bodyPr wrap="none" lIns="0" tIns="0" rIns="0" bIns="0" anchor="ctr">
              <a:normAutofit/>
            </a:bodyPr>
            <a:lstStyle/>
            <a:p>
              <a:pPr algn="r"/>
              <a:r>
                <a:rPr lang="en-US" sz="1200" dirty="0">
                  <a:solidFill>
                    <a:srgbClr val="EFACB3"/>
                  </a:solidFill>
                  <a:latin typeface="思源黑体 CN Normal" panose="020B0400000000000000" pitchFamily="34" charset="-122"/>
                  <a:ea typeface="思源黑体 CN Normal" panose="020B0400000000000000" pitchFamily="34" charset="-122"/>
                </a:rPr>
                <a:t>30%</a:t>
              </a:r>
            </a:p>
          </p:txBody>
        </p:sp>
      </p:grpSp>
      <p:grpSp>
        <p:nvGrpSpPr>
          <p:cNvPr id="22" name="千图PPT彼岸天：ID 8661124库_组合 22"/>
          <p:cNvGrpSpPr/>
          <p:nvPr>
            <p:custDataLst>
              <p:tags r:id="rId6"/>
            </p:custDataLst>
          </p:nvPr>
        </p:nvGrpSpPr>
        <p:grpSpPr>
          <a:xfrm>
            <a:off x="5963432" y="1351401"/>
            <a:ext cx="3284275" cy="588162"/>
            <a:chOff x="5963432" y="1351401"/>
            <a:chExt cx="2978419" cy="588162"/>
          </a:xfrm>
        </p:grpSpPr>
        <p:sp>
          <p:nvSpPr>
            <p:cNvPr id="23" name="Rectangle 80"/>
            <p:cNvSpPr/>
            <p:nvPr/>
          </p:nvSpPr>
          <p:spPr>
            <a:xfrm>
              <a:off x="6366012" y="1431732"/>
              <a:ext cx="2575839" cy="507831"/>
            </a:xfrm>
            <a:prstGeom prst="rect">
              <a:avLst/>
            </a:prstGeom>
            <a:effectLst/>
          </p:spPr>
          <p:txBody>
            <a:bodyPr wrap="square" lIns="144000" tIns="0" rIns="144000" bIns="0" anchor="ctr">
              <a:noAutofit/>
            </a:bodyPr>
            <a:lstStyle/>
            <a:p>
              <a:pPr lvl="0">
                <a:lnSpc>
                  <a:spcPct val="120000"/>
                </a:lnSpc>
              </a:pPr>
              <a:r>
                <a:rPr lang="zh-CN" altLang="en-US" sz="12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200" dirty="0">
                  <a:solidFill>
                    <a:srgbClr val="000000"/>
                  </a:solidFill>
                  <a:latin typeface="思源黑体 CN Normal" panose="020B0400000000000000" pitchFamily="34" charset="-122"/>
                  <a:ea typeface="思源黑体 CN Normal" panose="020B0400000000000000" pitchFamily="34" charset="-122"/>
                </a:rPr>
              </a:br>
              <a:r>
                <a:rPr lang="zh-CN" altLang="en-US" sz="12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24" name="Rectangle 81"/>
            <p:cNvSpPr/>
            <p:nvPr/>
          </p:nvSpPr>
          <p:spPr>
            <a:xfrm>
              <a:off x="5963432" y="1351401"/>
              <a:ext cx="734175" cy="507831"/>
            </a:xfrm>
            <a:prstGeom prst="rect">
              <a:avLst/>
            </a:prstGeom>
            <a:effectLst/>
          </p:spPr>
          <p:txBody>
            <a:bodyPr wrap="none" lIns="0" tIns="0" rIns="0" bIns="0" anchor="ctr">
              <a:normAutofit/>
            </a:bodyPr>
            <a:lstStyle/>
            <a:p>
              <a:r>
                <a:rPr lang="en-US" sz="1200" dirty="0">
                  <a:solidFill>
                    <a:srgbClr val="EFACB3"/>
                  </a:solidFill>
                  <a:latin typeface="思源黑体 CN Normal" panose="020B0400000000000000" pitchFamily="34" charset="-122"/>
                  <a:ea typeface="思源黑体 CN Normal" panose="020B0400000000000000" pitchFamily="34" charset="-122"/>
                </a:rPr>
                <a:t>24%</a:t>
              </a:r>
            </a:p>
          </p:txBody>
        </p:sp>
      </p:grpSp>
      <p:sp>
        <p:nvSpPr>
          <p:cNvPr id="34" name="文本框 33"/>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2"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ppt_x</p:attrName>
                                        </p:attrNameLst>
                                      </p:cBhvr>
                                      <p:tavLst>
                                        <p:tav tm="0">
                                          <p:val>
                                            <p:strVal val="#ppt_x+#ppt_w/2"/>
                                          </p:val>
                                        </p:tav>
                                        <p:tav tm="100000">
                                          <p:val>
                                            <p:strVal val="#ppt_x"/>
                                          </p:val>
                                        </p:tav>
                                      </p:tavLst>
                                    </p:anim>
                                    <p:anim calcmode="lin" valueType="num">
                                      <p:cBhvr>
                                        <p:cTn id="14" dur="500" fill="hold"/>
                                        <p:tgtEl>
                                          <p:spTgt spid="16"/>
                                        </p:tgtEl>
                                        <p:attrNameLst>
                                          <p:attrName>ppt_y</p:attrName>
                                        </p:attrNameLst>
                                      </p:cBhvr>
                                      <p:tavLst>
                                        <p:tav tm="0">
                                          <p:val>
                                            <p:strVal val="#ppt_y"/>
                                          </p:val>
                                        </p:tav>
                                        <p:tav tm="100000">
                                          <p:val>
                                            <p:strVal val="#ppt_y"/>
                                          </p:val>
                                        </p:tav>
                                      </p:tavLst>
                                    </p:anim>
                                    <p:anim calcmode="lin" valueType="num">
                                      <p:cBhvr>
                                        <p:cTn id="15" dur="500" fill="hold"/>
                                        <p:tgtEl>
                                          <p:spTgt spid="16"/>
                                        </p:tgtEl>
                                        <p:attrNameLst>
                                          <p:attrName>ppt_w</p:attrName>
                                        </p:attrNameLst>
                                      </p:cBhvr>
                                      <p:tavLst>
                                        <p:tav tm="0">
                                          <p:val>
                                            <p:fltVal val="0"/>
                                          </p:val>
                                        </p:tav>
                                        <p:tav tm="100000">
                                          <p:val>
                                            <p:strVal val="#ppt_w"/>
                                          </p:val>
                                        </p:tav>
                                      </p:tavLst>
                                    </p:anim>
                                    <p:anim calcmode="lin" valueType="num">
                                      <p:cBhvr>
                                        <p:cTn id="16" dur="500" fill="hold"/>
                                        <p:tgtEl>
                                          <p:spTgt spid="16"/>
                                        </p:tgtEl>
                                        <p:attrNameLst>
                                          <p:attrName>ppt_h</p:attrName>
                                        </p:attrNameLst>
                                      </p:cBhvr>
                                      <p:tavLst>
                                        <p:tav tm="0">
                                          <p:val>
                                            <p:strVal val="#ppt_h"/>
                                          </p:val>
                                        </p:tav>
                                        <p:tav tm="100000">
                                          <p:val>
                                            <p:strVal val="#ppt_h"/>
                                          </p:val>
                                        </p:tav>
                                      </p:tavLst>
                                    </p:anim>
                                  </p:childTnLst>
                                </p:cTn>
                              </p:par>
                            </p:childTnLst>
                          </p:cTn>
                        </p:par>
                        <p:par>
                          <p:cTn id="17" fill="hold">
                            <p:stCondLst>
                              <p:cond delay="1500"/>
                            </p:stCondLst>
                            <p:childTnLst>
                              <p:par>
                                <p:cTn id="18" presetID="17" presetClass="entr" presetSubtype="2"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fill="hold"/>
                                        <p:tgtEl>
                                          <p:spTgt spid="19"/>
                                        </p:tgtEl>
                                        <p:attrNameLst>
                                          <p:attrName>ppt_x</p:attrName>
                                        </p:attrNameLst>
                                      </p:cBhvr>
                                      <p:tavLst>
                                        <p:tav tm="0">
                                          <p:val>
                                            <p:strVal val="#ppt_x+#ppt_w/2"/>
                                          </p:val>
                                        </p:tav>
                                        <p:tav tm="100000">
                                          <p:val>
                                            <p:strVal val="#ppt_x"/>
                                          </p:val>
                                        </p:tav>
                                      </p:tavLst>
                                    </p:anim>
                                    <p:anim calcmode="lin" valueType="num">
                                      <p:cBhvr>
                                        <p:cTn id="21" dur="500" fill="hold"/>
                                        <p:tgtEl>
                                          <p:spTgt spid="19"/>
                                        </p:tgtEl>
                                        <p:attrNameLst>
                                          <p:attrName>ppt_y</p:attrName>
                                        </p:attrNameLst>
                                      </p:cBhvr>
                                      <p:tavLst>
                                        <p:tav tm="0">
                                          <p:val>
                                            <p:strVal val="#ppt_y"/>
                                          </p:val>
                                        </p:tav>
                                        <p:tav tm="100000">
                                          <p:val>
                                            <p:strVal val="#ppt_y"/>
                                          </p:val>
                                        </p:tav>
                                      </p:tavLst>
                                    </p:anim>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strVal val="#ppt_h"/>
                                          </p:val>
                                        </p:tav>
                                        <p:tav tm="100000">
                                          <p:val>
                                            <p:strVal val="#ppt_h"/>
                                          </p:val>
                                        </p:tav>
                                      </p:tavLst>
                                    </p:anim>
                                  </p:childTnLst>
                                </p:cTn>
                              </p:par>
                            </p:childTnLst>
                          </p:cTn>
                        </p:par>
                        <p:par>
                          <p:cTn id="24" fill="hold">
                            <p:stCondLst>
                              <p:cond delay="2000"/>
                            </p:stCondLst>
                            <p:childTnLst>
                              <p:par>
                                <p:cTn id="25" presetID="17" presetClass="entr" presetSubtype="4" fill="hold" nodeType="after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fill="hold"/>
                                        <p:tgtEl>
                                          <p:spTgt spid="22"/>
                                        </p:tgtEl>
                                        <p:attrNameLst>
                                          <p:attrName>ppt_x</p:attrName>
                                        </p:attrNameLst>
                                      </p:cBhvr>
                                      <p:tavLst>
                                        <p:tav tm="0">
                                          <p:val>
                                            <p:strVal val="#ppt_x"/>
                                          </p:val>
                                        </p:tav>
                                        <p:tav tm="100000">
                                          <p:val>
                                            <p:strVal val="#ppt_x"/>
                                          </p:val>
                                        </p:tav>
                                      </p:tavLst>
                                    </p:anim>
                                    <p:anim calcmode="lin" valueType="num">
                                      <p:cBhvr>
                                        <p:cTn id="28" dur="500" fill="hold"/>
                                        <p:tgtEl>
                                          <p:spTgt spid="22"/>
                                        </p:tgtEl>
                                        <p:attrNameLst>
                                          <p:attrName>ppt_y</p:attrName>
                                        </p:attrNameLst>
                                      </p:cBhvr>
                                      <p:tavLst>
                                        <p:tav tm="0">
                                          <p:val>
                                            <p:strVal val="#ppt_y+#ppt_h/2"/>
                                          </p:val>
                                        </p:tav>
                                        <p:tav tm="100000">
                                          <p:val>
                                            <p:strVal val="#ppt_y"/>
                                          </p:val>
                                        </p:tav>
                                      </p:tavLst>
                                    </p:anim>
                                    <p:anim calcmode="lin" valueType="num">
                                      <p:cBhvr>
                                        <p:cTn id="29" dur="500" fill="hold"/>
                                        <p:tgtEl>
                                          <p:spTgt spid="22"/>
                                        </p:tgtEl>
                                        <p:attrNameLst>
                                          <p:attrName>ppt_w</p:attrName>
                                        </p:attrNameLst>
                                      </p:cBhvr>
                                      <p:tavLst>
                                        <p:tav tm="0">
                                          <p:val>
                                            <p:strVal val="#ppt_w"/>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childTnLst>
                                </p:cTn>
                              </p:par>
                            </p:childTnLst>
                          </p:cTn>
                        </p:par>
                        <p:par>
                          <p:cTn id="31" fill="hold">
                            <p:stCondLst>
                              <p:cond delay="2500"/>
                            </p:stCondLst>
                            <p:childTnLst>
                              <p:par>
                                <p:cTn id="32" presetID="17" presetClass="entr" presetSubtype="8" fill="hold" nodeType="after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p:cTn id="34" dur="500" fill="hold"/>
                                        <p:tgtEl>
                                          <p:spTgt spid="10"/>
                                        </p:tgtEl>
                                        <p:attrNameLst>
                                          <p:attrName>ppt_x</p:attrName>
                                        </p:attrNameLst>
                                      </p:cBhvr>
                                      <p:tavLst>
                                        <p:tav tm="0">
                                          <p:val>
                                            <p:strVal val="#ppt_x-#ppt_w/2"/>
                                          </p:val>
                                        </p:tav>
                                        <p:tav tm="100000">
                                          <p:val>
                                            <p:strVal val="#ppt_x"/>
                                          </p:val>
                                        </p:tav>
                                      </p:tavLst>
                                    </p:anim>
                                    <p:anim calcmode="lin" valueType="num">
                                      <p:cBhvr>
                                        <p:cTn id="35" dur="500" fill="hold"/>
                                        <p:tgtEl>
                                          <p:spTgt spid="10"/>
                                        </p:tgtEl>
                                        <p:attrNameLst>
                                          <p:attrName>ppt_y</p:attrName>
                                        </p:attrNameLst>
                                      </p:cBhvr>
                                      <p:tavLst>
                                        <p:tav tm="0">
                                          <p:val>
                                            <p:strVal val="#ppt_y"/>
                                          </p:val>
                                        </p:tav>
                                        <p:tav tm="100000">
                                          <p:val>
                                            <p:strVal val="#ppt_y"/>
                                          </p:val>
                                        </p:tav>
                                      </p:tavLst>
                                    </p:anim>
                                    <p:anim calcmode="lin" valueType="num">
                                      <p:cBhvr>
                                        <p:cTn id="36" dur="500" fill="hold"/>
                                        <p:tgtEl>
                                          <p:spTgt spid="10"/>
                                        </p:tgtEl>
                                        <p:attrNameLst>
                                          <p:attrName>ppt_w</p:attrName>
                                        </p:attrNameLst>
                                      </p:cBhvr>
                                      <p:tavLst>
                                        <p:tav tm="0">
                                          <p:val>
                                            <p:fltVal val="0"/>
                                          </p:val>
                                        </p:tav>
                                        <p:tav tm="100000">
                                          <p:val>
                                            <p:strVal val="#ppt_w"/>
                                          </p:val>
                                        </p:tav>
                                      </p:tavLst>
                                    </p:anim>
                                    <p:anim calcmode="lin" valueType="num">
                                      <p:cBhvr>
                                        <p:cTn id="37" dur="500" fill="hold"/>
                                        <p:tgtEl>
                                          <p:spTgt spid="10"/>
                                        </p:tgtEl>
                                        <p:attrNameLst>
                                          <p:attrName>ppt_h</p:attrName>
                                        </p:attrNameLst>
                                      </p:cBhvr>
                                      <p:tavLst>
                                        <p:tav tm="0">
                                          <p:val>
                                            <p:strVal val="#ppt_h"/>
                                          </p:val>
                                        </p:tav>
                                        <p:tav tm="100000">
                                          <p:val>
                                            <p:strVal val="#ppt_h"/>
                                          </p:val>
                                        </p:tav>
                                      </p:tavLst>
                                    </p:anim>
                                  </p:childTnLst>
                                </p:cTn>
                              </p:par>
                            </p:childTnLst>
                          </p:cTn>
                        </p:par>
                        <p:par>
                          <p:cTn id="38" fill="hold">
                            <p:stCondLst>
                              <p:cond delay="3000"/>
                            </p:stCondLst>
                            <p:childTnLst>
                              <p:par>
                                <p:cTn id="39" presetID="17" presetClass="entr" presetSubtype="8"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ppt_x</p:attrName>
                                        </p:attrNameLst>
                                      </p:cBhvr>
                                      <p:tavLst>
                                        <p:tav tm="0">
                                          <p:val>
                                            <p:strVal val="#ppt_x-#ppt_w/2"/>
                                          </p:val>
                                        </p:tav>
                                        <p:tav tm="100000">
                                          <p:val>
                                            <p:strVal val="#ppt_x"/>
                                          </p:val>
                                        </p:tav>
                                      </p:tavLst>
                                    </p:anim>
                                    <p:anim calcmode="lin" valueType="num">
                                      <p:cBhvr>
                                        <p:cTn id="42" dur="500" fill="hold"/>
                                        <p:tgtEl>
                                          <p:spTgt spid="13"/>
                                        </p:tgtEl>
                                        <p:attrNameLst>
                                          <p:attrName>ppt_y</p:attrName>
                                        </p:attrNameLst>
                                      </p:cBhvr>
                                      <p:tavLst>
                                        <p:tav tm="0">
                                          <p:val>
                                            <p:strVal val="#ppt_y"/>
                                          </p:val>
                                        </p:tav>
                                        <p:tav tm="100000">
                                          <p:val>
                                            <p:strVal val="#ppt_y"/>
                                          </p:val>
                                        </p:tav>
                                      </p:tavLst>
                                    </p:anim>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图形 3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Chord 23"/>
          <p:cNvSpPr/>
          <p:nvPr/>
        </p:nvSpPr>
        <p:spPr>
          <a:xfrm rot="6745650">
            <a:off x="1559713"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3" name="Rectangle 24"/>
          <p:cNvSpPr/>
          <p:nvPr/>
        </p:nvSpPr>
        <p:spPr>
          <a:xfrm>
            <a:off x="1544600" y="3933230"/>
            <a:ext cx="9174513" cy="5292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4" name="Isosceles Triangle 25"/>
          <p:cNvSpPr/>
          <p:nvPr/>
        </p:nvSpPr>
        <p:spPr>
          <a:xfrm rot="10800000">
            <a:off x="2472274"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grpSp>
        <p:nvGrpSpPr>
          <p:cNvPr id="5" name="Group 279"/>
          <p:cNvGrpSpPr/>
          <p:nvPr/>
        </p:nvGrpSpPr>
        <p:grpSpPr>
          <a:xfrm>
            <a:off x="2326995" y="1970152"/>
            <a:ext cx="643428" cy="643423"/>
            <a:chOff x="846989" y="1401020"/>
            <a:chExt cx="877416" cy="877416"/>
          </a:xfrm>
          <a:effectLst/>
        </p:grpSpPr>
        <p:sp>
          <p:nvSpPr>
            <p:cNvPr id="6" name="Teardrop 29"/>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7" name="Oval 3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90%</a:t>
              </a:r>
            </a:p>
          </p:txBody>
        </p:sp>
      </p:grpSp>
      <p:grpSp>
        <p:nvGrpSpPr>
          <p:cNvPr id="8" name="Group 279"/>
          <p:cNvGrpSpPr/>
          <p:nvPr/>
        </p:nvGrpSpPr>
        <p:grpSpPr>
          <a:xfrm>
            <a:off x="4636955" y="1994518"/>
            <a:ext cx="643428" cy="643423"/>
            <a:chOff x="846989" y="1401020"/>
            <a:chExt cx="877416" cy="877416"/>
          </a:xfrm>
          <a:effectLst/>
        </p:grpSpPr>
        <p:sp>
          <p:nvSpPr>
            <p:cNvPr id="9" name="Teardrop 32"/>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0" name="Oval 33"/>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80%</a:t>
              </a:r>
            </a:p>
          </p:txBody>
        </p:sp>
      </p:grpSp>
      <p:grpSp>
        <p:nvGrpSpPr>
          <p:cNvPr id="11" name="Group 279"/>
          <p:cNvGrpSpPr/>
          <p:nvPr/>
        </p:nvGrpSpPr>
        <p:grpSpPr>
          <a:xfrm>
            <a:off x="6937753" y="1987829"/>
            <a:ext cx="643428" cy="643423"/>
            <a:chOff x="846989" y="1401020"/>
            <a:chExt cx="877416" cy="877416"/>
          </a:xfrm>
          <a:effectLst/>
        </p:grpSpPr>
        <p:sp>
          <p:nvSpPr>
            <p:cNvPr id="12" name="Teardrop 35"/>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3" name="Oval 37"/>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70%</a:t>
              </a:r>
            </a:p>
          </p:txBody>
        </p:sp>
      </p:grpSp>
      <p:grpSp>
        <p:nvGrpSpPr>
          <p:cNvPr id="14" name="Group 279"/>
          <p:cNvGrpSpPr/>
          <p:nvPr/>
        </p:nvGrpSpPr>
        <p:grpSpPr>
          <a:xfrm>
            <a:off x="9267949" y="1994518"/>
            <a:ext cx="643428" cy="643423"/>
            <a:chOff x="846989" y="1401020"/>
            <a:chExt cx="877416" cy="877416"/>
          </a:xfrm>
          <a:effectLst/>
        </p:grpSpPr>
        <p:sp>
          <p:nvSpPr>
            <p:cNvPr id="15" name="Teardrop 39"/>
            <p:cNvSpPr/>
            <p:nvPr/>
          </p:nvSpPr>
          <p:spPr>
            <a:xfrm rot="8100000">
              <a:off x="846989" y="1401020"/>
              <a:ext cx="877416" cy="877416"/>
            </a:xfrm>
            <a:prstGeom prst="teardrop">
              <a:avLst/>
            </a:prstGeom>
            <a:solidFill>
              <a:srgbClr val="EFAC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1150" dirty="0">
                <a:solidFill>
                  <a:schemeClr val="bg1">
                    <a:lumMod val="65000"/>
                  </a:schemeClr>
                </a:solidFill>
                <a:latin typeface="宋体" panose="02010600030101010101" pitchFamily="2" charset="-122"/>
                <a:ea typeface="宋体" panose="02010600030101010101" pitchFamily="2" charset="-122"/>
                <a:sym typeface="Arial" panose="020B0604020202020204" pitchFamily="34" charset="0"/>
              </a:endParaRPr>
            </a:p>
          </p:txBody>
        </p:sp>
        <p:sp>
          <p:nvSpPr>
            <p:cNvPr id="16" name="Oval 40"/>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ct val="120000"/>
                </a:lnSpc>
              </a:pPr>
              <a:r>
                <a:rPr lang="en-US" sz="1150" dirty="0">
                  <a:solidFill>
                    <a:schemeClr val="bg1">
                      <a:lumMod val="65000"/>
                    </a:schemeClr>
                  </a:solidFill>
                  <a:latin typeface="思源黑体 CN Light" panose="020B0300000000000000" pitchFamily="34" charset="-122"/>
                  <a:ea typeface="思源黑体 CN Light" panose="020B0300000000000000" pitchFamily="34" charset="-122"/>
                  <a:sym typeface="Arial" panose="020B0604020202020204" pitchFamily="34" charset="0"/>
                </a:rPr>
                <a:t>95%</a:t>
              </a:r>
            </a:p>
          </p:txBody>
        </p:sp>
      </p:grpSp>
      <p:sp>
        <p:nvSpPr>
          <p:cNvPr id="38" name="Freeform 182"/>
          <p:cNvSpPr>
            <a:spLocks noEditPoints="1"/>
          </p:cNvSpPr>
          <p:nvPr/>
        </p:nvSpPr>
        <p:spPr bwMode="auto">
          <a:xfrm>
            <a:off x="2361278" y="3174979"/>
            <a:ext cx="574857" cy="366465"/>
          </a:xfrm>
          <a:custGeom>
            <a:avLst/>
            <a:gdLst>
              <a:gd name="connsiteX0" fmla="*/ 498968 w 603828"/>
              <a:gd name="connsiteY0" fmla="*/ 125959 h 384934"/>
              <a:gd name="connsiteX1" fmla="*/ 519009 w 603828"/>
              <a:gd name="connsiteY1" fmla="*/ 145894 h 384934"/>
              <a:gd name="connsiteX2" fmla="*/ 498968 w 603828"/>
              <a:gd name="connsiteY2" fmla="*/ 165829 h 384934"/>
              <a:gd name="connsiteX3" fmla="*/ 478927 w 603828"/>
              <a:gd name="connsiteY3" fmla="*/ 145894 h 384934"/>
              <a:gd name="connsiteX4" fmla="*/ 498968 w 603828"/>
              <a:gd name="connsiteY4" fmla="*/ 125959 h 384934"/>
              <a:gd name="connsiteX5" fmla="*/ 442339 w 603828"/>
              <a:gd name="connsiteY5" fmla="*/ 125959 h 384934"/>
              <a:gd name="connsiteX6" fmla="*/ 462415 w 603828"/>
              <a:gd name="connsiteY6" fmla="*/ 145894 h 384934"/>
              <a:gd name="connsiteX7" fmla="*/ 442339 w 603828"/>
              <a:gd name="connsiteY7" fmla="*/ 165829 h 384934"/>
              <a:gd name="connsiteX8" fmla="*/ 422263 w 603828"/>
              <a:gd name="connsiteY8" fmla="*/ 145894 h 384934"/>
              <a:gd name="connsiteX9" fmla="*/ 442339 w 603828"/>
              <a:gd name="connsiteY9" fmla="*/ 125959 h 384934"/>
              <a:gd name="connsiteX10" fmla="*/ 385711 w 603828"/>
              <a:gd name="connsiteY10" fmla="*/ 125959 h 384934"/>
              <a:gd name="connsiteX11" fmla="*/ 405752 w 603828"/>
              <a:gd name="connsiteY11" fmla="*/ 145894 h 384934"/>
              <a:gd name="connsiteX12" fmla="*/ 385711 w 603828"/>
              <a:gd name="connsiteY12" fmla="*/ 165829 h 384934"/>
              <a:gd name="connsiteX13" fmla="*/ 365670 w 603828"/>
              <a:gd name="connsiteY13" fmla="*/ 145894 h 384934"/>
              <a:gd name="connsiteX14" fmla="*/ 385711 w 603828"/>
              <a:gd name="connsiteY14" fmla="*/ 125959 h 384934"/>
              <a:gd name="connsiteX15" fmla="*/ 329117 w 603828"/>
              <a:gd name="connsiteY15" fmla="*/ 125959 h 384934"/>
              <a:gd name="connsiteX16" fmla="*/ 349158 w 603828"/>
              <a:gd name="connsiteY16" fmla="*/ 145894 h 384934"/>
              <a:gd name="connsiteX17" fmla="*/ 329117 w 603828"/>
              <a:gd name="connsiteY17" fmla="*/ 165829 h 384934"/>
              <a:gd name="connsiteX18" fmla="*/ 309076 w 603828"/>
              <a:gd name="connsiteY18" fmla="*/ 145894 h 384934"/>
              <a:gd name="connsiteX19" fmla="*/ 329117 w 603828"/>
              <a:gd name="connsiteY19" fmla="*/ 125959 h 384934"/>
              <a:gd name="connsiteX20" fmla="*/ 414024 w 603828"/>
              <a:gd name="connsiteY20" fmla="*/ 34369 h 384934"/>
              <a:gd name="connsiteX21" fmla="*/ 258464 w 603828"/>
              <a:gd name="connsiteY21" fmla="*/ 141601 h 384934"/>
              <a:gd name="connsiteX22" fmla="*/ 414024 w 603828"/>
              <a:gd name="connsiteY22" fmla="*/ 248832 h 384934"/>
              <a:gd name="connsiteX23" fmla="*/ 452914 w 603828"/>
              <a:gd name="connsiteY23" fmla="*/ 245395 h 384934"/>
              <a:gd name="connsiteX24" fmla="*/ 456011 w 603828"/>
              <a:gd name="connsiteY24" fmla="*/ 245224 h 384934"/>
              <a:gd name="connsiteX25" fmla="*/ 464443 w 603828"/>
              <a:gd name="connsiteY25" fmla="*/ 247458 h 384934"/>
              <a:gd name="connsiteX26" fmla="*/ 520025 w 603828"/>
              <a:gd name="connsiteY26" fmla="*/ 278905 h 384934"/>
              <a:gd name="connsiteX27" fmla="*/ 509872 w 603828"/>
              <a:gd name="connsiteY27" fmla="*/ 240240 h 384934"/>
              <a:gd name="connsiteX28" fmla="*/ 517444 w 603828"/>
              <a:gd name="connsiteY28" fmla="*/ 221337 h 384934"/>
              <a:gd name="connsiteX29" fmla="*/ 569412 w 603828"/>
              <a:gd name="connsiteY29" fmla="*/ 141601 h 384934"/>
              <a:gd name="connsiteX30" fmla="*/ 414024 w 603828"/>
              <a:gd name="connsiteY30" fmla="*/ 34369 h 384934"/>
              <a:gd name="connsiteX31" fmla="*/ 414024 w 603828"/>
              <a:gd name="connsiteY31" fmla="*/ 0 h 384934"/>
              <a:gd name="connsiteX32" fmla="*/ 546181 w 603828"/>
              <a:gd name="connsiteY32" fmla="*/ 39696 h 384934"/>
              <a:gd name="connsiteX33" fmla="*/ 603828 w 603828"/>
              <a:gd name="connsiteY33" fmla="*/ 141601 h 384934"/>
              <a:gd name="connsiteX34" fmla="*/ 546353 w 603828"/>
              <a:gd name="connsiteY34" fmla="*/ 243505 h 384934"/>
              <a:gd name="connsiteX35" fmla="*/ 563561 w 603828"/>
              <a:gd name="connsiteY35" fmla="*/ 309666 h 384934"/>
              <a:gd name="connsiteX36" fmla="*/ 557366 w 603828"/>
              <a:gd name="connsiteY36" fmla="*/ 327538 h 384934"/>
              <a:gd name="connsiteX37" fmla="*/ 546870 w 603828"/>
              <a:gd name="connsiteY37" fmla="*/ 331146 h 384934"/>
              <a:gd name="connsiteX38" fmla="*/ 538438 w 603828"/>
              <a:gd name="connsiteY38" fmla="*/ 328912 h 384934"/>
              <a:gd name="connsiteX39" fmla="*/ 452742 w 603828"/>
              <a:gd name="connsiteY39" fmla="*/ 280280 h 384934"/>
              <a:gd name="connsiteX40" fmla="*/ 414024 w 603828"/>
              <a:gd name="connsiteY40" fmla="*/ 283201 h 384934"/>
              <a:gd name="connsiteX41" fmla="*/ 347773 w 603828"/>
              <a:gd name="connsiteY41" fmla="*/ 274437 h 384934"/>
              <a:gd name="connsiteX42" fmla="*/ 322133 w 603828"/>
              <a:gd name="connsiteY42" fmla="*/ 297293 h 384934"/>
              <a:gd name="connsiteX43" fmla="*/ 189976 w 603828"/>
              <a:gd name="connsiteY43" fmla="*/ 336989 h 384934"/>
              <a:gd name="connsiteX44" fmla="*/ 151086 w 603828"/>
              <a:gd name="connsiteY44" fmla="*/ 334068 h 384934"/>
              <a:gd name="connsiteX45" fmla="*/ 65390 w 603828"/>
              <a:gd name="connsiteY45" fmla="*/ 382700 h 384934"/>
              <a:gd name="connsiteX46" fmla="*/ 56958 w 603828"/>
              <a:gd name="connsiteY46" fmla="*/ 384934 h 384934"/>
              <a:gd name="connsiteX47" fmla="*/ 46462 w 603828"/>
              <a:gd name="connsiteY47" fmla="*/ 381325 h 384934"/>
              <a:gd name="connsiteX48" fmla="*/ 40267 w 603828"/>
              <a:gd name="connsiteY48" fmla="*/ 363453 h 384934"/>
              <a:gd name="connsiteX49" fmla="*/ 57647 w 603828"/>
              <a:gd name="connsiteY49" fmla="*/ 297121 h 384934"/>
              <a:gd name="connsiteX50" fmla="*/ 0 w 603828"/>
              <a:gd name="connsiteY50" fmla="*/ 195388 h 384934"/>
              <a:gd name="connsiteX51" fmla="*/ 57647 w 603828"/>
              <a:gd name="connsiteY51" fmla="*/ 93312 h 384934"/>
              <a:gd name="connsiteX52" fmla="*/ 189976 w 603828"/>
              <a:gd name="connsiteY52" fmla="*/ 53616 h 384934"/>
              <a:gd name="connsiteX53" fmla="*/ 256055 w 603828"/>
              <a:gd name="connsiteY53" fmla="*/ 62552 h 384934"/>
              <a:gd name="connsiteX54" fmla="*/ 281867 w 603828"/>
              <a:gd name="connsiteY54" fmla="*/ 39696 h 384934"/>
              <a:gd name="connsiteX55" fmla="*/ 414024 w 603828"/>
              <a:gd name="connsiteY55" fmla="*/ 0 h 38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603828" h="384934">
                <a:moveTo>
                  <a:pt x="498968" y="125959"/>
                </a:moveTo>
                <a:cubicBezTo>
                  <a:pt x="510036" y="125959"/>
                  <a:pt x="519009" y="134884"/>
                  <a:pt x="519009" y="145894"/>
                </a:cubicBezTo>
                <a:cubicBezTo>
                  <a:pt x="519009" y="156904"/>
                  <a:pt x="510036" y="165829"/>
                  <a:pt x="498968" y="165829"/>
                </a:cubicBezTo>
                <a:cubicBezTo>
                  <a:pt x="487900" y="165829"/>
                  <a:pt x="478927" y="156904"/>
                  <a:pt x="478927" y="145894"/>
                </a:cubicBezTo>
                <a:cubicBezTo>
                  <a:pt x="478927" y="134884"/>
                  <a:pt x="487900" y="125959"/>
                  <a:pt x="498968" y="125959"/>
                </a:cubicBezTo>
                <a:close/>
                <a:moveTo>
                  <a:pt x="442339" y="125959"/>
                </a:moveTo>
                <a:cubicBezTo>
                  <a:pt x="453427" y="125959"/>
                  <a:pt x="462415" y="134884"/>
                  <a:pt x="462415" y="145894"/>
                </a:cubicBezTo>
                <a:cubicBezTo>
                  <a:pt x="462415" y="156904"/>
                  <a:pt x="453427" y="165829"/>
                  <a:pt x="442339" y="165829"/>
                </a:cubicBezTo>
                <a:cubicBezTo>
                  <a:pt x="431251" y="165829"/>
                  <a:pt x="422263" y="156904"/>
                  <a:pt x="422263" y="145894"/>
                </a:cubicBezTo>
                <a:cubicBezTo>
                  <a:pt x="422263" y="134884"/>
                  <a:pt x="431251" y="125959"/>
                  <a:pt x="442339" y="125959"/>
                </a:cubicBezTo>
                <a:close/>
                <a:moveTo>
                  <a:pt x="385711" y="125959"/>
                </a:moveTo>
                <a:cubicBezTo>
                  <a:pt x="396779" y="125959"/>
                  <a:pt x="405752" y="134884"/>
                  <a:pt x="405752" y="145894"/>
                </a:cubicBezTo>
                <a:cubicBezTo>
                  <a:pt x="405752" y="156904"/>
                  <a:pt x="396779" y="165829"/>
                  <a:pt x="385711" y="165829"/>
                </a:cubicBezTo>
                <a:cubicBezTo>
                  <a:pt x="374643" y="165829"/>
                  <a:pt x="365670" y="156904"/>
                  <a:pt x="365670" y="145894"/>
                </a:cubicBezTo>
                <a:cubicBezTo>
                  <a:pt x="365670" y="134884"/>
                  <a:pt x="374643" y="125959"/>
                  <a:pt x="385711" y="125959"/>
                </a:cubicBezTo>
                <a:close/>
                <a:moveTo>
                  <a:pt x="329117" y="125959"/>
                </a:moveTo>
                <a:cubicBezTo>
                  <a:pt x="340185" y="125959"/>
                  <a:pt x="349158" y="134884"/>
                  <a:pt x="349158" y="145894"/>
                </a:cubicBezTo>
                <a:cubicBezTo>
                  <a:pt x="349158" y="156904"/>
                  <a:pt x="340185" y="165829"/>
                  <a:pt x="329117" y="165829"/>
                </a:cubicBezTo>
                <a:cubicBezTo>
                  <a:pt x="318049" y="165829"/>
                  <a:pt x="309076" y="156904"/>
                  <a:pt x="309076" y="145894"/>
                </a:cubicBezTo>
                <a:cubicBezTo>
                  <a:pt x="309076" y="134884"/>
                  <a:pt x="318049" y="125959"/>
                  <a:pt x="329117" y="125959"/>
                </a:cubicBezTo>
                <a:close/>
                <a:moveTo>
                  <a:pt x="414024" y="34369"/>
                </a:moveTo>
                <a:cubicBezTo>
                  <a:pt x="328328" y="34369"/>
                  <a:pt x="258464" y="82486"/>
                  <a:pt x="258464" y="141601"/>
                </a:cubicBezTo>
                <a:cubicBezTo>
                  <a:pt x="258464" y="200716"/>
                  <a:pt x="328328" y="248832"/>
                  <a:pt x="414024" y="248832"/>
                </a:cubicBezTo>
                <a:cubicBezTo>
                  <a:pt x="427102" y="248832"/>
                  <a:pt x="440180" y="247801"/>
                  <a:pt x="452914" y="245395"/>
                </a:cubicBezTo>
                <a:cubicBezTo>
                  <a:pt x="453946" y="245224"/>
                  <a:pt x="454979" y="245224"/>
                  <a:pt x="456011" y="245224"/>
                </a:cubicBezTo>
                <a:cubicBezTo>
                  <a:pt x="458937" y="245224"/>
                  <a:pt x="461862" y="245911"/>
                  <a:pt x="464443" y="247458"/>
                </a:cubicBezTo>
                <a:lnTo>
                  <a:pt x="520025" y="278905"/>
                </a:lnTo>
                <a:lnTo>
                  <a:pt x="509872" y="240240"/>
                </a:lnTo>
                <a:cubicBezTo>
                  <a:pt x="507980" y="233023"/>
                  <a:pt x="511077" y="225290"/>
                  <a:pt x="517444" y="221337"/>
                </a:cubicBezTo>
                <a:cubicBezTo>
                  <a:pt x="550483" y="200887"/>
                  <a:pt x="569412" y="171846"/>
                  <a:pt x="569412" y="141601"/>
                </a:cubicBezTo>
                <a:cubicBezTo>
                  <a:pt x="569412" y="82486"/>
                  <a:pt x="499720" y="34369"/>
                  <a:pt x="414024" y="34369"/>
                </a:cubicBezTo>
                <a:close/>
                <a:moveTo>
                  <a:pt x="414024" y="0"/>
                </a:moveTo>
                <a:cubicBezTo>
                  <a:pt x="463755" y="0"/>
                  <a:pt x="510733" y="14091"/>
                  <a:pt x="546181" y="39696"/>
                </a:cubicBezTo>
                <a:cubicBezTo>
                  <a:pt x="583350" y="66504"/>
                  <a:pt x="603828" y="102764"/>
                  <a:pt x="603828" y="141601"/>
                </a:cubicBezTo>
                <a:cubicBezTo>
                  <a:pt x="603828" y="180266"/>
                  <a:pt x="583006" y="216869"/>
                  <a:pt x="546353" y="243505"/>
                </a:cubicBezTo>
                <a:lnTo>
                  <a:pt x="563561" y="309666"/>
                </a:lnTo>
                <a:cubicBezTo>
                  <a:pt x="565282" y="316368"/>
                  <a:pt x="562873" y="323413"/>
                  <a:pt x="557366" y="327538"/>
                </a:cubicBezTo>
                <a:cubicBezTo>
                  <a:pt x="554269" y="329943"/>
                  <a:pt x="550655" y="331146"/>
                  <a:pt x="546870" y="331146"/>
                </a:cubicBezTo>
                <a:cubicBezTo>
                  <a:pt x="543944" y="331146"/>
                  <a:pt x="541019" y="330459"/>
                  <a:pt x="538438" y="328912"/>
                </a:cubicBezTo>
                <a:lnTo>
                  <a:pt x="452742" y="280280"/>
                </a:lnTo>
                <a:cubicBezTo>
                  <a:pt x="440008" y="282342"/>
                  <a:pt x="427102" y="283201"/>
                  <a:pt x="414024" y="283201"/>
                </a:cubicBezTo>
                <a:cubicBezTo>
                  <a:pt x="390965" y="283201"/>
                  <a:pt x="368595" y="280280"/>
                  <a:pt x="347773" y="274437"/>
                </a:cubicBezTo>
                <a:cubicBezTo>
                  <a:pt x="340374" y="282686"/>
                  <a:pt x="331770" y="290247"/>
                  <a:pt x="322133" y="297293"/>
                </a:cubicBezTo>
                <a:cubicBezTo>
                  <a:pt x="286513" y="322898"/>
                  <a:pt x="239535" y="336989"/>
                  <a:pt x="189976" y="336989"/>
                </a:cubicBezTo>
                <a:cubicBezTo>
                  <a:pt x="176898" y="336989"/>
                  <a:pt x="163820" y="335958"/>
                  <a:pt x="151086" y="334068"/>
                </a:cubicBezTo>
                <a:lnTo>
                  <a:pt x="65390" y="382700"/>
                </a:lnTo>
                <a:cubicBezTo>
                  <a:pt x="62809" y="384075"/>
                  <a:pt x="59884" y="384934"/>
                  <a:pt x="56958" y="384934"/>
                </a:cubicBezTo>
                <a:cubicBezTo>
                  <a:pt x="53173" y="384934"/>
                  <a:pt x="49559" y="383731"/>
                  <a:pt x="46462" y="381325"/>
                </a:cubicBezTo>
                <a:cubicBezTo>
                  <a:pt x="40955" y="377201"/>
                  <a:pt x="38546" y="369983"/>
                  <a:pt x="40267" y="363453"/>
                </a:cubicBezTo>
                <a:lnTo>
                  <a:pt x="57647" y="297121"/>
                </a:lnTo>
                <a:cubicBezTo>
                  <a:pt x="20822" y="270657"/>
                  <a:pt x="0" y="234054"/>
                  <a:pt x="0" y="195388"/>
                </a:cubicBezTo>
                <a:cubicBezTo>
                  <a:pt x="0" y="156379"/>
                  <a:pt x="20477" y="120292"/>
                  <a:pt x="57647" y="93312"/>
                </a:cubicBezTo>
                <a:cubicBezTo>
                  <a:pt x="93267" y="67707"/>
                  <a:pt x="140245" y="53616"/>
                  <a:pt x="189976" y="53616"/>
                </a:cubicBezTo>
                <a:cubicBezTo>
                  <a:pt x="212863" y="53616"/>
                  <a:pt x="235233" y="56709"/>
                  <a:pt x="256055" y="62552"/>
                </a:cubicBezTo>
                <a:cubicBezTo>
                  <a:pt x="263454" y="54303"/>
                  <a:pt x="272058" y="46742"/>
                  <a:pt x="281867" y="39696"/>
                </a:cubicBezTo>
                <a:cubicBezTo>
                  <a:pt x="317315" y="14091"/>
                  <a:pt x="364293" y="0"/>
                  <a:pt x="414024"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18" name="Chord 46"/>
          <p:cNvSpPr/>
          <p:nvPr/>
        </p:nvSpPr>
        <p:spPr>
          <a:xfrm rot="6745650">
            <a:off x="3858169"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19" name="Isosceles Triangle 47"/>
          <p:cNvSpPr/>
          <p:nvPr/>
        </p:nvSpPr>
        <p:spPr>
          <a:xfrm rot="10800000">
            <a:off x="4782236"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20" name="Chord 49"/>
          <p:cNvSpPr/>
          <p:nvPr/>
        </p:nvSpPr>
        <p:spPr>
          <a:xfrm rot="6745650">
            <a:off x="6158965"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1" name="Isosceles Triangle 50"/>
          <p:cNvSpPr/>
          <p:nvPr/>
        </p:nvSpPr>
        <p:spPr>
          <a:xfrm rot="10800000">
            <a:off x="7083033"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22" name="Chord 52"/>
          <p:cNvSpPr/>
          <p:nvPr/>
        </p:nvSpPr>
        <p:spPr>
          <a:xfrm rot="6745650">
            <a:off x="8489163" y="2779660"/>
            <a:ext cx="2205412" cy="2205412"/>
          </a:xfrm>
          <a:prstGeom prst="chord">
            <a:avLst>
              <a:gd name="adj1" fmla="val 4058279"/>
              <a:gd name="adj2" fmla="val 14846112"/>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3" name="Isosceles Triangle 53"/>
          <p:cNvSpPr/>
          <p:nvPr/>
        </p:nvSpPr>
        <p:spPr>
          <a:xfrm rot="10800000">
            <a:off x="9413227" y="4025586"/>
            <a:ext cx="352866" cy="304194"/>
          </a:xfrm>
          <a:prstGeom prst="triangl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en-US" sz="2000" dirty="0">
              <a:latin typeface="宋体" panose="02010600030101010101" pitchFamily="2" charset="-122"/>
              <a:ea typeface="宋体" panose="02010600030101010101" pitchFamily="2" charset="-122"/>
              <a:sym typeface="Arial" panose="020B0604020202020204" pitchFamily="34" charset="0"/>
            </a:endParaRPr>
          </a:p>
        </p:txBody>
      </p:sp>
      <p:sp>
        <p:nvSpPr>
          <p:cNvPr id="39" name="Freeform 172"/>
          <p:cNvSpPr>
            <a:spLocks noEditPoints="1"/>
          </p:cNvSpPr>
          <p:nvPr/>
        </p:nvSpPr>
        <p:spPr bwMode="auto">
          <a:xfrm>
            <a:off x="4672576" y="3132838"/>
            <a:ext cx="572187" cy="571368"/>
          </a:xfrm>
          <a:custGeom>
            <a:avLst/>
            <a:gdLst>
              <a:gd name="connsiteX0" fmla="*/ 424875 w 592731"/>
              <a:gd name="connsiteY0" fmla="*/ 491666 h 591883"/>
              <a:gd name="connsiteX1" fmla="*/ 445419 w 592731"/>
              <a:gd name="connsiteY1" fmla="*/ 511592 h 591883"/>
              <a:gd name="connsiteX2" fmla="*/ 445419 w 592731"/>
              <a:gd name="connsiteY2" fmla="*/ 571371 h 591883"/>
              <a:gd name="connsiteX3" fmla="*/ 424875 w 592731"/>
              <a:gd name="connsiteY3" fmla="*/ 591883 h 591883"/>
              <a:gd name="connsiteX4" fmla="*/ 404918 w 592731"/>
              <a:gd name="connsiteY4" fmla="*/ 571371 h 591883"/>
              <a:gd name="connsiteX5" fmla="*/ 404918 w 592731"/>
              <a:gd name="connsiteY5" fmla="*/ 511592 h 591883"/>
              <a:gd name="connsiteX6" fmla="*/ 424875 w 592731"/>
              <a:gd name="connsiteY6" fmla="*/ 491666 h 591883"/>
              <a:gd name="connsiteX7" fmla="*/ 339174 w 592731"/>
              <a:gd name="connsiteY7" fmla="*/ 491666 h 591883"/>
              <a:gd name="connsiteX8" fmla="*/ 359142 w 592731"/>
              <a:gd name="connsiteY8" fmla="*/ 511592 h 591883"/>
              <a:gd name="connsiteX9" fmla="*/ 359142 w 592731"/>
              <a:gd name="connsiteY9" fmla="*/ 571371 h 591883"/>
              <a:gd name="connsiteX10" fmla="*/ 339174 w 592731"/>
              <a:gd name="connsiteY10" fmla="*/ 591883 h 591883"/>
              <a:gd name="connsiteX11" fmla="*/ 319206 w 592731"/>
              <a:gd name="connsiteY11" fmla="*/ 571371 h 591883"/>
              <a:gd name="connsiteX12" fmla="*/ 319206 w 592731"/>
              <a:gd name="connsiteY12" fmla="*/ 511592 h 591883"/>
              <a:gd name="connsiteX13" fmla="*/ 339174 w 592731"/>
              <a:gd name="connsiteY13" fmla="*/ 491666 h 591883"/>
              <a:gd name="connsiteX14" fmla="*/ 253473 w 592731"/>
              <a:gd name="connsiteY14" fmla="*/ 491666 h 591883"/>
              <a:gd name="connsiteX15" fmla="*/ 273430 w 592731"/>
              <a:gd name="connsiteY15" fmla="*/ 511592 h 591883"/>
              <a:gd name="connsiteX16" fmla="*/ 273430 w 592731"/>
              <a:gd name="connsiteY16" fmla="*/ 571371 h 591883"/>
              <a:gd name="connsiteX17" fmla="*/ 253473 w 592731"/>
              <a:gd name="connsiteY17" fmla="*/ 591883 h 591883"/>
              <a:gd name="connsiteX18" fmla="*/ 232929 w 592731"/>
              <a:gd name="connsiteY18" fmla="*/ 571371 h 591883"/>
              <a:gd name="connsiteX19" fmla="*/ 232929 w 592731"/>
              <a:gd name="connsiteY19" fmla="*/ 511592 h 591883"/>
              <a:gd name="connsiteX20" fmla="*/ 253473 w 592731"/>
              <a:gd name="connsiteY20" fmla="*/ 491666 h 591883"/>
              <a:gd name="connsiteX21" fmla="*/ 167280 w 592731"/>
              <a:gd name="connsiteY21" fmla="*/ 491666 h 591883"/>
              <a:gd name="connsiteX22" fmla="*/ 187248 w 592731"/>
              <a:gd name="connsiteY22" fmla="*/ 511592 h 591883"/>
              <a:gd name="connsiteX23" fmla="*/ 187248 w 592731"/>
              <a:gd name="connsiteY23" fmla="*/ 571371 h 591883"/>
              <a:gd name="connsiteX24" fmla="*/ 167280 w 592731"/>
              <a:gd name="connsiteY24" fmla="*/ 591883 h 591883"/>
              <a:gd name="connsiteX25" fmla="*/ 147312 w 592731"/>
              <a:gd name="connsiteY25" fmla="*/ 571371 h 591883"/>
              <a:gd name="connsiteX26" fmla="*/ 147312 w 592731"/>
              <a:gd name="connsiteY26" fmla="*/ 511592 h 591883"/>
              <a:gd name="connsiteX27" fmla="*/ 167280 w 592731"/>
              <a:gd name="connsiteY27" fmla="*/ 491666 h 591883"/>
              <a:gd name="connsiteX28" fmla="*/ 512290 w 592731"/>
              <a:gd name="connsiteY28" fmla="*/ 404353 h 591883"/>
              <a:gd name="connsiteX29" fmla="*/ 572180 w 592731"/>
              <a:gd name="connsiteY29" fmla="*/ 404353 h 591883"/>
              <a:gd name="connsiteX30" fmla="*/ 592731 w 592731"/>
              <a:gd name="connsiteY30" fmla="*/ 424274 h 591883"/>
              <a:gd name="connsiteX31" fmla="*/ 572180 w 592731"/>
              <a:gd name="connsiteY31" fmla="*/ 444195 h 591883"/>
              <a:gd name="connsiteX32" fmla="*/ 512290 w 592731"/>
              <a:gd name="connsiteY32" fmla="*/ 444195 h 591883"/>
              <a:gd name="connsiteX33" fmla="*/ 492326 w 592731"/>
              <a:gd name="connsiteY33" fmla="*/ 424274 h 591883"/>
              <a:gd name="connsiteX34" fmla="*/ 512290 w 592731"/>
              <a:gd name="connsiteY34" fmla="*/ 404353 h 591883"/>
              <a:gd name="connsiteX35" fmla="*/ 19945 w 592731"/>
              <a:gd name="connsiteY35" fmla="*/ 404353 h 591883"/>
              <a:gd name="connsiteX36" fmla="*/ 80366 w 592731"/>
              <a:gd name="connsiteY36" fmla="*/ 404353 h 591883"/>
              <a:gd name="connsiteX37" fmla="*/ 100311 w 592731"/>
              <a:gd name="connsiteY37" fmla="*/ 424274 h 591883"/>
              <a:gd name="connsiteX38" fmla="*/ 80366 w 592731"/>
              <a:gd name="connsiteY38" fmla="*/ 444195 h 591883"/>
              <a:gd name="connsiteX39" fmla="*/ 19945 w 592731"/>
              <a:gd name="connsiteY39" fmla="*/ 444195 h 591883"/>
              <a:gd name="connsiteX40" fmla="*/ 0 w 592731"/>
              <a:gd name="connsiteY40" fmla="*/ 424274 h 591883"/>
              <a:gd name="connsiteX41" fmla="*/ 19945 w 592731"/>
              <a:gd name="connsiteY41" fmla="*/ 404353 h 591883"/>
              <a:gd name="connsiteX42" fmla="*/ 512290 w 592731"/>
              <a:gd name="connsiteY42" fmla="*/ 318829 h 591883"/>
              <a:gd name="connsiteX43" fmla="*/ 572180 w 592731"/>
              <a:gd name="connsiteY43" fmla="*/ 318829 h 591883"/>
              <a:gd name="connsiteX44" fmla="*/ 592731 w 592731"/>
              <a:gd name="connsiteY44" fmla="*/ 338750 h 591883"/>
              <a:gd name="connsiteX45" fmla="*/ 572180 w 592731"/>
              <a:gd name="connsiteY45" fmla="*/ 358671 h 591883"/>
              <a:gd name="connsiteX46" fmla="*/ 512290 w 592731"/>
              <a:gd name="connsiteY46" fmla="*/ 358671 h 591883"/>
              <a:gd name="connsiteX47" fmla="*/ 492326 w 592731"/>
              <a:gd name="connsiteY47" fmla="*/ 338750 h 591883"/>
              <a:gd name="connsiteX48" fmla="*/ 512290 w 592731"/>
              <a:gd name="connsiteY48" fmla="*/ 318829 h 591883"/>
              <a:gd name="connsiteX49" fmla="*/ 19945 w 592731"/>
              <a:gd name="connsiteY49" fmla="*/ 318829 h 591883"/>
              <a:gd name="connsiteX50" fmla="*/ 80366 w 592731"/>
              <a:gd name="connsiteY50" fmla="*/ 318829 h 591883"/>
              <a:gd name="connsiteX51" fmla="*/ 100311 w 592731"/>
              <a:gd name="connsiteY51" fmla="*/ 338750 h 591883"/>
              <a:gd name="connsiteX52" fmla="*/ 80366 w 592731"/>
              <a:gd name="connsiteY52" fmla="*/ 358671 h 591883"/>
              <a:gd name="connsiteX53" fmla="*/ 19945 w 592731"/>
              <a:gd name="connsiteY53" fmla="*/ 358671 h 591883"/>
              <a:gd name="connsiteX54" fmla="*/ 0 w 592731"/>
              <a:gd name="connsiteY54" fmla="*/ 338750 h 591883"/>
              <a:gd name="connsiteX55" fmla="*/ 19945 w 592731"/>
              <a:gd name="connsiteY55" fmla="*/ 318829 h 591883"/>
              <a:gd name="connsiteX56" fmla="*/ 512290 w 592731"/>
              <a:gd name="connsiteY56" fmla="*/ 232647 h 591883"/>
              <a:gd name="connsiteX57" fmla="*/ 572180 w 592731"/>
              <a:gd name="connsiteY57" fmla="*/ 232647 h 591883"/>
              <a:gd name="connsiteX58" fmla="*/ 592731 w 592731"/>
              <a:gd name="connsiteY58" fmla="*/ 253143 h 591883"/>
              <a:gd name="connsiteX59" fmla="*/ 572180 w 592731"/>
              <a:gd name="connsiteY59" fmla="*/ 273054 h 591883"/>
              <a:gd name="connsiteX60" fmla="*/ 512290 w 592731"/>
              <a:gd name="connsiteY60" fmla="*/ 273054 h 591883"/>
              <a:gd name="connsiteX61" fmla="*/ 492326 w 592731"/>
              <a:gd name="connsiteY61" fmla="*/ 253143 h 591883"/>
              <a:gd name="connsiteX62" fmla="*/ 512290 w 592731"/>
              <a:gd name="connsiteY62" fmla="*/ 232647 h 591883"/>
              <a:gd name="connsiteX63" fmla="*/ 19945 w 592731"/>
              <a:gd name="connsiteY63" fmla="*/ 232647 h 591883"/>
              <a:gd name="connsiteX64" fmla="*/ 80366 w 592731"/>
              <a:gd name="connsiteY64" fmla="*/ 232647 h 591883"/>
              <a:gd name="connsiteX65" fmla="*/ 100311 w 592731"/>
              <a:gd name="connsiteY65" fmla="*/ 253143 h 591883"/>
              <a:gd name="connsiteX66" fmla="*/ 80366 w 592731"/>
              <a:gd name="connsiteY66" fmla="*/ 273054 h 591883"/>
              <a:gd name="connsiteX67" fmla="*/ 19945 w 592731"/>
              <a:gd name="connsiteY67" fmla="*/ 273054 h 591883"/>
              <a:gd name="connsiteX68" fmla="*/ 0 w 592731"/>
              <a:gd name="connsiteY68" fmla="*/ 253143 h 591883"/>
              <a:gd name="connsiteX69" fmla="*/ 19945 w 592731"/>
              <a:gd name="connsiteY69" fmla="*/ 232647 h 591883"/>
              <a:gd name="connsiteX70" fmla="*/ 512290 w 592731"/>
              <a:gd name="connsiteY70" fmla="*/ 147123 h 591883"/>
              <a:gd name="connsiteX71" fmla="*/ 572180 w 592731"/>
              <a:gd name="connsiteY71" fmla="*/ 147123 h 591883"/>
              <a:gd name="connsiteX72" fmla="*/ 592731 w 592731"/>
              <a:gd name="connsiteY72" fmla="*/ 167044 h 591883"/>
              <a:gd name="connsiteX73" fmla="*/ 572180 w 592731"/>
              <a:gd name="connsiteY73" fmla="*/ 186965 h 591883"/>
              <a:gd name="connsiteX74" fmla="*/ 512290 w 592731"/>
              <a:gd name="connsiteY74" fmla="*/ 186965 h 591883"/>
              <a:gd name="connsiteX75" fmla="*/ 492326 w 592731"/>
              <a:gd name="connsiteY75" fmla="*/ 167044 h 591883"/>
              <a:gd name="connsiteX76" fmla="*/ 512290 w 592731"/>
              <a:gd name="connsiteY76" fmla="*/ 147123 h 591883"/>
              <a:gd name="connsiteX77" fmla="*/ 19945 w 592731"/>
              <a:gd name="connsiteY77" fmla="*/ 147123 h 591883"/>
              <a:gd name="connsiteX78" fmla="*/ 80366 w 592731"/>
              <a:gd name="connsiteY78" fmla="*/ 147123 h 591883"/>
              <a:gd name="connsiteX79" fmla="*/ 100311 w 592731"/>
              <a:gd name="connsiteY79" fmla="*/ 167044 h 591883"/>
              <a:gd name="connsiteX80" fmla="*/ 80366 w 592731"/>
              <a:gd name="connsiteY80" fmla="*/ 186965 h 591883"/>
              <a:gd name="connsiteX81" fmla="*/ 19945 w 592731"/>
              <a:gd name="connsiteY81" fmla="*/ 186965 h 591883"/>
              <a:gd name="connsiteX82" fmla="*/ 0 w 592731"/>
              <a:gd name="connsiteY82" fmla="*/ 167044 h 591883"/>
              <a:gd name="connsiteX83" fmla="*/ 19945 w 592731"/>
              <a:gd name="connsiteY83" fmla="*/ 147123 h 591883"/>
              <a:gd name="connsiteX84" fmla="*/ 128568 w 592731"/>
              <a:gd name="connsiteY84" fmla="*/ 127720 h 591883"/>
              <a:gd name="connsiteX85" fmla="*/ 464163 w 592731"/>
              <a:gd name="connsiteY85" fmla="*/ 127720 h 591883"/>
              <a:gd name="connsiteX86" fmla="*/ 464163 w 592731"/>
              <a:gd name="connsiteY86" fmla="*/ 128306 h 591883"/>
              <a:gd name="connsiteX87" fmla="*/ 464163 w 592731"/>
              <a:gd name="connsiteY87" fmla="*/ 463598 h 591883"/>
              <a:gd name="connsiteX88" fmla="*/ 128568 w 592731"/>
              <a:gd name="connsiteY88" fmla="*/ 463598 h 591883"/>
              <a:gd name="connsiteX89" fmla="*/ 128568 w 592731"/>
              <a:gd name="connsiteY89" fmla="*/ 128306 h 591883"/>
              <a:gd name="connsiteX90" fmla="*/ 424875 w 592731"/>
              <a:gd name="connsiteY90" fmla="*/ 0 h 591883"/>
              <a:gd name="connsiteX91" fmla="*/ 445419 w 592731"/>
              <a:gd name="connsiteY91" fmla="*/ 19926 h 591883"/>
              <a:gd name="connsiteX92" fmla="*/ 445419 w 592731"/>
              <a:gd name="connsiteY92" fmla="*/ 80291 h 591883"/>
              <a:gd name="connsiteX93" fmla="*/ 424875 w 592731"/>
              <a:gd name="connsiteY93" fmla="*/ 100217 h 591883"/>
              <a:gd name="connsiteX94" fmla="*/ 404918 w 592731"/>
              <a:gd name="connsiteY94" fmla="*/ 80291 h 591883"/>
              <a:gd name="connsiteX95" fmla="*/ 404918 w 592731"/>
              <a:gd name="connsiteY95" fmla="*/ 19926 h 591883"/>
              <a:gd name="connsiteX96" fmla="*/ 424875 w 592731"/>
              <a:gd name="connsiteY96" fmla="*/ 0 h 591883"/>
              <a:gd name="connsiteX97" fmla="*/ 339174 w 592731"/>
              <a:gd name="connsiteY97" fmla="*/ 0 h 591883"/>
              <a:gd name="connsiteX98" fmla="*/ 359142 w 592731"/>
              <a:gd name="connsiteY98" fmla="*/ 19926 h 591883"/>
              <a:gd name="connsiteX99" fmla="*/ 359142 w 592731"/>
              <a:gd name="connsiteY99" fmla="*/ 80291 h 591883"/>
              <a:gd name="connsiteX100" fmla="*/ 339174 w 592731"/>
              <a:gd name="connsiteY100" fmla="*/ 100217 h 591883"/>
              <a:gd name="connsiteX101" fmla="*/ 319206 w 592731"/>
              <a:gd name="connsiteY101" fmla="*/ 80291 h 591883"/>
              <a:gd name="connsiteX102" fmla="*/ 319206 w 592731"/>
              <a:gd name="connsiteY102" fmla="*/ 19926 h 591883"/>
              <a:gd name="connsiteX103" fmla="*/ 339174 w 592731"/>
              <a:gd name="connsiteY103" fmla="*/ 0 h 591883"/>
              <a:gd name="connsiteX104" fmla="*/ 253473 w 592731"/>
              <a:gd name="connsiteY104" fmla="*/ 0 h 591883"/>
              <a:gd name="connsiteX105" fmla="*/ 273430 w 592731"/>
              <a:gd name="connsiteY105" fmla="*/ 19926 h 591883"/>
              <a:gd name="connsiteX106" fmla="*/ 273430 w 592731"/>
              <a:gd name="connsiteY106" fmla="*/ 80291 h 591883"/>
              <a:gd name="connsiteX107" fmla="*/ 253473 w 592731"/>
              <a:gd name="connsiteY107" fmla="*/ 100217 h 591883"/>
              <a:gd name="connsiteX108" fmla="*/ 232929 w 592731"/>
              <a:gd name="connsiteY108" fmla="*/ 80291 h 591883"/>
              <a:gd name="connsiteX109" fmla="*/ 232929 w 592731"/>
              <a:gd name="connsiteY109" fmla="*/ 19926 h 591883"/>
              <a:gd name="connsiteX110" fmla="*/ 253473 w 592731"/>
              <a:gd name="connsiteY110" fmla="*/ 0 h 591883"/>
              <a:gd name="connsiteX111" fmla="*/ 167280 w 592731"/>
              <a:gd name="connsiteY111" fmla="*/ 0 h 591883"/>
              <a:gd name="connsiteX112" fmla="*/ 187248 w 592731"/>
              <a:gd name="connsiteY112" fmla="*/ 19926 h 591883"/>
              <a:gd name="connsiteX113" fmla="*/ 187248 w 592731"/>
              <a:gd name="connsiteY113" fmla="*/ 80291 h 591883"/>
              <a:gd name="connsiteX114" fmla="*/ 167280 w 592731"/>
              <a:gd name="connsiteY114" fmla="*/ 100217 h 591883"/>
              <a:gd name="connsiteX115" fmla="*/ 147312 w 592731"/>
              <a:gd name="connsiteY115" fmla="*/ 80291 h 591883"/>
              <a:gd name="connsiteX116" fmla="*/ 147312 w 592731"/>
              <a:gd name="connsiteY116" fmla="*/ 19926 h 591883"/>
              <a:gd name="connsiteX117" fmla="*/ 167280 w 592731"/>
              <a:gd name="connsiteY117" fmla="*/ 0 h 59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592731" h="591883">
                <a:moveTo>
                  <a:pt x="424875" y="491666"/>
                </a:moveTo>
                <a:cubicBezTo>
                  <a:pt x="436027" y="491666"/>
                  <a:pt x="444832" y="500457"/>
                  <a:pt x="445419" y="511592"/>
                </a:cubicBezTo>
                <a:lnTo>
                  <a:pt x="445419" y="571371"/>
                </a:lnTo>
                <a:cubicBezTo>
                  <a:pt x="445419" y="582506"/>
                  <a:pt x="436027" y="591883"/>
                  <a:pt x="424875" y="591883"/>
                </a:cubicBezTo>
                <a:cubicBezTo>
                  <a:pt x="413723" y="591883"/>
                  <a:pt x="404918" y="582506"/>
                  <a:pt x="404918" y="571371"/>
                </a:cubicBezTo>
                <a:lnTo>
                  <a:pt x="404918" y="511592"/>
                </a:lnTo>
                <a:cubicBezTo>
                  <a:pt x="404918" y="500457"/>
                  <a:pt x="413723" y="491666"/>
                  <a:pt x="424875" y="491666"/>
                </a:cubicBezTo>
                <a:close/>
                <a:moveTo>
                  <a:pt x="339174" y="491666"/>
                </a:moveTo>
                <a:cubicBezTo>
                  <a:pt x="350333" y="491666"/>
                  <a:pt x="359142" y="500457"/>
                  <a:pt x="359142" y="511592"/>
                </a:cubicBezTo>
                <a:lnTo>
                  <a:pt x="359142" y="571371"/>
                </a:lnTo>
                <a:cubicBezTo>
                  <a:pt x="359142" y="582506"/>
                  <a:pt x="350333" y="591883"/>
                  <a:pt x="339174" y="591883"/>
                </a:cubicBezTo>
                <a:cubicBezTo>
                  <a:pt x="328015" y="591883"/>
                  <a:pt x="319206" y="582506"/>
                  <a:pt x="319206" y="571371"/>
                </a:cubicBezTo>
                <a:lnTo>
                  <a:pt x="319206" y="511592"/>
                </a:lnTo>
                <a:cubicBezTo>
                  <a:pt x="319206" y="500457"/>
                  <a:pt x="328015" y="491666"/>
                  <a:pt x="339174" y="491666"/>
                </a:cubicBezTo>
                <a:close/>
                <a:moveTo>
                  <a:pt x="253473" y="491666"/>
                </a:moveTo>
                <a:cubicBezTo>
                  <a:pt x="264625" y="491666"/>
                  <a:pt x="273430" y="500457"/>
                  <a:pt x="273430" y="511592"/>
                </a:cubicBezTo>
                <a:lnTo>
                  <a:pt x="273430" y="571371"/>
                </a:lnTo>
                <a:cubicBezTo>
                  <a:pt x="273430" y="582506"/>
                  <a:pt x="264038" y="591883"/>
                  <a:pt x="253473" y="591883"/>
                </a:cubicBezTo>
                <a:cubicBezTo>
                  <a:pt x="242321" y="591883"/>
                  <a:pt x="232929" y="582506"/>
                  <a:pt x="232929" y="571371"/>
                </a:cubicBezTo>
                <a:lnTo>
                  <a:pt x="232929" y="511592"/>
                </a:lnTo>
                <a:cubicBezTo>
                  <a:pt x="232929" y="500457"/>
                  <a:pt x="242321" y="491666"/>
                  <a:pt x="253473" y="491666"/>
                </a:cubicBezTo>
                <a:close/>
                <a:moveTo>
                  <a:pt x="167280" y="491666"/>
                </a:moveTo>
                <a:cubicBezTo>
                  <a:pt x="178439" y="491666"/>
                  <a:pt x="187248" y="500457"/>
                  <a:pt x="187248" y="511592"/>
                </a:cubicBezTo>
                <a:lnTo>
                  <a:pt x="187248" y="571371"/>
                </a:lnTo>
                <a:cubicBezTo>
                  <a:pt x="187248" y="582506"/>
                  <a:pt x="178439" y="591883"/>
                  <a:pt x="167280" y="591883"/>
                </a:cubicBezTo>
                <a:cubicBezTo>
                  <a:pt x="156121" y="591883"/>
                  <a:pt x="147312" y="582506"/>
                  <a:pt x="147312" y="571371"/>
                </a:cubicBezTo>
                <a:lnTo>
                  <a:pt x="147312" y="511592"/>
                </a:lnTo>
                <a:cubicBezTo>
                  <a:pt x="147312" y="500457"/>
                  <a:pt x="156121" y="491666"/>
                  <a:pt x="167280" y="491666"/>
                </a:cubicBezTo>
                <a:close/>
                <a:moveTo>
                  <a:pt x="512290" y="404353"/>
                </a:moveTo>
                <a:lnTo>
                  <a:pt x="572180" y="404353"/>
                </a:lnTo>
                <a:cubicBezTo>
                  <a:pt x="583336" y="404353"/>
                  <a:pt x="592731" y="413142"/>
                  <a:pt x="592731" y="424274"/>
                </a:cubicBezTo>
                <a:cubicBezTo>
                  <a:pt x="592731" y="435406"/>
                  <a:pt x="583336" y="444195"/>
                  <a:pt x="572180" y="444195"/>
                </a:cubicBezTo>
                <a:lnTo>
                  <a:pt x="512290" y="444195"/>
                </a:lnTo>
                <a:cubicBezTo>
                  <a:pt x="501133" y="444195"/>
                  <a:pt x="492326" y="435406"/>
                  <a:pt x="492326" y="424274"/>
                </a:cubicBezTo>
                <a:cubicBezTo>
                  <a:pt x="492326" y="413142"/>
                  <a:pt x="501133" y="404353"/>
                  <a:pt x="512290" y="404353"/>
                </a:cubicBezTo>
                <a:close/>
                <a:moveTo>
                  <a:pt x="19945" y="404353"/>
                </a:moveTo>
                <a:lnTo>
                  <a:pt x="80366" y="404353"/>
                </a:lnTo>
                <a:cubicBezTo>
                  <a:pt x="91512" y="404353"/>
                  <a:pt x="100311" y="413142"/>
                  <a:pt x="100311" y="424274"/>
                </a:cubicBezTo>
                <a:cubicBezTo>
                  <a:pt x="100311" y="435406"/>
                  <a:pt x="91512" y="444195"/>
                  <a:pt x="80366" y="444195"/>
                </a:cubicBezTo>
                <a:lnTo>
                  <a:pt x="19945" y="444195"/>
                </a:lnTo>
                <a:cubicBezTo>
                  <a:pt x="8799" y="444195"/>
                  <a:pt x="0" y="435406"/>
                  <a:pt x="0" y="424274"/>
                </a:cubicBezTo>
                <a:cubicBezTo>
                  <a:pt x="0" y="413142"/>
                  <a:pt x="8799" y="404353"/>
                  <a:pt x="19945" y="404353"/>
                </a:cubicBezTo>
                <a:close/>
                <a:moveTo>
                  <a:pt x="512290" y="318829"/>
                </a:moveTo>
                <a:lnTo>
                  <a:pt x="572180" y="318829"/>
                </a:lnTo>
                <a:cubicBezTo>
                  <a:pt x="583336" y="318829"/>
                  <a:pt x="592731" y="327618"/>
                  <a:pt x="592731" y="338750"/>
                </a:cubicBezTo>
                <a:cubicBezTo>
                  <a:pt x="592731" y="349882"/>
                  <a:pt x="583336" y="358671"/>
                  <a:pt x="572180" y="358671"/>
                </a:cubicBezTo>
                <a:lnTo>
                  <a:pt x="512290" y="358671"/>
                </a:lnTo>
                <a:cubicBezTo>
                  <a:pt x="501133" y="358671"/>
                  <a:pt x="492326" y="349882"/>
                  <a:pt x="492326" y="338750"/>
                </a:cubicBezTo>
                <a:cubicBezTo>
                  <a:pt x="492326" y="327618"/>
                  <a:pt x="501133" y="318829"/>
                  <a:pt x="512290" y="318829"/>
                </a:cubicBezTo>
                <a:close/>
                <a:moveTo>
                  <a:pt x="19945" y="318829"/>
                </a:moveTo>
                <a:lnTo>
                  <a:pt x="80366" y="318829"/>
                </a:lnTo>
                <a:cubicBezTo>
                  <a:pt x="91512" y="318829"/>
                  <a:pt x="100311" y="327618"/>
                  <a:pt x="100311" y="338750"/>
                </a:cubicBezTo>
                <a:cubicBezTo>
                  <a:pt x="100311" y="349882"/>
                  <a:pt x="91512" y="358671"/>
                  <a:pt x="80366" y="358671"/>
                </a:cubicBezTo>
                <a:lnTo>
                  <a:pt x="19945" y="358671"/>
                </a:lnTo>
                <a:cubicBezTo>
                  <a:pt x="8799" y="358671"/>
                  <a:pt x="0" y="349882"/>
                  <a:pt x="0" y="338750"/>
                </a:cubicBezTo>
                <a:cubicBezTo>
                  <a:pt x="0" y="327618"/>
                  <a:pt x="8799" y="318829"/>
                  <a:pt x="19945" y="318829"/>
                </a:cubicBezTo>
                <a:close/>
                <a:moveTo>
                  <a:pt x="512290" y="232647"/>
                </a:moveTo>
                <a:lnTo>
                  <a:pt x="572180" y="232647"/>
                </a:lnTo>
                <a:cubicBezTo>
                  <a:pt x="583336" y="232647"/>
                  <a:pt x="592731" y="242017"/>
                  <a:pt x="592731" y="253143"/>
                </a:cubicBezTo>
                <a:cubicBezTo>
                  <a:pt x="592731" y="263684"/>
                  <a:pt x="583336" y="273054"/>
                  <a:pt x="572180" y="273054"/>
                </a:cubicBezTo>
                <a:lnTo>
                  <a:pt x="512290" y="273054"/>
                </a:lnTo>
                <a:cubicBezTo>
                  <a:pt x="501133" y="273054"/>
                  <a:pt x="492326" y="263684"/>
                  <a:pt x="492326" y="253143"/>
                </a:cubicBezTo>
                <a:cubicBezTo>
                  <a:pt x="492326" y="242017"/>
                  <a:pt x="501133" y="232647"/>
                  <a:pt x="512290" y="232647"/>
                </a:cubicBezTo>
                <a:close/>
                <a:moveTo>
                  <a:pt x="19945" y="232647"/>
                </a:moveTo>
                <a:lnTo>
                  <a:pt x="80366" y="232647"/>
                </a:lnTo>
                <a:cubicBezTo>
                  <a:pt x="91512" y="232647"/>
                  <a:pt x="100311" y="242017"/>
                  <a:pt x="100311" y="253143"/>
                </a:cubicBezTo>
                <a:cubicBezTo>
                  <a:pt x="100311" y="263684"/>
                  <a:pt x="91512" y="273054"/>
                  <a:pt x="80366" y="273054"/>
                </a:cubicBezTo>
                <a:lnTo>
                  <a:pt x="19945" y="273054"/>
                </a:lnTo>
                <a:cubicBezTo>
                  <a:pt x="8799" y="273054"/>
                  <a:pt x="0" y="263684"/>
                  <a:pt x="0" y="253143"/>
                </a:cubicBezTo>
                <a:cubicBezTo>
                  <a:pt x="0" y="242017"/>
                  <a:pt x="8799" y="232647"/>
                  <a:pt x="19945" y="232647"/>
                </a:cubicBezTo>
                <a:close/>
                <a:moveTo>
                  <a:pt x="512290" y="147123"/>
                </a:moveTo>
                <a:lnTo>
                  <a:pt x="572180" y="147123"/>
                </a:lnTo>
                <a:cubicBezTo>
                  <a:pt x="583336" y="147123"/>
                  <a:pt x="592731" y="156498"/>
                  <a:pt x="592731" y="167044"/>
                </a:cubicBezTo>
                <a:cubicBezTo>
                  <a:pt x="592731" y="178176"/>
                  <a:pt x="583336" y="186965"/>
                  <a:pt x="572180" y="186965"/>
                </a:cubicBezTo>
                <a:lnTo>
                  <a:pt x="512290" y="186965"/>
                </a:lnTo>
                <a:cubicBezTo>
                  <a:pt x="501133" y="186965"/>
                  <a:pt x="492326" y="178176"/>
                  <a:pt x="492326" y="167044"/>
                </a:cubicBezTo>
                <a:cubicBezTo>
                  <a:pt x="492326" y="155912"/>
                  <a:pt x="501133" y="147123"/>
                  <a:pt x="512290" y="147123"/>
                </a:cubicBezTo>
                <a:close/>
                <a:moveTo>
                  <a:pt x="19945" y="147123"/>
                </a:moveTo>
                <a:lnTo>
                  <a:pt x="80366" y="147123"/>
                </a:lnTo>
                <a:cubicBezTo>
                  <a:pt x="91512" y="147123"/>
                  <a:pt x="100311" y="155912"/>
                  <a:pt x="100311" y="167044"/>
                </a:cubicBezTo>
                <a:cubicBezTo>
                  <a:pt x="100311" y="178176"/>
                  <a:pt x="91512" y="186965"/>
                  <a:pt x="80366" y="186965"/>
                </a:cubicBezTo>
                <a:lnTo>
                  <a:pt x="19945" y="186965"/>
                </a:lnTo>
                <a:cubicBezTo>
                  <a:pt x="8799" y="186965"/>
                  <a:pt x="0" y="178176"/>
                  <a:pt x="0" y="167044"/>
                </a:cubicBezTo>
                <a:cubicBezTo>
                  <a:pt x="0" y="155912"/>
                  <a:pt x="8799" y="147123"/>
                  <a:pt x="19945" y="147123"/>
                </a:cubicBezTo>
                <a:close/>
                <a:moveTo>
                  <a:pt x="128568" y="127720"/>
                </a:moveTo>
                <a:lnTo>
                  <a:pt x="464163" y="127720"/>
                </a:lnTo>
                <a:lnTo>
                  <a:pt x="464163" y="128306"/>
                </a:lnTo>
                <a:lnTo>
                  <a:pt x="464163" y="463598"/>
                </a:lnTo>
                <a:lnTo>
                  <a:pt x="128568" y="463598"/>
                </a:lnTo>
                <a:lnTo>
                  <a:pt x="128568" y="128306"/>
                </a:lnTo>
                <a:close/>
                <a:moveTo>
                  <a:pt x="424875" y="0"/>
                </a:moveTo>
                <a:cubicBezTo>
                  <a:pt x="436027" y="0"/>
                  <a:pt x="445419" y="8791"/>
                  <a:pt x="445419" y="19926"/>
                </a:cubicBezTo>
                <a:lnTo>
                  <a:pt x="445419" y="80291"/>
                </a:lnTo>
                <a:cubicBezTo>
                  <a:pt x="445419" y="90840"/>
                  <a:pt x="436027" y="100217"/>
                  <a:pt x="424875" y="100217"/>
                </a:cubicBezTo>
                <a:cubicBezTo>
                  <a:pt x="413723" y="100217"/>
                  <a:pt x="404918" y="90840"/>
                  <a:pt x="404918" y="80291"/>
                </a:cubicBezTo>
                <a:lnTo>
                  <a:pt x="404918" y="19926"/>
                </a:lnTo>
                <a:cubicBezTo>
                  <a:pt x="404918" y="8791"/>
                  <a:pt x="413723" y="0"/>
                  <a:pt x="424875" y="0"/>
                </a:cubicBezTo>
                <a:close/>
                <a:moveTo>
                  <a:pt x="339174" y="0"/>
                </a:moveTo>
                <a:cubicBezTo>
                  <a:pt x="350333" y="0"/>
                  <a:pt x="359142" y="8791"/>
                  <a:pt x="359142" y="19926"/>
                </a:cubicBezTo>
                <a:lnTo>
                  <a:pt x="359142" y="80291"/>
                </a:lnTo>
                <a:cubicBezTo>
                  <a:pt x="359142" y="90840"/>
                  <a:pt x="350333" y="100217"/>
                  <a:pt x="339174" y="100217"/>
                </a:cubicBezTo>
                <a:cubicBezTo>
                  <a:pt x="328015" y="100217"/>
                  <a:pt x="319206" y="90840"/>
                  <a:pt x="319206" y="80291"/>
                </a:cubicBezTo>
                <a:lnTo>
                  <a:pt x="319206" y="19926"/>
                </a:lnTo>
                <a:cubicBezTo>
                  <a:pt x="319206" y="8791"/>
                  <a:pt x="328015" y="0"/>
                  <a:pt x="339174" y="0"/>
                </a:cubicBezTo>
                <a:close/>
                <a:moveTo>
                  <a:pt x="253473" y="0"/>
                </a:moveTo>
                <a:cubicBezTo>
                  <a:pt x="264625" y="0"/>
                  <a:pt x="273430" y="8791"/>
                  <a:pt x="273430" y="19926"/>
                </a:cubicBezTo>
                <a:lnTo>
                  <a:pt x="273430" y="80291"/>
                </a:lnTo>
                <a:cubicBezTo>
                  <a:pt x="273430" y="90840"/>
                  <a:pt x="264038" y="100217"/>
                  <a:pt x="253473" y="100217"/>
                </a:cubicBezTo>
                <a:cubicBezTo>
                  <a:pt x="242321" y="100217"/>
                  <a:pt x="232929" y="90840"/>
                  <a:pt x="232929" y="80291"/>
                </a:cubicBezTo>
                <a:lnTo>
                  <a:pt x="232929" y="19926"/>
                </a:lnTo>
                <a:cubicBezTo>
                  <a:pt x="232929" y="8791"/>
                  <a:pt x="242321" y="0"/>
                  <a:pt x="253473" y="0"/>
                </a:cubicBezTo>
                <a:close/>
                <a:moveTo>
                  <a:pt x="167280" y="0"/>
                </a:moveTo>
                <a:cubicBezTo>
                  <a:pt x="178439" y="0"/>
                  <a:pt x="187248" y="8791"/>
                  <a:pt x="187248" y="19926"/>
                </a:cubicBezTo>
                <a:lnTo>
                  <a:pt x="187248" y="80291"/>
                </a:lnTo>
                <a:cubicBezTo>
                  <a:pt x="187248" y="90840"/>
                  <a:pt x="178439" y="100217"/>
                  <a:pt x="167280" y="100217"/>
                </a:cubicBezTo>
                <a:cubicBezTo>
                  <a:pt x="156121" y="100217"/>
                  <a:pt x="147312" y="91426"/>
                  <a:pt x="147312" y="80291"/>
                </a:cubicBezTo>
                <a:lnTo>
                  <a:pt x="147312" y="19926"/>
                </a:lnTo>
                <a:cubicBezTo>
                  <a:pt x="147312" y="8791"/>
                  <a:pt x="156121" y="0"/>
                  <a:pt x="167280"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40" name="Freeform 122"/>
          <p:cNvSpPr>
            <a:spLocks noEditPoints="1"/>
          </p:cNvSpPr>
          <p:nvPr/>
        </p:nvSpPr>
        <p:spPr bwMode="auto">
          <a:xfrm>
            <a:off x="7003021" y="3175323"/>
            <a:ext cx="512889" cy="444754"/>
          </a:xfrm>
          <a:custGeom>
            <a:avLst/>
            <a:gdLst>
              <a:gd name="connsiteX0" fmla="*/ 370446 w 608203"/>
              <a:gd name="connsiteY0" fmla="*/ 121138 h 527406"/>
              <a:gd name="connsiteX1" fmla="*/ 296356 w 608203"/>
              <a:gd name="connsiteY1" fmla="*/ 179910 h 527406"/>
              <a:gd name="connsiteX2" fmla="*/ 311587 w 608203"/>
              <a:gd name="connsiteY2" fmla="*/ 195118 h 527406"/>
              <a:gd name="connsiteX3" fmla="*/ 304101 w 608203"/>
              <a:gd name="connsiteY3" fmla="*/ 66490 h 527406"/>
              <a:gd name="connsiteX4" fmla="*/ 183287 w 608203"/>
              <a:gd name="connsiteY4" fmla="*/ 186870 h 527406"/>
              <a:gd name="connsiteX5" fmla="*/ 191806 w 608203"/>
              <a:gd name="connsiteY5" fmla="*/ 231464 h 527406"/>
              <a:gd name="connsiteX6" fmla="*/ 199292 w 608203"/>
              <a:gd name="connsiteY6" fmla="*/ 228629 h 527406"/>
              <a:gd name="connsiteX7" fmla="*/ 204455 w 608203"/>
              <a:gd name="connsiteY7" fmla="*/ 226567 h 527406"/>
              <a:gd name="connsiteX8" fmla="*/ 216846 w 608203"/>
              <a:gd name="connsiteY8" fmla="*/ 221669 h 527406"/>
              <a:gd name="connsiteX9" fmla="*/ 210134 w 608203"/>
              <a:gd name="connsiteY9" fmla="*/ 186870 h 527406"/>
              <a:gd name="connsiteX10" fmla="*/ 304101 w 608203"/>
              <a:gd name="connsiteY10" fmla="*/ 93298 h 527406"/>
              <a:gd name="connsiteX11" fmla="*/ 370446 w 608203"/>
              <a:gd name="connsiteY11" fmla="*/ 120622 h 527406"/>
              <a:gd name="connsiteX12" fmla="*/ 376125 w 608203"/>
              <a:gd name="connsiteY12" fmla="*/ 114951 h 527406"/>
              <a:gd name="connsiteX13" fmla="*/ 406070 w 608203"/>
              <a:gd name="connsiteY13" fmla="*/ 186870 h 527406"/>
              <a:gd name="connsiteX14" fmla="*/ 398842 w 608203"/>
              <a:gd name="connsiteY14" fmla="*/ 224504 h 527406"/>
              <a:gd name="connsiteX15" fmla="*/ 408910 w 608203"/>
              <a:gd name="connsiteY15" fmla="*/ 228629 h 527406"/>
              <a:gd name="connsiteX16" fmla="*/ 416655 w 608203"/>
              <a:gd name="connsiteY16" fmla="*/ 186870 h 527406"/>
              <a:gd name="connsiteX17" fmla="*/ 383611 w 608203"/>
              <a:gd name="connsiteY17" fmla="*/ 107476 h 527406"/>
              <a:gd name="connsiteX18" fmla="*/ 389549 w 608203"/>
              <a:gd name="connsiteY18" fmla="*/ 101805 h 527406"/>
              <a:gd name="connsiteX19" fmla="*/ 304101 w 608203"/>
              <a:gd name="connsiteY19" fmla="*/ 66490 h 527406"/>
              <a:gd name="connsiteX20" fmla="*/ 304101 w 608203"/>
              <a:gd name="connsiteY20" fmla="*/ 58499 h 527406"/>
              <a:gd name="connsiteX21" fmla="*/ 432918 w 608203"/>
              <a:gd name="connsiteY21" fmla="*/ 186870 h 527406"/>
              <a:gd name="connsiteX22" fmla="*/ 423883 w 608203"/>
              <a:gd name="connsiteY22" fmla="*/ 234557 h 527406"/>
              <a:gd name="connsiteX23" fmla="*/ 304101 w 608203"/>
              <a:gd name="connsiteY23" fmla="*/ 315498 h 527406"/>
              <a:gd name="connsiteX24" fmla="*/ 184319 w 608203"/>
              <a:gd name="connsiteY24" fmla="*/ 234557 h 527406"/>
              <a:gd name="connsiteX25" fmla="*/ 175284 w 608203"/>
              <a:gd name="connsiteY25" fmla="*/ 186870 h 527406"/>
              <a:gd name="connsiteX26" fmla="*/ 304101 w 608203"/>
              <a:gd name="connsiteY26" fmla="*/ 58499 h 527406"/>
              <a:gd name="connsiteX27" fmla="*/ 52663 w 608203"/>
              <a:gd name="connsiteY27" fmla="*/ 21653 h 527406"/>
              <a:gd name="connsiteX28" fmla="*/ 21427 w 608203"/>
              <a:gd name="connsiteY28" fmla="*/ 52586 h 527406"/>
              <a:gd name="connsiteX29" fmla="*/ 21427 w 608203"/>
              <a:gd name="connsiteY29" fmla="*/ 322991 h 527406"/>
              <a:gd name="connsiteX30" fmla="*/ 52663 w 608203"/>
              <a:gd name="connsiteY30" fmla="*/ 353924 h 527406"/>
              <a:gd name="connsiteX31" fmla="*/ 555540 w 608203"/>
              <a:gd name="connsiteY31" fmla="*/ 353924 h 527406"/>
              <a:gd name="connsiteX32" fmla="*/ 586776 w 608203"/>
              <a:gd name="connsiteY32" fmla="*/ 322991 h 527406"/>
              <a:gd name="connsiteX33" fmla="*/ 586776 w 608203"/>
              <a:gd name="connsiteY33" fmla="*/ 52586 h 527406"/>
              <a:gd name="connsiteX34" fmla="*/ 555540 w 608203"/>
              <a:gd name="connsiteY34" fmla="*/ 21653 h 527406"/>
              <a:gd name="connsiteX35" fmla="*/ 52663 w 608203"/>
              <a:gd name="connsiteY35" fmla="*/ 0 h 527406"/>
              <a:gd name="connsiteX36" fmla="*/ 555540 w 608203"/>
              <a:gd name="connsiteY36" fmla="*/ 0 h 527406"/>
              <a:gd name="connsiteX37" fmla="*/ 608203 w 608203"/>
              <a:gd name="connsiteY37" fmla="*/ 52586 h 527406"/>
              <a:gd name="connsiteX38" fmla="*/ 608203 w 608203"/>
              <a:gd name="connsiteY38" fmla="*/ 387177 h 527406"/>
              <a:gd name="connsiteX39" fmla="*/ 555540 w 608203"/>
              <a:gd name="connsiteY39" fmla="*/ 439763 h 527406"/>
              <a:gd name="connsiteX40" fmla="*/ 325528 w 608203"/>
              <a:gd name="connsiteY40" fmla="*/ 439763 h 527406"/>
              <a:gd name="connsiteX41" fmla="*/ 325528 w 608203"/>
              <a:gd name="connsiteY41" fmla="*/ 484358 h 527406"/>
              <a:gd name="connsiteX42" fmla="*/ 486614 w 608203"/>
              <a:gd name="connsiteY42" fmla="*/ 484358 h 527406"/>
              <a:gd name="connsiteX43" fmla="*/ 508041 w 608203"/>
              <a:gd name="connsiteY43" fmla="*/ 505753 h 527406"/>
              <a:gd name="connsiteX44" fmla="*/ 508041 w 608203"/>
              <a:gd name="connsiteY44" fmla="*/ 527406 h 527406"/>
              <a:gd name="connsiteX45" fmla="*/ 100162 w 608203"/>
              <a:gd name="connsiteY45" fmla="*/ 527406 h 527406"/>
              <a:gd name="connsiteX46" fmla="*/ 100162 w 608203"/>
              <a:gd name="connsiteY46" fmla="*/ 505753 h 527406"/>
              <a:gd name="connsiteX47" fmla="*/ 121589 w 608203"/>
              <a:gd name="connsiteY47" fmla="*/ 484358 h 527406"/>
              <a:gd name="connsiteX48" fmla="*/ 282675 w 608203"/>
              <a:gd name="connsiteY48" fmla="*/ 484358 h 527406"/>
              <a:gd name="connsiteX49" fmla="*/ 282675 w 608203"/>
              <a:gd name="connsiteY49" fmla="*/ 439763 h 527406"/>
              <a:gd name="connsiteX50" fmla="*/ 52663 w 608203"/>
              <a:gd name="connsiteY50" fmla="*/ 439763 h 527406"/>
              <a:gd name="connsiteX51" fmla="*/ 0 w 608203"/>
              <a:gd name="connsiteY51" fmla="*/ 387177 h 527406"/>
              <a:gd name="connsiteX52" fmla="*/ 0 w 608203"/>
              <a:gd name="connsiteY52" fmla="*/ 52586 h 527406"/>
              <a:gd name="connsiteX53" fmla="*/ 52663 w 608203"/>
              <a:gd name="connsiteY53" fmla="*/ 0 h 527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608203" h="527406">
                <a:moveTo>
                  <a:pt x="370446" y="121138"/>
                </a:moveTo>
                <a:lnTo>
                  <a:pt x="296356" y="179910"/>
                </a:lnTo>
                <a:lnTo>
                  <a:pt x="311587" y="195118"/>
                </a:lnTo>
                <a:close/>
                <a:moveTo>
                  <a:pt x="304101" y="66490"/>
                </a:moveTo>
                <a:cubicBezTo>
                  <a:pt x="237498" y="66490"/>
                  <a:pt x="183287" y="120364"/>
                  <a:pt x="183287" y="186870"/>
                </a:cubicBezTo>
                <a:cubicBezTo>
                  <a:pt x="183287" y="202336"/>
                  <a:pt x="186384" y="217287"/>
                  <a:pt x="191806" y="231464"/>
                </a:cubicBezTo>
                <a:lnTo>
                  <a:pt x="199292" y="228629"/>
                </a:lnTo>
                <a:lnTo>
                  <a:pt x="204455" y="226567"/>
                </a:lnTo>
                <a:lnTo>
                  <a:pt x="216846" y="221669"/>
                </a:lnTo>
                <a:cubicBezTo>
                  <a:pt x="212458" y="210585"/>
                  <a:pt x="210134" y="198985"/>
                  <a:pt x="210134" y="186870"/>
                </a:cubicBezTo>
                <a:cubicBezTo>
                  <a:pt x="210134" y="135315"/>
                  <a:pt x="252471" y="93298"/>
                  <a:pt x="304101" y="93298"/>
                </a:cubicBezTo>
                <a:cubicBezTo>
                  <a:pt x="329142" y="93298"/>
                  <a:pt x="352633" y="102836"/>
                  <a:pt x="370446" y="120622"/>
                </a:cubicBezTo>
                <a:lnTo>
                  <a:pt x="376125" y="114951"/>
                </a:lnTo>
                <a:cubicBezTo>
                  <a:pt x="394712" y="133511"/>
                  <a:pt x="406070" y="158772"/>
                  <a:pt x="406070" y="186870"/>
                </a:cubicBezTo>
                <a:cubicBezTo>
                  <a:pt x="406070" y="200016"/>
                  <a:pt x="403747" y="212647"/>
                  <a:pt x="398842" y="224504"/>
                </a:cubicBezTo>
                <a:lnTo>
                  <a:pt x="408910" y="228629"/>
                </a:lnTo>
                <a:cubicBezTo>
                  <a:pt x="414073" y="215482"/>
                  <a:pt x="416913" y="201305"/>
                  <a:pt x="416655" y="186870"/>
                </a:cubicBezTo>
                <a:cubicBezTo>
                  <a:pt x="416655" y="155937"/>
                  <a:pt x="404263" y="127840"/>
                  <a:pt x="383611" y="107476"/>
                </a:cubicBezTo>
                <a:lnTo>
                  <a:pt x="389549" y="101805"/>
                </a:lnTo>
                <a:cubicBezTo>
                  <a:pt x="366573" y="78863"/>
                  <a:pt x="336370" y="66490"/>
                  <a:pt x="304101" y="66490"/>
                </a:cubicBezTo>
                <a:close/>
                <a:moveTo>
                  <a:pt x="304101" y="58499"/>
                </a:moveTo>
                <a:cubicBezTo>
                  <a:pt x="375092" y="58499"/>
                  <a:pt x="432918" y="115982"/>
                  <a:pt x="432918" y="186870"/>
                </a:cubicBezTo>
                <a:cubicBezTo>
                  <a:pt x="432918" y="203883"/>
                  <a:pt x="429562" y="219864"/>
                  <a:pt x="423883" y="234557"/>
                </a:cubicBezTo>
                <a:cubicBezTo>
                  <a:pt x="404780" y="281988"/>
                  <a:pt x="358313" y="315498"/>
                  <a:pt x="304101" y="315498"/>
                </a:cubicBezTo>
                <a:cubicBezTo>
                  <a:pt x="249889" y="315498"/>
                  <a:pt x="203422" y="281988"/>
                  <a:pt x="184319" y="234557"/>
                </a:cubicBezTo>
                <a:cubicBezTo>
                  <a:pt x="178640" y="219864"/>
                  <a:pt x="175284" y="203883"/>
                  <a:pt x="175284" y="186870"/>
                </a:cubicBezTo>
                <a:cubicBezTo>
                  <a:pt x="175284" y="115982"/>
                  <a:pt x="233110" y="58499"/>
                  <a:pt x="304101" y="58499"/>
                </a:cubicBezTo>
                <a:close/>
                <a:moveTo>
                  <a:pt x="52663" y="21653"/>
                </a:moveTo>
                <a:cubicBezTo>
                  <a:pt x="35367" y="21653"/>
                  <a:pt x="21427" y="35573"/>
                  <a:pt x="21427" y="52586"/>
                </a:cubicBezTo>
                <a:lnTo>
                  <a:pt x="21427" y="322991"/>
                </a:lnTo>
                <a:cubicBezTo>
                  <a:pt x="21427" y="340004"/>
                  <a:pt x="35367" y="353924"/>
                  <a:pt x="52663" y="353924"/>
                </a:cubicBezTo>
                <a:lnTo>
                  <a:pt x="555540" y="353924"/>
                </a:lnTo>
                <a:cubicBezTo>
                  <a:pt x="572836" y="353924"/>
                  <a:pt x="586776" y="340004"/>
                  <a:pt x="586776" y="322991"/>
                </a:cubicBezTo>
                <a:lnTo>
                  <a:pt x="586776" y="52586"/>
                </a:lnTo>
                <a:cubicBezTo>
                  <a:pt x="586776" y="35573"/>
                  <a:pt x="572836" y="21653"/>
                  <a:pt x="555540" y="21653"/>
                </a:cubicBezTo>
                <a:close/>
                <a:moveTo>
                  <a:pt x="52663" y="0"/>
                </a:moveTo>
                <a:lnTo>
                  <a:pt x="555540" y="0"/>
                </a:lnTo>
                <a:cubicBezTo>
                  <a:pt x="584711" y="0"/>
                  <a:pt x="608203" y="23715"/>
                  <a:pt x="608203" y="52586"/>
                </a:cubicBezTo>
                <a:lnTo>
                  <a:pt x="608203" y="387177"/>
                </a:lnTo>
                <a:cubicBezTo>
                  <a:pt x="608203" y="416048"/>
                  <a:pt x="584711" y="439763"/>
                  <a:pt x="555540" y="439763"/>
                </a:cubicBezTo>
                <a:lnTo>
                  <a:pt x="325528" y="439763"/>
                </a:lnTo>
                <a:lnTo>
                  <a:pt x="325528" y="484358"/>
                </a:lnTo>
                <a:lnTo>
                  <a:pt x="486614" y="484358"/>
                </a:lnTo>
                <a:lnTo>
                  <a:pt x="508041" y="505753"/>
                </a:lnTo>
                <a:lnTo>
                  <a:pt x="508041" y="527406"/>
                </a:lnTo>
                <a:lnTo>
                  <a:pt x="100162" y="527406"/>
                </a:lnTo>
                <a:lnTo>
                  <a:pt x="100162" y="505753"/>
                </a:lnTo>
                <a:lnTo>
                  <a:pt x="121589" y="484358"/>
                </a:lnTo>
                <a:lnTo>
                  <a:pt x="282675" y="484358"/>
                </a:lnTo>
                <a:lnTo>
                  <a:pt x="282675" y="439763"/>
                </a:lnTo>
                <a:lnTo>
                  <a:pt x="52663" y="439763"/>
                </a:lnTo>
                <a:cubicBezTo>
                  <a:pt x="23750" y="439763"/>
                  <a:pt x="0" y="416048"/>
                  <a:pt x="0" y="387177"/>
                </a:cubicBezTo>
                <a:lnTo>
                  <a:pt x="0" y="52586"/>
                </a:lnTo>
                <a:cubicBezTo>
                  <a:pt x="0" y="23715"/>
                  <a:pt x="23750" y="0"/>
                  <a:pt x="52663" y="0"/>
                </a:cubicBezTo>
                <a:close/>
              </a:path>
            </a:pathLst>
          </a:custGeom>
          <a:solidFill>
            <a:schemeClr val="bg1"/>
          </a:solidFill>
          <a:ln w="9525">
            <a:noFill/>
            <a:round/>
          </a:ln>
        </p:spPr>
        <p:txBody>
          <a:bodyPr vert="horz" wrap="square" lIns="105859" tIns="52929" rIns="105859" bIns="52929"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6" name="Freeform 66"/>
          <p:cNvSpPr>
            <a:spLocks noEditPoints="1"/>
          </p:cNvSpPr>
          <p:nvPr/>
        </p:nvSpPr>
        <p:spPr bwMode="auto">
          <a:xfrm>
            <a:off x="9294872" y="3175585"/>
            <a:ext cx="589585" cy="457307"/>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105859" tIns="52929" rIns="105859" bIns="52929" numCol="1" anchor="t" anchorCtr="0" compatLnSpc="1"/>
          <a:lstStyle/>
          <a:p>
            <a:pPr>
              <a:lnSpc>
                <a:spcPct val="120000"/>
              </a:lnSpc>
            </a:pPr>
            <a:endParaRPr lang="en-US" sz="2315" dirty="0">
              <a:latin typeface="宋体" panose="02010600030101010101" pitchFamily="2" charset="-122"/>
              <a:ea typeface="宋体" panose="02010600030101010101" pitchFamily="2" charset="-122"/>
              <a:sym typeface="Arial" panose="020B0604020202020204" pitchFamily="34" charset="0"/>
            </a:endParaRPr>
          </a:p>
        </p:txBody>
      </p:sp>
      <p:sp>
        <p:nvSpPr>
          <p:cNvPr id="27" name="TextBox 27"/>
          <p:cNvSpPr txBox="1"/>
          <p:nvPr/>
        </p:nvSpPr>
        <p:spPr>
          <a:xfrm>
            <a:off x="1391476" y="4531363"/>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28" name="TextBox 28"/>
          <p:cNvSpPr txBox="1"/>
          <p:nvPr/>
        </p:nvSpPr>
        <p:spPr>
          <a:xfrm>
            <a:off x="1391476" y="4826795"/>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29" name="TextBox 27"/>
          <p:cNvSpPr txBox="1"/>
          <p:nvPr/>
        </p:nvSpPr>
        <p:spPr>
          <a:xfrm>
            <a:off x="3776494" y="4544419"/>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0" name="TextBox 28"/>
          <p:cNvSpPr txBox="1"/>
          <p:nvPr/>
        </p:nvSpPr>
        <p:spPr>
          <a:xfrm>
            <a:off x="3776494" y="4839851"/>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31" name="TextBox 27"/>
          <p:cNvSpPr txBox="1"/>
          <p:nvPr/>
        </p:nvSpPr>
        <p:spPr>
          <a:xfrm>
            <a:off x="6062213" y="4567211"/>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2" name="TextBox 28"/>
          <p:cNvSpPr txBox="1"/>
          <p:nvPr/>
        </p:nvSpPr>
        <p:spPr>
          <a:xfrm>
            <a:off x="6062213" y="4862643"/>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33" name="TextBox 27"/>
          <p:cNvSpPr txBox="1"/>
          <p:nvPr/>
        </p:nvSpPr>
        <p:spPr>
          <a:xfrm>
            <a:off x="8396215" y="4544890"/>
            <a:ext cx="985189" cy="292965"/>
          </a:xfrm>
          <a:prstGeom prst="rect">
            <a:avLst/>
          </a:prstGeom>
          <a:noFill/>
        </p:spPr>
        <p:txBody>
          <a:bodyPr wrap="square" lIns="91412" tIns="0" rIns="91412" bIns="0" rtlCol="0" anchor="t">
            <a:spAutoFit/>
          </a:bodyPr>
          <a:lstStyle/>
          <a:p>
            <a:pPr>
              <a:lnSpc>
                <a:spcPct val="150000"/>
              </a:lnSpc>
            </a:pPr>
            <a:r>
              <a:rPr lang="zh-CN" altLang="en-US" sz="14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输入标题</a:t>
            </a:r>
          </a:p>
        </p:txBody>
      </p:sp>
      <p:sp>
        <p:nvSpPr>
          <p:cNvPr id="34" name="TextBox 28"/>
          <p:cNvSpPr txBox="1"/>
          <p:nvPr/>
        </p:nvSpPr>
        <p:spPr>
          <a:xfrm>
            <a:off x="8396215" y="4840322"/>
            <a:ext cx="2011481" cy="520692"/>
          </a:xfrm>
          <a:prstGeom prst="rect">
            <a:avLst/>
          </a:prstGeom>
          <a:noFill/>
        </p:spPr>
        <p:txBody>
          <a:bodyPr wrap="square" lIns="91412" tIns="45706" rIns="91412" bIns="45706" rtlCol="0">
            <a:spAutoFit/>
          </a:bodyPr>
          <a:lstStyle/>
          <a:p>
            <a:pPr>
              <a:lnSpc>
                <a:spcPct val="120000"/>
              </a:lnSpc>
            </a:pPr>
            <a:r>
              <a:rPr lang="zh-CN" altLang="en-US" sz="1200" dirty="0">
                <a:solidFill>
                  <a:schemeClr val="tx1">
                    <a:lumMod val="75000"/>
                  </a:schemeClr>
                </a:solidFill>
                <a:latin typeface="思源黑体 CN Normal" panose="020B0400000000000000" pitchFamily="34" charset="-122"/>
                <a:ea typeface="思源黑体 CN Normal" panose="020B0400000000000000" pitchFamily="34" charset="-122"/>
              </a:rPr>
              <a:t>输入替换内容输入替换内容</a:t>
            </a:r>
            <a:endParaRPr lang="en-US" altLang="zh-CN" sz="1200" dirty="0">
              <a:solidFill>
                <a:schemeClr val="tx1">
                  <a:lumMod val="75000"/>
                </a:schemeClr>
              </a:solidFill>
              <a:latin typeface="思源黑体 CN Normal" panose="020B0400000000000000" pitchFamily="34" charset="-122"/>
              <a:ea typeface="思源黑体 CN Normal" panose="020B0400000000000000" pitchFamily="34" charset="-122"/>
            </a:endParaRPr>
          </a:p>
        </p:txBody>
      </p:sp>
      <p:sp>
        <p:nvSpPr>
          <p:cNvPr id="46" name="文本框 45"/>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1" accel="50000" decel="5000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12" presetClass="entr" presetSubtype="1"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slide(fromTop)">
                                      <p:cBhvr>
                                        <p:cTn id="21" dur="500"/>
                                        <p:tgtEl>
                                          <p:spTgt spid="4"/>
                                        </p:tgtEl>
                                      </p:cBhvr>
                                    </p:animEffect>
                                  </p:childTnLst>
                                </p:cTn>
                              </p:par>
                            </p:childTnLst>
                          </p:cTn>
                        </p:par>
                        <p:par>
                          <p:cTn id="22" fill="hold">
                            <p:stCondLst>
                              <p:cond delay="2000"/>
                            </p:stCondLst>
                            <p:childTnLst>
                              <p:par>
                                <p:cTn id="23" presetID="2" presetClass="entr" presetSubtype="1" accel="50000" decel="5000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0-#ppt_h/2"/>
                                          </p:val>
                                        </p:tav>
                                        <p:tav tm="100000">
                                          <p:val>
                                            <p:strVal val="#ppt_y"/>
                                          </p:val>
                                        </p:tav>
                                      </p:tavLst>
                                    </p:anim>
                                  </p:childTnLst>
                                </p:cTn>
                              </p:par>
                            </p:childTnLst>
                          </p:cTn>
                        </p:par>
                        <p:par>
                          <p:cTn id="27" fill="hold">
                            <p:stCondLst>
                              <p:cond delay="2500"/>
                            </p:stCondLst>
                            <p:childTnLst>
                              <p:par>
                                <p:cTn id="28" presetID="2" presetClass="entr" presetSubtype="1" accel="50000" decel="50000" fill="hold" nodeType="after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par>
                          <p:cTn id="32" fill="hold">
                            <p:stCondLst>
                              <p:cond delay="3000"/>
                            </p:stCondLst>
                            <p:childTnLst>
                              <p:par>
                                <p:cTn id="33" presetID="12" presetClass="entr" presetSubtype="1"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lide(fromTop)">
                                      <p:cBhvr>
                                        <p:cTn id="35" dur="500"/>
                                        <p:tgtEl>
                                          <p:spTgt spid="19"/>
                                        </p:tgtEl>
                                      </p:cBhvr>
                                    </p:animEffect>
                                  </p:childTnLst>
                                </p:cTn>
                              </p:par>
                            </p:childTnLst>
                          </p:cTn>
                        </p:par>
                        <p:par>
                          <p:cTn id="36" fill="hold">
                            <p:stCondLst>
                              <p:cond delay="3500"/>
                            </p:stCondLst>
                            <p:childTnLst>
                              <p:par>
                                <p:cTn id="37" presetID="2" presetClass="entr" presetSubtype="1" accel="50000" decel="5000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0-#ppt_h/2"/>
                                          </p:val>
                                        </p:tav>
                                        <p:tav tm="100000">
                                          <p:val>
                                            <p:strVal val="#ppt_y"/>
                                          </p:val>
                                        </p:tav>
                                      </p:tavLst>
                                    </p:anim>
                                  </p:childTnLst>
                                </p:cTn>
                              </p:par>
                            </p:childTnLst>
                          </p:cTn>
                        </p:par>
                        <p:par>
                          <p:cTn id="41" fill="hold">
                            <p:stCondLst>
                              <p:cond delay="4000"/>
                            </p:stCondLst>
                            <p:childTnLst>
                              <p:par>
                                <p:cTn id="42" presetID="2" presetClass="entr" presetSubtype="1" accel="50000" decel="50000" fill="hold" nodeType="after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0-#ppt_h/2"/>
                                          </p:val>
                                        </p:tav>
                                        <p:tav tm="100000">
                                          <p:val>
                                            <p:strVal val="#ppt_y"/>
                                          </p:val>
                                        </p:tav>
                                      </p:tavLst>
                                    </p:anim>
                                  </p:childTnLst>
                                </p:cTn>
                              </p:par>
                            </p:childTnLst>
                          </p:cTn>
                        </p:par>
                        <p:par>
                          <p:cTn id="46" fill="hold">
                            <p:stCondLst>
                              <p:cond delay="4500"/>
                            </p:stCondLst>
                            <p:childTnLst>
                              <p:par>
                                <p:cTn id="47" presetID="12" presetClass="entr" presetSubtype="1" fill="hold" grpId="0"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slide(fromTop)">
                                      <p:cBhvr>
                                        <p:cTn id="49" dur="500"/>
                                        <p:tgtEl>
                                          <p:spTgt spid="21"/>
                                        </p:tgtEl>
                                      </p:cBhvr>
                                    </p:animEffect>
                                  </p:childTnLst>
                                </p:cTn>
                              </p:par>
                            </p:childTnLst>
                          </p:cTn>
                        </p:par>
                        <p:par>
                          <p:cTn id="50" fill="hold">
                            <p:stCondLst>
                              <p:cond delay="5000"/>
                            </p:stCondLst>
                            <p:childTnLst>
                              <p:par>
                                <p:cTn id="51" presetID="2" presetClass="entr" presetSubtype="1" accel="50000" decel="5000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0-#ppt_h/2"/>
                                          </p:val>
                                        </p:tav>
                                        <p:tav tm="100000">
                                          <p:val>
                                            <p:strVal val="#ppt_y"/>
                                          </p:val>
                                        </p:tav>
                                      </p:tavLst>
                                    </p:anim>
                                  </p:childTnLst>
                                </p:cTn>
                              </p:par>
                            </p:childTnLst>
                          </p:cTn>
                        </p:par>
                        <p:par>
                          <p:cTn id="55" fill="hold">
                            <p:stCondLst>
                              <p:cond delay="5500"/>
                            </p:stCondLst>
                            <p:childTnLst>
                              <p:par>
                                <p:cTn id="56" presetID="53" presetClass="entr" presetSubtype="16"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childTnLst>
                                </p:cTn>
                              </p:par>
                            </p:childTnLst>
                          </p:cTn>
                        </p:par>
                        <p:par>
                          <p:cTn id="61" fill="hold">
                            <p:stCondLst>
                              <p:cond delay="6000"/>
                            </p:stCondLst>
                            <p:childTnLst>
                              <p:par>
                                <p:cTn id="62" presetID="2" presetClass="entr" presetSubtype="1" accel="50000" decel="50000" fill="hold"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additive="base">
                                        <p:cTn id="64" dur="500" fill="hold"/>
                                        <p:tgtEl>
                                          <p:spTgt spid="14"/>
                                        </p:tgtEl>
                                        <p:attrNameLst>
                                          <p:attrName>ppt_x</p:attrName>
                                        </p:attrNameLst>
                                      </p:cBhvr>
                                      <p:tavLst>
                                        <p:tav tm="0">
                                          <p:val>
                                            <p:strVal val="#ppt_x"/>
                                          </p:val>
                                        </p:tav>
                                        <p:tav tm="100000">
                                          <p:val>
                                            <p:strVal val="#ppt_x"/>
                                          </p:val>
                                        </p:tav>
                                      </p:tavLst>
                                    </p:anim>
                                    <p:anim calcmode="lin" valueType="num">
                                      <p:cBhvr additive="base">
                                        <p:cTn id="65" dur="500" fill="hold"/>
                                        <p:tgtEl>
                                          <p:spTgt spid="14"/>
                                        </p:tgtEl>
                                        <p:attrNameLst>
                                          <p:attrName>ppt_y</p:attrName>
                                        </p:attrNameLst>
                                      </p:cBhvr>
                                      <p:tavLst>
                                        <p:tav tm="0">
                                          <p:val>
                                            <p:strVal val="0-#ppt_h/2"/>
                                          </p:val>
                                        </p:tav>
                                        <p:tav tm="100000">
                                          <p:val>
                                            <p:strVal val="#ppt_y"/>
                                          </p:val>
                                        </p:tav>
                                      </p:tavLst>
                                    </p:anim>
                                  </p:childTnLst>
                                </p:cTn>
                              </p:par>
                            </p:childTnLst>
                          </p:cTn>
                        </p:par>
                        <p:par>
                          <p:cTn id="66" fill="hold">
                            <p:stCondLst>
                              <p:cond delay="6500"/>
                            </p:stCondLst>
                            <p:childTnLst>
                              <p:par>
                                <p:cTn id="67" presetID="1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slide(fromTop)">
                                      <p:cBhvr>
                                        <p:cTn id="69" dur="500"/>
                                        <p:tgtEl>
                                          <p:spTgt spid="23"/>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left)">
                                      <p:cBhvr>
                                        <p:cTn id="73" dur="500"/>
                                        <p:tgtEl>
                                          <p:spTgt spid="27"/>
                                        </p:tgtEl>
                                      </p:cBhvr>
                                    </p:animEffect>
                                  </p:childTnLst>
                                </p:cTn>
                              </p:par>
                            </p:childTnLst>
                          </p:cTn>
                        </p:par>
                        <p:par>
                          <p:cTn id="74" fill="hold">
                            <p:stCondLst>
                              <p:cond delay="7500"/>
                            </p:stCondLst>
                            <p:childTnLst>
                              <p:par>
                                <p:cTn id="75" presetID="22" presetClass="entr" presetSubtype="8"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wipe(left)">
                                      <p:cBhvr>
                                        <p:cTn id="77" dur="500"/>
                                        <p:tgtEl>
                                          <p:spTgt spid="28"/>
                                        </p:tgtEl>
                                      </p:cBhvr>
                                    </p:animEffect>
                                  </p:childTnLst>
                                </p:cTn>
                              </p:par>
                            </p:childTnLst>
                          </p:cTn>
                        </p:par>
                        <p:par>
                          <p:cTn id="78" fill="hold">
                            <p:stCondLst>
                              <p:cond delay="8000"/>
                            </p:stCondLst>
                            <p:childTnLst>
                              <p:par>
                                <p:cTn id="79" presetID="22" presetClass="entr" presetSubtype="8" fill="hold" grpId="0" nodeType="afterEffect">
                                  <p:stCondLst>
                                    <p:cond delay="0"/>
                                  </p:stCondLst>
                                  <p:childTnLst>
                                    <p:set>
                                      <p:cBhvr>
                                        <p:cTn id="80" dur="1" fill="hold">
                                          <p:stCondLst>
                                            <p:cond delay="0"/>
                                          </p:stCondLst>
                                        </p:cTn>
                                        <p:tgtEl>
                                          <p:spTgt spid="29"/>
                                        </p:tgtEl>
                                        <p:attrNameLst>
                                          <p:attrName>style.visibility</p:attrName>
                                        </p:attrNameLst>
                                      </p:cBhvr>
                                      <p:to>
                                        <p:strVal val="visible"/>
                                      </p:to>
                                    </p:set>
                                    <p:animEffect transition="in" filter="wipe(left)">
                                      <p:cBhvr>
                                        <p:cTn id="81" dur="500"/>
                                        <p:tgtEl>
                                          <p:spTgt spid="29"/>
                                        </p:tgtEl>
                                      </p:cBhvr>
                                    </p:animEffect>
                                  </p:childTnLst>
                                </p:cTn>
                              </p:par>
                            </p:childTnLst>
                          </p:cTn>
                        </p:par>
                        <p:par>
                          <p:cTn id="82" fill="hold">
                            <p:stCondLst>
                              <p:cond delay="8500"/>
                            </p:stCondLst>
                            <p:childTnLst>
                              <p:par>
                                <p:cTn id="83" presetID="22" presetClass="entr" presetSubtype="8"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wipe(left)">
                                      <p:cBhvr>
                                        <p:cTn id="85" dur="500"/>
                                        <p:tgtEl>
                                          <p:spTgt spid="30"/>
                                        </p:tgtEl>
                                      </p:cBhvr>
                                    </p:animEffect>
                                  </p:childTnLst>
                                </p:cTn>
                              </p:par>
                            </p:childTnLst>
                          </p:cTn>
                        </p:par>
                        <p:par>
                          <p:cTn id="86" fill="hold">
                            <p:stCondLst>
                              <p:cond delay="9000"/>
                            </p:stCondLst>
                            <p:childTnLst>
                              <p:par>
                                <p:cTn id="87" presetID="22" presetClass="entr" presetSubtype="8" fill="hold" grpId="0" nodeType="after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wipe(left)">
                                      <p:cBhvr>
                                        <p:cTn id="89" dur="500"/>
                                        <p:tgtEl>
                                          <p:spTgt spid="31"/>
                                        </p:tgtEl>
                                      </p:cBhvr>
                                    </p:animEffect>
                                  </p:childTnLst>
                                </p:cTn>
                              </p:par>
                            </p:childTnLst>
                          </p:cTn>
                        </p:par>
                        <p:par>
                          <p:cTn id="90" fill="hold">
                            <p:stCondLst>
                              <p:cond delay="9500"/>
                            </p:stCondLst>
                            <p:childTnLst>
                              <p:par>
                                <p:cTn id="91" presetID="22" presetClass="entr" presetSubtype="8" fill="hold" grpId="0" nodeType="afterEffect">
                                  <p:stCondLst>
                                    <p:cond delay="0"/>
                                  </p:stCondLst>
                                  <p:childTnLst>
                                    <p:set>
                                      <p:cBhvr>
                                        <p:cTn id="92" dur="1" fill="hold">
                                          <p:stCondLst>
                                            <p:cond delay="0"/>
                                          </p:stCondLst>
                                        </p:cTn>
                                        <p:tgtEl>
                                          <p:spTgt spid="32"/>
                                        </p:tgtEl>
                                        <p:attrNameLst>
                                          <p:attrName>style.visibility</p:attrName>
                                        </p:attrNameLst>
                                      </p:cBhvr>
                                      <p:to>
                                        <p:strVal val="visible"/>
                                      </p:to>
                                    </p:set>
                                    <p:animEffect transition="in" filter="wipe(left)">
                                      <p:cBhvr>
                                        <p:cTn id="93" dur="500"/>
                                        <p:tgtEl>
                                          <p:spTgt spid="32"/>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wipe(left)">
                                      <p:cBhvr>
                                        <p:cTn id="97" dur="500"/>
                                        <p:tgtEl>
                                          <p:spTgt spid="33"/>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wipe(left)">
                                      <p:cBhvr>
                                        <p:cTn id="10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18" grpId="0" bldLvl="0" animBg="1"/>
      <p:bldP spid="19" grpId="0" bldLvl="0" animBg="1"/>
      <p:bldP spid="20" grpId="0" bldLvl="0" animBg="1"/>
      <p:bldP spid="21" grpId="0" bldLvl="0" animBg="1"/>
      <p:bldP spid="22" grpId="0" bldLvl="0" animBg="1"/>
      <p:bldP spid="23" grpId="0" bldLvl="0" animBg="1"/>
      <p:bldP spid="26" grpId="0" bldLvl="0" animBg="1"/>
      <p:bldP spid="27" grpId="0"/>
      <p:bldP spid="28" grpId="0"/>
      <p:bldP spid="29" grpId="0"/>
      <p:bldP spid="30" grpId="0"/>
      <p:bldP spid="31" grpId="0"/>
      <p:bldP spid="32" grpId="0"/>
      <p:bldP spid="33"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矩形 1"/>
          <p:cNvSpPr/>
          <p:nvPr/>
        </p:nvSpPr>
        <p:spPr>
          <a:xfrm>
            <a:off x="4185861" y="2638331"/>
            <a:ext cx="3820278" cy="1200329"/>
          </a:xfrm>
          <a:prstGeom prst="rect">
            <a:avLst/>
          </a:prstGeom>
        </p:spPr>
        <p:txBody>
          <a:bodyPr wrap="none">
            <a:spAutoFit/>
          </a:bodyPr>
          <a:lstStyle/>
          <a:p>
            <a:pPr algn="ctr"/>
            <a:r>
              <a:rPr lang="zh-CN" altLang="en-US" sz="72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个人爱好</a:t>
            </a:r>
          </a:p>
        </p:txBody>
      </p:sp>
      <p:sp>
        <p:nvSpPr>
          <p:cNvPr id="3" name="矩形 2"/>
          <p:cNvSpPr/>
          <p:nvPr/>
        </p:nvSpPr>
        <p:spPr>
          <a:xfrm>
            <a:off x="2735173" y="3838660"/>
            <a:ext cx="6524628" cy="734881"/>
          </a:xfrm>
          <a:prstGeom prst="rect">
            <a:avLst/>
          </a:prstGeom>
        </p:spPr>
        <p:txBody>
          <a:bodyPr wrap="square">
            <a:spAutoFit/>
          </a:bodyPr>
          <a:lstStyle/>
          <a:p>
            <a:pPr lvl="0" algn="ctr">
              <a:lnSpc>
                <a:spcPct val="120000"/>
              </a:lnSpc>
            </a:pPr>
            <a:r>
              <a:rPr lang="zh-CN" altLang="en-US"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dirty="0">
                <a:solidFill>
                  <a:srgbClr val="000000"/>
                </a:solidFill>
                <a:latin typeface="思源黑体 CN Normal" panose="020B0400000000000000" pitchFamily="34" charset="-122"/>
                <a:ea typeface="思源黑体 CN Normal" panose="020B0400000000000000" pitchFamily="34" charset="-122"/>
              </a:rPr>
            </a:br>
            <a:r>
              <a:rPr lang="zh-CN" altLang="en-US"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a:t>
            </a:r>
          </a:p>
        </p:txBody>
      </p:sp>
      <p:grpSp>
        <p:nvGrpSpPr>
          <p:cNvPr id="12" name="组合 11"/>
          <p:cNvGrpSpPr/>
          <p:nvPr/>
        </p:nvGrpSpPr>
        <p:grpSpPr>
          <a:xfrm>
            <a:off x="6313538" y="1873455"/>
            <a:ext cx="6505293" cy="6002586"/>
            <a:chOff x="6313538" y="1873455"/>
            <a:chExt cx="6505293" cy="6002586"/>
          </a:xfrm>
        </p:grpSpPr>
        <p:sp>
          <p:nvSpPr>
            <p:cNvPr id="9" name="任意多边形: 形状 8"/>
            <p:cNvSpPr/>
            <p:nvPr/>
          </p:nvSpPr>
          <p:spPr>
            <a:xfrm>
              <a:off x="6313538" y="1873455"/>
              <a:ext cx="3522365" cy="3698824"/>
            </a:xfrm>
            <a:custGeom>
              <a:avLst/>
              <a:gdLst>
                <a:gd name="connsiteX0" fmla="*/ 2857500 w 2857500"/>
                <a:gd name="connsiteY0" fmla="*/ 4229100 h 4229100"/>
                <a:gd name="connsiteX1" fmla="*/ 2108200 w 2857500"/>
                <a:gd name="connsiteY1" fmla="*/ 3263900 h 4229100"/>
                <a:gd name="connsiteX2" fmla="*/ 2552700 w 2857500"/>
                <a:gd name="connsiteY2" fmla="*/ 876300 h 4229100"/>
                <a:gd name="connsiteX3" fmla="*/ 0 w 2857500"/>
                <a:gd name="connsiteY3" fmla="*/ 0 h 4229100"/>
                <a:gd name="connsiteX0-1" fmla="*/ 3289428 w 3289428"/>
                <a:gd name="connsiteY0-2" fmla="*/ 4270454 h 4270454"/>
                <a:gd name="connsiteX1-3" fmla="*/ 2108200 w 3289428"/>
                <a:gd name="connsiteY1-4" fmla="*/ 3263900 h 4270454"/>
                <a:gd name="connsiteX2-5" fmla="*/ 2552700 w 3289428"/>
                <a:gd name="connsiteY2-6" fmla="*/ 876300 h 4270454"/>
                <a:gd name="connsiteX3-7" fmla="*/ 0 w 3289428"/>
                <a:gd name="connsiteY3-8" fmla="*/ 0 h 4270454"/>
                <a:gd name="connsiteX0-9" fmla="*/ 3289428 w 3289428"/>
                <a:gd name="connsiteY0-10" fmla="*/ 4270454 h 4270454"/>
                <a:gd name="connsiteX1-11" fmla="*/ 2108200 w 3289428"/>
                <a:gd name="connsiteY1-12" fmla="*/ 3263900 h 4270454"/>
                <a:gd name="connsiteX2-13" fmla="*/ 2552700 w 3289428"/>
                <a:gd name="connsiteY2-14" fmla="*/ 876300 h 4270454"/>
                <a:gd name="connsiteX3-15" fmla="*/ 0 w 3289428"/>
                <a:gd name="connsiteY3-16" fmla="*/ 0 h 4270454"/>
                <a:gd name="connsiteX0-17" fmla="*/ 3289428 w 3289428"/>
                <a:gd name="connsiteY0-18" fmla="*/ 4270454 h 4270454"/>
                <a:gd name="connsiteX1-19" fmla="*/ 2108200 w 3289428"/>
                <a:gd name="connsiteY1-20" fmla="*/ 3263900 h 4270454"/>
                <a:gd name="connsiteX2-21" fmla="*/ 2552700 w 3289428"/>
                <a:gd name="connsiteY2-22" fmla="*/ 876300 h 4270454"/>
                <a:gd name="connsiteX3-23" fmla="*/ 0 w 3289428"/>
                <a:gd name="connsiteY3-24" fmla="*/ 0 h 4270454"/>
                <a:gd name="connsiteX0-25" fmla="*/ 3289428 w 3289428"/>
                <a:gd name="connsiteY0-26" fmla="*/ 4270454 h 4270454"/>
                <a:gd name="connsiteX1-27" fmla="*/ 2108200 w 3289428"/>
                <a:gd name="connsiteY1-28" fmla="*/ 3263900 h 4270454"/>
                <a:gd name="connsiteX2-29" fmla="*/ 2552700 w 3289428"/>
                <a:gd name="connsiteY2-30" fmla="*/ 876300 h 4270454"/>
                <a:gd name="connsiteX3-31" fmla="*/ 0 w 3289428"/>
                <a:gd name="connsiteY3-32" fmla="*/ 0 h 4270454"/>
                <a:gd name="connsiteX0-33" fmla="*/ 3414789 w 3414789"/>
                <a:gd name="connsiteY0-34" fmla="*/ 4086099 h 4086099"/>
                <a:gd name="connsiteX1-35" fmla="*/ 2233561 w 3414789"/>
                <a:gd name="connsiteY1-36" fmla="*/ 3079545 h 4086099"/>
                <a:gd name="connsiteX2-37" fmla="*/ 2678061 w 3414789"/>
                <a:gd name="connsiteY2-38" fmla="*/ 691945 h 4086099"/>
                <a:gd name="connsiteX3-39" fmla="*/ 0 w 3414789"/>
                <a:gd name="connsiteY3-40" fmla="*/ 0 h 4086099"/>
                <a:gd name="connsiteX0-41" fmla="*/ 3414789 w 3414789"/>
                <a:gd name="connsiteY0-42" fmla="*/ 4086099 h 4086099"/>
                <a:gd name="connsiteX1-43" fmla="*/ 2233561 w 3414789"/>
                <a:gd name="connsiteY1-44" fmla="*/ 3079545 h 4086099"/>
                <a:gd name="connsiteX2-45" fmla="*/ 2678061 w 3414789"/>
                <a:gd name="connsiteY2-46" fmla="*/ 691945 h 4086099"/>
                <a:gd name="connsiteX3-47" fmla="*/ 0 w 3414789"/>
                <a:gd name="connsiteY3-48" fmla="*/ 0 h 4086099"/>
                <a:gd name="connsiteX0-49" fmla="*/ 3522365 w 3522365"/>
                <a:gd name="connsiteY0-50" fmla="*/ 3698824 h 3698824"/>
                <a:gd name="connsiteX1-51" fmla="*/ 2233561 w 3522365"/>
                <a:gd name="connsiteY1-52" fmla="*/ 3079545 h 3698824"/>
                <a:gd name="connsiteX2-53" fmla="*/ 2678061 w 3522365"/>
                <a:gd name="connsiteY2-54" fmla="*/ 691945 h 3698824"/>
                <a:gd name="connsiteX3-55" fmla="*/ 0 w 3522365"/>
                <a:gd name="connsiteY3-56" fmla="*/ 0 h 3698824"/>
                <a:gd name="connsiteX0-57" fmla="*/ 3522365 w 3522365"/>
                <a:gd name="connsiteY0-58" fmla="*/ 3698824 h 3698824"/>
                <a:gd name="connsiteX1-59" fmla="*/ 2244318 w 3522365"/>
                <a:gd name="connsiteY1-60" fmla="*/ 2853634 h 3698824"/>
                <a:gd name="connsiteX2-61" fmla="*/ 2678061 w 3522365"/>
                <a:gd name="connsiteY2-62" fmla="*/ 691945 h 3698824"/>
                <a:gd name="connsiteX3-63" fmla="*/ 0 w 3522365"/>
                <a:gd name="connsiteY3-64" fmla="*/ 0 h 3698824"/>
                <a:gd name="connsiteX0-65" fmla="*/ 3522365 w 3522365"/>
                <a:gd name="connsiteY0-66" fmla="*/ 3698824 h 3698824"/>
                <a:gd name="connsiteX1-67" fmla="*/ 2244318 w 3522365"/>
                <a:gd name="connsiteY1-68" fmla="*/ 2853634 h 3698824"/>
                <a:gd name="connsiteX2-69" fmla="*/ 2678061 w 3522365"/>
                <a:gd name="connsiteY2-70" fmla="*/ 691945 h 3698824"/>
                <a:gd name="connsiteX3-71" fmla="*/ 0 w 3522365"/>
                <a:gd name="connsiteY3-72" fmla="*/ 0 h 3698824"/>
                <a:gd name="connsiteX0-73" fmla="*/ 3522365 w 3522365"/>
                <a:gd name="connsiteY0-74" fmla="*/ 3698824 h 3698824"/>
                <a:gd name="connsiteX1-75" fmla="*/ 2244318 w 3522365"/>
                <a:gd name="connsiteY1-76" fmla="*/ 2853634 h 3698824"/>
                <a:gd name="connsiteX2-77" fmla="*/ 2678061 w 3522365"/>
                <a:gd name="connsiteY2-78" fmla="*/ 691945 h 3698824"/>
                <a:gd name="connsiteX3-79" fmla="*/ 0 w 3522365"/>
                <a:gd name="connsiteY3-80" fmla="*/ 0 h 3698824"/>
              </a:gdLst>
              <a:ahLst/>
              <a:cxnLst>
                <a:cxn ang="0">
                  <a:pos x="connsiteX0-1" y="connsiteY0-2"/>
                </a:cxn>
                <a:cxn ang="0">
                  <a:pos x="connsiteX1-3" y="connsiteY1-4"/>
                </a:cxn>
                <a:cxn ang="0">
                  <a:pos x="connsiteX2-5" y="connsiteY2-6"/>
                </a:cxn>
                <a:cxn ang="0">
                  <a:pos x="connsiteX3-7" y="connsiteY3-8"/>
                </a:cxn>
              </a:cxnLst>
              <a:rect l="l" t="t" r="r" b="b"/>
              <a:pathLst>
                <a:path w="3522365" h="3698824">
                  <a:moveTo>
                    <a:pt x="3522365" y="3698824"/>
                  </a:moveTo>
                  <a:cubicBezTo>
                    <a:pt x="3099595" y="3651854"/>
                    <a:pt x="2298974" y="3677511"/>
                    <a:pt x="2244318" y="2853634"/>
                  </a:cubicBezTo>
                  <a:cubicBezTo>
                    <a:pt x="2189662" y="2029757"/>
                    <a:pt x="2879991" y="1178308"/>
                    <a:pt x="2678061" y="691945"/>
                  </a:cubicBezTo>
                  <a:cubicBezTo>
                    <a:pt x="2476131" y="205582"/>
                    <a:pt x="1115729" y="202614"/>
                    <a:pt x="0" y="0"/>
                  </a:cubicBezTo>
                </a:path>
              </a:pathLst>
            </a:custGeom>
            <a:noFill/>
            <a:ln w="57150">
              <a:solidFill>
                <a:srgbClr val="BABCB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0" name="图形 9"/>
            <p:cNvPicPr>
              <a:picLocks noChangeAspect="1"/>
            </p:cNvPicPr>
            <p:nvPr/>
          </p:nvPicPr>
          <p:blipFill rotWithShape="1">
            <a:blip r:embed="rId4">
              <a:extLst>
                <a:ext uri="{96DAC541-7B7A-43D3-8B79-37D633B846F1}">
                  <asvg:svgBlip xmlns:asvg="http://schemas.microsoft.com/office/drawing/2016/SVG/main" r:embed="rId5"/>
                </a:ext>
              </a:extLst>
            </a:blip>
            <a:srcRect l="74951"/>
            <a:stretch>
              <a:fillRect/>
            </a:stretch>
          </p:blipFill>
          <p:spPr>
            <a:xfrm>
              <a:off x="8946832" y="2876517"/>
              <a:ext cx="3871999" cy="4999524"/>
            </a:xfrm>
            <a:prstGeom prst="rect">
              <a:avLst/>
            </a:prstGeom>
          </p:spPr>
        </p:pic>
      </p:grpSp>
      <p:sp>
        <p:nvSpPr>
          <p:cNvPr id="11" name="任意多边形: 形状 10"/>
          <p:cNvSpPr/>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5" fmla="*/ 428244 w 12192000"/>
              <a:gd name="connsiteY5" fmla="*/ 434340 h 6858000"/>
              <a:gd name="connsiteX6" fmla="*/ 428244 w 12192000"/>
              <a:gd name="connsiteY6" fmla="*/ 6423660 h 6858000"/>
              <a:gd name="connsiteX7" fmla="*/ 11763756 w 12192000"/>
              <a:gd name="connsiteY7" fmla="*/ 6423660 h 6858000"/>
              <a:gd name="connsiteX8" fmla="*/ 11763756 w 12192000"/>
              <a:gd name="connsiteY8" fmla="*/ 434340 h 6858000"/>
              <a:gd name="connsiteX9" fmla="*/ 428244 w 12192000"/>
              <a:gd name="connsiteY9" fmla="*/ 43434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0"/>
                </a:lnTo>
                <a:lnTo>
                  <a:pt x="12192000" y="6858000"/>
                </a:lnTo>
                <a:lnTo>
                  <a:pt x="0" y="6858000"/>
                </a:lnTo>
                <a:lnTo>
                  <a:pt x="0" y="0"/>
                </a:lnTo>
                <a:close/>
                <a:moveTo>
                  <a:pt x="428244" y="434340"/>
                </a:moveTo>
                <a:lnTo>
                  <a:pt x="428244" y="6423660"/>
                </a:lnTo>
                <a:lnTo>
                  <a:pt x="11763756" y="6423660"/>
                </a:lnTo>
                <a:lnTo>
                  <a:pt x="11763756" y="434340"/>
                </a:lnTo>
                <a:lnTo>
                  <a:pt x="428244" y="434340"/>
                </a:lnTo>
                <a:close/>
              </a:path>
            </a:pathLst>
          </a:cu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矩形 3"/>
          <p:cNvSpPr/>
          <p:nvPr/>
        </p:nvSpPr>
        <p:spPr>
          <a:xfrm>
            <a:off x="4120666" y="1822217"/>
            <a:ext cx="4032734" cy="584776"/>
          </a:xfrm>
          <a:prstGeom prst="rect">
            <a:avLst/>
          </a:prstGeom>
          <a:solidFill>
            <a:srgbClr val="EFACB3"/>
          </a:solidFill>
          <a:ln>
            <a:solidFill>
              <a:schemeClr val="bg1"/>
            </a:solidFill>
          </a:ln>
          <a:effectLst>
            <a:innerShdw>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sz="2800" b="1"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right)">
                                      <p:cBhvr>
                                        <p:cTn id="7" dur="500"/>
                                        <p:tgtEl>
                                          <p:spTgt spid="1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750"/>
                                        <p:tgtEl>
                                          <p:spTgt spid="4"/>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750"/>
                                        <p:tgtEl>
                                          <p:spTgt spid="2"/>
                                        </p:tgtEl>
                                      </p:cBhvr>
                                    </p:animEffect>
                                  </p:childTnLst>
                                </p:cTn>
                              </p:par>
                            </p:childTnLst>
                          </p:cTn>
                        </p:par>
                        <p:par>
                          <p:cTn id="16" fill="hold">
                            <p:stCondLst>
                              <p:cond delay="2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750" fill="hold"/>
                                        <p:tgtEl>
                                          <p:spTgt spid="3"/>
                                        </p:tgtEl>
                                        <p:attrNameLst>
                                          <p:attrName>ppt_x</p:attrName>
                                        </p:attrNameLst>
                                      </p:cBhvr>
                                      <p:tavLst>
                                        <p:tav tm="0">
                                          <p:val>
                                            <p:strVal val="#ppt_x"/>
                                          </p:val>
                                        </p:tav>
                                        <p:tav tm="100000">
                                          <p:val>
                                            <p:strVal val="#ppt_x"/>
                                          </p:val>
                                        </p:tav>
                                      </p:tavLst>
                                    </p:anim>
                                    <p:anim calcmode="lin" valueType="num">
                                      <p:cBhvr additive="base">
                                        <p:cTn id="20" dur="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 name="图形 68"/>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sp>
        <p:nvSpPr>
          <p:cNvPr id="2" name="Rectangle 6"/>
          <p:cNvSpPr>
            <a:spLocks noChangeArrowheads="1"/>
          </p:cNvSpPr>
          <p:nvPr/>
        </p:nvSpPr>
        <p:spPr bwMode="auto">
          <a:xfrm>
            <a:off x="1436298" y="3844095"/>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 name="Rectangle 7"/>
          <p:cNvSpPr>
            <a:spLocks noChangeArrowheads="1"/>
          </p:cNvSpPr>
          <p:nvPr/>
        </p:nvSpPr>
        <p:spPr bwMode="auto">
          <a:xfrm>
            <a:off x="1436298" y="3253555"/>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 name="Rectangle 8"/>
          <p:cNvSpPr>
            <a:spLocks noChangeArrowheads="1"/>
          </p:cNvSpPr>
          <p:nvPr/>
        </p:nvSpPr>
        <p:spPr bwMode="auto">
          <a:xfrm>
            <a:off x="1436298" y="2663017"/>
            <a:ext cx="9513235" cy="1033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 name="Rectangle 9"/>
          <p:cNvSpPr>
            <a:spLocks noChangeArrowheads="1"/>
          </p:cNvSpPr>
          <p:nvPr/>
        </p:nvSpPr>
        <p:spPr bwMode="auto">
          <a:xfrm>
            <a:off x="1436298" y="207118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6" name="Rectangle 10"/>
          <p:cNvSpPr>
            <a:spLocks noChangeArrowheads="1"/>
          </p:cNvSpPr>
          <p:nvPr/>
        </p:nvSpPr>
        <p:spPr bwMode="auto">
          <a:xfrm>
            <a:off x="1436298" y="1480646"/>
            <a:ext cx="9513235" cy="11630"/>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grpSp>
        <p:nvGrpSpPr>
          <p:cNvPr id="7" name="组合 6"/>
          <p:cNvGrpSpPr/>
          <p:nvPr/>
        </p:nvGrpSpPr>
        <p:grpSpPr>
          <a:xfrm>
            <a:off x="2650974" y="1120575"/>
            <a:ext cx="7408228" cy="3333441"/>
            <a:chOff x="2650974" y="1700808"/>
            <a:chExt cx="7408228" cy="3914098"/>
          </a:xfrm>
        </p:grpSpPr>
        <p:sp>
          <p:nvSpPr>
            <p:cNvPr id="8" name="Rectangle 12"/>
            <p:cNvSpPr>
              <a:spLocks noChangeArrowheads="1"/>
            </p:cNvSpPr>
            <p:nvPr/>
          </p:nvSpPr>
          <p:spPr bwMode="auto">
            <a:xfrm>
              <a:off x="2650974"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9" name="Rectangle 13"/>
            <p:cNvSpPr>
              <a:spLocks noChangeArrowheads="1"/>
            </p:cNvSpPr>
            <p:nvPr/>
          </p:nvSpPr>
          <p:spPr bwMode="auto">
            <a:xfrm>
              <a:off x="4501415"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0" name="Rectangle 14"/>
            <p:cNvSpPr>
              <a:spLocks noChangeArrowheads="1"/>
            </p:cNvSpPr>
            <p:nvPr/>
          </p:nvSpPr>
          <p:spPr bwMode="auto">
            <a:xfrm>
              <a:off x="6350565"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1" name="Rectangle 15"/>
            <p:cNvSpPr>
              <a:spLocks noChangeArrowheads="1"/>
            </p:cNvSpPr>
            <p:nvPr/>
          </p:nvSpPr>
          <p:spPr bwMode="auto">
            <a:xfrm>
              <a:off x="8198422" y="1700808"/>
              <a:ext cx="11630"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12" name="Rectangle 16"/>
            <p:cNvSpPr>
              <a:spLocks noChangeArrowheads="1"/>
            </p:cNvSpPr>
            <p:nvPr/>
          </p:nvSpPr>
          <p:spPr bwMode="auto">
            <a:xfrm>
              <a:off x="10048864" y="1700808"/>
              <a:ext cx="10338" cy="3914098"/>
            </a:xfrm>
            <a:prstGeom prst="rect">
              <a:avLst/>
            </a:prstGeom>
            <a:solidFill>
              <a:srgbClr val="E6E7E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grpSp>
      <p:sp>
        <p:nvSpPr>
          <p:cNvPr id="13" name="Freeform 17"/>
          <p:cNvSpPr/>
          <p:nvPr/>
        </p:nvSpPr>
        <p:spPr bwMode="auto">
          <a:xfrm>
            <a:off x="1259265" y="3217373"/>
            <a:ext cx="29721" cy="91747"/>
          </a:xfrm>
          <a:custGeom>
            <a:avLst/>
            <a:gdLst>
              <a:gd name="T0" fmla="*/ 15 w 23"/>
              <a:gd name="T1" fmla="*/ 9 h 71"/>
              <a:gd name="T2" fmla="*/ 15 w 23"/>
              <a:gd name="T3" fmla="*/ 9 h 71"/>
              <a:gd name="T4" fmla="*/ 2 w 23"/>
              <a:gd name="T5" fmla="*/ 15 h 71"/>
              <a:gd name="T6" fmla="*/ 0 w 23"/>
              <a:gd name="T7" fmla="*/ 6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5" y="9"/>
                </a:lnTo>
                <a:lnTo>
                  <a:pt x="2" y="15"/>
                </a:lnTo>
                <a:lnTo>
                  <a:pt x="0" y="6"/>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4" name="Freeform 18"/>
          <p:cNvSpPr>
            <a:spLocks noEditPoints="1"/>
          </p:cNvSpPr>
          <p:nvPr/>
        </p:nvSpPr>
        <p:spPr bwMode="auto">
          <a:xfrm>
            <a:off x="1322584" y="3214789"/>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6"/>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5" name="Freeform 19"/>
          <p:cNvSpPr/>
          <p:nvPr/>
        </p:nvSpPr>
        <p:spPr bwMode="auto">
          <a:xfrm>
            <a:off x="1259265" y="2620373"/>
            <a:ext cx="29721" cy="94332"/>
          </a:xfrm>
          <a:custGeom>
            <a:avLst/>
            <a:gdLst>
              <a:gd name="T0" fmla="*/ 15 w 23"/>
              <a:gd name="T1" fmla="*/ 9 h 73"/>
              <a:gd name="T2" fmla="*/ 15 w 23"/>
              <a:gd name="T3" fmla="*/ 9 h 73"/>
              <a:gd name="T4" fmla="*/ 2 w 23"/>
              <a:gd name="T5" fmla="*/ 18 h 73"/>
              <a:gd name="T6" fmla="*/ 0 w 23"/>
              <a:gd name="T7" fmla="*/ 9 h 73"/>
              <a:gd name="T8" fmla="*/ 15 w 23"/>
              <a:gd name="T9" fmla="*/ 0 h 73"/>
              <a:gd name="T10" fmla="*/ 23 w 23"/>
              <a:gd name="T11" fmla="*/ 0 h 73"/>
              <a:gd name="T12" fmla="*/ 23 w 23"/>
              <a:gd name="T13" fmla="*/ 73 h 73"/>
              <a:gd name="T14" fmla="*/ 15 w 23"/>
              <a:gd name="T15" fmla="*/ 73 h 73"/>
              <a:gd name="T16" fmla="*/ 15 w 23"/>
              <a:gd name="T17" fmla="*/ 9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3">
                <a:moveTo>
                  <a:pt x="15" y="9"/>
                </a:moveTo>
                <a:lnTo>
                  <a:pt x="15" y="9"/>
                </a:lnTo>
                <a:lnTo>
                  <a:pt x="2" y="18"/>
                </a:lnTo>
                <a:lnTo>
                  <a:pt x="0" y="9"/>
                </a:lnTo>
                <a:lnTo>
                  <a:pt x="15" y="0"/>
                </a:lnTo>
                <a:lnTo>
                  <a:pt x="23" y="0"/>
                </a:lnTo>
                <a:lnTo>
                  <a:pt x="23" y="73"/>
                </a:lnTo>
                <a:lnTo>
                  <a:pt x="15" y="73"/>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6" name="Freeform 20"/>
          <p:cNvSpPr/>
          <p:nvPr/>
        </p:nvSpPr>
        <p:spPr bwMode="auto">
          <a:xfrm>
            <a:off x="1322584" y="2620373"/>
            <a:ext cx="58150" cy="94332"/>
          </a:xfrm>
          <a:custGeom>
            <a:avLst/>
            <a:gdLst>
              <a:gd name="T0" fmla="*/ 20 w 21"/>
              <a:gd name="T1" fmla="*/ 4 h 34"/>
              <a:gd name="T2" fmla="*/ 7 w 21"/>
              <a:gd name="T3" fmla="*/ 4 h 34"/>
              <a:gd name="T4" fmla="*/ 6 w 21"/>
              <a:gd name="T5" fmla="*/ 13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2"/>
                  <a:pt x="8" y="12"/>
                  <a:pt x="9" y="12"/>
                </a:cubicBezTo>
                <a:cubicBezTo>
                  <a:pt x="11" y="12"/>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29"/>
                  <a:pt x="5" y="30"/>
                  <a:pt x="8" y="30"/>
                </a:cubicBezTo>
                <a:cubicBezTo>
                  <a:pt x="13" y="30"/>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7" name="Freeform 21"/>
          <p:cNvSpPr/>
          <p:nvPr/>
        </p:nvSpPr>
        <p:spPr bwMode="auto">
          <a:xfrm>
            <a:off x="1322584" y="3802744"/>
            <a:ext cx="58150" cy="94332"/>
          </a:xfrm>
          <a:custGeom>
            <a:avLst/>
            <a:gdLst>
              <a:gd name="T0" fmla="*/ 20 w 21"/>
              <a:gd name="T1" fmla="*/ 4 h 34"/>
              <a:gd name="T2" fmla="*/ 7 w 21"/>
              <a:gd name="T3" fmla="*/ 4 h 34"/>
              <a:gd name="T4" fmla="*/ 6 w 21"/>
              <a:gd name="T5" fmla="*/ 12 h 34"/>
              <a:gd name="T6" fmla="*/ 9 w 21"/>
              <a:gd name="T7" fmla="*/ 12 h 34"/>
              <a:gd name="T8" fmla="*/ 16 w 21"/>
              <a:gd name="T9" fmla="*/ 14 h 34"/>
              <a:gd name="T10" fmla="*/ 21 w 21"/>
              <a:gd name="T11" fmla="*/ 23 h 34"/>
              <a:gd name="T12" fmla="*/ 8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2"/>
                  <a:pt x="6" y="12"/>
                  <a:pt x="6" y="12"/>
                </a:cubicBezTo>
                <a:cubicBezTo>
                  <a:pt x="7" y="12"/>
                  <a:pt x="8" y="12"/>
                  <a:pt x="9" y="12"/>
                </a:cubicBezTo>
                <a:cubicBezTo>
                  <a:pt x="11" y="12"/>
                  <a:pt x="14" y="13"/>
                  <a:pt x="16" y="14"/>
                </a:cubicBezTo>
                <a:cubicBezTo>
                  <a:pt x="19" y="15"/>
                  <a:pt x="21" y="18"/>
                  <a:pt x="21" y="23"/>
                </a:cubicBezTo>
                <a:cubicBezTo>
                  <a:pt x="21" y="29"/>
                  <a:pt x="16" y="34"/>
                  <a:pt x="8"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8" name="Freeform 22"/>
          <p:cNvSpPr>
            <a:spLocks noEditPoints="1"/>
          </p:cNvSpPr>
          <p:nvPr/>
        </p:nvSpPr>
        <p:spPr bwMode="auto">
          <a:xfrm>
            <a:off x="1322584" y="4468230"/>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19" name="Freeform 23"/>
          <p:cNvSpPr/>
          <p:nvPr/>
        </p:nvSpPr>
        <p:spPr bwMode="auto">
          <a:xfrm>
            <a:off x="2601870" y="4490198"/>
            <a:ext cx="29721" cy="91747"/>
          </a:xfrm>
          <a:custGeom>
            <a:avLst/>
            <a:gdLst>
              <a:gd name="T0" fmla="*/ 15 w 23"/>
              <a:gd name="T1" fmla="*/ 9 h 71"/>
              <a:gd name="T2" fmla="*/ 12 w 23"/>
              <a:gd name="T3" fmla="*/ 9 h 71"/>
              <a:gd name="T4" fmla="*/ 2 w 23"/>
              <a:gd name="T5" fmla="*/ 15 h 71"/>
              <a:gd name="T6" fmla="*/ 0 w 23"/>
              <a:gd name="T7" fmla="*/ 9 h 71"/>
              <a:gd name="T8" fmla="*/ 15 w 23"/>
              <a:gd name="T9" fmla="*/ 0 h 71"/>
              <a:gd name="T10" fmla="*/ 23 w 23"/>
              <a:gd name="T11" fmla="*/ 0 h 71"/>
              <a:gd name="T12" fmla="*/ 23 w 23"/>
              <a:gd name="T13" fmla="*/ 71 h 71"/>
              <a:gd name="T14" fmla="*/ 15 w 23"/>
              <a:gd name="T15" fmla="*/ 71 h 71"/>
              <a:gd name="T16" fmla="*/ 15 w 23"/>
              <a:gd name="T17" fmla="*/ 9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 h="71">
                <a:moveTo>
                  <a:pt x="15" y="9"/>
                </a:moveTo>
                <a:lnTo>
                  <a:pt x="12" y="9"/>
                </a:lnTo>
                <a:lnTo>
                  <a:pt x="2" y="15"/>
                </a:lnTo>
                <a:lnTo>
                  <a:pt x="0" y="9"/>
                </a:lnTo>
                <a:lnTo>
                  <a:pt x="15" y="0"/>
                </a:lnTo>
                <a:lnTo>
                  <a:pt x="23" y="0"/>
                </a:lnTo>
                <a:lnTo>
                  <a:pt x="23" y="71"/>
                </a:lnTo>
                <a:lnTo>
                  <a:pt x="15" y="71"/>
                </a:lnTo>
                <a:lnTo>
                  <a:pt x="15" y="9"/>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0" name="Freeform 24"/>
          <p:cNvSpPr>
            <a:spLocks noEditPoints="1"/>
          </p:cNvSpPr>
          <p:nvPr/>
        </p:nvSpPr>
        <p:spPr bwMode="auto">
          <a:xfrm>
            <a:off x="2665187" y="4487614"/>
            <a:ext cx="60734"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4" y="0"/>
                  <a:pt x="11" y="0"/>
                </a:cubicBezTo>
                <a:cubicBezTo>
                  <a:pt x="18" y="0"/>
                  <a:pt x="22" y="7"/>
                  <a:pt x="22" y="17"/>
                </a:cubicBezTo>
                <a:close/>
                <a:moveTo>
                  <a:pt x="4" y="18"/>
                </a:moveTo>
                <a:cubicBezTo>
                  <a:pt x="4" y="26"/>
                  <a:pt x="7" y="31"/>
                  <a:pt x="11" y="31"/>
                </a:cubicBezTo>
                <a:cubicBezTo>
                  <a:pt x="15"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1" name="Freeform 25"/>
          <p:cNvSpPr/>
          <p:nvPr/>
        </p:nvSpPr>
        <p:spPr bwMode="auto">
          <a:xfrm>
            <a:off x="4421298" y="4487614"/>
            <a:ext cx="60734" cy="94332"/>
          </a:xfrm>
          <a:custGeom>
            <a:avLst/>
            <a:gdLst>
              <a:gd name="T0" fmla="*/ 0 w 22"/>
              <a:gd name="T1" fmla="*/ 34 h 34"/>
              <a:gd name="T2" fmla="*/ 0 w 22"/>
              <a:gd name="T3" fmla="*/ 32 h 34"/>
              <a:gd name="T4" fmla="*/ 4 w 22"/>
              <a:gd name="T5" fmla="*/ 28 h 34"/>
              <a:gd name="T6" fmla="*/ 16 w 22"/>
              <a:gd name="T7" fmla="*/ 11 h 34"/>
              <a:gd name="T8" fmla="*/ 10 w 22"/>
              <a:gd name="T9" fmla="*/ 4 h 34"/>
              <a:gd name="T10" fmla="*/ 3 w 22"/>
              <a:gd name="T11" fmla="*/ 7 h 34"/>
              <a:gd name="T12" fmla="*/ 1 w 22"/>
              <a:gd name="T13" fmla="*/ 4 h 34"/>
              <a:gd name="T14" fmla="*/ 11 w 22"/>
              <a:gd name="T15" fmla="*/ 0 h 34"/>
              <a:gd name="T16" fmla="*/ 21 w 22"/>
              <a:gd name="T17" fmla="*/ 10 h 34"/>
              <a:gd name="T18" fmla="*/ 9 w 22"/>
              <a:gd name="T19" fmla="*/ 28 h 34"/>
              <a:gd name="T20" fmla="*/ 7 w 22"/>
              <a:gd name="T21" fmla="*/ 30 h 34"/>
              <a:gd name="T22" fmla="*/ 7 w 22"/>
              <a:gd name="T23" fmla="*/ 31 h 34"/>
              <a:gd name="T24" fmla="*/ 22 w 22"/>
              <a:gd name="T25" fmla="*/ 31 h 34"/>
              <a:gd name="T26" fmla="*/ 22 w 22"/>
              <a:gd name="T27" fmla="*/ 34 h 34"/>
              <a:gd name="T28" fmla="*/ 0 w 22"/>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2" h="34">
                <a:moveTo>
                  <a:pt x="0" y="34"/>
                </a:moveTo>
                <a:cubicBezTo>
                  <a:pt x="0" y="32"/>
                  <a:pt x="0" y="32"/>
                  <a:pt x="0" y="32"/>
                </a:cubicBezTo>
                <a:cubicBezTo>
                  <a:pt x="4" y="28"/>
                  <a:pt x="4" y="28"/>
                  <a:pt x="4" y="28"/>
                </a:cubicBezTo>
                <a:cubicBezTo>
                  <a:pt x="12" y="20"/>
                  <a:pt x="16" y="16"/>
                  <a:pt x="16" y="11"/>
                </a:cubicBezTo>
                <a:cubicBezTo>
                  <a:pt x="16" y="7"/>
                  <a:pt x="15" y="4"/>
                  <a:pt x="10" y="4"/>
                </a:cubicBezTo>
                <a:cubicBezTo>
                  <a:pt x="7" y="4"/>
                  <a:pt x="4" y="6"/>
                  <a:pt x="3" y="7"/>
                </a:cubicBezTo>
                <a:cubicBezTo>
                  <a:pt x="1" y="4"/>
                  <a:pt x="1" y="4"/>
                  <a:pt x="1" y="4"/>
                </a:cubicBezTo>
                <a:cubicBezTo>
                  <a:pt x="3" y="2"/>
                  <a:pt x="7" y="0"/>
                  <a:pt x="11" y="0"/>
                </a:cubicBezTo>
                <a:cubicBezTo>
                  <a:pt x="18" y="0"/>
                  <a:pt x="21" y="5"/>
                  <a:pt x="21" y="10"/>
                </a:cubicBezTo>
                <a:cubicBezTo>
                  <a:pt x="21" y="16"/>
                  <a:pt x="16" y="21"/>
                  <a:pt x="9" y="28"/>
                </a:cubicBezTo>
                <a:cubicBezTo>
                  <a:pt x="7" y="30"/>
                  <a:pt x="7" y="30"/>
                  <a:pt x="7" y="30"/>
                </a:cubicBezTo>
                <a:cubicBezTo>
                  <a:pt x="7" y="31"/>
                  <a:pt x="7" y="31"/>
                  <a:pt x="7" y="31"/>
                </a:cubicBezTo>
                <a:cubicBezTo>
                  <a:pt x="22" y="31"/>
                  <a:pt x="22" y="31"/>
                  <a:pt x="22" y="31"/>
                </a:cubicBezTo>
                <a:cubicBezTo>
                  <a:pt x="22" y="34"/>
                  <a:pt x="22" y="34"/>
                  <a:pt x="22"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2" name="Freeform 26"/>
          <p:cNvSpPr/>
          <p:nvPr/>
        </p:nvSpPr>
        <p:spPr bwMode="auto">
          <a:xfrm>
            <a:off x="4492369" y="4490198"/>
            <a:ext cx="59442"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2 w 21"/>
              <a:gd name="T17" fmla="*/ 28 h 34"/>
              <a:gd name="T18" fmla="*/ 9 w 21"/>
              <a:gd name="T19" fmla="*/ 30 h 34"/>
              <a:gd name="T20" fmla="*/ 17 w 21"/>
              <a:gd name="T21" fmla="*/ 23 h 34"/>
              <a:gd name="T22" fmla="*/ 7 w 21"/>
              <a:gd name="T23" fmla="*/ 16 h 34"/>
              <a:gd name="T24" fmla="*/ 2 w 21"/>
              <a:gd name="T25" fmla="*/ 16 h 34"/>
              <a:gd name="T26" fmla="*/ 5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2" y="28"/>
                  <a:pt x="2" y="28"/>
                  <a:pt x="2" y="28"/>
                </a:cubicBezTo>
                <a:cubicBezTo>
                  <a:pt x="3" y="29"/>
                  <a:pt x="6" y="30"/>
                  <a:pt x="9" y="30"/>
                </a:cubicBezTo>
                <a:cubicBezTo>
                  <a:pt x="13" y="30"/>
                  <a:pt x="17" y="27"/>
                  <a:pt x="17" y="23"/>
                </a:cubicBezTo>
                <a:cubicBezTo>
                  <a:pt x="16" y="19"/>
                  <a:pt x="14" y="16"/>
                  <a:pt x="7" y="16"/>
                </a:cubicBezTo>
                <a:cubicBezTo>
                  <a:pt x="5" y="16"/>
                  <a:pt x="4" y="16"/>
                  <a:pt x="2" y="16"/>
                </a:cubicBezTo>
                <a:cubicBezTo>
                  <a:pt x="5" y="0"/>
                  <a:pt x="5" y="0"/>
                  <a:pt x="5"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3" name="Freeform 27"/>
          <p:cNvSpPr>
            <a:spLocks noEditPoints="1"/>
          </p:cNvSpPr>
          <p:nvPr/>
        </p:nvSpPr>
        <p:spPr bwMode="auto">
          <a:xfrm>
            <a:off x="6284662" y="4490198"/>
            <a:ext cx="65903" cy="91747"/>
          </a:xfrm>
          <a:custGeom>
            <a:avLst/>
            <a:gdLst>
              <a:gd name="T0" fmla="*/ 15 w 24"/>
              <a:gd name="T1" fmla="*/ 33 h 33"/>
              <a:gd name="T2" fmla="*/ 15 w 24"/>
              <a:gd name="T3" fmla="*/ 24 h 33"/>
              <a:gd name="T4" fmla="*/ 0 w 24"/>
              <a:gd name="T5" fmla="*/ 24 h 33"/>
              <a:gd name="T6" fmla="*/ 0 w 24"/>
              <a:gd name="T7" fmla="*/ 21 h 33"/>
              <a:gd name="T8" fmla="*/ 15 w 24"/>
              <a:gd name="T9" fmla="*/ 0 h 33"/>
              <a:gd name="T10" fmla="*/ 19 w 24"/>
              <a:gd name="T11" fmla="*/ 0 h 33"/>
              <a:gd name="T12" fmla="*/ 19 w 24"/>
              <a:gd name="T13" fmla="*/ 21 h 33"/>
              <a:gd name="T14" fmla="*/ 24 w 24"/>
              <a:gd name="T15" fmla="*/ 21 h 33"/>
              <a:gd name="T16" fmla="*/ 24 w 24"/>
              <a:gd name="T17" fmla="*/ 24 h 33"/>
              <a:gd name="T18" fmla="*/ 19 w 24"/>
              <a:gd name="T19" fmla="*/ 24 h 33"/>
              <a:gd name="T20" fmla="*/ 19 w 24"/>
              <a:gd name="T21" fmla="*/ 33 h 33"/>
              <a:gd name="T22" fmla="*/ 15 w 24"/>
              <a:gd name="T23" fmla="*/ 33 h 33"/>
              <a:gd name="T24" fmla="*/ 15 w 24"/>
              <a:gd name="T25" fmla="*/ 21 h 33"/>
              <a:gd name="T26" fmla="*/ 15 w 24"/>
              <a:gd name="T27" fmla="*/ 10 h 33"/>
              <a:gd name="T28" fmla="*/ 15 w 24"/>
              <a:gd name="T29" fmla="*/ 4 h 33"/>
              <a:gd name="T30" fmla="*/ 15 w 24"/>
              <a:gd name="T31" fmla="*/ 4 h 33"/>
              <a:gd name="T32" fmla="*/ 12 w 24"/>
              <a:gd name="T33" fmla="*/ 9 h 33"/>
              <a:gd name="T34" fmla="*/ 4 w 24"/>
              <a:gd name="T35" fmla="*/ 21 h 33"/>
              <a:gd name="T36" fmla="*/ 4 w 24"/>
              <a:gd name="T37" fmla="*/ 21 h 33"/>
              <a:gd name="T38" fmla="*/ 15 w 24"/>
              <a:gd name="T39" fmla="*/ 2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33">
                <a:moveTo>
                  <a:pt x="15" y="33"/>
                </a:moveTo>
                <a:cubicBezTo>
                  <a:pt x="15" y="24"/>
                  <a:pt x="15" y="24"/>
                  <a:pt x="15" y="24"/>
                </a:cubicBezTo>
                <a:cubicBezTo>
                  <a:pt x="0" y="24"/>
                  <a:pt x="0" y="24"/>
                  <a:pt x="0" y="24"/>
                </a:cubicBezTo>
                <a:cubicBezTo>
                  <a:pt x="0" y="21"/>
                  <a:pt x="0" y="21"/>
                  <a:pt x="0" y="21"/>
                </a:cubicBezTo>
                <a:cubicBezTo>
                  <a:pt x="15" y="0"/>
                  <a:pt x="15" y="0"/>
                  <a:pt x="15" y="0"/>
                </a:cubicBezTo>
                <a:cubicBezTo>
                  <a:pt x="19" y="0"/>
                  <a:pt x="19" y="0"/>
                  <a:pt x="19" y="0"/>
                </a:cubicBezTo>
                <a:cubicBezTo>
                  <a:pt x="19" y="21"/>
                  <a:pt x="19" y="21"/>
                  <a:pt x="19" y="21"/>
                </a:cubicBezTo>
                <a:cubicBezTo>
                  <a:pt x="24" y="21"/>
                  <a:pt x="24" y="21"/>
                  <a:pt x="24" y="21"/>
                </a:cubicBezTo>
                <a:cubicBezTo>
                  <a:pt x="24" y="24"/>
                  <a:pt x="24" y="24"/>
                  <a:pt x="24" y="24"/>
                </a:cubicBezTo>
                <a:cubicBezTo>
                  <a:pt x="19" y="24"/>
                  <a:pt x="19" y="24"/>
                  <a:pt x="19" y="24"/>
                </a:cubicBezTo>
                <a:cubicBezTo>
                  <a:pt x="19" y="33"/>
                  <a:pt x="19" y="33"/>
                  <a:pt x="19" y="33"/>
                </a:cubicBezTo>
                <a:lnTo>
                  <a:pt x="15" y="33"/>
                </a:lnTo>
                <a:close/>
                <a:moveTo>
                  <a:pt x="15" y="21"/>
                </a:moveTo>
                <a:cubicBezTo>
                  <a:pt x="15" y="10"/>
                  <a:pt x="15" y="10"/>
                  <a:pt x="15" y="10"/>
                </a:cubicBezTo>
                <a:cubicBezTo>
                  <a:pt x="15" y="8"/>
                  <a:pt x="15" y="6"/>
                  <a:pt x="15" y="4"/>
                </a:cubicBezTo>
                <a:cubicBezTo>
                  <a:pt x="15" y="4"/>
                  <a:pt x="15" y="4"/>
                  <a:pt x="15" y="4"/>
                </a:cubicBezTo>
                <a:cubicBezTo>
                  <a:pt x="14" y="6"/>
                  <a:pt x="13" y="8"/>
                  <a:pt x="12" y="9"/>
                </a:cubicBezTo>
                <a:cubicBezTo>
                  <a:pt x="4" y="21"/>
                  <a:pt x="4" y="21"/>
                  <a:pt x="4" y="21"/>
                </a:cubicBezTo>
                <a:cubicBezTo>
                  <a:pt x="4" y="21"/>
                  <a:pt x="4" y="21"/>
                  <a:pt x="4" y="21"/>
                </a:cubicBezTo>
                <a:lnTo>
                  <a:pt x="15" y="21"/>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4" name="Freeform 28"/>
          <p:cNvSpPr>
            <a:spLocks noEditPoints="1"/>
          </p:cNvSpPr>
          <p:nvPr/>
        </p:nvSpPr>
        <p:spPr bwMode="auto">
          <a:xfrm>
            <a:off x="6359610" y="4487614"/>
            <a:ext cx="63319" cy="96916"/>
          </a:xfrm>
          <a:custGeom>
            <a:avLst/>
            <a:gdLst>
              <a:gd name="T0" fmla="*/ 23 w 23"/>
              <a:gd name="T1" fmla="*/ 17 h 35"/>
              <a:gd name="T2" fmla="*/ 11 w 23"/>
              <a:gd name="T3" fmla="*/ 35 h 35"/>
              <a:gd name="T4" fmla="*/ 0 w 23"/>
              <a:gd name="T5" fmla="*/ 18 h 35"/>
              <a:gd name="T6" fmla="*/ 12 w 23"/>
              <a:gd name="T7" fmla="*/ 0 h 35"/>
              <a:gd name="T8" fmla="*/ 23 w 23"/>
              <a:gd name="T9" fmla="*/ 17 h 35"/>
              <a:gd name="T10" fmla="*/ 5 w 23"/>
              <a:gd name="T11" fmla="*/ 18 h 35"/>
              <a:gd name="T12" fmla="*/ 11 w 23"/>
              <a:gd name="T13" fmla="*/ 31 h 35"/>
              <a:gd name="T14" fmla="*/ 18 w 23"/>
              <a:gd name="T15" fmla="*/ 18 h 35"/>
              <a:gd name="T16" fmla="*/ 11 w 23"/>
              <a:gd name="T17" fmla="*/ 4 h 35"/>
              <a:gd name="T18" fmla="*/ 5 w 23"/>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35">
                <a:moveTo>
                  <a:pt x="23" y="17"/>
                </a:moveTo>
                <a:cubicBezTo>
                  <a:pt x="23" y="29"/>
                  <a:pt x="18" y="35"/>
                  <a:pt x="11" y="35"/>
                </a:cubicBezTo>
                <a:cubicBezTo>
                  <a:pt x="5" y="35"/>
                  <a:pt x="0" y="29"/>
                  <a:pt x="0" y="18"/>
                </a:cubicBezTo>
                <a:cubicBezTo>
                  <a:pt x="0" y="7"/>
                  <a:pt x="5" y="0"/>
                  <a:pt x="12" y="0"/>
                </a:cubicBezTo>
                <a:cubicBezTo>
                  <a:pt x="19" y="0"/>
                  <a:pt x="23" y="7"/>
                  <a:pt x="23" y="17"/>
                </a:cubicBezTo>
                <a:close/>
                <a:moveTo>
                  <a:pt x="5" y="18"/>
                </a:moveTo>
                <a:cubicBezTo>
                  <a:pt x="5" y="26"/>
                  <a:pt x="7" y="31"/>
                  <a:pt x="11" y="31"/>
                </a:cubicBezTo>
                <a:cubicBezTo>
                  <a:pt x="16" y="31"/>
                  <a:pt x="18" y="26"/>
                  <a:pt x="18" y="18"/>
                </a:cubicBezTo>
                <a:cubicBezTo>
                  <a:pt x="18" y="9"/>
                  <a:pt x="16" y="4"/>
                  <a:pt x="11" y="4"/>
                </a:cubicBezTo>
                <a:cubicBezTo>
                  <a:pt x="7" y="4"/>
                  <a:pt x="5" y="9"/>
                  <a:pt x="5"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5" name="Freeform 29"/>
          <p:cNvSpPr>
            <a:spLocks noEditPoints="1"/>
          </p:cNvSpPr>
          <p:nvPr/>
        </p:nvSpPr>
        <p:spPr bwMode="auto">
          <a:xfrm>
            <a:off x="8140272" y="4490198"/>
            <a:ext cx="60734" cy="94332"/>
          </a:xfrm>
          <a:custGeom>
            <a:avLst/>
            <a:gdLst>
              <a:gd name="T0" fmla="*/ 19 w 22"/>
              <a:gd name="T1" fmla="*/ 3 h 34"/>
              <a:gd name="T2" fmla="*/ 16 w 22"/>
              <a:gd name="T3" fmla="*/ 3 h 34"/>
              <a:gd name="T4" fmla="*/ 4 w 22"/>
              <a:gd name="T5" fmla="*/ 15 h 34"/>
              <a:gd name="T6" fmla="*/ 4 w 22"/>
              <a:gd name="T7" fmla="*/ 15 h 34"/>
              <a:gd name="T8" fmla="*/ 12 w 22"/>
              <a:gd name="T9" fmla="*/ 11 h 34"/>
              <a:gd name="T10" fmla="*/ 22 w 22"/>
              <a:gd name="T11" fmla="*/ 22 h 34"/>
              <a:gd name="T12" fmla="*/ 11 w 22"/>
              <a:gd name="T13" fmla="*/ 34 h 34"/>
              <a:gd name="T14" fmla="*/ 0 w 22"/>
              <a:gd name="T15" fmla="*/ 20 h 34"/>
              <a:gd name="T16" fmla="*/ 5 w 22"/>
              <a:gd name="T17" fmla="*/ 5 h 34"/>
              <a:gd name="T18" fmla="*/ 16 w 22"/>
              <a:gd name="T19" fmla="*/ 0 h 34"/>
              <a:gd name="T20" fmla="*/ 19 w 22"/>
              <a:gd name="T21" fmla="*/ 0 h 34"/>
              <a:gd name="T22" fmla="*/ 19 w 22"/>
              <a:gd name="T23" fmla="*/ 3 h 34"/>
              <a:gd name="T24" fmla="*/ 18 w 22"/>
              <a:gd name="T25" fmla="*/ 22 h 34"/>
              <a:gd name="T26" fmla="*/ 11 w 22"/>
              <a:gd name="T27" fmla="*/ 15 h 34"/>
              <a:gd name="T28" fmla="*/ 5 w 22"/>
              <a:gd name="T29" fmla="*/ 19 h 34"/>
              <a:gd name="T30" fmla="*/ 4 w 22"/>
              <a:gd name="T31" fmla="*/ 21 h 34"/>
              <a:gd name="T32" fmla="*/ 11 w 22"/>
              <a:gd name="T33" fmla="*/ 30 h 34"/>
              <a:gd name="T34" fmla="*/ 18 w 22"/>
              <a:gd name="T35" fmla="*/ 22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34">
                <a:moveTo>
                  <a:pt x="19" y="3"/>
                </a:moveTo>
                <a:cubicBezTo>
                  <a:pt x="18" y="3"/>
                  <a:pt x="17" y="3"/>
                  <a:pt x="16" y="3"/>
                </a:cubicBezTo>
                <a:cubicBezTo>
                  <a:pt x="9" y="5"/>
                  <a:pt x="5" y="10"/>
                  <a:pt x="4" y="15"/>
                </a:cubicBezTo>
                <a:cubicBezTo>
                  <a:pt x="4" y="15"/>
                  <a:pt x="4" y="15"/>
                  <a:pt x="4" y="15"/>
                </a:cubicBezTo>
                <a:cubicBezTo>
                  <a:pt x="6" y="13"/>
                  <a:pt x="9" y="11"/>
                  <a:pt x="12" y="11"/>
                </a:cubicBezTo>
                <a:cubicBezTo>
                  <a:pt x="18" y="11"/>
                  <a:pt x="22" y="16"/>
                  <a:pt x="22" y="22"/>
                </a:cubicBezTo>
                <a:cubicBezTo>
                  <a:pt x="22" y="28"/>
                  <a:pt x="18" y="34"/>
                  <a:pt x="11" y="34"/>
                </a:cubicBezTo>
                <a:cubicBezTo>
                  <a:pt x="4" y="34"/>
                  <a:pt x="0" y="28"/>
                  <a:pt x="0" y="20"/>
                </a:cubicBezTo>
                <a:cubicBezTo>
                  <a:pt x="0" y="13"/>
                  <a:pt x="2" y="8"/>
                  <a:pt x="5" y="5"/>
                </a:cubicBezTo>
                <a:cubicBezTo>
                  <a:pt x="8" y="2"/>
                  <a:pt x="12" y="0"/>
                  <a:pt x="16" y="0"/>
                </a:cubicBezTo>
                <a:cubicBezTo>
                  <a:pt x="17" y="0"/>
                  <a:pt x="18" y="0"/>
                  <a:pt x="19" y="0"/>
                </a:cubicBezTo>
                <a:lnTo>
                  <a:pt x="19" y="3"/>
                </a:lnTo>
                <a:close/>
                <a:moveTo>
                  <a:pt x="18" y="22"/>
                </a:moveTo>
                <a:cubicBezTo>
                  <a:pt x="18" y="18"/>
                  <a:pt x="15" y="15"/>
                  <a:pt x="11" y="15"/>
                </a:cubicBezTo>
                <a:cubicBezTo>
                  <a:pt x="8" y="15"/>
                  <a:pt x="6" y="16"/>
                  <a:pt x="5" y="19"/>
                </a:cubicBezTo>
                <a:cubicBezTo>
                  <a:pt x="4" y="19"/>
                  <a:pt x="4" y="20"/>
                  <a:pt x="4" y="21"/>
                </a:cubicBezTo>
                <a:cubicBezTo>
                  <a:pt x="4" y="26"/>
                  <a:pt x="7" y="30"/>
                  <a:pt x="11" y="30"/>
                </a:cubicBezTo>
                <a:cubicBezTo>
                  <a:pt x="15" y="30"/>
                  <a:pt x="18" y="27"/>
                  <a:pt x="18" y="22"/>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6" name="Freeform 30"/>
          <p:cNvSpPr/>
          <p:nvPr/>
        </p:nvSpPr>
        <p:spPr bwMode="auto">
          <a:xfrm>
            <a:off x="8212636" y="4490198"/>
            <a:ext cx="58150" cy="94332"/>
          </a:xfrm>
          <a:custGeom>
            <a:avLst/>
            <a:gdLst>
              <a:gd name="T0" fmla="*/ 20 w 21"/>
              <a:gd name="T1" fmla="*/ 4 h 34"/>
              <a:gd name="T2" fmla="*/ 8 w 21"/>
              <a:gd name="T3" fmla="*/ 4 h 34"/>
              <a:gd name="T4" fmla="*/ 6 w 21"/>
              <a:gd name="T5" fmla="*/ 12 h 34"/>
              <a:gd name="T6" fmla="*/ 9 w 21"/>
              <a:gd name="T7" fmla="*/ 12 h 34"/>
              <a:gd name="T8" fmla="*/ 16 w 21"/>
              <a:gd name="T9" fmla="*/ 14 h 34"/>
              <a:gd name="T10" fmla="*/ 21 w 21"/>
              <a:gd name="T11" fmla="*/ 23 h 34"/>
              <a:gd name="T12" fmla="*/ 9 w 21"/>
              <a:gd name="T13" fmla="*/ 34 h 34"/>
              <a:gd name="T14" fmla="*/ 0 w 21"/>
              <a:gd name="T15" fmla="*/ 32 h 34"/>
              <a:gd name="T16" fmla="*/ 1 w 21"/>
              <a:gd name="T17" fmla="*/ 28 h 34"/>
              <a:gd name="T18" fmla="*/ 8 w 21"/>
              <a:gd name="T19" fmla="*/ 30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8" y="4"/>
                  <a:pt x="8" y="4"/>
                  <a:pt x="8" y="4"/>
                </a:cubicBezTo>
                <a:cubicBezTo>
                  <a:pt x="6" y="12"/>
                  <a:pt x="6" y="12"/>
                  <a:pt x="6" y="12"/>
                </a:cubicBezTo>
                <a:cubicBezTo>
                  <a:pt x="7" y="12"/>
                  <a:pt x="8" y="12"/>
                  <a:pt x="9" y="12"/>
                </a:cubicBezTo>
                <a:cubicBezTo>
                  <a:pt x="12" y="12"/>
                  <a:pt x="14" y="13"/>
                  <a:pt x="16" y="14"/>
                </a:cubicBezTo>
                <a:cubicBezTo>
                  <a:pt x="19" y="15"/>
                  <a:pt x="21" y="18"/>
                  <a:pt x="21" y="23"/>
                </a:cubicBezTo>
                <a:cubicBezTo>
                  <a:pt x="21" y="29"/>
                  <a:pt x="16" y="34"/>
                  <a:pt x="9" y="34"/>
                </a:cubicBezTo>
                <a:cubicBezTo>
                  <a:pt x="5" y="34"/>
                  <a:pt x="2" y="33"/>
                  <a:pt x="0" y="32"/>
                </a:cubicBezTo>
                <a:cubicBezTo>
                  <a:pt x="1" y="28"/>
                  <a:pt x="1" y="28"/>
                  <a:pt x="1" y="28"/>
                </a:cubicBezTo>
                <a:cubicBezTo>
                  <a:pt x="3" y="29"/>
                  <a:pt x="5" y="30"/>
                  <a:pt x="8" y="30"/>
                </a:cubicBezTo>
                <a:cubicBezTo>
                  <a:pt x="13" y="30"/>
                  <a:pt x="16" y="27"/>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7" name="Freeform 31"/>
          <p:cNvSpPr>
            <a:spLocks noEditPoints="1"/>
          </p:cNvSpPr>
          <p:nvPr/>
        </p:nvSpPr>
        <p:spPr bwMode="auto">
          <a:xfrm>
            <a:off x="9993298" y="4487614"/>
            <a:ext cx="60734" cy="96916"/>
          </a:xfrm>
          <a:custGeom>
            <a:avLst/>
            <a:gdLst>
              <a:gd name="T0" fmla="*/ 0 w 22"/>
              <a:gd name="T1" fmla="*/ 26 h 35"/>
              <a:gd name="T2" fmla="*/ 6 w 22"/>
              <a:gd name="T3" fmla="*/ 17 h 35"/>
              <a:gd name="T4" fmla="*/ 6 w 22"/>
              <a:gd name="T5" fmla="*/ 17 h 35"/>
              <a:gd name="T6" fmla="*/ 1 w 22"/>
              <a:gd name="T7" fmla="*/ 9 h 35"/>
              <a:gd name="T8" fmla="*/ 11 w 22"/>
              <a:gd name="T9" fmla="*/ 0 h 35"/>
              <a:gd name="T10" fmla="*/ 21 w 22"/>
              <a:gd name="T11" fmla="*/ 9 h 35"/>
              <a:gd name="T12" fmla="*/ 15 w 22"/>
              <a:gd name="T13" fmla="*/ 16 h 35"/>
              <a:gd name="T14" fmla="*/ 15 w 22"/>
              <a:gd name="T15" fmla="*/ 17 h 35"/>
              <a:gd name="T16" fmla="*/ 22 w 22"/>
              <a:gd name="T17" fmla="*/ 25 h 35"/>
              <a:gd name="T18" fmla="*/ 11 w 22"/>
              <a:gd name="T19" fmla="*/ 35 h 35"/>
              <a:gd name="T20" fmla="*/ 0 w 22"/>
              <a:gd name="T21" fmla="*/ 26 h 35"/>
              <a:gd name="T22" fmla="*/ 17 w 22"/>
              <a:gd name="T23" fmla="*/ 26 h 35"/>
              <a:gd name="T24" fmla="*/ 10 w 22"/>
              <a:gd name="T25" fmla="*/ 18 h 35"/>
              <a:gd name="T26" fmla="*/ 4 w 22"/>
              <a:gd name="T27" fmla="*/ 25 h 35"/>
              <a:gd name="T28" fmla="*/ 11 w 22"/>
              <a:gd name="T29" fmla="*/ 32 h 35"/>
              <a:gd name="T30" fmla="*/ 17 w 22"/>
              <a:gd name="T31" fmla="*/ 26 h 35"/>
              <a:gd name="T32" fmla="*/ 5 w 22"/>
              <a:gd name="T33" fmla="*/ 9 h 35"/>
              <a:gd name="T34" fmla="*/ 11 w 22"/>
              <a:gd name="T35" fmla="*/ 15 h 35"/>
              <a:gd name="T36" fmla="*/ 16 w 22"/>
              <a:gd name="T37" fmla="*/ 9 h 35"/>
              <a:gd name="T38" fmla="*/ 11 w 22"/>
              <a:gd name="T39" fmla="*/ 4 h 35"/>
              <a:gd name="T40" fmla="*/ 5 w 22"/>
              <a:gd name="T41" fmla="*/ 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5">
                <a:moveTo>
                  <a:pt x="0" y="26"/>
                </a:moveTo>
                <a:cubicBezTo>
                  <a:pt x="0" y="22"/>
                  <a:pt x="2" y="19"/>
                  <a:pt x="6" y="17"/>
                </a:cubicBezTo>
                <a:cubicBezTo>
                  <a:pt x="6" y="17"/>
                  <a:pt x="6" y="17"/>
                  <a:pt x="6" y="17"/>
                </a:cubicBezTo>
                <a:cubicBezTo>
                  <a:pt x="2" y="15"/>
                  <a:pt x="1" y="12"/>
                  <a:pt x="1" y="9"/>
                </a:cubicBezTo>
                <a:cubicBezTo>
                  <a:pt x="1" y="4"/>
                  <a:pt x="5" y="0"/>
                  <a:pt x="11" y="0"/>
                </a:cubicBezTo>
                <a:cubicBezTo>
                  <a:pt x="18" y="0"/>
                  <a:pt x="21" y="5"/>
                  <a:pt x="21" y="9"/>
                </a:cubicBezTo>
                <a:cubicBezTo>
                  <a:pt x="21" y="11"/>
                  <a:pt x="19" y="15"/>
                  <a:pt x="15" y="16"/>
                </a:cubicBezTo>
                <a:cubicBezTo>
                  <a:pt x="15" y="17"/>
                  <a:pt x="15" y="17"/>
                  <a:pt x="15" y="17"/>
                </a:cubicBezTo>
                <a:cubicBezTo>
                  <a:pt x="19" y="18"/>
                  <a:pt x="22" y="21"/>
                  <a:pt x="22" y="25"/>
                </a:cubicBezTo>
                <a:cubicBezTo>
                  <a:pt x="22" y="31"/>
                  <a:pt x="17" y="35"/>
                  <a:pt x="11" y="35"/>
                </a:cubicBezTo>
                <a:cubicBezTo>
                  <a:pt x="4" y="35"/>
                  <a:pt x="0" y="31"/>
                  <a:pt x="0" y="26"/>
                </a:cubicBezTo>
                <a:close/>
                <a:moveTo>
                  <a:pt x="17" y="26"/>
                </a:moveTo>
                <a:cubicBezTo>
                  <a:pt x="17" y="22"/>
                  <a:pt x="15" y="20"/>
                  <a:pt x="10" y="18"/>
                </a:cubicBezTo>
                <a:cubicBezTo>
                  <a:pt x="6" y="20"/>
                  <a:pt x="4" y="22"/>
                  <a:pt x="4" y="25"/>
                </a:cubicBezTo>
                <a:cubicBezTo>
                  <a:pt x="4" y="29"/>
                  <a:pt x="7" y="32"/>
                  <a:pt x="11" y="32"/>
                </a:cubicBezTo>
                <a:cubicBezTo>
                  <a:pt x="15" y="32"/>
                  <a:pt x="17" y="29"/>
                  <a:pt x="17" y="26"/>
                </a:cubicBezTo>
                <a:close/>
                <a:moveTo>
                  <a:pt x="5" y="9"/>
                </a:moveTo>
                <a:cubicBezTo>
                  <a:pt x="5" y="12"/>
                  <a:pt x="8" y="14"/>
                  <a:pt x="11" y="15"/>
                </a:cubicBezTo>
                <a:cubicBezTo>
                  <a:pt x="14" y="14"/>
                  <a:pt x="16" y="12"/>
                  <a:pt x="16" y="9"/>
                </a:cubicBezTo>
                <a:cubicBezTo>
                  <a:pt x="16" y="6"/>
                  <a:pt x="15" y="4"/>
                  <a:pt x="11" y="4"/>
                </a:cubicBezTo>
                <a:cubicBezTo>
                  <a:pt x="7" y="4"/>
                  <a:pt x="5" y="6"/>
                  <a:pt x="5" y="9"/>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8" name="Freeform 32"/>
          <p:cNvSpPr>
            <a:spLocks noEditPoints="1"/>
          </p:cNvSpPr>
          <p:nvPr/>
        </p:nvSpPr>
        <p:spPr bwMode="auto">
          <a:xfrm>
            <a:off x="10064370" y="4487614"/>
            <a:ext cx="62026" cy="96916"/>
          </a:xfrm>
          <a:custGeom>
            <a:avLst/>
            <a:gdLst>
              <a:gd name="T0" fmla="*/ 22 w 22"/>
              <a:gd name="T1" fmla="*/ 17 h 35"/>
              <a:gd name="T2" fmla="*/ 11 w 22"/>
              <a:gd name="T3" fmla="*/ 35 h 35"/>
              <a:gd name="T4" fmla="*/ 0 w 22"/>
              <a:gd name="T5" fmla="*/ 18 h 35"/>
              <a:gd name="T6" fmla="*/ 11 w 22"/>
              <a:gd name="T7" fmla="*/ 0 h 35"/>
              <a:gd name="T8" fmla="*/ 22 w 22"/>
              <a:gd name="T9" fmla="*/ 17 h 35"/>
              <a:gd name="T10" fmla="*/ 4 w 22"/>
              <a:gd name="T11" fmla="*/ 18 h 35"/>
              <a:gd name="T12" fmla="*/ 11 w 22"/>
              <a:gd name="T13" fmla="*/ 31 h 35"/>
              <a:gd name="T14" fmla="*/ 18 w 22"/>
              <a:gd name="T15" fmla="*/ 18 h 35"/>
              <a:gd name="T16" fmla="*/ 11 w 22"/>
              <a:gd name="T17" fmla="*/ 4 h 35"/>
              <a:gd name="T18" fmla="*/ 4 w 22"/>
              <a:gd name="T19" fmla="*/ 18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5">
                <a:moveTo>
                  <a:pt x="22" y="17"/>
                </a:moveTo>
                <a:cubicBezTo>
                  <a:pt x="22" y="29"/>
                  <a:pt x="18" y="35"/>
                  <a:pt x="11" y="35"/>
                </a:cubicBezTo>
                <a:cubicBezTo>
                  <a:pt x="4" y="35"/>
                  <a:pt x="0" y="29"/>
                  <a:pt x="0" y="18"/>
                </a:cubicBezTo>
                <a:cubicBezTo>
                  <a:pt x="0" y="7"/>
                  <a:pt x="5" y="0"/>
                  <a:pt x="11" y="0"/>
                </a:cubicBezTo>
                <a:cubicBezTo>
                  <a:pt x="18" y="0"/>
                  <a:pt x="22" y="7"/>
                  <a:pt x="22" y="17"/>
                </a:cubicBezTo>
                <a:close/>
                <a:moveTo>
                  <a:pt x="4" y="18"/>
                </a:moveTo>
                <a:cubicBezTo>
                  <a:pt x="4" y="26"/>
                  <a:pt x="7" y="31"/>
                  <a:pt x="11" y="31"/>
                </a:cubicBezTo>
                <a:cubicBezTo>
                  <a:pt x="16" y="31"/>
                  <a:pt x="18" y="26"/>
                  <a:pt x="18" y="18"/>
                </a:cubicBezTo>
                <a:cubicBezTo>
                  <a:pt x="18" y="9"/>
                  <a:pt x="16" y="4"/>
                  <a:pt x="11" y="4"/>
                </a:cubicBezTo>
                <a:cubicBezTo>
                  <a:pt x="7" y="4"/>
                  <a:pt x="4" y="9"/>
                  <a:pt x="4" y="18"/>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29" name="Freeform 33"/>
          <p:cNvSpPr/>
          <p:nvPr/>
        </p:nvSpPr>
        <p:spPr bwMode="auto">
          <a:xfrm>
            <a:off x="1242467" y="2029835"/>
            <a:ext cx="58150" cy="94332"/>
          </a:xfrm>
          <a:custGeom>
            <a:avLst/>
            <a:gdLst>
              <a:gd name="T0" fmla="*/ 0 w 21"/>
              <a:gd name="T1" fmla="*/ 34 h 34"/>
              <a:gd name="T2" fmla="*/ 0 w 21"/>
              <a:gd name="T3" fmla="*/ 31 h 34"/>
              <a:gd name="T4" fmla="*/ 4 w 21"/>
              <a:gd name="T5" fmla="*/ 28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10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8"/>
                  <a:pt x="4" y="28"/>
                  <a:pt x="4" y="28"/>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10"/>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0" name="Freeform 34"/>
          <p:cNvSpPr>
            <a:spLocks noEditPoints="1"/>
          </p:cNvSpPr>
          <p:nvPr/>
        </p:nvSpPr>
        <p:spPr bwMode="auto">
          <a:xfrm>
            <a:off x="1314831" y="2029835"/>
            <a:ext cx="60734" cy="94332"/>
          </a:xfrm>
          <a:custGeom>
            <a:avLst/>
            <a:gdLst>
              <a:gd name="T0" fmla="*/ 22 w 22"/>
              <a:gd name="T1" fmla="*/ 17 h 34"/>
              <a:gd name="T2" fmla="*/ 11 w 22"/>
              <a:gd name="T3" fmla="*/ 34 h 34"/>
              <a:gd name="T4" fmla="*/ 0 w 22"/>
              <a:gd name="T5" fmla="*/ 17 h 34"/>
              <a:gd name="T6" fmla="*/ 11 w 22"/>
              <a:gd name="T7" fmla="*/ 0 h 34"/>
              <a:gd name="T8" fmla="*/ 22 w 22"/>
              <a:gd name="T9" fmla="*/ 17 h 34"/>
              <a:gd name="T10" fmla="*/ 4 w 22"/>
              <a:gd name="T11" fmla="*/ 17 h 34"/>
              <a:gd name="T12" fmla="*/ 11 w 22"/>
              <a:gd name="T13" fmla="*/ 31 h 34"/>
              <a:gd name="T14" fmla="*/ 18 w 22"/>
              <a:gd name="T15" fmla="*/ 17 h 34"/>
              <a:gd name="T16" fmla="*/ 11 w 22"/>
              <a:gd name="T17" fmla="*/ 3 h 34"/>
              <a:gd name="T18" fmla="*/ 4 w 22"/>
              <a:gd name="T19" fmla="*/ 17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 h="34">
                <a:moveTo>
                  <a:pt x="22" y="17"/>
                </a:moveTo>
                <a:cubicBezTo>
                  <a:pt x="22" y="28"/>
                  <a:pt x="18" y="34"/>
                  <a:pt x="11" y="34"/>
                </a:cubicBezTo>
                <a:cubicBezTo>
                  <a:pt x="4" y="34"/>
                  <a:pt x="0" y="28"/>
                  <a:pt x="0" y="17"/>
                </a:cubicBezTo>
                <a:cubicBezTo>
                  <a:pt x="0" y="6"/>
                  <a:pt x="5" y="0"/>
                  <a:pt x="11" y="0"/>
                </a:cubicBezTo>
                <a:cubicBezTo>
                  <a:pt x="18" y="0"/>
                  <a:pt x="22" y="6"/>
                  <a:pt x="22" y="17"/>
                </a:cubicBezTo>
                <a:close/>
                <a:moveTo>
                  <a:pt x="4" y="17"/>
                </a:moveTo>
                <a:cubicBezTo>
                  <a:pt x="4" y="26"/>
                  <a:pt x="7" y="31"/>
                  <a:pt x="11" y="31"/>
                </a:cubicBezTo>
                <a:cubicBezTo>
                  <a:pt x="16" y="31"/>
                  <a:pt x="18" y="25"/>
                  <a:pt x="18" y="17"/>
                </a:cubicBezTo>
                <a:cubicBezTo>
                  <a:pt x="18" y="9"/>
                  <a:pt x="16" y="3"/>
                  <a:pt x="11" y="3"/>
                </a:cubicBezTo>
                <a:cubicBezTo>
                  <a:pt x="7" y="3"/>
                  <a:pt x="4" y="8"/>
                  <a:pt x="4" y="17"/>
                </a:cubicBez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1" name="Freeform 35"/>
          <p:cNvSpPr/>
          <p:nvPr/>
        </p:nvSpPr>
        <p:spPr bwMode="auto">
          <a:xfrm>
            <a:off x="1242467" y="1439296"/>
            <a:ext cx="58150" cy="94332"/>
          </a:xfrm>
          <a:custGeom>
            <a:avLst/>
            <a:gdLst>
              <a:gd name="T0" fmla="*/ 0 w 21"/>
              <a:gd name="T1" fmla="*/ 34 h 34"/>
              <a:gd name="T2" fmla="*/ 0 w 21"/>
              <a:gd name="T3" fmla="*/ 31 h 34"/>
              <a:gd name="T4" fmla="*/ 4 w 21"/>
              <a:gd name="T5" fmla="*/ 27 h 34"/>
              <a:gd name="T6" fmla="*/ 16 w 21"/>
              <a:gd name="T7" fmla="*/ 10 h 34"/>
              <a:gd name="T8" fmla="*/ 9 w 21"/>
              <a:gd name="T9" fmla="*/ 4 h 34"/>
              <a:gd name="T10" fmla="*/ 2 w 21"/>
              <a:gd name="T11" fmla="*/ 6 h 34"/>
              <a:gd name="T12" fmla="*/ 1 w 21"/>
              <a:gd name="T13" fmla="*/ 3 h 34"/>
              <a:gd name="T14" fmla="*/ 10 w 21"/>
              <a:gd name="T15" fmla="*/ 0 h 34"/>
              <a:gd name="T16" fmla="*/ 20 w 21"/>
              <a:gd name="T17" fmla="*/ 9 h 34"/>
              <a:gd name="T18" fmla="*/ 9 w 21"/>
              <a:gd name="T19" fmla="*/ 27 h 34"/>
              <a:gd name="T20" fmla="*/ 6 w 21"/>
              <a:gd name="T21" fmla="*/ 30 h 34"/>
              <a:gd name="T22" fmla="*/ 6 w 21"/>
              <a:gd name="T23" fmla="*/ 30 h 34"/>
              <a:gd name="T24" fmla="*/ 21 w 21"/>
              <a:gd name="T25" fmla="*/ 30 h 34"/>
              <a:gd name="T26" fmla="*/ 21 w 21"/>
              <a:gd name="T27" fmla="*/ 34 h 34"/>
              <a:gd name="T28" fmla="*/ 0 w 21"/>
              <a:gd name="T29" fmla="*/ 3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 h="34">
                <a:moveTo>
                  <a:pt x="0" y="34"/>
                </a:moveTo>
                <a:cubicBezTo>
                  <a:pt x="0" y="31"/>
                  <a:pt x="0" y="31"/>
                  <a:pt x="0" y="31"/>
                </a:cubicBezTo>
                <a:cubicBezTo>
                  <a:pt x="4" y="27"/>
                  <a:pt x="4" y="27"/>
                  <a:pt x="4" y="27"/>
                </a:cubicBezTo>
                <a:cubicBezTo>
                  <a:pt x="12" y="19"/>
                  <a:pt x="16" y="15"/>
                  <a:pt x="16" y="10"/>
                </a:cubicBezTo>
                <a:cubicBezTo>
                  <a:pt x="16" y="7"/>
                  <a:pt x="14" y="4"/>
                  <a:pt x="9" y="4"/>
                </a:cubicBezTo>
                <a:cubicBezTo>
                  <a:pt x="6" y="4"/>
                  <a:pt x="4" y="5"/>
                  <a:pt x="2" y="6"/>
                </a:cubicBezTo>
                <a:cubicBezTo>
                  <a:pt x="1" y="3"/>
                  <a:pt x="1" y="3"/>
                  <a:pt x="1" y="3"/>
                </a:cubicBezTo>
                <a:cubicBezTo>
                  <a:pt x="3" y="1"/>
                  <a:pt x="6" y="0"/>
                  <a:pt x="10" y="0"/>
                </a:cubicBezTo>
                <a:cubicBezTo>
                  <a:pt x="17" y="0"/>
                  <a:pt x="20" y="5"/>
                  <a:pt x="20" y="9"/>
                </a:cubicBezTo>
                <a:cubicBezTo>
                  <a:pt x="20" y="16"/>
                  <a:pt x="16" y="21"/>
                  <a:pt x="9" y="27"/>
                </a:cubicBezTo>
                <a:cubicBezTo>
                  <a:pt x="6" y="30"/>
                  <a:pt x="6" y="30"/>
                  <a:pt x="6" y="30"/>
                </a:cubicBezTo>
                <a:cubicBezTo>
                  <a:pt x="6" y="30"/>
                  <a:pt x="6" y="30"/>
                  <a:pt x="6" y="30"/>
                </a:cubicBezTo>
                <a:cubicBezTo>
                  <a:pt x="21" y="30"/>
                  <a:pt x="21" y="30"/>
                  <a:pt x="21" y="30"/>
                </a:cubicBezTo>
                <a:cubicBezTo>
                  <a:pt x="21" y="34"/>
                  <a:pt x="21" y="34"/>
                  <a:pt x="21" y="34"/>
                </a:cubicBezTo>
                <a:lnTo>
                  <a:pt x="0" y="3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2" name="Freeform 36"/>
          <p:cNvSpPr/>
          <p:nvPr/>
        </p:nvSpPr>
        <p:spPr bwMode="auto">
          <a:xfrm>
            <a:off x="1314831" y="1439296"/>
            <a:ext cx="58150" cy="94332"/>
          </a:xfrm>
          <a:custGeom>
            <a:avLst/>
            <a:gdLst>
              <a:gd name="T0" fmla="*/ 20 w 21"/>
              <a:gd name="T1" fmla="*/ 4 h 34"/>
              <a:gd name="T2" fmla="*/ 7 w 21"/>
              <a:gd name="T3" fmla="*/ 4 h 34"/>
              <a:gd name="T4" fmla="*/ 6 w 21"/>
              <a:gd name="T5" fmla="*/ 13 h 34"/>
              <a:gd name="T6" fmla="*/ 9 w 21"/>
              <a:gd name="T7" fmla="*/ 13 h 34"/>
              <a:gd name="T8" fmla="*/ 16 w 21"/>
              <a:gd name="T9" fmla="*/ 14 h 34"/>
              <a:gd name="T10" fmla="*/ 21 w 21"/>
              <a:gd name="T11" fmla="*/ 23 h 34"/>
              <a:gd name="T12" fmla="*/ 8 w 21"/>
              <a:gd name="T13" fmla="*/ 34 h 34"/>
              <a:gd name="T14" fmla="*/ 0 w 21"/>
              <a:gd name="T15" fmla="*/ 32 h 34"/>
              <a:gd name="T16" fmla="*/ 1 w 21"/>
              <a:gd name="T17" fmla="*/ 29 h 34"/>
              <a:gd name="T18" fmla="*/ 8 w 21"/>
              <a:gd name="T19" fmla="*/ 31 h 34"/>
              <a:gd name="T20" fmla="*/ 16 w 21"/>
              <a:gd name="T21" fmla="*/ 23 h 34"/>
              <a:gd name="T22" fmla="*/ 7 w 21"/>
              <a:gd name="T23" fmla="*/ 16 h 34"/>
              <a:gd name="T24" fmla="*/ 2 w 21"/>
              <a:gd name="T25" fmla="*/ 16 h 34"/>
              <a:gd name="T26" fmla="*/ 4 w 21"/>
              <a:gd name="T27" fmla="*/ 0 h 34"/>
              <a:gd name="T28" fmla="*/ 20 w 21"/>
              <a:gd name="T29" fmla="*/ 0 h 34"/>
              <a:gd name="T30" fmla="*/ 20 w 21"/>
              <a:gd name="T31" fmla="*/ 4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1" h="34">
                <a:moveTo>
                  <a:pt x="20" y="4"/>
                </a:moveTo>
                <a:cubicBezTo>
                  <a:pt x="7" y="4"/>
                  <a:pt x="7" y="4"/>
                  <a:pt x="7" y="4"/>
                </a:cubicBezTo>
                <a:cubicBezTo>
                  <a:pt x="6" y="13"/>
                  <a:pt x="6" y="13"/>
                  <a:pt x="6" y="13"/>
                </a:cubicBezTo>
                <a:cubicBezTo>
                  <a:pt x="7" y="13"/>
                  <a:pt x="8" y="13"/>
                  <a:pt x="9" y="13"/>
                </a:cubicBezTo>
                <a:cubicBezTo>
                  <a:pt x="11" y="13"/>
                  <a:pt x="14" y="13"/>
                  <a:pt x="16" y="14"/>
                </a:cubicBezTo>
                <a:cubicBezTo>
                  <a:pt x="19" y="16"/>
                  <a:pt x="21" y="19"/>
                  <a:pt x="21" y="23"/>
                </a:cubicBezTo>
                <a:cubicBezTo>
                  <a:pt x="21" y="29"/>
                  <a:pt x="16" y="34"/>
                  <a:pt x="8" y="34"/>
                </a:cubicBezTo>
                <a:cubicBezTo>
                  <a:pt x="5" y="34"/>
                  <a:pt x="2" y="33"/>
                  <a:pt x="0" y="32"/>
                </a:cubicBezTo>
                <a:cubicBezTo>
                  <a:pt x="1" y="29"/>
                  <a:pt x="1" y="29"/>
                  <a:pt x="1" y="29"/>
                </a:cubicBezTo>
                <a:cubicBezTo>
                  <a:pt x="3" y="30"/>
                  <a:pt x="5" y="31"/>
                  <a:pt x="8" y="31"/>
                </a:cubicBezTo>
                <a:cubicBezTo>
                  <a:pt x="13" y="31"/>
                  <a:pt x="16" y="28"/>
                  <a:pt x="16" y="23"/>
                </a:cubicBezTo>
                <a:cubicBezTo>
                  <a:pt x="16" y="19"/>
                  <a:pt x="13" y="16"/>
                  <a:pt x="7" y="16"/>
                </a:cubicBezTo>
                <a:cubicBezTo>
                  <a:pt x="5" y="16"/>
                  <a:pt x="3" y="16"/>
                  <a:pt x="2" y="16"/>
                </a:cubicBezTo>
                <a:cubicBezTo>
                  <a:pt x="4" y="0"/>
                  <a:pt x="4" y="0"/>
                  <a:pt x="4" y="0"/>
                </a:cubicBezTo>
                <a:cubicBezTo>
                  <a:pt x="20" y="0"/>
                  <a:pt x="20" y="0"/>
                  <a:pt x="20" y="0"/>
                </a:cubicBezTo>
                <a:lnTo>
                  <a:pt x="20" y="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latin typeface="思源黑体 CN Normal" panose="020B0400000000000000" pitchFamily="34" charset="-122"/>
              <a:ea typeface="思源黑体 CN Normal" panose="020B0400000000000000" pitchFamily="34" charset="-122"/>
              <a:sym typeface="Source Han Sans HW SC"/>
            </a:endParaRPr>
          </a:p>
        </p:txBody>
      </p:sp>
      <p:sp>
        <p:nvSpPr>
          <p:cNvPr id="33" name="Rectangle 39"/>
          <p:cNvSpPr>
            <a:spLocks noChangeArrowheads="1"/>
          </p:cNvSpPr>
          <p:nvPr/>
        </p:nvSpPr>
        <p:spPr bwMode="auto">
          <a:xfrm>
            <a:off x="1990655" y="4230464"/>
            <a:ext cx="1301254" cy="213215"/>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4" name="Rectangle 40"/>
          <p:cNvSpPr>
            <a:spLocks noChangeArrowheads="1"/>
          </p:cNvSpPr>
          <p:nvPr/>
        </p:nvSpPr>
        <p:spPr bwMode="auto">
          <a:xfrm>
            <a:off x="1990655" y="3769147"/>
            <a:ext cx="1301254" cy="46131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5" name="Rectangle 41"/>
          <p:cNvSpPr>
            <a:spLocks noChangeArrowheads="1"/>
          </p:cNvSpPr>
          <p:nvPr/>
        </p:nvSpPr>
        <p:spPr bwMode="auto">
          <a:xfrm>
            <a:off x="1990655" y="3188945"/>
            <a:ext cx="1301254" cy="580202"/>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6" name="Rectangle 42"/>
          <p:cNvSpPr>
            <a:spLocks noChangeArrowheads="1"/>
          </p:cNvSpPr>
          <p:nvPr/>
        </p:nvSpPr>
        <p:spPr bwMode="auto">
          <a:xfrm>
            <a:off x="1990655" y="2312828"/>
            <a:ext cx="1301254" cy="87611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7" name="Rectangle 44"/>
          <p:cNvSpPr>
            <a:spLocks noChangeArrowheads="1"/>
          </p:cNvSpPr>
          <p:nvPr/>
        </p:nvSpPr>
        <p:spPr bwMode="auto">
          <a:xfrm>
            <a:off x="3857896" y="4226588"/>
            <a:ext cx="1297377" cy="214506"/>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8" name="Rectangle 45"/>
          <p:cNvSpPr>
            <a:spLocks noChangeArrowheads="1"/>
          </p:cNvSpPr>
          <p:nvPr/>
        </p:nvSpPr>
        <p:spPr bwMode="auto">
          <a:xfrm>
            <a:off x="3857896" y="3993991"/>
            <a:ext cx="1297377" cy="232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39" name="Rectangle 46"/>
          <p:cNvSpPr>
            <a:spLocks noChangeArrowheads="1"/>
          </p:cNvSpPr>
          <p:nvPr/>
        </p:nvSpPr>
        <p:spPr bwMode="auto">
          <a:xfrm>
            <a:off x="3857896" y="3176023"/>
            <a:ext cx="1297377" cy="81796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0" name="Rectangle 47"/>
          <p:cNvSpPr>
            <a:spLocks noChangeArrowheads="1"/>
          </p:cNvSpPr>
          <p:nvPr/>
        </p:nvSpPr>
        <p:spPr bwMode="auto">
          <a:xfrm>
            <a:off x="3857896" y="2557056"/>
            <a:ext cx="1297377" cy="61896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1" name="Rectangle 49"/>
          <p:cNvSpPr>
            <a:spLocks noChangeArrowheads="1"/>
          </p:cNvSpPr>
          <p:nvPr/>
        </p:nvSpPr>
        <p:spPr bwMode="auto">
          <a:xfrm>
            <a:off x="7554903" y="3996575"/>
            <a:ext cx="1301254" cy="44451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2" name="Rectangle 50"/>
          <p:cNvSpPr>
            <a:spLocks noChangeArrowheads="1"/>
          </p:cNvSpPr>
          <p:nvPr/>
        </p:nvSpPr>
        <p:spPr bwMode="auto">
          <a:xfrm>
            <a:off x="7554903" y="3763978"/>
            <a:ext cx="1301254" cy="232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3" name="Rectangle 51"/>
          <p:cNvSpPr>
            <a:spLocks noChangeArrowheads="1"/>
          </p:cNvSpPr>
          <p:nvPr/>
        </p:nvSpPr>
        <p:spPr bwMode="auto">
          <a:xfrm>
            <a:off x="7554903" y="2426542"/>
            <a:ext cx="1301254" cy="1337435"/>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4" name="Rectangle 52"/>
          <p:cNvSpPr>
            <a:spLocks noChangeArrowheads="1"/>
          </p:cNvSpPr>
          <p:nvPr/>
        </p:nvSpPr>
        <p:spPr bwMode="auto">
          <a:xfrm>
            <a:off x="7554903" y="2000114"/>
            <a:ext cx="1301254" cy="42642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5" name="Rectangle 54"/>
          <p:cNvSpPr>
            <a:spLocks noChangeArrowheads="1"/>
          </p:cNvSpPr>
          <p:nvPr/>
        </p:nvSpPr>
        <p:spPr bwMode="auto">
          <a:xfrm>
            <a:off x="9405344" y="4185237"/>
            <a:ext cx="1297377" cy="25585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6" name="Rectangle 55"/>
          <p:cNvSpPr>
            <a:spLocks noChangeArrowheads="1"/>
          </p:cNvSpPr>
          <p:nvPr/>
        </p:nvSpPr>
        <p:spPr bwMode="auto">
          <a:xfrm>
            <a:off x="9405344" y="3430588"/>
            <a:ext cx="1297377" cy="754649"/>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7" name="Rectangle 56"/>
          <p:cNvSpPr>
            <a:spLocks noChangeArrowheads="1"/>
          </p:cNvSpPr>
          <p:nvPr/>
        </p:nvSpPr>
        <p:spPr bwMode="auto">
          <a:xfrm>
            <a:off x="9405344" y="2781900"/>
            <a:ext cx="1297377" cy="648688"/>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8" name="Rectangle 57"/>
          <p:cNvSpPr>
            <a:spLocks noChangeArrowheads="1"/>
          </p:cNvSpPr>
          <p:nvPr/>
        </p:nvSpPr>
        <p:spPr bwMode="auto">
          <a:xfrm>
            <a:off x="9405344" y="2354179"/>
            <a:ext cx="1297377" cy="427721"/>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49" name="Rectangle 59"/>
          <p:cNvSpPr>
            <a:spLocks noChangeArrowheads="1"/>
          </p:cNvSpPr>
          <p:nvPr/>
        </p:nvSpPr>
        <p:spPr bwMode="auto">
          <a:xfrm>
            <a:off x="5704460" y="4226588"/>
            <a:ext cx="1301254" cy="214506"/>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0" name="Rectangle 60"/>
          <p:cNvSpPr>
            <a:spLocks noChangeArrowheads="1"/>
          </p:cNvSpPr>
          <p:nvPr/>
        </p:nvSpPr>
        <p:spPr bwMode="auto">
          <a:xfrm>
            <a:off x="5704460" y="3364685"/>
            <a:ext cx="1301254" cy="861903"/>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1" name="Rectangle 61"/>
          <p:cNvSpPr>
            <a:spLocks noChangeArrowheads="1"/>
          </p:cNvSpPr>
          <p:nvPr/>
        </p:nvSpPr>
        <p:spPr bwMode="auto">
          <a:xfrm>
            <a:off x="5704460" y="2734088"/>
            <a:ext cx="1301254" cy="630597"/>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2" name="Rectangle 62"/>
          <p:cNvSpPr>
            <a:spLocks noChangeArrowheads="1"/>
          </p:cNvSpPr>
          <p:nvPr/>
        </p:nvSpPr>
        <p:spPr bwMode="auto">
          <a:xfrm>
            <a:off x="5704460" y="2102199"/>
            <a:ext cx="1301254" cy="631890"/>
          </a:xfrm>
          <a:prstGeom prst="rect">
            <a:avLst/>
          </a:prstGeom>
          <a:solidFill>
            <a:srgbClr val="EFACB3"/>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3" name="Freeform 64"/>
          <p:cNvSpPr/>
          <p:nvPr/>
        </p:nvSpPr>
        <p:spPr bwMode="auto">
          <a:xfrm>
            <a:off x="1428545" y="1120576"/>
            <a:ext cx="9477053" cy="3325687"/>
          </a:xfrm>
          <a:custGeom>
            <a:avLst/>
            <a:gdLst>
              <a:gd name="T0" fmla="*/ 7334 w 7334"/>
              <a:gd name="T1" fmla="*/ 2990 h 2990"/>
              <a:gd name="T2" fmla="*/ 8 w 7334"/>
              <a:gd name="T3" fmla="*/ 2990 h 2990"/>
              <a:gd name="T4" fmla="*/ 8 w 7334"/>
              <a:gd name="T5" fmla="*/ 2986 h 2990"/>
              <a:gd name="T6" fmla="*/ 0 w 7334"/>
              <a:gd name="T7" fmla="*/ 0 h 2990"/>
              <a:gd name="T8" fmla="*/ 8 w 7334"/>
              <a:gd name="T9" fmla="*/ 0 h 2990"/>
              <a:gd name="T10" fmla="*/ 17 w 7334"/>
              <a:gd name="T11" fmla="*/ 2981 h 2990"/>
              <a:gd name="T12" fmla="*/ 7334 w 7334"/>
              <a:gd name="T13" fmla="*/ 2981 h 2990"/>
              <a:gd name="T14" fmla="*/ 7334 w 7334"/>
              <a:gd name="T15" fmla="*/ 2990 h 29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4" h="2990">
                <a:moveTo>
                  <a:pt x="7334" y="2990"/>
                </a:moveTo>
                <a:lnTo>
                  <a:pt x="8" y="2990"/>
                </a:lnTo>
                <a:lnTo>
                  <a:pt x="8" y="2986"/>
                </a:lnTo>
                <a:lnTo>
                  <a:pt x="0" y="0"/>
                </a:lnTo>
                <a:lnTo>
                  <a:pt x="8" y="0"/>
                </a:lnTo>
                <a:lnTo>
                  <a:pt x="17" y="2981"/>
                </a:lnTo>
                <a:lnTo>
                  <a:pt x="7334" y="2981"/>
                </a:lnTo>
                <a:lnTo>
                  <a:pt x="7334" y="2990"/>
                </a:lnTo>
                <a:close/>
              </a:path>
            </a:pathLst>
          </a:custGeom>
          <a:solidFill>
            <a:schemeClr val="bg1">
              <a:lumMod val="75000"/>
            </a:schemeClr>
          </a:solidFill>
          <a:ln w="9525">
            <a:solidFill>
              <a:srgbClr val="000000"/>
            </a:solidFill>
            <a:round/>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4" name="Freeform 65"/>
          <p:cNvSpPr/>
          <p:nvPr/>
        </p:nvSpPr>
        <p:spPr bwMode="auto">
          <a:xfrm>
            <a:off x="1389779" y="1072655"/>
            <a:ext cx="87870" cy="89163"/>
          </a:xfrm>
          <a:custGeom>
            <a:avLst/>
            <a:gdLst>
              <a:gd name="T0" fmla="*/ 0 w 32"/>
              <a:gd name="T1" fmla="*/ 16 h 32"/>
              <a:gd name="T2" fmla="*/ 16 w 32"/>
              <a:gd name="T3" fmla="*/ 0 h 32"/>
              <a:gd name="T4" fmla="*/ 32 w 32"/>
              <a:gd name="T5" fmla="*/ 16 h 32"/>
              <a:gd name="T6" fmla="*/ 16 w 32"/>
              <a:gd name="T7" fmla="*/ 32 h 32"/>
              <a:gd name="T8" fmla="*/ 0 w 32"/>
              <a:gd name="T9" fmla="*/ 16 h 32"/>
            </a:gdLst>
            <a:ahLst/>
            <a:cxnLst>
              <a:cxn ang="0">
                <a:pos x="T0" y="T1"/>
              </a:cxn>
              <a:cxn ang="0">
                <a:pos x="T2" y="T3"/>
              </a:cxn>
              <a:cxn ang="0">
                <a:pos x="T4" y="T5"/>
              </a:cxn>
              <a:cxn ang="0">
                <a:pos x="T6" y="T7"/>
              </a:cxn>
              <a:cxn ang="0">
                <a:pos x="T8" y="T9"/>
              </a:cxn>
            </a:cxnLst>
            <a:rect l="0" t="0" r="r" b="b"/>
            <a:pathLst>
              <a:path w="32" h="32">
                <a:moveTo>
                  <a:pt x="0" y="16"/>
                </a:moveTo>
                <a:cubicBezTo>
                  <a:pt x="0" y="7"/>
                  <a:pt x="7" y="0"/>
                  <a:pt x="16" y="0"/>
                </a:cubicBezTo>
                <a:cubicBezTo>
                  <a:pt x="24" y="0"/>
                  <a:pt x="32" y="7"/>
                  <a:pt x="32" y="16"/>
                </a:cubicBezTo>
                <a:cubicBezTo>
                  <a:pt x="32" y="25"/>
                  <a:pt x="25" y="32"/>
                  <a:pt x="16" y="32"/>
                </a:cubicBezTo>
                <a:cubicBezTo>
                  <a:pt x="7" y="32"/>
                  <a:pt x="0" y="25"/>
                  <a:pt x="0" y="16"/>
                </a:cubicBezTo>
                <a:close/>
              </a:path>
            </a:pathLst>
          </a:custGeom>
          <a:solidFill>
            <a:schemeClr val="bg2">
              <a:lumMod val="25000"/>
            </a:schemeClr>
          </a:solidFill>
          <a:ln w="9525">
            <a:solidFill>
              <a:srgbClr val="000000"/>
            </a:solidFill>
            <a:round/>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5" name="Oval 66"/>
          <p:cNvSpPr>
            <a:spLocks noChangeArrowheads="1"/>
          </p:cNvSpPr>
          <p:nvPr/>
        </p:nvSpPr>
        <p:spPr bwMode="auto">
          <a:xfrm>
            <a:off x="10857786" y="4395867"/>
            <a:ext cx="89163" cy="89163"/>
          </a:xfrm>
          <a:prstGeom prst="ellipse">
            <a:avLst/>
          </a:prstGeom>
          <a:solidFill>
            <a:schemeClr val="bg2">
              <a:lumMod val="25000"/>
            </a:schemeClr>
          </a:solidFill>
          <a:ln>
            <a:noFill/>
          </a:ln>
        </p:spPr>
        <p:txBody>
          <a:bodyPr vert="horz" wrap="square" lIns="91440" tIns="45720" rIns="91440" bIns="45720" numCol="1" anchor="t" anchorCtr="0" compatLnSpc="1"/>
          <a:lstStyle/>
          <a:p>
            <a:endParaRPr lang="zh-CN" altLang="en-US" dirty="0">
              <a:solidFill>
                <a:schemeClr val="bg1"/>
              </a:solidFill>
              <a:latin typeface="宋体" panose="02010600030101010101" pitchFamily="2" charset="-122"/>
              <a:ea typeface="PangMenZhengDao" panose="02010600030101010101" pitchFamily="2" charset="-122"/>
              <a:sym typeface="Source Han Sans HW SC"/>
            </a:endParaRPr>
          </a:p>
        </p:txBody>
      </p:sp>
      <p:sp>
        <p:nvSpPr>
          <p:cNvPr id="58" name="išľíďè"/>
          <p:cNvSpPr/>
          <p:nvPr/>
        </p:nvSpPr>
        <p:spPr bwMode="auto">
          <a:xfrm>
            <a:off x="639365" y="5467302"/>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59" name="iSlíďè"/>
          <p:cNvSpPr txBox="1"/>
          <p:nvPr/>
        </p:nvSpPr>
        <p:spPr bwMode="auto">
          <a:xfrm>
            <a:off x="1097267" y="5049180"/>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0" name="išľíďè"/>
          <p:cNvSpPr/>
          <p:nvPr/>
        </p:nvSpPr>
        <p:spPr bwMode="auto">
          <a:xfrm>
            <a:off x="3467065" y="5467302"/>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1" name="iSlíďè"/>
          <p:cNvSpPr txBox="1"/>
          <p:nvPr/>
        </p:nvSpPr>
        <p:spPr bwMode="auto">
          <a:xfrm>
            <a:off x="3924966" y="5049180"/>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2" name="išľíďè"/>
          <p:cNvSpPr/>
          <p:nvPr/>
        </p:nvSpPr>
        <p:spPr bwMode="auto">
          <a:xfrm>
            <a:off x="6359610" y="5460387"/>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3" name="iSlíďè"/>
          <p:cNvSpPr txBox="1"/>
          <p:nvPr/>
        </p:nvSpPr>
        <p:spPr bwMode="auto">
          <a:xfrm>
            <a:off x="6817511" y="5044934"/>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64" name="išľíďè"/>
          <p:cNvSpPr/>
          <p:nvPr/>
        </p:nvSpPr>
        <p:spPr bwMode="auto">
          <a:xfrm>
            <a:off x="9187309" y="5460387"/>
            <a:ext cx="2615374" cy="574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rIns="90000" anchor="t" anchorCtr="0">
            <a:noAutofit/>
          </a:bodyPr>
          <a:lstStyle/>
          <a:p>
            <a:pPr marL="0" marR="0" lvl="0" indent="0" algn="l" defTabSz="913765" rtl="0" eaLnBrk="1" fontAlgn="auto" latinLnBrk="0" hangingPunct="1">
              <a:lnSpc>
                <a:spcPct val="120000"/>
              </a:lnSpc>
              <a:spcBef>
                <a:spcPct val="0"/>
              </a:spcBef>
              <a:spcAft>
                <a:spcPts val="0"/>
              </a:spcAft>
              <a:buClrTx/>
              <a:buSzTx/>
              <a:buFontTx/>
              <a:buNone/>
              <a:defRPr/>
            </a:pPr>
            <a:r>
              <a:rPr kumimoji="0" lang="zh-CN" altLang="en-US" sz="1200" b="0" i="0" u="none" strike="noStrike" kern="1200" cap="none" spc="0" normalizeH="0" baseline="0" noProof="0" dirty="0">
                <a:ln>
                  <a:noFill/>
                </a:ln>
                <a:solidFill>
                  <a:schemeClr val="tx1">
                    <a:lumMod val="85000"/>
                    <a:lumOff val="15000"/>
                  </a:schemeClr>
                </a:solidFill>
                <a:effectLst/>
                <a:uLnTx/>
                <a:uFillTx/>
                <a:latin typeface="思源黑体 CN Normal" panose="020B0400000000000000" pitchFamily="34" charset="-122"/>
                <a:ea typeface="思源黑体 CN Normal" panose="020B0400000000000000" pitchFamily="34" charset="-122"/>
                <a:sym typeface="Source Han Sans HW SC"/>
              </a:rPr>
              <a:t>输入替换内容点击输入输入替换内容点击输入输入替换内容点击输入</a:t>
            </a:r>
          </a:p>
        </p:txBody>
      </p:sp>
      <p:sp>
        <p:nvSpPr>
          <p:cNvPr id="65" name="iSlíďè"/>
          <p:cNvSpPr txBox="1"/>
          <p:nvPr/>
        </p:nvSpPr>
        <p:spPr bwMode="auto">
          <a:xfrm>
            <a:off x="9645211" y="5044934"/>
            <a:ext cx="1483365" cy="362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rIns="90000">
            <a:normAutofit lnSpcReduction="10000"/>
          </a:bodyPr>
          <a:lstStyle/>
          <a:p>
            <a:pPr marL="0" marR="0" lvl="0" indent="0" algn="l" defTabSz="913765" rtl="0" eaLnBrk="1" fontAlgn="auto" latinLnBrk="0" hangingPunct="1">
              <a:spcBef>
                <a:spcPct val="0"/>
              </a:spcBef>
              <a:spcAft>
                <a:spcPts val="0"/>
              </a:spcAft>
              <a:buClrTx/>
              <a:buSzTx/>
              <a:buFontTx/>
              <a:buNone/>
              <a:defRPr/>
            </a:pPr>
            <a:r>
              <a:rPr kumimoji="0" lang="zh-CN" altLang="en-US" sz="1800" b="1" i="0" u="none" strike="noStrike" kern="1200" cap="none" spc="0" normalizeH="0" baseline="0" noProof="0" dirty="0">
                <a:ln>
                  <a:noFill/>
                </a:ln>
                <a:solidFill>
                  <a:schemeClr val="bg2">
                    <a:lumMod val="10000"/>
                  </a:schemeClr>
                </a:solidFill>
                <a:effectLst/>
                <a:uLnTx/>
                <a:uFillTx/>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ans HW SC"/>
              </a:rPr>
              <a:t>标题文本预设</a:t>
            </a:r>
          </a:p>
        </p:txBody>
      </p:sp>
      <p:sp>
        <p:nvSpPr>
          <p:cNvPr id="74" name="文本框 73"/>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
                                        <p:tgtEl>
                                          <p:spTgt spid="6"/>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
                                        <p:tgtEl>
                                          <p:spTgt spid="14"/>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
                                        <p:tgtEl>
                                          <p:spTgt spid="15"/>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
                                        <p:tgtEl>
                                          <p:spTgt spid="16"/>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
                                        <p:tgtEl>
                                          <p:spTgt spid="17"/>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
                                        <p:tgtEl>
                                          <p:spTgt spid="18"/>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
                                        <p:tgtEl>
                                          <p:spTgt spid="19"/>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
                                        <p:tgtEl>
                                          <p:spTgt spid="20"/>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fade">
                                      <p:cBhvr>
                                        <p:cTn id="63" dur="50"/>
                                        <p:tgtEl>
                                          <p:spTgt spid="21"/>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fade">
                                      <p:cBhvr>
                                        <p:cTn id="67" dur="50"/>
                                        <p:tgtEl>
                                          <p:spTgt spid="22"/>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
                                        <p:tgtEl>
                                          <p:spTgt spid="23"/>
                                        </p:tgtEl>
                                      </p:cBhvr>
                                    </p:animEffect>
                                  </p:childTnLst>
                                </p:cTn>
                              </p:par>
                            </p:childTnLst>
                          </p:cTn>
                        </p:par>
                        <p:par>
                          <p:cTn id="72" fill="hold">
                            <p:stCondLst>
                              <p:cond delay="8500"/>
                            </p:stCondLst>
                            <p:childTnLst>
                              <p:par>
                                <p:cTn id="73" presetID="10" presetClass="entr" presetSubtype="0" fill="hold" grpId="0" nodeType="after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50"/>
                                        <p:tgtEl>
                                          <p:spTgt spid="24"/>
                                        </p:tgtEl>
                                      </p:cBhvr>
                                    </p:animEffect>
                                  </p:childTnLst>
                                </p:cTn>
                              </p:par>
                            </p:childTnLst>
                          </p:cTn>
                        </p:par>
                        <p:par>
                          <p:cTn id="76" fill="hold">
                            <p:stCondLst>
                              <p:cond delay="9000"/>
                            </p:stCondLst>
                            <p:childTnLst>
                              <p:par>
                                <p:cTn id="77" presetID="10"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50"/>
                                        <p:tgtEl>
                                          <p:spTgt spid="25"/>
                                        </p:tgtEl>
                                      </p:cBhvr>
                                    </p:animEffect>
                                  </p:childTnLst>
                                </p:cTn>
                              </p:par>
                            </p:childTnLst>
                          </p:cTn>
                        </p:par>
                        <p:par>
                          <p:cTn id="80" fill="hold">
                            <p:stCondLst>
                              <p:cond delay="9500"/>
                            </p:stCondLst>
                            <p:childTnLst>
                              <p:par>
                                <p:cTn id="81" presetID="10"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50"/>
                                        <p:tgtEl>
                                          <p:spTgt spid="26"/>
                                        </p:tgtEl>
                                      </p:cBhvr>
                                    </p:animEffect>
                                  </p:childTnLst>
                                </p:cTn>
                              </p:par>
                            </p:childTnLst>
                          </p:cTn>
                        </p:par>
                        <p:par>
                          <p:cTn id="84" fill="hold">
                            <p:stCondLst>
                              <p:cond delay="10000"/>
                            </p:stCondLst>
                            <p:childTnLst>
                              <p:par>
                                <p:cTn id="85" presetID="10" presetClass="entr" presetSubtype="0" fill="hold" grpId="0" nodeType="after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fade">
                                      <p:cBhvr>
                                        <p:cTn id="87" dur="50"/>
                                        <p:tgtEl>
                                          <p:spTgt spid="27"/>
                                        </p:tgtEl>
                                      </p:cBhvr>
                                    </p:animEffect>
                                  </p:childTnLst>
                                </p:cTn>
                              </p:par>
                            </p:childTnLst>
                          </p:cTn>
                        </p:par>
                        <p:par>
                          <p:cTn id="88" fill="hold">
                            <p:stCondLst>
                              <p:cond delay="10500"/>
                            </p:stCondLst>
                            <p:childTnLst>
                              <p:par>
                                <p:cTn id="89" presetID="10" presetClass="entr" presetSubtype="0"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fade">
                                      <p:cBhvr>
                                        <p:cTn id="91" dur="50"/>
                                        <p:tgtEl>
                                          <p:spTgt spid="28"/>
                                        </p:tgtEl>
                                      </p:cBhvr>
                                    </p:animEffect>
                                  </p:childTnLst>
                                </p:cTn>
                              </p:par>
                            </p:childTnLst>
                          </p:cTn>
                        </p:par>
                        <p:par>
                          <p:cTn id="92" fill="hold">
                            <p:stCondLst>
                              <p:cond delay="11000"/>
                            </p:stCondLst>
                            <p:childTnLst>
                              <p:par>
                                <p:cTn id="93" presetID="10" presetClass="entr" presetSubtype="0" fill="hold" grpId="0" nodeType="afterEffect">
                                  <p:stCondLst>
                                    <p:cond delay="0"/>
                                  </p:stCondLst>
                                  <p:childTnLst>
                                    <p:set>
                                      <p:cBhvr>
                                        <p:cTn id="94" dur="1" fill="hold">
                                          <p:stCondLst>
                                            <p:cond delay="0"/>
                                          </p:stCondLst>
                                        </p:cTn>
                                        <p:tgtEl>
                                          <p:spTgt spid="29"/>
                                        </p:tgtEl>
                                        <p:attrNameLst>
                                          <p:attrName>style.visibility</p:attrName>
                                        </p:attrNameLst>
                                      </p:cBhvr>
                                      <p:to>
                                        <p:strVal val="visible"/>
                                      </p:to>
                                    </p:set>
                                    <p:animEffect transition="in" filter="fade">
                                      <p:cBhvr>
                                        <p:cTn id="95" dur="50"/>
                                        <p:tgtEl>
                                          <p:spTgt spid="29"/>
                                        </p:tgtEl>
                                      </p:cBhvr>
                                    </p:animEffect>
                                  </p:childTnLst>
                                </p:cTn>
                              </p:par>
                            </p:childTnLst>
                          </p:cTn>
                        </p:par>
                        <p:par>
                          <p:cTn id="96" fill="hold">
                            <p:stCondLst>
                              <p:cond delay="11500"/>
                            </p:stCondLst>
                            <p:childTnLst>
                              <p:par>
                                <p:cTn id="97" presetID="10" presetClass="entr" presetSubtype="0" fill="hold" grpId="0" nodeType="after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fade">
                                      <p:cBhvr>
                                        <p:cTn id="99" dur="50"/>
                                        <p:tgtEl>
                                          <p:spTgt spid="30"/>
                                        </p:tgtEl>
                                      </p:cBhvr>
                                    </p:animEffect>
                                  </p:childTnLst>
                                </p:cTn>
                              </p:par>
                            </p:childTnLst>
                          </p:cTn>
                        </p:par>
                        <p:par>
                          <p:cTn id="100" fill="hold">
                            <p:stCondLst>
                              <p:cond delay="12000"/>
                            </p:stCondLst>
                            <p:childTnLst>
                              <p:par>
                                <p:cTn id="101" presetID="10" presetClass="entr" presetSubtype="0" fill="hold" grpId="0" nodeType="afterEffect">
                                  <p:stCondLst>
                                    <p:cond delay="0"/>
                                  </p:stCondLst>
                                  <p:childTnLst>
                                    <p:set>
                                      <p:cBhvr>
                                        <p:cTn id="102" dur="1" fill="hold">
                                          <p:stCondLst>
                                            <p:cond delay="0"/>
                                          </p:stCondLst>
                                        </p:cTn>
                                        <p:tgtEl>
                                          <p:spTgt spid="31"/>
                                        </p:tgtEl>
                                        <p:attrNameLst>
                                          <p:attrName>style.visibility</p:attrName>
                                        </p:attrNameLst>
                                      </p:cBhvr>
                                      <p:to>
                                        <p:strVal val="visible"/>
                                      </p:to>
                                    </p:set>
                                    <p:animEffect transition="in" filter="fade">
                                      <p:cBhvr>
                                        <p:cTn id="103" dur="50"/>
                                        <p:tgtEl>
                                          <p:spTgt spid="31"/>
                                        </p:tgtEl>
                                      </p:cBhvr>
                                    </p:animEffect>
                                  </p:childTnLst>
                                </p:cTn>
                              </p:par>
                            </p:childTnLst>
                          </p:cTn>
                        </p:par>
                        <p:par>
                          <p:cTn id="104" fill="hold">
                            <p:stCondLst>
                              <p:cond delay="12500"/>
                            </p:stCondLst>
                            <p:childTnLst>
                              <p:par>
                                <p:cTn id="105" presetID="10" presetClass="entr" presetSubtype="0" fill="hold" grpId="0" nodeType="afterEffect">
                                  <p:stCondLst>
                                    <p:cond delay="0"/>
                                  </p:stCondLst>
                                  <p:childTnLst>
                                    <p:set>
                                      <p:cBhvr>
                                        <p:cTn id="106" dur="1" fill="hold">
                                          <p:stCondLst>
                                            <p:cond delay="0"/>
                                          </p:stCondLst>
                                        </p:cTn>
                                        <p:tgtEl>
                                          <p:spTgt spid="32"/>
                                        </p:tgtEl>
                                        <p:attrNameLst>
                                          <p:attrName>style.visibility</p:attrName>
                                        </p:attrNameLst>
                                      </p:cBhvr>
                                      <p:to>
                                        <p:strVal val="visible"/>
                                      </p:to>
                                    </p:set>
                                    <p:animEffect transition="in" filter="fade">
                                      <p:cBhvr>
                                        <p:cTn id="107" dur="50"/>
                                        <p:tgtEl>
                                          <p:spTgt spid="32"/>
                                        </p:tgtEl>
                                      </p:cBhvr>
                                    </p:animEffect>
                                  </p:childTnLst>
                                </p:cTn>
                              </p:par>
                            </p:childTnLst>
                          </p:cTn>
                        </p:par>
                        <p:par>
                          <p:cTn id="108" fill="hold">
                            <p:stCondLst>
                              <p:cond delay="13000"/>
                            </p:stCondLst>
                            <p:childTnLst>
                              <p:par>
                                <p:cTn id="109" presetID="10"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Effect transition="in" filter="fade">
                                      <p:cBhvr>
                                        <p:cTn id="111" dur="50"/>
                                        <p:tgtEl>
                                          <p:spTgt spid="53"/>
                                        </p:tgtEl>
                                      </p:cBhvr>
                                    </p:animEffect>
                                  </p:childTnLst>
                                </p:cTn>
                              </p:par>
                            </p:childTnLst>
                          </p:cTn>
                        </p:par>
                        <p:par>
                          <p:cTn id="112" fill="hold">
                            <p:stCondLst>
                              <p:cond delay="13500"/>
                            </p:stCondLst>
                            <p:childTnLst>
                              <p:par>
                                <p:cTn id="113" presetID="10" presetClass="entr" presetSubtype="0" fill="hold" grpId="0" nodeType="after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fade">
                                      <p:cBhvr>
                                        <p:cTn id="115" dur="50"/>
                                        <p:tgtEl>
                                          <p:spTgt spid="54"/>
                                        </p:tgtEl>
                                      </p:cBhvr>
                                    </p:animEffect>
                                  </p:childTnLst>
                                </p:cTn>
                              </p:par>
                            </p:childTnLst>
                          </p:cTn>
                        </p:par>
                        <p:par>
                          <p:cTn id="116" fill="hold">
                            <p:stCondLst>
                              <p:cond delay="14000"/>
                            </p:stCondLst>
                            <p:childTnLst>
                              <p:par>
                                <p:cTn id="117" presetID="10" presetClass="entr" presetSubtype="0" fill="hold" grpId="0" nodeType="afterEffect">
                                  <p:stCondLst>
                                    <p:cond delay="0"/>
                                  </p:stCondLst>
                                  <p:childTnLst>
                                    <p:set>
                                      <p:cBhvr>
                                        <p:cTn id="118" dur="1" fill="hold">
                                          <p:stCondLst>
                                            <p:cond delay="0"/>
                                          </p:stCondLst>
                                        </p:cTn>
                                        <p:tgtEl>
                                          <p:spTgt spid="55"/>
                                        </p:tgtEl>
                                        <p:attrNameLst>
                                          <p:attrName>style.visibility</p:attrName>
                                        </p:attrNameLst>
                                      </p:cBhvr>
                                      <p:to>
                                        <p:strVal val="visible"/>
                                      </p:to>
                                    </p:set>
                                    <p:animEffect transition="in" filter="fade">
                                      <p:cBhvr>
                                        <p:cTn id="119" dur="50"/>
                                        <p:tgtEl>
                                          <p:spTgt spid="55"/>
                                        </p:tgtEl>
                                      </p:cBhvr>
                                    </p:animEffect>
                                  </p:childTnLst>
                                </p:cTn>
                              </p:par>
                            </p:childTnLst>
                          </p:cTn>
                        </p:par>
                        <p:par>
                          <p:cTn id="120" fill="hold">
                            <p:stCondLst>
                              <p:cond delay="14500"/>
                            </p:stCondLst>
                            <p:childTnLst>
                              <p:par>
                                <p:cTn id="121" presetID="47" presetClass="entr" presetSubtype="0" fill="hold" grpId="0" nodeType="afterEffect">
                                  <p:stCondLst>
                                    <p:cond delay="0"/>
                                  </p:stCondLst>
                                  <p:childTnLst>
                                    <p:set>
                                      <p:cBhvr>
                                        <p:cTn id="122" dur="1" fill="hold">
                                          <p:stCondLst>
                                            <p:cond delay="0"/>
                                          </p:stCondLst>
                                        </p:cTn>
                                        <p:tgtEl>
                                          <p:spTgt spid="36"/>
                                        </p:tgtEl>
                                        <p:attrNameLst>
                                          <p:attrName>style.visibility</p:attrName>
                                        </p:attrNameLst>
                                      </p:cBhvr>
                                      <p:to>
                                        <p:strVal val="visible"/>
                                      </p:to>
                                    </p:set>
                                    <p:animEffect transition="in" filter="fade">
                                      <p:cBhvr>
                                        <p:cTn id="123" dur="50"/>
                                        <p:tgtEl>
                                          <p:spTgt spid="36"/>
                                        </p:tgtEl>
                                      </p:cBhvr>
                                    </p:animEffect>
                                    <p:anim calcmode="lin" valueType="num">
                                      <p:cBhvr>
                                        <p:cTn id="124" dur="50" fill="hold"/>
                                        <p:tgtEl>
                                          <p:spTgt spid="36"/>
                                        </p:tgtEl>
                                        <p:attrNameLst>
                                          <p:attrName>ppt_x</p:attrName>
                                        </p:attrNameLst>
                                      </p:cBhvr>
                                      <p:tavLst>
                                        <p:tav tm="0">
                                          <p:val>
                                            <p:strVal val="#ppt_x"/>
                                          </p:val>
                                        </p:tav>
                                        <p:tav tm="100000">
                                          <p:val>
                                            <p:strVal val="#ppt_x"/>
                                          </p:val>
                                        </p:tav>
                                      </p:tavLst>
                                    </p:anim>
                                    <p:anim calcmode="lin" valueType="num">
                                      <p:cBhvr>
                                        <p:cTn id="125" dur="50" fill="hold"/>
                                        <p:tgtEl>
                                          <p:spTgt spid="36"/>
                                        </p:tgtEl>
                                        <p:attrNameLst>
                                          <p:attrName>ppt_y</p:attrName>
                                        </p:attrNameLst>
                                      </p:cBhvr>
                                      <p:tavLst>
                                        <p:tav tm="0">
                                          <p:val>
                                            <p:strVal val="#ppt_y-.1"/>
                                          </p:val>
                                        </p:tav>
                                        <p:tav tm="100000">
                                          <p:val>
                                            <p:strVal val="#ppt_y"/>
                                          </p:val>
                                        </p:tav>
                                      </p:tavLst>
                                    </p:anim>
                                  </p:childTnLst>
                                </p:cTn>
                              </p:par>
                            </p:childTnLst>
                          </p:cTn>
                        </p:par>
                        <p:par>
                          <p:cTn id="126" fill="hold">
                            <p:stCondLst>
                              <p:cond delay="15000"/>
                            </p:stCondLst>
                            <p:childTnLst>
                              <p:par>
                                <p:cTn id="127" presetID="47" presetClass="entr" presetSubtype="0" fill="hold" grpId="0" nodeType="afterEffect">
                                  <p:stCondLst>
                                    <p:cond delay="0"/>
                                  </p:stCondLst>
                                  <p:childTnLst>
                                    <p:set>
                                      <p:cBhvr>
                                        <p:cTn id="128" dur="1" fill="hold">
                                          <p:stCondLst>
                                            <p:cond delay="0"/>
                                          </p:stCondLst>
                                        </p:cTn>
                                        <p:tgtEl>
                                          <p:spTgt spid="35"/>
                                        </p:tgtEl>
                                        <p:attrNameLst>
                                          <p:attrName>style.visibility</p:attrName>
                                        </p:attrNameLst>
                                      </p:cBhvr>
                                      <p:to>
                                        <p:strVal val="visible"/>
                                      </p:to>
                                    </p:set>
                                    <p:animEffect transition="in" filter="fade">
                                      <p:cBhvr>
                                        <p:cTn id="129" dur="50"/>
                                        <p:tgtEl>
                                          <p:spTgt spid="35"/>
                                        </p:tgtEl>
                                      </p:cBhvr>
                                    </p:animEffect>
                                    <p:anim calcmode="lin" valueType="num">
                                      <p:cBhvr>
                                        <p:cTn id="130" dur="50" fill="hold"/>
                                        <p:tgtEl>
                                          <p:spTgt spid="35"/>
                                        </p:tgtEl>
                                        <p:attrNameLst>
                                          <p:attrName>ppt_x</p:attrName>
                                        </p:attrNameLst>
                                      </p:cBhvr>
                                      <p:tavLst>
                                        <p:tav tm="0">
                                          <p:val>
                                            <p:strVal val="#ppt_x"/>
                                          </p:val>
                                        </p:tav>
                                        <p:tav tm="100000">
                                          <p:val>
                                            <p:strVal val="#ppt_x"/>
                                          </p:val>
                                        </p:tav>
                                      </p:tavLst>
                                    </p:anim>
                                    <p:anim calcmode="lin" valueType="num">
                                      <p:cBhvr>
                                        <p:cTn id="131" dur="50" fill="hold"/>
                                        <p:tgtEl>
                                          <p:spTgt spid="35"/>
                                        </p:tgtEl>
                                        <p:attrNameLst>
                                          <p:attrName>ppt_y</p:attrName>
                                        </p:attrNameLst>
                                      </p:cBhvr>
                                      <p:tavLst>
                                        <p:tav tm="0">
                                          <p:val>
                                            <p:strVal val="#ppt_y-.1"/>
                                          </p:val>
                                        </p:tav>
                                        <p:tav tm="100000">
                                          <p:val>
                                            <p:strVal val="#ppt_y"/>
                                          </p:val>
                                        </p:tav>
                                      </p:tavLst>
                                    </p:anim>
                                  </p:childTnLst>
                                </p:cTn>
                              </p:par>
                            </p:childTnLst>
                          </p:cTn>
                        </p:par>
                        <p:par>
                          <p:cTn id="132" fill="hold">
                            <p:stCondLst>
                              <p:cond delay="15500"/>
                            </p:stCondLst>
                            <p:childTnLst>
                              <p:par>
                                <p:cTn id="133" presetID="47" presetClass="entr" presetSubtype="0"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Effect transition="in" filter="fade">
                                      <p:cBhvr>
                                        <p:cTn id="135" dur="50"/>
                                        <p:tgtEl>
                                          <p:spTgt spid="33"/>
                                        </p:tgtEl>
                                      </p:cBhvr>
                                    </p:animEffect>
                                    <p:anim calcmode="lin" valueType="num">
                                      <p:cBhvr>
                                        <p:cTn id="136" dur="50" fill="hold"/>
                                        <p:tgtEl>
                                          <p:spTgt spid="33"/>
                                        </p:tgtEl>
                                        <p:attrNameLst>
                                          <p:attrName>ppt_x</p:attrName>
                                        </p:attrNameLst>
                                      </p:cBhvr>
                                      <p:tavLst>
                                        <p:tav tm="0">
                                          <p:val>
                                            <p:strVal val="#ppt_x"/>
                                          </p:val>
                                        </p:tav>
                                        <p:tav tm="100000">
                                          <p:val>
                                            <p:strVal val="#ppt_x"/>
                                          </p:val>
                                        </p:tav>
                                      </p:tavLst>
                                    </p:anim>
                                    <p:anim calcmode="lin" valueType="num">
                                      <p:cBhvr>
                                        <p:cTn id="137" dur="50" fill="hold"/>
                                        <p:tgtEl>
                                          <p:spTgt spid="33"/>
                                        </p:tgtEl>
                                        <p:attrNameLst>
                                          <p:attrName>ppt_y</p:attrName>
                                        </p:attrNameLst>
                                      </p:cBhvr>
                                      <p:tavLst>
                                        <p:tav tm="0">
                                          <p:val>
                                            <p:strVal val="#ppt_y-.1"/>
                                          </p:val>
                                        </p:tav>
                                        <p:tav tm="100000">
                                          <p:val>
                                            <p:strVal val="#ppt_y"/>
                                          </p:val>
                                        </p:tav>
                                      </p:tavLst>
                                    </p:anim>
                                  </p:childTnLst>
                                </p:cTn>
                              </p:par>
                            </p:childTnLst>
                          </p:cTn>
                        </p:par>
                        <p:par>
                          <p:cTn id="138" fill="hold">
                            <p:stCondLst>
                              <p:cond delay="16000"/>
                            </p:stCondLst>
                            <p:childTnLst>
                              <p:par>
                                <p:cTn id="139" presetID="47" presetClass="entr" presetSubtype="0" fill="hold" grpId="0" nodeType="afterEffect">
                                  <p:stCondLst>
                                    <p:cond delay="0"/>
                                  </p:stCondLst>
                                  <p:childTnLst>
                                    <p:set>
                                      <p:cBhvr>
                                        <p:cTn id="140" dur="1" fill="hold">
                                          <p:stCondLst>
                                            <p:cond delay="0"/>
                                          </p:stCondLst>
                                        </p:cTn>
                                        <p:tgtEl>
                                          <p:spTgt spid="34"/>
                                        </p:tgtEl>
                                        <p:attrNameLst>
                                          <p:attrName>style.visibility</p:attrName>
                                        </p:attrNameLst>
                                      </p:cBhvr>
                                      <p:to>
                                        <p:strVal val="visible"/>
                                      </p:to>
                                    </p:set>
                                    <p:animEffect transition="in" filter="fade">
                                      <p:cBhvr>
                                        <p:cTn id="141" dur="50"/>
                                        <p:tgtEl>
                                          <p:spTgt spid="34"/>
                                        </p:tgtEl>
                                      </p:cBhvr>
                                    </p:animEffect>
                                    <p:anim calcmode="lin" valueType="num">
                                      <p:cBhvr>
                                        <p:cTn id="142" dur="50" fill="hold"/>
                                        <p:tgtEl>
                                          <p:spTgt spid="34"/>
                                        </p:tgtEl>
                                        <p:attrNameLst>
                                          <p:attrName>ppt_x</p:attrName>
                                        </p:attrNameLst>
                                      </p:cBhvr>
                                      <p:tavLst>
                                        <p:tav tm="0">
                                          <p:val>
                                            <p:strVal val="#ppt_x"/>
                                          </p:val>
                                        </p:tav>
                                        <p:tav tm="100000">
                                          <p:val>
                                            <p:strVal val="#ppt_x"/>
                                          </p:val>
                                        </p:tav>
                                      </p:tavLst>
                                    </p:anim>
                                    <p:anim calcmode="lin" valueType="num">
                                      <p:cBhvr>
                                        <p:cTn id="143" dur="50" fill="hold"/>
                                        <p:tgtEl>
                                          <p:spTgt spid="34"/>
                                        </p:tgtEl>
                                        <p:attrNameLst>
                                          <p:attrName>ppt_y</p:attrName>
                                        </p:attrNameLst>
                                      </p:cBhvr>
                                      <p:tavLst>
                                        <p:tav tm="0">
                                          <p:val>
                                            <p:strVal val="#ppt_y-.1"/>
                                          </p:val>
                                        </p:tav>
                                        <p:tav tm="100000">
                                          <p:val>
                                            <p:strVal val="#ppt_y"/>
                                          </p:val>
                                        </p:tav>
                                      </p:tavLst>
                                    </p:anim>
                                  </p:childTnLst>
                                </p:cTn>
                              </p:par>
                            </p:childTnLst>
                          </p:cTn>
                        </p:par>
                        <p:par>
                          <p:cTn id="144" fill="hold">
                            <p:stCondLst>
                              <p:cond delay="16500"/>
                            </p:stCondLst>
                            <p:childTnLst>
                              <p:par>
                                <p:cTn id="145" presetID="47" presetClass="entr" presetSubtype="0" fill="hold" grpId="0" nodeType="afterEffect">
                                  <p:stCondLst>
                                    <p:cond delay="0"/>
                                  </p:stCondLst>
                                  <p:childTnLst>
                                    <p:set>
                                      <p:cBhvr>
                                        <p:cTn id="146" dur="1" fill="hold">
                                          <p:stCondLst>
                                            <p:cond delay="0"/>
                                          </p:stCondLst>
                                        </p:cTn>
                                        <p:tgtEl>
                                          <p:spTgt spid="40"/>
                                        </p:tgtEl>
                                        <p:attrNameLst>
                                          <p:attrName>style.visibility</p:attrName>
                                        </p:attrNameLst>
                                      </p:cBhvr>
                                      <p:to>
                                        <p:strVal val="visible"/>
                                      </p:to>
                                    </p:set>
                                    <p:animEffect transition="in" filter="fade">
                                      <p:cBhvr>
                                        <p:cTn id="147" dur="50"/>
                                        <p:tgtEl>
                                          <p:spTgt spid="40"/>
                                        </p:tgtEl>
                                      </p:cBhvr>
                                    </p:animEffect>
                                    <p:anim calcmode="lin" valueType="num">
                                      <p:cBhvr>
                                        <p:cTn id="148" dur="50" fill="hold"/>
                                        <p:tgtEl>
                                          <p:spTgt spid="40"/>
                                        </p:tgtEl>
                                        <p:attrNameLst>
                                          <p:attrName>ppt_x</p:attrName>
                                        </p:attrNameLst>
                                      </p:cBhvr>
                                      <p:tavLst>
                                        <p:tav tm="0">
                                          <p:val>
                                            <p:strVal val="#ppt_x"/>
                                          </p:val>
                                        </p:tav>
                                        <p:tav tm="100000">
                                          <p:val>
                                            <p:strVal val="#ppt_x"/>
                                          </p:val>
                                        </p:tav>
                                      </p:tavLst>
                                    </p:anim>
                                    <p:anim calcmode="lin" valueType="num">
                                      <p:cBhvr>
                                        <p:cTn id="149" dur="50" fill="hold"/>
                                        <p:tgtEl>
                                          <p:spTgt spid="40"/>
                                        </p:tgtEl>
                                        <p:attrNameLst>
                                          <p:attrName>ppt_y</p:attrName>
                                        </p:attrNameLst>
                                      </p:cBhvr>
                                      <p:tavLst>
                                        <p:tav tm="0">
                                          <p:val>
                                            <p:strVal val="#ppt_y-.1"/>
                                          </p:val>
                                        </p:tav>
                                        <p:tav tm="100000">
                                          <p:val>
                                            <p:strVal val="#ppt_y"/>
                                          </p:val>
                                        </p:tav>
                                      </p:tavLst>
                                    </p:anim>
                                  </p:childTnLst>
                                </p:cTn>
                              </p:par>
                            </p:childTnLst>
                          </p:cTn>
                        </p:par>
                        <p:par>
                          <p:cTn id="150" fill="hold">
                            <p:stCondLst>
                              <p:cond delay="17000"/>
                            </p:stCondLst>
                            <p:childTnLst>
                              <p:par>
                                <p:cTn id="151" presetID="47" presetClass="entr" presetSubtype="0" fill="hold" grpId="0" nodeType="afterEffect">
                                  <p:stCondLst>
                                    <p:cond delay="0"/>
                                  </p:stCondLst>
                                  <p:childTnLst>
                                    <p:set>
                                      <p:cBhvr>
                                        <p:cTn id="152" dur="1" fill="hold">
                                          <p:stCondLst>
                                            <p:cond delay="0"/>
                                          </p:stCondLst>
                                        </p:cTn>
                                        <p:tgtEl>
                                          <p:spTgt spid="39"/>
                                        </p:tgtEl>
                                        <p:attrNameLst>
                                          <p:attrName>style.visibility</p:attrName>
                                        </p:attrNameLst>
                                      </p:cBhvr>
                                      <p:to>
                                        <p:strVal val="visible"/>
                                      </p:to>
                                    </p:set>
                                    <p:animEffect transition="in" filter="fade">
                                      <p:cBhvr>
                                        <p:cTn id="153" dur="50"/>
                                        <p:tgtEl>
                                          <p:spTgt spid="39"/>
                                        </p:tgtEl>
                                      </p:cBhvr>
                                    </p:animEffect>
                                    <p:anim calcmode="lin" valueType="num">
                                      <p:cBhvr>
                                        <p:cTn id="154" dur="50" fill="hold"/>
                                        <p:tgtEl>
                                          <p:spTgt spid="39"/>
                                        </p:tgtEl>
                                        <p:attrNameLst>
                                          <p:attrName>ppt_x</p:attrName>
                                        </p:attrNameLst>
                                      </p:cBhvr>
                                      <p:tavLst>
                                        <p:tav tm="0">
                                          <p:val>
                                            <p:strVal val="#ppt_x"/>
                                          </p:val>
                                        </p:tav>
                                        <p:tav tm="100000">
                                          <p:val>
                                            <p:strVal val="#ppt_x"/>
                                          </p:val>
                                        </p:tav>
                                      </p:tavLst>
                                    </p:anim>
                                    <p:anim calcmode="lin" valueType="num">
                                      <p:cBhvr>
                                        <p:cTn id="155" dur="50" fill="hold"/>
                                        <p:tgtEl>
                                          <p:spTgt spid="39"/>
                                        </p:tgtEl>
                                        <p:attrNameLst>
                                          <p:attrName>ppt_y</p:attrName>
                                        </p:attrNameLst>
                                      </p:cBhvr>
                                      <p:tavLst>
                                        <p:tav tm="0">
                                          <p:val>
                                            <p:strVal val="#ppt_y-.1"/>
                                          </p:val>
                                        </p:tav>
                                        <p:tav tm="100000">
                                          <p:val>
                                            <p:strVal val="#ppt_y"/>
                                          </p:val>
                                        </p:tav>
                                      </p:tavLst>
                                    </p:anim>
                                  </p:childTnLst>
                                </p:cTn>
                              </p:par>
                            </p:childTnLst>
                          </p:cTn>
                        </p:par>
                        <p:par>
                          <p:cTn id="156" fill="hold">
                            <p:stCondLst>
                              <p:cond delay="17500"/>
                            </p:stCondLst>
                            <p:childTnLst>
                              <p:par>
                                <p:cTn id="157" presetID="47" presetClass="entr" presetSubtype="0" fill="hold" grpId="0" nodeType="after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fade">
                                      <p:cBhvr>
                                        <p:cTn id="159" dur="50"/>
                                        <p:tgtEl>
                                          <p:spTgt spid="37"/>
                                        </p:tgtEl>
                                      </p:cBhvr>
                                    </p:animEffect>
                                    <p:anim calcmode="lin" valueType="num">
                                      <p:cBhvr>
                                        <p:cTn id="160" dur="50" fill="hold"/>
                                        <p:tgtEl>
                                          <p:spTgt spid="37"/>
                                        </p:tgtEl>
                                        <p:attrNameLst>
                                          <p:attrName>ppt_x</p:attrName>
                                        </p:attrNameLst>
                                      </p:cBhvr>
                                      <p:tavLst>
                                        <p:tav tm="0">
                                          <p:val>
                                            <p:strVal val="#ppt_x"/>
                                          </p:val>
                                        </p:tav>
                                        <p:tav tm="100000">
                                          <p:val>
                                            <p:strVal val="#ppt_x"/>
                                          </p:val>
                                        </p:tav>
                                      </p:tavLst>
                                    </p:anim>
                                    <p:anim calcmode="lin" valueType="num">
                                      <p:cBhvr>
                                        <p:cTn id="161" dur="50" fill="hold"/>
                                        <p:tgtEl>
                                          <p:spTgt spid="37"/>
                                        </p:tgtEl>
                                        <p:attrNameLst>
                                          <p:attrName>ppt_y</p:attrName>
                                        </p:attrNameLst>
                                      </p:cBhvr>
                                      <p:tavLst>
                                        <p:tav tm="0">
                                          <p:val>
                                            <p:strVal val="#ppt_y-.1"/>
                                          </p:val>
                                        </p:tav>
                                        <p:tav tm="100000">
                                          <p:val>
                                            <p:strVal val="#ppt_y"/>
                                          </p:val>
                                        </p:tav>
                                      </p:tavLst>
                                    </p:anim>
                                  </p:childTnLst>
                                </p:cTn>
                              </p:par>
                            </p:childTnLst>
                          </p:cTn>
                        </p:par>
                        <p:par>
                          <p:cTn id="162" fill="hold">
                            <p:stCondLst>
                              <p:cond delay="18000"/>
                            </p:stCondLst>
                            <p:childTnLst>
                              <p:par>
                                <p:cTn id="163" presetID="47" presetClass="entr" presetSubtype="0" fill="hold" grpId="0" nodeType="afterEffect">
                                  <p:stCondLst>
                                    <p:cond delay="0"/>
                                  </p:stCondLst>
                                  <p:childTnLst>
                                    <p:set>
                                      <p:cBhvr>
                                        <p:cTn id="164" dur="1" fill="hold">
                                          <p:stCondLst>
                                            <p:cond delay="0"/>
                                          </p:stCondLst>
                                        </p:cTn>
                                        <p:tgtEl>
                                          <p:spTgt spid="38"/>
                                        </p:tgtEl>
                                        <p:attrNameLst>
                                          <p:attrName>style.visibility</p:attrName>
                                        </p:attrNameLst>
                                      </p:cBhvr>
                                      <p:to>
                                        <p:strVal val="visible"/>
                                      </p:to>
                                    </p:set>
                                    <p:animEffect transition="in" filter="fade">
                                      <p:cBhvr>
                                        <p:cTn id="165" dur="50"/>
                                        <p:tgtEl>
                                          <p:spTgt spid="38"/>
                                        </p:tgtEl>
                                      </p:cBhvr>
                                    </p:animEffect>
                                    <p:anim calcmode="lin" valueType="num">
                                      <p:cBhvr>
                                        <p:cTn id="166" dur="50" fill="hold"/>
                                        <p:tgtEl>
                                          <p:spTgt spid="38"/>
                                        </p:tgtEl>
                                        <p:attrNameLst>
                                          <p:attrName>ppt_x</p:attrName>
                                        </p:attrNameLst>
                                      </p:cBhvr>
                                      <p:tavLst>
                                        <p:tav tm="0">
                                          <p:val>
                                            <p:strVal val="#ppt_x"/>
                                          </p:val>
                                        </p:tav>
                                        <p:tav tm="100000">
                                          <p:val>
                                            <p:strVal val="#ppt_x"/>
                                          </p:val>
                                        </p:tav>
                                      </p:tavLst>
                                    </p:anim>
                                    <p:anim calcmode="lin" valueType="num">
                                      <p:cBhvr>
                                        <p:cTn id="167" dur="50" fill="hold"/>
                                        <p:tgtEl>
                                          <p:spTgt spid="38"/>
                                        </p:tgtEl>
                                        <p:attrNameLst>
                                          <p:attrName>ppt_y</p:attrName>
                                        </p:attrNameLst>
                                      </p:cBhvr>
                                      <p:tavLst>
                                        <p:tav tm="0">
                                          <p:val>
                                            <p:strVal val="#ppt_y-.1"/>
                                          </p:val>
                                        </p:tav>
                                        <p:tav tm="100000">
                                          <p:val>
                                            <p:strVal val="#ppt_y"/>
                                          </p:val>
                                        </p:tav>
                                      </p:tavLst>
                                    </p:anim>
                                  </p:childTnLst>
                                </p:cTn>
                              </p:par>
                            </p:childTnLst>
                          </p:cTn>
                        </p:par>
                        <p:par>
                          <p:cTn id="168" fill="hold">
                            <p:stCondLst>
                              <p:cond delay="18500"/>
                            </p:stCondLst>
                            <p:childTnLst>
                              <p:par>
                                <p:cTn id="169" presetID="47" presetClass="entr" presetSubtype="0" fill="hold" grpId="0" nodeType="afterEffect">
                                  <p:stCondLst>
                                    <p:cond delay="0"/>
                                  </p:stCondLst>
                                  <p:childTnLst>
                                    <p:set>
                                      <p:cBhvr>
                                        <p:cTn id="170" dur="1" fill="hold">
                                          <p:stCondLst>
                                            <p:cond delay="0"/>
                                          </p:stCondLst>
                                        </p:cTn>
                                        <p:tgtEl>
                                          <p:spTgt spid="52"/>
                                        </p:tgtEl>
                                        <p:attrNameLst>
                                          <p:attrName>style.visibility</p:attrName>
                                        </p:attrNameLst>
                                      </p:cBhvr>
                                      <p:to>
                                        <p:strVal val="visible"/>
                                      </p:to>
                                    </p:set>
                                    <p:animEffect transition="in" filter="fade">
                                      <p:cBhvr>
                                        <p:cTn id="171" dur="50"/>
                                        <p:tgtEl>
                                          <p:spTgt spid="52"/>
                                        </p:tgtEl>
                                      </p:cBhvr>
                                    </p:animEffect>
                                    <p:anim calcmode="lin" valueType="num">
                                      <p:cBhvr>
                                        <p:cTn id="172" dur="50" fill="hold"/>
                                        <p:tgtEl>
                                          <p:spTgt spid="52"/>
                                        </p:tgtEl>
                                        <p:attrNameLst>
                                          <p:attrName>ppt_x</p:attrName>
                                        </p:attrNameLst>
                                      </p:cBhvr>
                                      <p:tavLst>
                                        <p:tav tm="0">
                                          <p:val>
                                            <p:strVal val="#ppt_x"/>
                                          </p:val>
                                        </p:tav>
                                        <p:tav tm="100000">
                                          <p:val>
                                            <p:strVal val="#ppt_x"/>
                                          </p:val>
                                        </p:tav>
                                      </p:tavLst>
                                    </p:anim>
                                    <p:anim calcmode="lin" valueType="num">
                                      <p:cBhvr>
                                        <p:cTn id="173" dur="50" fill="hold"/>
                                        <p:tgtEl>
                                          <p:spTgt spid="52"/>
                                        </p:tgtEl>
                                        <p:attrNameLst>
                                          <p:attrName>ppt_y</p:attrName>
                                        </p:attrNameLst>
                                      </p:cBhvr>
                                      <p:tavLst>
                                        <p:tav tm="0">
                                          <p:val>
                                            <p:strVal val="#ppt_y-.1"/>
                                          </p:val>
                                        </p:tav>
                                        <p:tav tm="100000">
                                          <p:val>
                                            <p:strVal val="#ppt_y"/>
                                          </p:val>
                                        </p:tav>
                                      </p:tavLst>
                                    </p:anim>
                                  </p:childTnLst>
                                </p:cTn>
                              </p:par>
                            </p:childTnLst>
                          </p:cTn>
                        </p:par>
                        <p:par>
                          <p:cTn id="174" fill="hold">
                            <p:stCondLst>
                              <p:cond delay="19000"/>
                            </p:stCondLst>
                            <p:childTnLst>
                              <p:par>
                                <p:cTn id="175" presetID="47" presetClass="entr" presetSubtype="0" fill="hold" grpId="0" nodeType="afterEffect">
                                  <p:stCondLst>
                                    <p:cond delay="0"/>
                                  </p:stCondLst>
                                  <p:childTnLst>
                                    <p:set>
                                      <p:cBhvr>
                                        <p:cTn id="176" dur="1" fill="hold">
                                          <p:stCondLst>
                                            <p:cond delay="0"/>
                                          </p:stCondLst>
                                        </p:cTn>
                                        <p:tgtEl>
                                          <p:spTgt spid="51"/>
                                        </p:tgtEl>
                                        <p:attrNameLst>
                                          <p:attrName>style.visibility</p:attrName>
                                        </p:attrNameLst>
                                      </p:cBhvr>
                                      <p:to>
                                        <p:strVal val="visible"/>
                                      </p:to>
                                    </p:set>
                                    <p:animEffect transition="in" filter="fade">
                                      <p:cBhvr>
                                        <p:cTn id="177" dur="50"/>
                                        <p:tgtEl>
                                          <p:spTgt spid="51"/>
                                        </p:tgtEl>
                                      </p:cBhvr>
                                    </p:animEffect>
                                    <p:anim calcmode="lin" valueType="num">
                                      <p:cBhvr>
                                        <p:cTn id="178" dur="50" fill="hold"/>
                                        <p:tgtEl>
                                          <p:spTgt spid="51"/>
                                        </p:tgtEl>
                                        <p:attrNameLst>
                                          <p:attrName>ppt_x</p:attrName>
                                        </p:attrNameLst>
                                      </p:cBhvr>
                                      <p:tavLst>
                                        <p:tav tm="0">
                                          <p:val>
                                            <p:strVal val="#ppt_x"/>
                                          </p:val>
                                        </p:tav>
                                        <p:tav tm="100000">
                                          <p:val>
                                            <p:strVal val="#ppt_x"/>
                                          </p:val>
                                        </p:tav>
                                      </p:tavLst>
                                    </p:anim>
                                    <p:anim calcmode="lin" valueType="num">
                                      <p:cBhvr>
                                        <p:cTn id="179" dur="50" fill="hold"/>
                                        <p:tgtEl>
                                          <p:spTgt spid="51"/>
                                        </p:tgtEl>
                                        <p:attrNameLst>
                                          <p:attrName>ppt_y</p:attrName>
                                        </p:attrNameLst>
                                      </p:cBhvr>
                                      <p:tavLst>
                                        <p:tav tm="0">
                                          <p:val>
                                            <p:strVal val="#ppt_y-.1"/>
                                          </p:val>
                                        </p:tav>
                                        <p:tav tm="100000">
                                          <p:val>
                                            <p:strVal val="#ppt_y"/>
                                          </p:val>
                                        </p:tav>
                                      </p:tavLst>
                                    </p:anim>
                                  </p:childTnLst>
                                </p:cTn>
                              </p:par>
                            </p:childTnLst>
                          </p:cTn>
                        </p:par>
                        <p:par>
                          <p:cTn id="180" fill="hold">
                            <p:stCondLst>
                              <p:cond delay="19500"/>
                            </p:stCondLst>
                            <p:childTnLst>
                              <p:par>
                                <p:cTn id="181" presetID="47" presetClass="entr" presetSubtype="0" fill="hold" grpId="0" nodeType="afterEffect">
                                  <p:stCondLst>
                                    <p:cond delay="0"/>
                                  </p:stCondLst>
                                  <p:childTnLst>
                                    <p:set>
                                      <p:cBhvr>
                                        <p:cTn id="182" dur="1" fill="hold">
                                          <p:stCondLst>
                                            <p:cond delay="0"/>
                                          </p:stCondLst>
                                        </p:cTn>
                                        <p:tgtEl>
                                          <p:spTgt spid="50"/>
                                        </p:tgtEl>
                                        <p:attrNameLst>
                                          <p:attrName>style.visibility</p:attrName>
                                        </p:attrNameLst>
                                      </p:cBhvr>
                                      <p:to>
                                        <p:strVal val="visible"/>
                                      </p:to>
                                    </p:set>
                                    <p:animEffect transition="in" filter="fade">
                                      <p:cBhvr>
                                        <p:cTn id="183" dur="50"/>
                                        <p:tgtEl>
                                          <p:spTgt spid="50"/>
                                        </p:tgtEl>
                                      </p:cBhvr>
                                    </p:animEffect>
                                    <p:anim calcmode="lin" valueType="num">
                                      <p:cBhvr>
                                        <p:cTn id="184" dur="50" fill="hold"/>
                                        <p:tgtEl>
                                          <p:spTgt spid="50"/>
                                        </p:tgtEl>
                                        <p:attrNameLst>
                                          <p:attrName>ppt_x</p:attrName>
                                        </p:attrNameLst>
                                      </p:cBhvr>
                                      <p:tavLst>
                                        <p:tav tm="0">
                                          <p:val>
                                            <p:strVal val="#ppt_x"/>
                                          </p:val>
                                        </p:tav>
                                        <p:tav tm="100000">
                                          <p:val>
                                            <p:strVal val="#ppt_x"/>
                                          </p:val>
                                        </p:tav>
                                      </p:tavLst>
                                    </p:anim>
                                    <p:anim calcmode="lin" valueType="num">
                                      <p:cBhvr>
                                        <p:cTn id="185" dur="50" fill="hold"/>
                                        <p:tgtEl>
                                          <p:spTgt spid="50"/>
                                        </p:tgtEl>
                                        <p:attrNameLst>
                                          <p:attrName>ppt_y</p:attrName>
                                        </p:attrNameLst>
                                      </p:cBhvr>
                                      <p:tavLst>
                                        <p:tav tm="0">
                                          <p:val>
                                            <p:strVal val="#ppt_y-.1"/>
                                          </p:val>
                                        </p:tav>
                                        <p:tav tm="100000">
                                          <p:val>
                                            <p:strVal val="#ppt_y"/>
                                          </p:val>
                                        </p:tav>
                                      </p:tavLst>
                                    </p:anim>
                                  </p:childTnLst>
                                </p:cTn>
                              </p:par>
                            </p:childTnLst>
                          </p:cTn>
                        </p:par>
                        <p:par>
                          <p:cTn id="186" fill="hold">
                            <p:stCondLst>
                              <p:cond delay="20000"/>
                            </p:stCondLst>
                            <p:childTnLst>
                              <p:par>
                                <p:cTn id="187" presetID="47" presetClass="entr" presetSubtype="0" fill="hold" grpId="0" nodeType="afterEffect">
                                  <p:stCondLst>
                                    <p:cond delay="0"/>
                                  </p:stCondLst>
                                  <p:childTnLst>
                                    <p:set>
                                      <p:cBhvr>
                                        <p:cTn id="188" dur="1" fill="hold">
                                          <p:stCondLst>
                                            <p:cond delay="0"/>
                                          </p:stCondLst>
                                        </p:cTn>
                                        <p:tgtEl>
                                          <p:spTgt spid="49"/>
                                        </p:tgtEl>
                                        <p:attrNameLst>
                                          <p:attrName>style.visibility</p:attrName>
                                        </p:attrNameLst>
                                      </p:cBhvr>
                                      <p:to>
                                        <p:strVal val="visible"/>
                                      </p:to>
                                    </p:set>
                                    <p:animEffect transition="in" filter="fade">
                                      <p:cBhvr>
                                        <p:cTn id="189" dur="50"/>
                                        <p:tgtEl>
                                          <p:spTgt spid="49"/>
                                        </p:tgtEl>
                                      </p:cBhvr>
                                    </p:animEffect>
                                    <p:anim calcmode="lin" valueType="num">
                                      <p:cBhvr>
                                        <p:cTn id="190" dur="50" fill="hold"/>
                                        <p:tgtEl>
                                          <p:spTgt spid="49"/>
                                        </p:tgtEl>
                                        <p:attrNameLst>
                                          <p:attrName>ppt_x</p:attrName>
                                        </p:attrNameLst>
                                      </p:cBhvr>
                                      <p:tavLst>
                                        <p:tav tm="0">
                                          <p:val>
                                            <p:strVal val="#ppt_x"/>
                                          </p:val>
                                        </p:tav>
                                        <p:tav tm="100000">
                                          <p:val>
                                            <p:strVal val="#ppt_x"/>
                                          </p:val>
                                        </p:tav>
                                      </p:tavLst>
                                    </p:anim>
                                    <p:anim calcmode="lin" valueType="num">
                                      <p:cBhvr>
                                        <p:cTn id="191" dur="50" fill="hold"/>
                                        <p:tgtEl>
                                          <p:spTgt spid="49"/>
                                        </p:tgtEl>
                                        <p:attrNameLst>
                                          <p:attrName>ppt_y</p:attrName>
                                        </p:attrNameLst>
                                      </p:cBhvr>
                                      <p:tavLst>
                                        <p:tav tm="0">
                                          <p:val>
                                            <p:strVal val="#ppt_y-.1"/>
                                          </p:val>
                                        </p:tav>
                                        <p:tav tm="100000">
                                          <p:val>
                                            <p:strVal val="#ppt_y"/>
                                          </p:val>
                                        </p:tav>
                                      </p:tavLst>
                                    </p:anim>
                                  </p:childTnLst>
                                </p:cTn>
                              </p:par>
                            </p:childTnLst>
                          </p:cTn>
                        </p:par>
                        <p:par>
                          <p:cTn id="192" fill="hold">
                            <p:stCondLst>
                              <p:cond delay="20500"/>
                            </p:stCondLst>
                            <p:childTnLst>
                              <p:par>
                                <p:cTn id="193" presetID="47" presetClass="entr" presetSubtype="0" fill="hold" grpId="0" nodeType="afterEffect">
                                  <p:stCondLst>
                                    <p:cond delay="0"/>
                                  </p:stCondLst>
                                  <p:childTnLst>
                                    <p:set>
                                      <p:cBhvr>
                                        <p:cTn id="194" dur="1" fill="hold">
                                          <p:stCondLst>
                                            <p:cond delay="0"/>
                                          </p:stCondLst>
                                        </p:cTn>
                                        <p:tgtEl>
                                          <p:spTgt spid="41"/>
                                        </p:tgtEl>
                                        <p:attrNameLst>
                                          <p:attrName>style.visibility</p:attrName>
                                        </p:attrNameLst>
                                      </p:cBhvr>
                                      <p:to>
                                        <p:strVal val="visible"/>
                                      </p:to>
                                    </p:set>
                                    <p:animEffect transition="in" filter="fade">
                                      <p:cBhvr>
                                        <p:cTn id="195" dur="50"/>
                                        <p:tgtEl>
                                          <p:spTgt spid="41"/>
                                        </p:tgtEl>
                                      </p:cBhvr>
                                    </p:animEffect>
                                    <p:anim calcmode="lin" valueType="num">
                                      <p:cBhvr>
                                        <p:cTn id="196" dur="50" fill="hold"/>
                                        <p:tgtEl>
                                          <p:spTgt spid="41"/>
                                        </p:tgtEl>
                                        <p:attrNameLst>
                                          <p:attrName>ppt_x</p:attrName>
                                        </p:attrNameLst>
                                      </p:cBhvr>
                                      <p:tavLst>
                                        <p:tav tm="0">
                                          <p:val>
                                            <p:strVal val="#ppt_x"/>
                                          </p:val>
                                        </p:tav>
                                        <p:tav tm="100000">
                                          <p:val>
                                            <p:strVal val="#ppt_x"/>
                                          </p:val>
                                        </p:tav>
                                      </p:tavLst>
                                    </p:anim>
                                    <p:anim calcmode="lin" valueType="num">
                                      <p:cBhvr>
                                        <p:cTn id="197" dur="50" fill="hold"/>
                                        <p:tgtEl>
                                          <p:spTgt spid="41"/>
                                        </p:tgtEl>
                                        <p:attrNameLst>
                                          <p:attrName>ppt_y</p:attrName>
                                        </p:attrNameLst>
                                      </p:cBhvr>
                                      <p:tavLst>
                                        <p:tav tm="0">
                                          <p:val>
                                            <p:strVal val="#ppt_y-.1"/>
                                          </p:val>
                                        </p:tav>
                                        <p:tav tm="100000">
                                          <p:val>
                                            <p:strVal val="#ppt_y"/>
                                          </p:val>
                                        </p:tav>
                                      </p:tavLst>
                                    </p:anim>
                                  </p:childTnLst>
                                </p:cTn>
                              </p:par>
                            </p:childTnLst>
                          </p:cTn>
                        </p:par>
                        <p:par>
                          <p:cTn id="198" fill="hold">
                            <p:stCondLst>
                              <p:cond delay="21000"/>
                            </p:stCondLst>
                            <p:childTnLst>
                              <p:par>
                                <p:cTn id="199" presetID="47" presetClass="entr" presetSubtype="0" fill="hold" grpId="0" nodeType="afterEffect">
                                  <p:stCondLst>
                                    <p:cond delay="0"/>
                                  </p:stCondLst>
                                  <p:childTnLst>
                                    <p:set>
                                      <p:cBhvr>
                                        <p:cTn id="200" dur="1" fill="hold">
                                          <p:stCondLst>
                                            <p:cond delay="0"/>
                                          </p:stCondLst>
                                        </p:cTn>
                                        <p:tgtEl>
                                          <p:spTgt spid="42"/>
                                        </p:tgtEl>
                                        <p:attrNameLst>
                                          <p:attrName>style.visibility</p:attrName>
                                        </p:attrNameLst>
                                      </p:cBhvr>
                                      <p:to>
                                        <p:strVal val="visible"/>
                                      </p:to>
                                    </p:set>
                                    <p:animEffect transition="in" filter="fade">
                                      <p:cBhvr>
                                        <p:cTn id="201" dur="50"/>
                                        <p:tgtEl>
                                          <p:spTgt spid="42"/>
                                        </p:tgtEl>
                                      </p:cBhvr>
                                    </p:animEffect>
                                    <p:anim calcmode="lin" valueType="num">
                                      <p:cBhvr>
                                        <p:cTn id="202" dur="50" fill="hold"/>
                                        <p:tgtEl>
                                          <p:spTgt spid="42"/>
                                        </p:tgtEl>
                                        <p:attrNameLst>
                                          <p:attrName>ppt_x</p:attrName>
                                        </p:attrNameLst>
                                      </p:cBhvr>
                                      <p:tavLst>
                                        <p:tav tm="0">
                                          <p:val>
                                            <p:strVal val="#ppt_x"/>
                                          </p:val>
                                        </p:tav>
                                        <p:tav tm="100000">
                                          <p:val>
                                            <p:strVal val="#ppt_x"/>
                                          </p:val>
                                        </p:tav>
                                      </p:tavLst>
                                    </p:anim>
                                    <p:anim calcmode="lin" valueType="num">
                                      <p:cBhvr>
                                        <p:cTn id="203" dur="50" fill="hold"/>
                                        <p:tgtEl>
                                          <p:spTgt spid="42"/>
                                        </p:tgtEl>
                                        <p:attrNameLst>
                                          <p:attrName>ppt_y</p:attrName>
                                        </p:attrNameLst>
                                      </p:cBhvr>
                                      <p:tavLst>
                                        <p:tav tm="0">
                                          <p:val>
                                            <p:strVal val="#ppt_y-.1"/>
                                          </p:val>
                                        </p:tav>
                                        <p:tav tm="100000">
                                          <p:val>
                                            <p:strVal val="#ppt_y"/>
                                          </p:val>
                                        </p:tav>
                                      </p:tavLst>
                                    </p:anim>
                                  </p:childTnLst>
                                </p:cTn>
                              </p:par>
                            </p:childTnLst>
                          </p:cTn>
                        </p:par>
                        <p:par>
                          <p:cTn id="204" fill="hold">
                            <p:stCondLst>
                              <p:cond delay="21500"/>
                            </p:stCondLst>
                            <p:childTnLst>
                              <p:par>
                                <p:cTn id="205" presetID="47" presetClass="entr" presetSubtype="0" fill="hold" grpId="0" nodeType="after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fade">
                                      <p:cBhvr>
                                        <p:cTn id="207" dur="50"/>
                                        <p:tgtEl>
                                          <p:spTgt spid="43"/>
                                        </p:tgtEl>
                                      </p:cBhvr>
                                    </p:animEffect>
                                    <p:anim calcmode="lin" valueType="num">
                                      <p:cBhvr>
                                        <p:cTn id="208" dur="50" fill="hold"/>
                                        <p:tgtEl>
                                          <p:spTgt spid="43"/>
                                        </p:tgtEl>
                                        <p:attrNameLst>
                                          <p:attrName>ppt_x</p:attrName>
                                        </p:attrNameLst>
                                      </p:cBhvr>
                                      <p:tavLst>
                                        <p:tav tm="0">
                                          <p:val>
                                            <p:strVal val="#ppt_x"/>
                                          </p:val>
                                        </p:tav>
                                        <p:tav tm="100000">
                                          <p:val>
                                            <p:strVal val="#ppt_x"/>
                                          </p:val>
                                        </p:tav>
                                      </p:tavLst>
                                    </p:anim>
                                    <p:anim calcmode="lin" valueType="num">
                                      <p:cBhvr>
                                        <p:cTn id="209" dur="50" fill="hold"/>
                                        <p:tgtEl>
                                          <p:spTgt spid="43"/>
                                        </p:tgtEl>
                                        <p:attrNameLst>
                                          <p:attrName>ppt_y</p:attrName>
                                        </p:attrNameLst>
                                      </p:cBhvr>
                                      <p:tavLst>
                                        <p:tav tm="0">
                                          <p:val>
                                            <p:strVal val="#ppt_y-.1"/>
                                          </p:val>
                                        </p:tav>
                                        <p:tav tm="100000">
                                          <p:val>
                                            <p:strVal val="#ppt_y"/>
                                          </p:val>
                                        </p:tav>
                                      </p:tavLst>
                                    </p:anim>
                                  </p:childTnLst>
                                </p:cTn>
                              </p:par>
                            </p:childTnLst>
                          </p:cTn>
                        </p:par>
                        <p:par>
                          <p:cTn id="210" fill="hold">
                            <p:stCondLst>
                              <p:cond delay="22000"/>
                            </p:stCondLst>
                            <p:childTnLst>
                              <p:par>
                                <p:cTn id="211" presetID="47" presetClass="entr" presetSubtype="0" fill="hold" grpId="0" nodeType="afterEffect">
                                  <p:stCondLst>
                                    <p:cond delay="0"/>
                                  </p:stCondLst>
                                  <p:childTnLst>
                                    <p:set>
                                      <p:cBhvr>
                                        <p:cTn id="212" dur="1" fill="hold">
                                          <p:stCondLst>
                                            <p:cond delay="0"/>
                                          </p:stCondLst>
                                        </p:cTn>
                                        <p:tgtEl>
                                          <p:spTgt spid="44"/>
                                        </p:tgtEl>
                                        <p:attrNameLst>
                                          <p:attrName>style.visibility</p:attrName>
                                        </p:attrNameLst>
                                      </p:cBhvr>
                                      <p:to>
                                        <p:strVal val="visible"/>
                                      </p:to>
                                    </p:set>
                                    <p:animEffect transition="in" filter="fade">
                                      <p:cBhvr>
                                        <p:cTn id="213" dur="50"/>
                                        <p:tgtEl>
                                          <p:spTgt spid="44"/>
                                        </p:tgtEl>
                                      </p:cBhvr>
                                    </p:animEffect>
                                    <p:anim calcmode="lin" valueType="num">
                                      <p:cBhvr>
                                        <p:cTn id="214" dur="50" fill="hold"/>
                                        <p:tgtEl>
                                          <p:spTgt spid="44"/>
                                        </p:tgtEl>
                                        <p:attrNameLst>
                                          <p:attrName>ppt_x</p:attrName>
                                        </p:attrNameLst>
                                      </p:cBhvr>
                                      <p:tavLst>
                                        <p:tav tm="0">
                                          <p:val>
                                            <p:strVal val="#ppt_x"/>
                                          </p:val>
                                        </p:tav>
                                        <p:tav tm="100000">
                                          <p:val>
                                            <p:strVal val="#ppt_x"/>
                                          </p:val>
                                        </p:tav>
                                      </p:tavLst>
                                    </p:anim>
                                    <p:anim calcmode="lin" valueType="num">
                                      <p:cBhvr>
                                        <p:cTn id="215" dur="50" fill="hold"/>
                                        <p:tgtEl>
                                          <p:spTgt spid="44"/>
                                        </p:tgtEl>
                                        <p:attrNameLst>
                                          <p:attrName>ppt_y</p:attrName>
                                        </p:attrNameLst>
                                      </p:cBhvr>
                                      <p:tavLst>
                                        <p:tav tm="0">
                                          <p:val>
                                            <p:strVal val="#ppt_y-.1"/>
                                          </p:val>
                                        </p:tav>
                                        <p:tav tm="100000">
                                          <p:val>
                                            <p:strVal val="#ppt_y"/>
                                          </p:val>
                                        </p:tav>
                                      </p:tavLst>
                                    </p:anim>
                                  </p:childTnLst>
                                </p:cTn>
                              </p:par>
                            </p:childTnLst>
                          </p:cTn>
                        </p:par>
                        <p:par>
                          <p:cTn id="216" fill="hold">
                            <p:stCondLst>
                              <p:cond delay="22500"/>
                            </p:stCondLst>
                            <p:childTnLst>
                              <p:par>
                                <p:cTn id="217" presetID="47" presetClass="entr" presetSubtype="0" fill="hold" grpId="0" nodeType="afterEffect">
                                  <p:stCondLst>
                                    <p:cond delay="0"/>
                                  </p:stCondLst>
                                  <p:childTnLst>
                                    <p:set>
                                      <p:cBhvr>
                                        <p:cTn id="218" dur="1" fill="hold">
                                          <p:stCondLst>
                                            <p:cond delay="0"/>
                                          </p:stCondLst>
                                        </p:cTn>
                                        <p:tgtEl>
                                          <p:spTgt spid="48"/>
                                        </p:tgtEl>
                                        <p:attrNameLst>
                                          <p:attrName>style.visibility</p:attrName>
                                        </p:attrNameLst>
                                      </p:cBhvr>
                                      <p:to>
                                        <p:strVal val="visible"/>
                                      </p:to>
                                    </p:set>
                                    <p:animEffect transition="in" filter="fade">
                                      <p:cBhvr>
                                        <p:cTn id="219" dur="50"/>
                                        <p:tgtEl>
                                          <p:spTgt spid="48"/>
                                        </p:tgtEl>
                                      </p:cBhvr>
                                    </p:animEffect>
                                    <p:anim calcmode="lin" valueType="num">
                                      <p:cBhvr>
                                        <p:cTn id="220" dur="50" fill="hold"/>
                                        <p:tgtEl>
                                          <p:spTgt spid="48"/>
                                        </p:tgtEl>
                                        <p:attrNameLst>
                                          <p:attrName>ppt_x</p:attrName>
                                        </p:attrNameLst>
                                      </p:cBhvr>
                                      <p:tavLst>
                                        <p:tav tm="0">
                                          <p:val>
                                            <p:strVal val="#ppt_x"/>
                                          </p:val>
                                        </p:tav>
                                        <p:tav tm="100000">
                                          <p:val>
                                            <p:strVal val="#ppt_x"/>
                                          </p:val>
                                        </p:tav>
                                      </p:tavLst>
                                    </p:anim>
                                    <p:anim calcmode="lin" valueType="num">
                                      <p:cBhvr>
                                        <p:cTn id="221" dur="50" fill="hold"/>
                                        <p:tgtEl>
                                          <p:spTgt spid="48"/>
                                        </p:tgtEl>
                                        <p:attrNameLst>
                                          <p:attrName>ppt_y</p:attrName>
                                        </p:attrNameLst>
                                      </p:cBhvr>
                                      <p:tavLst>
                                        <p:tav tm="0">
                                          <p:val>
                                            <p:strVal val="#ppt_y-.1"/>
                                          </p:val>
                                        </p:tav>
                                        <p:tav tm="100000">
                                          <p:val>
                                            <p:strVal val="#ppt_y"/>
                                          </p:val>
                                        </p:tav>
                                      </p:tavLst>
                                    </p:anim>
                                  </p:childTnLst>
                                </p:cTn>
                              </p:par>
                            </p:childTnLst>
                          </p:cTn>
                        </p:par>
                        <p:par>
                          <p:cTn id="222" fill="hold">
                            <p:stCondLst>
                              <p:cond delay="23000"/>
                            </p:stCondLst>
                            <p:childTnLst>
                              <p:par>
                                <p:cTn id="223" presetID="47" presetClass="entr" presetSubtype="0" fill="hold" grpId="0" nodeType="afterEffect">
                                  <p:stCondLst>
                                    <p:cond delay="0"/>
                                  </p:stCondLst>
                                  <p:childTnLst>
                                    <p:set>
                                      <p:cBhvr>
                                        <p:cTn id="224" dur="1" fill="hold">
                                          <p:stCondLst>
                                            <p:cond delay="0"/>
                                          </p:stCondLst>
                                        </p:cTn>
                                        <p:tgtEl>
                                          <p:spTgt spid="47"/>
                                        </p:tgtEl>
                                        <p:attrNameLst>
                                          <p:attrName>style.visibility</p:attrName>
                                        </p:attrNameLst>
                                      </p:cBhvr>
                                      <p:to>
                                        <p:strVal val="visible"/>
                                      </p:to>
                                    </p:set>
                                    <p:animEffect transition="in" filter="fade">
                                      <p:cBhvr>
                                        <p:cTn id="225" dur="50"/>
                                        <p:tgtEl>
                                          <p:spTgt spid="47"/>
                                        </p:tgtEl>
                                      </p:cBhvr>
                                    </p:animEffect>
                                    <p:anim calcmode="lin" valueType="num">
                                      <p:cBhvr>
                                        <p:cTn id="226" dur="50" fill="hold"/>
                                        <p:tgtEl>
                                          <p:spTgt spid="47"/>
                                        </p:tgtEl>
                                        <p:attrNameLst>
                                          <p:attrName>ppt_x</p:attrName>
                                        </p:attrNameLst>
                                      </p:cBhvr>
                                      <p:tavLst>
                                        <p:tav tm="0">
                                          <p:val>
                                            <p:strVal val="#ppt_x"/>
                                          </p:val>
                                        </p:tav>
                                        <p:tav tm="100000">
                                          <p:val>
                                            <p:strVal val="#ppt_x"/>
                                          </p:val>
                                        </p:tav>
                                      </p:tavLst>
                                    </p:anim>
                                    <p:anim calcmode="lin" valueType="num">
                                      <p:cBhvr>
                                        <p:cTn id="227" dur="50" fill="hold"/>
                                        <p:tgtEl>
                                          <p:spTgt spid="47"/>
                                        </p:tgtEl>
                                        <p:attrNameLst>
                                          <p:attrName>ppt_y</p:attrName>
                                        </p:attrNameLst>
                                      </p:cBhvr>
                                      <p:tavLst>
                                        <p:tav tm="0">
                                          <p:val>
                                            <p:strVal val="#ppt_y-.1"/>
                                          </p:val>
                                        </p:tav>
                                        <p:tav tm="100000">
                                          <p:val>
                                            <p:strVal val="#ppt_y"/>
                                          </p:val>
                                        </p:tav>
                                      </p:tavLst>
                                    </p:anim>
                                  </p:childTnLst>
                                </p:cTn>
                              </p:par>
                            </p:childTnLst>
                          </p:cTn>
                        </p:par>
                        <p:par>
                          <p:cTn id="228" fill="hold">
                            <p:stCondLst>
                              <p:cond delay="23500"/>
                            </p:stCondLst>
                            <p:childTnLst>
                              <p:par>
                                <p:cTn id="229" presetID="47" presetClass="entr" presetSubtype="0" fill="hold" grpId="0" nodeType="afterEffect">
                                  <p:stCondLst>
                                    <p:cond delay="0"/>
                                  </p:stCondLst>
                                  <p:childTnLst>
                                    <p:set>
                                      <p:cBhvr>
                                        <p:cTn id="230" dur="1" fill="hold">
                                          <p:stCondLst>
                                            <p:cond delay="0"/>
                                          </p:stCondLst>
                                        </p:cTn>
                                        <p:tgtEl>
                                          <p:spTgt spid="46"/>
                                        </p:tgtEl>
                                        <p:attrNameLst>
                                          <p:attrName>style.visibility</p:attrName>
                                        </p:attrNameLst>
                                      </p:cBhvr>
                                      <p:to>
                                        <p:strVal val="visible"/>
                                      </p:to>
                                    </p:set>
                                    <p:animEffect transition="in" filter="fade">
                                      <p:cBhvr>
                                        <p:cTn id="231" dur="50"/>
                                        <p:tgtEl>
                                          <p:spTgt spid="46"/>
                                        </p:tgtEl>
                                      </p:cBhvr>
                                    </p:animEffect>
                                    <p:anim calcmode="lin" valueType="num">
                                      <p:cBhvr>
                                        <p:cTn id="232" dur="50" fill="hold"/>
                                        <p:tgtEl>
                                          <p:spTgt spid="46"/>
                                        </p:tgtEl>
                                        <p:attrNameLst>
                                          <p:attrName>ppt_x</p:attrName>
                                        </p:attrNameLst>
                                      </p:cBhvr>
                                      <p:tavLst>
                                        <p:tav tm="0">
                                          <p:val>
                                            <p:strVal val="#ppt_x"/>
                                          </p:val>
                                        </p:tav>
                                        <p:tav tm="100000">
                                          <p:val>
                                            <p:strVal val="#ppt_x"/>
                                          </p:val>
                                        </p:tav>
                                      </p:tavLst>
                                    </p:anim>
                                    <p:anim calcmode="lin" valueType="num">
                                      <p:cBhvr>
                                        <p:cTn id="233" dur="50" fill="hold"/>
                                        <p:tgtEl>
                                          <p:spTgt spid="46"/>
                                        </p:tgtEl>
                                        <p:attrNameLst>
                                          <p:attrName>ppt_y</p:attrName>
                                        </p:attrNameLst>
                                      </p:cBhvr>
                                      <p:tavLst>
                                        <p:tav tm="0">
                                          <p:val>
                                            <p:strVal val="#ppt_y-.1"/>
                                          </p:val>
                                        </p:tav>
                                        <p:tav tm="100000">
                                          <p:val>
                                            <p:strVal val="#ppt_y"/>
                                          </p:val>
                                        </p:tav>
                                      </p:tavLst>
                                    </p:anim>
                                  </p:childTnLst>
                                </p:cTn>
                              </p:par>
                            </p:childTnLst>
                          </p:cTn>
                        </p:par>
                        <p:par>
                          <p:cTn id="234" fill="hold">
                            <p:stCondLst>
                              <p:cond delay="24000"/>
                            </p:stCondLst>
                            <p:childTnLst>
                              <p:par>
                                <p:cTn id="235" presetID="47" presetClass="entr" presetSubtype="0" fill="hold" grpId="0" nodeType="afterEffect">
                                  <p:stCondLst>
                                    <p:cond delay="0"/>
                                  </p:stCondLst>
                                  <p:childTnLst>
                                    <p:set>
                                      <p:cBhvr>
                                        <p:cTn id="236" dur="1" fill="hold">
                                          <p:stCondLst>
                                            <p:cond delay="0"/>
                                          </p:stCondLst>
                                        </p:cTn>
                                        <p:tgtEl>
                                          <p:spTgt spid="45"/>
                                        </p:tgtEl>
                                        <p:attrNameLst>
                                          <p:attrName>style.visibility</p:attrName>
                                        </p:attrNameLst>
                                      </p:cBhvr>
                                      <p:to>
                                        <p:strVal val="visible"/>
                                      </p:to>
                                    </p:set>
                                    <p:animEffect transition="in" filter="fade">
                                      <p:cBhvr>
                                        <p:cTn id="237" dur="50"/>
                                        <p:tgtEl>
                                          <p:spTgt spid="45"/>
                                        </p:tgtEl>
                                      </p:cBhvr>
                                    </p:animEffect>
                                    <p:anim calcmode="lin" valueType="num">
                                      <p:cBhvr>
                                        <p:cTn id="238" dur="50" fill="hold"/>
                                        <p:tgtEl>
                                          <p:spTgt spid="45"/>
                                        </p:tgtEl>
                                        <p:attrNameLst>
                                          <p:attrName>ppt_x</p:attrName>
                                        </p:attrNameLst>
                                      </p:cBhvr>
                                      <p:tavLst>
                                        <p:tav tm="0">
                                          <p:val>
                                            <p:strVal val="#ppt_x"/>
                                          </p:val>
                                        </p:tav>
                                        <p:tav tm="100000">
                                          <p:val>
                                            <p:strVal val="#ppt_x"/>
                                          </p:val>
                                        </p:tav>
                                      </p:tavLst>
                                    </p:anim>
                                    <p:anim calcmode="lin" valueType="num">
                                      <p:cBhvr>
                                        <p:cTn id="239" dur="5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40" fill="hold">
                      <p:stCondLst>
                        <p:cond delay="indefinite"/>
                      </p:stCondLst>
                      <p:childTnLst>
                        <p:par>
                          <p:cTn id="241" fill="hold">
                            <p:stCondLst>
                              <p:cond delay="0"/>
                            </p:stCondLst>
                            <p:childTnLst>
                              <p:par>
                                <p:cTn id="242" presetID="2" presetClass="entr" presetSubtype="4" fill="hold" grpId="0" nodeType="clickEffect">
                                  <p:stCondLst>
                                    <p:cond delay="0"/>
                                  </p:stCondLst>
                                  <p:childTnLst>
                                    <p:set>
                                      <p:cBhvr>
                                        <p:cTn id="243" dur="1" fill="hold">
                                          <p:stCondLst>
                                            <p:cond delay="0"/>
                                          </p:stCondLst>
                                        </p:cTn>
                                        <p:tgtEl>
                                          <p:spTgt spid="59"/>
                                        </p:tgtEl>
                                        <p:attrNameLst>
                                          <p:attrName>style.visibility</p:attrName>
                                        </p:attrNameLst>
                                      </p:cBhvr>
                                      <p:to>
                                        <p:strVal val="visible"/>
                                      </p:to>
                                    </p:set>
                                    <p:anim calcmode="lin" valueType="num">
                                      <p:cBhvr additive="base">
                                        <p:cTn id="244" dur="500" fill="hold"/>
                                        <p:tgtEl>
                                          <p:spTgt spid="59"/>
                                        </p:tgtEl>
                                        <p:attrNameLst>
                                          <p:attrName>ppt_x</p:attrName>
                                        </p:attrNameLst>
                                      </p:cBhvr>
                                      <p:tavLst>
                                        <p:tav tm="0">
                                          <p:val>
                                            <p:strVal val="#ppt_x"/>
                                          </p:val>
                                        </p:tav>
                                        <p:tav tm="100000">
                                          <p:val>
                                            <p:strVal val="#ppt_x"/>
                                          </p:val>
                                        </p:tav>
                                      </p:tavLst>
                                    </p:anim>
                                    <p:anim calcmode="lin" valueType="num">
                                      <p:cBhvr additive="base">
                                        <p:cTn id="245" dur="500" fill="hold"/>
                                        <p:tgtEl>
                                          <p:spTgt spid="59"/>
                                        </p:tgtEl>
                                        <p:attrNameLst>
                                          <p:attrName>ppt_y</p:attrName>
                                        </p:attrNameLst>
                                      </p:cBhvr>
                                      <p:tavLst>
                                        <p:tav tm="0">
                                          <p:val>
                                            <p:strVal val="1+#ppt_h/2"/>
                                          </p:val>
                                        </p:tav>
                                        <p:tav tm="100000">
                                          <p:val>
                                            <p:strVal val="#ppt_y"/>
                                          </p:val>
                                        </p:tav>
                                      </p:tavLst>
                                    </p:anim>
                                  </p:childTnLst>
                                </p:cTn>
                              </p:par>
                              <p:par>
                                <p:cTn id="246" presetID="2" presetClass="entr" presetSubtype="4" fill="hold" grpId="0" nodeType="withEffect">
                                  <p:stCondLst>
                                    <p:cond delay="0"/>
                                  </p:stCondLst>
                                  <p:childTnLst>
                                    <p:set>
                                      <p:cBhvr>
                                        <p:cTn id="247" dur="1" fill="hold">
                                          <p:stCondLst>
                                            <p:cond delay="0"/>
                                          </p:stCondLst>
                                        </p:cTn>
                                        <p:tgtEl>
                                          <p:spTgt spid="58"/>
                                        </p:tgtEl>
                                        <p:attrNameLst>
                                          <p:attrName>style.visibility</p:attrName>
                                        </p:attrNameLst>
                                      </p:cBhvr>
                                      <p:to>
                                        <p:strVal val="visible"/>
                                      </p:to>
                                    </p:set>
                                    <p:anim calcmode="lin" valueType="num">
                                      <p:cBhvr additive="base">
                                        <p:cTn id="248" dur="500" fill="hold"/>
                                        <p:tgtEl>
                                          <p:spTgt spid="58"/>
                                        </p:tgtEl>
                                        <p:attrNameLst>
                                          <p:attrName>ppt_x</p:attrName>
                                        </p:attrNameLst>
                                      </p:cBhvr>
                                      <p:tavLst>
                                        <p:tav tm="0">
                                          <p:val>
                                            <p:strVal val="#ppt_x"/>
                                          </p:val>
                                        </p:tav>
                                        <p:tav tm="100000">
                                          <p:val>
                                            <p:strVal val="#ppt_x"/>
                                          </p:val>
                                        </p:tav>
                                      </p:tavLst>
                                    </p:anim>
                                    <p:anim calcmode="lin" valueType="num">
                                      <p:cBhvr additive="base">
                                        <p:cTn id="249" dur="500" fill="hold"/>
                                        <p:tgtEl>
                                          <p:spTgt spid="58"/>
                                        </p:tgtEl>
                                        <p:attrNameLst>
                                          <p:attrName>ppt_y</p:attrName>
                                        </p:attrNameLst>
                                      </p:cBhvr>
                                      <p:tavLst>
                                        <p:tav tm="0">
                                          <p:val>
                                            <p:strVal val="1+#ppt_h/2"/>
                                          </p:val>
                                        </p:tav>
                                        <p:tav tm="100000">
                                          <p:val>
                                            <p:strVal val="#ppt_y"/>
                                          </p:val>
                                        </p:tav>
                                      </p:tavLst>
                                    </p:anim>
                                  </p:childTnLst>
                                </p:cTn>
                              </p:par>
                            </p:childTnLst>
                          </p:cTn>
                        </p:par>
                      </p:childTnLst>
                    </p:cTn>
                  </p:par>
                  <p:par>
                    <p:cTn id="250" fill="hold">
                      <p:stCondLst>
                        <p:cond delay="indefinite"/>
                      </p:stCondLst>
                      <p:childTnLst>
                        <p:par>
                          <p:cTn id="251" fill="hold">
                            <p:stCondLst>
                              <p:cond delay="0"/>
                            </p:stCondLst>
                            <p:childTnLst>
                              <p:par>
                                <p:cTn id="252" presetID="2" presetClass="entr" presetSubtype="4" fill="hold" grpId="0" nodeType="clickEffect">
                                  <p:stCondLst>
                                    <p:cond delay="0"/>
                                  </p:stCondLst>
                                  <p:childTnLst>
                                    <p:set>
                                      <p:cBhvr>
                                        <p:cTn id="253" dur="1" fill="hold">
                                          <p:stCondLst>
                                            <p:cond delay="0"/>
                                          </p:stCondLst>
                                        </p:cTn>
                                        <p:tgtEl>
                                          <p:spTgt spid="61"/>
                                        </p:tgtEl>
                                        <p:attrNameLst>
                                          <p:attrName>style.visibility</p:attrName>
                                        </p:attrNameLst>
                                      </p:cBhvr>
                                      <p:to>
                                        <p:strVal val="visible"/>
                                      </p:to>
                                    </p:set>
                                    <p:anim calcmode="lin" valueType="num">
                                      <p:cBhvr additive="base">
                                        <p:cTn id="254" dur="500" fill="hold"/>
                                        <p:tgtEl>
                                          <p:spTgt spid="61"/>
                                        </p:tgtEl>
                                        <p:attrNameLst>
                                          <p:attrName>ppt_x</p:attrName>
                                        </p:attrNameLst>
                                      </p:cBhvr>
                                      <p:tavLst>
                                        <p:tav tm="0">
                                          <p:val>
                                            <p:strVal val="#ppt_x"/>
                                          </p:val>
                                        </p:tav>
                                        <p:tav tm="100000">
                                          <p:val>
                                            <p:strVal val="#ppt_x"/>
                                          </p:val>
                                        </p:tav>
                                      </p:tavLst>
                                    </p:anim>
                                    <p:anim calcmode="lin" valueType="num">
                                      <p:cBhvr additive="base">
                                        <p:cTn id="255" dur="500" fill="hold"/>
                                        <p:tgtEl>
                                          <p:spTgt spid="6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60"/>
                                        </p:tgtEl>
                                        <p:attrNameLst>
                                          <p:attrName>style.visibility</p:attrName>
                                        </p:attrNameLst>
                                      </p:cBhvr>
                                      <p:to>
                                        <p:strVal val="visible"/>
                                      </p:to>
                                    </p:set>
                                    <p:anim calcmode="lin" valueType="num">
                                      <p:cBhvr additive="base">
                                        <p:cTn id="258" dur="500" fill="hold"/>
                                        <p:tgtEl>
                                          <p:spTgt spid="60"/>
                                        </p:tgtEl>
                                        <p:attrNameLst>
                                          <p:attrName>ppt_x</p:attrName>
                                        </p:attrNameLst>
                                      </p:cBhvr>
                                      <p:tavLst>
                                        <p:tav tm="0">
                                          <p:val>
                                            <p:strVal val="#ppt_x"/>
                                          </p:val>
                                        </p:tav>
                                        <p:tav tm="100000">
                                          <p:val>
                                            <p:strVal val="#ppt_x"/>
                                          </p:val>
                                        </p:tav>
                                      </p:tavLst>
                                    </p:anim>
                                    <p:anim calcmode="lin" valueType="num">
                                      <p:cBhvr additive="base">
                                        <p:cTn id="259"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par>
                    <p:cTn id="260" fill="hold">
                      <p:stCondLst>
                        <p:cond delay="indefinite"/>
                      </p:stCondLst>
                      <p:childTnLst>
                        <p:par>
                          <p:cTn id="261" fill="hold">
                            <p:stCondLst>
                              <p:cond delay="0"/>
                            </p:stCondLst>
                            <p:childTnLst>
                              <p:par>
                                <p:cTn id="262" presetID="2" presetClass="entr" presetSubtype="4" fill="hold" grpId="0" nodeType="clickEffect">
                                  <p:stCondLst>
                                    <p:cond delay="0"/>
                                  </p:stCondLst>
                                  <p:childTnLst>
                                    <p:set>
                                      <p:cBhvr>
                                        <p:cTn id="263" dur="1" fill="hold">
                                          <p:stCondLst>
                                            <p:cond delay="0"/>
                                          </p:stCondLst>
                                        </p:cTn>
                                        <p:tgtEl>
                                          <p:spTgt spid="63"/>
                                        </p:tgtEl>
                                        <p:attrNameLst>
                                          <p:attrName>style.visibility</p:attrName>
                                        </p:attrNameLst>
                                      </p:cBhvr>
                                      <p:to>
                                        <p:strVal val="visible"/>
                                      </p:to>
                                    </p:set>
                                    <p:anim calcmode="lin" valueType="num">
                                      <p:cBhvr additive="base">
                                        <p:cTn id="264" dur="500" fill="hold"/>
                                        <p:tgtEl>
                                          <p:spTgt spid="63"/>
                                        </p:tgtEl>
                                        <p:attrNameLst>
                                          <p:attrName>ppt_x</p:attrName>
                                        </p:attrNameLst>
                                      </p:cBhvr>
                                      <p:tavLst>
                                        <p:tav tm="0">
                                          <p:val>
                                            <p:strVal val="#ppt_x"/>
                                          </p:val>
                                        </p:tav>
                                        <p:tav tm="100000">
                                          <p:val>
                                            <p:strVal val="#ppt_x"/>
                                          </p:val>
                                        </p:tav>
                                      </p:tavLst>
                                    </p:anim>
                                    <p:anim calcmode="lin" valueType="num">
                                      <p:cBhvr additive="base">
                                        <p:cTn id="265" dur="500" fill="hold"/>
                                        <p:tgtEl>
                                          <p:spTgt spid="63"/>
                                        </p:tgtEl>
                                        <p:attrNameLst>
                                          <p:attrName>ppt_y</p:attrName>
                                        </p:attrNameLst>
                                      </p:cBhvr>
                                      <p:tavLst>
                                        <p:tav tm="0">
                                          <p:val>
                                            <p:strVal val="1+#ppt_h/2"/>
                                          </p:val>
                                        </p:tav>
                                        <p:tav tm="100000">
                                          <p:val>
                                            <p:strVal val="#ppt_y"/>
                                          </p:val>
                                        </p:tav>
                                      </p:tavLst>
                                    </p:anim>
                                  </p:childTnLst>
                                </p:cTn>
                              </p:par>
                              <p:par>
                                <p:cTn id="266" presetID="2" presetClass="entr" presetSubtype="4" fill="hold" grpId="0" nodeType="withEffect">
                                  <p:stCondLst>
                                    <p:cond delay="0"/>
                                  </p:stCondLst>
                                  <p:childTnLst>
                                    <p:set>
                                      <p:cBhvr>
                                        <p:cTn id="267" dur="1" fill="hold">
                                          <p:stCondLst>
                                            <p:cond delay="0"/>
                                          </p:stCondLst>
                                        </p:cTn>
                                        <p:tgtEl>
                                          <p:spTgt spid="62"/>
                                        </p:tgtEl>
                                        <p:attrNameLst>
                                          <p:attrName>style.visibility</p:attrName>
                                        </p:attrNameLst>
                                      </p:cBhvr>
                                      <p:to>
                                        <p:strVal val="visible"/>
                                      </p:to>
                                    </p:set>
                                    <p:anim calcmode="lin" valueType="num">
                                      <p:cBhvr additive="base">
                                        <p:cTn id="268" dur="500" fill="hold"/>
                                        <p:tgtEl>
                                          <p:spTgt spid="62"/>
                                        </p:tgtEl>
                                        <p:attrNameLst>
                                          <p:attrName>ppt_x</p:attrName>
                                        </p:attrNameLst>
                                      </p:cBhvr>
                                      <p:tavLst>
                                        <p:tav tm="0">
                                          <p:val>
                                            <p:strVal val="#ppt_x"/>
                                          </p:val>
                                        </p:tav>
                                        <p:tav tm="100000">
                                          <p:val>
                                            <p:strVal val="#ppt_x"/>
                                          </p:val>
                                        </p:tav>
                                      </p:tavLst>
                                    </p:anim>
                                    <p:anim calcmode="lin" valueType="num">
                                      <p:cBhvr additive="base">
                                        <p:cTn id="269"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270" fill="hold">
                      <p:stCondLst>
                        <p:cond delay="indefinite"/>
                      </p:stCondLst>
                      <p:childTnLst>
                        <p:par>
                          <p:cTn id="271" fill="hold">
                            <p:stCondLst>
                              <p:cond delay="0"/>
                            </p:stCondLst>
                            <p:childTnLst>
                              <p:par>
                                <p:cTn id="272" presetID="2" presetClass="entr" presetSubtype="4" fill="hold" grpId="0" nodeType="clickEffect">
                                  <p:stCondLst>
                                    <p:cond delay="0"/>
                                  </p:stCondLst>
                                  <p:childTnLst>
                                    <p:set>
                                      <p:cBhvr>
                                        <p:cTn id="273" dur="1" fill="hold">
                                          <p:stCondLst>
                                            <p:cond delay="0"/>
                                          </p:stCondLst>
                                        </p:cTn>
                                        <p:tgtEl>
                                          <p:spTgt spid="65"/>
                                        </p:tgtEl>
                                        <p:attrNameLst>
                                          <p:attrName>style.visibility</p:attrName>
                                        </p:attrNameLst>
                                      </p:cBhvr>
                                      <p:to>
                                        <p:strVal val="visible"/>
                                      </p:to>
                                    </p:set>
                                    <p:anim calcmode="lin" valueType="num">
                                      <p:cBhvr additive="base">
                                        <p:cTn id="274" dur="500" fill="hold"/>
                                        <p:tgtEl>
                                          <p:spTgt spid="65"/>
                                        </p:tgtEl>
                                        <p:attrNameLst>
                                          <p:attrName>ppt_x</p:attrName>
                                        </p:attrNameLst>
                                      </p:cBhvr>
                                      <p:tavLst>
                                        <p:tav tm="0">
                                          <p:val>
                                            <p:strVal val="#ppt_x"/>
                                          </p:val>
                                        </p:tav>
                                        <p:tav tm="100000">
                                          <p:val>
                                            <p:strVal val="#ppt_x"/>
                                          </p:val>
                                        </p:tav>
                                      </p:tavLst>
                                    </p:anim>
                                    <p:anim calcmode="lin" valueType="num">
                                      <p:cBhvr additive="base">
                                        <p:cTn id="275" dur="500" fill="hold"/>
                                        <p:tgtEl>
                                          <p:spTgt spid="65"/>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64"/>
                                        </p:tgtEl>
                                        <p:attrNameLst>
                                          <p:attrName>style.visibility</p:attrName>
                                        </p:attrNameLst>
                                      </p:cBhvr>
                                      <p:to>
                                        <p:strVal val="visible"/>
                                      </p:to>
                                    </p:set>
                                    <p:anim calcmode="lin" valueType="num">
                                      <p:cBhvr additive="base">
                                        <p:cTn id="278" dur="500" fill="hold"/>
                                        <p:tgtEl>
                                          <p:spTgt spid="64"/>
                                        </p:tgtEl>
                                        <p:attrNameLst>
                                          <p:attrName>ppt_x</p:attrName>
                                        </p:attrNameLst>
                                      </p:cBhvr>
                                      <p:tavLst>
                                        <p:tav tm="0">
                                          <p:val>
                                            <p:strVal val="#ppt_x"/>
                                          </p:val>
                                        </p:tav>
                                        <p:tav tm="100000">
                                          <p:val>
                                            <p:strVal val="#ppt_x"/>
                                          </p:val>
                                        </p:tav>
                                      </p:tavLst>
                                    </p:anim>
                                    <p:anim calcmode="lin" valueType="num">
                                      <p:cBhvr additive="base">
                                        <p:cTn id="279" dur="500" fill="hold"/>
                                        <p:tgtEl>
                                          <p:spTgt spid="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13" grpId="0" bldLvl="0" animBg="1"/>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4" grpId="0" bldLvl="0" animBg="1"/>
      <p:bldP spid="25" grpId="0" bldLvl="0" animBg="1"/>
      <p:bldP spid="26" grpId="0" bldLvl="0" animBg="1"/>
      <p:bldP spid="27" grpId="0" bldLvl="0" animBg="1"/>
      <p:bldP spid="28" grpId="0" bldLvl="0" animBg="1"/>
      <p:bldP spid="29" grpId="0" bldLvl="0" animBg="1"/>
      <p:bldP spid="30" grpId="0" bldLvl="0" animBg="1"/>
      <p:bldP spid="31" grpId="0" bldLvl="0" animBg="1"/>
      <p:bldP spid="32" grpId="0" bldLvl="0" animBg="1"/>
      <p:bldP spid="33" grpId="0" bldLvl="0" animBg="1"/>
      <p:bldP spid="34" grpId="0" bldLvl="0" animBg="1"/>
      <p:bldP spid="35" grpId="0" bldLvl="0" animBg="1"/>
      <p:bldP spid="36" grpId="0" bldLvl="0" animBg="1"/>
      <p:bldP spid="37" grpId="0" bldLvl="0" animBg="1"/>
      <p:bldP spid="38" grpId="0" bldLvl="0" animBg="1"/>
      <p:bldP spid="39" grpId="0" bldLvl="0" animBg="1"/>
      <p:bldP spid="40" grpId="0" bldLvl="0" animBg="1"/>
      <p:bldP spid="41" grpId="0" bldLvl="0" animBg="1"/>
      <p:bldP spid="42" grpId="0" bldLvl="0" animBg="1"/>
      <p:bldP spid="43" grpId="0" bldLvl="0" animBg="1"/>
      <p:bldP spid="44" grpId="0" bldLvl="0" animBg="1"/>
      <p:bldP spid="45" grpId="0" bldLvl="0" animBg="1"/>
      <p:bldP spid="46" grpId="0" bldLvl="0" animBg="1"/>
      <p:bldP spid="47" grpId="0" bldLvl="0" animBg="1"/>
      <p:bldP spid="48" grpId="0" bldLvl="0" animBg="1"/>
      <p:bldP spid="49" grpId="0" bldLvl="0" animBg="1"/>
      <p:bldP spid="50" grpId="0" bldLvl="0" animBg="1"/>
      <p:bldP spid="51" grpId="0" bldLvl="0" animBg="1"/>
      <p:bldP spid="52" grpId="0" bldLvl="0" animBg="1"/>
      <p:bldP spid="53" grpId="0" bldLvl="0" animBg="1"/>
      <p:bldP spid="54" grpId="0" bldLvl="0" animBg="1"/>
      <p:bldP spid="55" grpId="0" bldLvl="0" animBg="1"/>
      <p:bldP spid="58" grpId="0"/>
      <p:bldP spid="59" grpId="0"/>
      <p:bldP spid="60" grpId="0"/>
      <p:bldP spid="61" grpId="0"/>
      <p:bldP spid="62" grpId="0"/>
      <p:bldP spid="63" grpId="0"/>
      <p:bldP spid="64" grpId="0"/>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 name="图形 79"/>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341575" cy="7143719"/>
          </a:xfrm>
          <a:prstGeom prst="rect">
            <a:avLst/>
          </a:prstGeom>
        </p:spPr>
      </p:pic>
      <p:cxnSp>
        <p:nvCxnSpPr>
          <p:cNvPr id="2" name="Straight Connector 48"/>
          <p:cNvCxnSpPr/>
          <p:nvPr/>
        </p:nvCxnSpPr>
        <p:spPr>
          <a:xfrm>
            <a:off x="5518151" y="3642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 name="Straight Connector 45"/>
          <p:cNvCxnSpPr/>
          <p:nvPr/>
        </p:nvCxnSpPr>
        <p:spPr>
          <a:xfrm>
            <a:off x="5518151" y="2571023"/>
            <a:ext cx="1149351"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Straight Connector 50"/>
          <p:cNvCxnSpPr/>
          <p:nvPr/>
        </p:nvCxnSpPr>
        <p:spPr>
          <a:xfrm>
            <a:off x="5518151" y="4785585"/>
            <a:ext cx="1149351" cy="158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bwMode="auto">
          <a:xfrm>
            <a:off x="6053140" y="1967774"/>
            <a:ext cx="85725" cy="3573463"/>
            <a:chOff x="4529137" y="1142992"/>
            <a:chExt cx="85726" cy="3572693"/>
          </a:xfrm>
        </p:grpSpPr>
        <p:cxnSp>
          <p:nvCxnSpPr>
            <p:cNvPr id="6" name="Straight Connector 8"/>
            <p:cNvCxnSpPr/>
            <p:nvPr/>
          </p:nvCxnSpPr>
          <p:spPr>
            <a:xfrm rot="5400000">
              <a:off x="2785652" y="2929339"/>
              <a:ext cx="3572693" cy="0"/>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7" name="Oval 51"/>
            <p:cNvSpPr/>
            <p:nvPr/>
          </p:nvSpPr>
          <p:spPr>
            <a:xfrm>
              <a:off x="4529137" y="277459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8" name="Oval 52"/>
            <p:cNvSpPr/>
            <p:nvPr/>
          </p:nvSpPr>
          <p:spPr>
            <a:xfrm>
              <a:off x="4529137" y="1708020"/>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9" name="Oval 53"/>
            <p:cNvSpPr/>
            <p:nvPr/>
          </p:nvSpPr>
          <p:spPr>
            <a:xfrm>
              <a:off x="4529137" y="3917344"/>
              <a:ext cx="85726" cy="8570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10" name="Group 88"/>
          <p:cNvGrpSpPr/>
          <p:nvPr/>
        </p:nvGrpSpPr>
        <p:grpSpPr bwMode="auto">
          <a:xfrm>
            <a:off x="1522940" y="3207613"/>
            <a:ext cx="3036891" cy="1180418"/>
            <a:chOff x="514344" y="2428874"/>
            <a:chExt cx="2486020" cy="1180697"/>
          </a:xfrm>
        </p:grpSpPr>
        <p:sp>
          <p:nvSpPr>
            <p:cNvPr id="11" name="Rectangle 31"/>
            <p:cNvSpPr/>
            <p:nvPr/>
          </p:nvSpPr>
          <p:spPr>
            <a:xfrm>
              <a:off x="514344" y="2714691"/>
              <a:ext cx="2486020" cy="894880"/>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12" name="Rectangle 32"/>
            <p:cNvSpPr/>
            <p:nvPr/>
          </p:nvSpPr>
          <p:spPr>
            <a:xfrm>
              <a:off x="2208142"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13" name="组合 12"/>
          <p:cNvGrpSpPr/>
          <p:nvPr/>
        </p:nvGrpSpPr>
        <p:grpSpPr bwMode="auto">
          <a:xfrm>
            <a:off x="4881565" y="3325085"/>
            <a:ext cx="636587" cy="636587"/>
            <a:chOff x="3357554" y="2500312"/>
            <a:chExt cx="636196" cy="636164"/>
          </a:xfrm>
        </p:grpSpPr>
        <p:sp>
          <p:nvSpPr>
            <p:cNvPr id="14" name="Rectangle 22"/>
            <p:cNvSpPr/>
            <p:nvPr/>
          </p:nvSpPr>
          <p:spPr>
            <a:xfrm>
              <a:off x="3357554" y="250031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15" name="Freeform 23"/>
            <p:cNvSpPr>
              <a:spLocks noEditPoints="1"/>
            </p:cNvSpPr>
            <p:nvPr/>
          </p:nvSpPr>
          <p:spPr bwMode="auto">
            <a:xfrm>
              <a:off x="3478130" y="2660542"/>
              <a:ext cx="388698" cy="323635"/>
            </a:xfrm>
            <a:custGeom>
              <a:avLst/>
              <a:gdLst/>
              <a:ahLst/>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16" name="Group 89"/>
          <p:cNvGrpSpPr/>
          <p:nvPr/>
        </p:nvGrpSpPr>
        <p:grpSpPr bwMode="auto">
          <a:xfrm>
            <a:off x="1522940" y="2136047"/>
            <a:ext cx="3036891" cy="1180416"/>
            <a:chOff x="514345" y="1357304"/>
            <a:chExt cx="2486021" cy="1180696"/>
          </a:xfrm>
        </p:grpSpPr>
        <p:sp>
          <p:nvSpPr>
            <p:cNvPr id="17" name="Rectangle 29"/>
            <p:cNvSpPr/>
            <p:nvPr/>
          </p:nvSpPr>
          <p:spPr>
            <a:xfrm>
              <a:off x="514345" y="1643119"/>
              <a:ext cx="2486021" cy="894881"/>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18" name="Rectangle 30"/>
            <p:cNvSpPr/>
            <p:nvPr/>
          </p:nvSpPr>
          <p:spPr>
            <a:xfrm>
              <a:off x="2259961" y="135730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62" name="Group 18"/>
          <p:cNvGrpSpPr/>
          <p:nvPr/>
        </p:nvGrpSpPr>
        <p:grpSpPr bwMode="auto">
          <a:xfrm>
            <a:off x="4881565" y="2253523"/>
            <a:ext cx="636587" cy="636588"/>
            <a:chOff x="3357554" y="1428742"/>
            <a:chExt cx="636196" cy="636164"/>
          </a:xfrm>
        </p:grpSpPr>
        <p:sp>
          <p:nvSpPr>
            <p:cNvPr id="63" name="Rectangle 13"/>
            <p:cNvSpPr/>
            <p:nvPr/>
          </p:nvSpPr>
          <p:spPr>
            <a:xfrm>
              <a:off x="3357554" y="142874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4" name="Freeform 100"/>
            <p:cNvSpPr/>
            <p:nvPr/>
          </p:nvSpPr>
          <p:spPr bwMode="auto">
            <a:xfrm>
              <a:off x="3489262" y="1571522"/>
              <a:ext cx="325182" cy="342672"/>
            </a:xfrm>
            <a:custGeom>
              <a:avLst/>
              <a:gdLst>
                <a:gd name="connsiteX0" fmla="*/ 51233 w 574482"/>
                <a:gd name="connsiteY0" fmla="*/ 462228 h 605380"/>
                <a:gd name="connsiteX1" fmla="*/ 73507 w 574482"/>
                <a:gd name="connsiteY1" fmla="*/ 516817 h 605380"/>
                <a:gd name="connsiteX2" fmla="*/ 112224 w 574482"/>
                <a:gd name="connsiteY2" fmla="*/ 542775 h 605380"/>
                <a:gd name="connsiteX3" fmla="*/ 151036 w 574482"/>
                <a:gd name="connsiteY3" fmla="*/ 516721 h 605380"/>
                <a:gd name="connsiteX4" fmla="*/ 173310 w 574482"/>
                <a:gd name="connsiteY4" fmla="*/ 462228 h 605380"/>
                <a:gd name="connsiteX5" fmla="*/ 193672 w 574482"/>
                <a:gd name="connsiteY5" fmla="*/ 476066 h 605380"/>
                <a:gd name="connsiteX6" fmla="*/ 218049 w 574482"/>
                <a:gd name="connsiteY6" fmla="*/ 538957 h 605380"/>
                <a:gd name="connsiteX7" fmla="*/ 223307 w 574482"/>
                <a:gd name="connsiteY7" fmla="*/ 552605 h 605380"/>
                <a:gd name="connsiteX8" fmla="*/ 216902 w 574482"/>
                <a:gd name="connsiteY8" fmla="*/ 573123 h 605380"/>
                <a:gd name="connsiteX9" fmla="*/ 112224 w 574482"/>
                <a:gd name="connsiteY9" fmla="*/ 605380 h 605380"/>
                <a:gd name="connsiteX10" fmla="*/ 7641 w 574482"/>
                <a:gd name="connsiteY10" fmla="*/ 573123 h 605380"/>
                <a:gd name="connsiteX11" fmla="*/ 1141 w 574482"/>
                <a:gd name="connsiteY11" fmla="*/ 552605 h 605380"/>
                <a:gd name="connsiteX12" fmla="*/ 6399 w 574482"/>
                <a:gd name="connsiteY12" fmla="*/ 538957 h 605380"/>
                <a:gd name="connsiteX13" fmla="*/ 28386 w 574482"/>
                <a:gd name="connsiteY13" fmla="*/ 482651 h 605380"/>
                <a:gd name="connsiteX14" fmla="*/ 51233 w 574482"/>
                <a:gd name="connsiteY14" fmla="*/ 462228 h 605380"/>
                <a:gd name="connsiteX15" fmla="*/ 400439 w 574482"/>
                <a:gd name="connsiteY15" fmla="*/ 408573 h 605380"/>
                <a:gd name="connsiteX16" fmla="*/ 460477 w 574482"/>
                <a:gd name="connsiteY16" fmla="*/ 459084 h 605380"/>
                <a:gd name="connsiteX17" fmla="*/ 520514 w 574482"/>
                <a:gd name="connsiteY17" fmla="*/ 408573 h 605380"/>
                <a:gd name="connsiteX18" fmla="*/ 548621 w 574482"/>
                <a:gd name="connsiteY18" fmla="*/ 430534 h 605380"/>
                <a:gd name="connsiteX19" fmla="*/ 568028 w 574482"/>
                <a:gd name="connsiteY19" fmla="*/ 481619 h 605380"/>
                <a:gd name="connsiteX20" fmla="*/ 573286 w 574482"/>
                <a:gd name="connsiteY20" fmla="*/ 495274 h 605380"/>
                <a:gd name="connsiteX21" fmla="*/ 566211 w 574482"/>
                <a:gd name="connsiteY21" fmla="*/ 516949 h 605380"/>
                <a:gd name="connsiteX22" fmla="*/ 460477 w 574482"/>
                <a:gd name="connsiteY22" fmla="*/ 548363 h 605380"/>
                <a:gd name="connsiteX23" fmla="*/ 354742 w 574482"/>
                <a:gd name="connsiteY23" fmla="*/ 516949 h 605380"/>
                <a:gd name="connsiteX24" fmla="*/ 347667 w 574482"/>
                <a:gd name="connsiteY24" fmla="*/ 495274 h 605380"/>
                <a:gd name="connsiteX25" fmla="*/ 352925 w 574482"/>
                <a:gd name="connsiteY25" fmla="*/ 481619 h 605380"/>
                <a:gd name="connsiteX26" fmla="*/ 372619 w 574482"/>
                <a:gd name="connsiteY26" fmla="*/ 430439 h 605380"/>
                <a:gd name="connsiteX27" fmla="*/ 400439 w 574482"/>
                <a:gd name="connsiteY27" fmla="*/ 408573 h 605380"/>
                <a:gd name="connsiteX28" fmla="*/ 112403 w 574482"/>
                <a:gd name="connsiteY28" fmla="*/ 340368 h 605380"/>
                <a:gd name="connsiteX29" fmla="*/ 70064 w 574482"/>
                <a:gd name="connsiteY29" fmla="*/ 369196 h 605380"/>
                <a:gd name="connsiteX30" fmla="*/ 112211 w 574482"/>
                <a:gd name="connsiteY30" fmla="*/ 429716 h 605380"/>
                <a:gd name="connsiteX31" fmla="*/ 154454 w 574482"/>
                <a:gd name="connsiteY31" fmla="*/ 368146 h 605380"/>
                <a:gd name="connsiteX32" fmla="*/ 112403 w 574482"/>
                <a:gd name="connsiteY32" fmla="*/ 340368 h 605380"/>
                <a:gd name="connsiteX33" fmla="*/ 112211 w 574482"/>
                <a:gd name="connsiteY33" fmla="*/ 275840 h 605380"/>
                <a:gd name="connsiteX34" fmla="*/ 183700 w 574482"/>
                <a:gd name="connsiteY34" fmla="*/ 367287 h 605380"/>
                <a:gd name="connsiteX35" fmla="*/ 203579 w 574482"/>
                <a:gd name="connsiteY35" fmla="*/ 415015 h 605380"/>
                <a:gd name="connsiteX36" fmla="*/ 204343 w 574482"/>
                <a:gd name="connsiteY36" fmla="*/ 425420 h 605380"/>
                <a:gd name="connsiteX37" fmla="*/ 195455 w 574482"/>
                <a:gd name="connsiteY37" fmla="*/ 430861 h 605380"/>
                <a:gd name="connsiteX38" fmla="*/ 151970 w 574482"/>
                <a:gd name="connsiteY38" fmla="*/ 430861 h 605380"/>
                <a:gd name="connsiteX39" fmla="*/ 141839 w 574482"/>
                <a:gd name="connsiteY39" fmla="*/ 439930 h 605380"/>
                <a:gd name="connsiteX40" fmla="*/ 141839 w 574482"/>
                <a:gd name="connsiteY40" fmla="*/ 461312 h 605380"/>
                <a:gd name="connsiteX41" fmla="*/ 151396 w 574482"/>
                <a:gd name="connsiteY41" fmla="*/ 461312 h 605380"/>
                <a:gd name="connsiteX42" fmla="*/ 131899 w 574482"/>
                <a:gd name="connsiteY42" fmla="*/ 509041 h 605380"/>
                <a:gd name="connsiteX43" fmla="*/ 92619 w 574482"/>
                <a:gd name="connsiteY43" fmla="*/ 509041 h 605380"/>
                <a:gd name="connsiteX44" fmla="*/ 73027 w 574482"/>
                <a:gd name="connsiteY44" fmla="*/ 461312 h 605380"/>
                <a:gd name="connsiteX45" fmla="*/ 82584 w 574482"/>
                <a:gd name="connsiteY45" fmla="*/ 461312 h 605380"/>
                <a:gd name="connsiteX46" fmla="*/ 82584 w 574482"/>
                <a:gd name="connsiteY46" fmla="*/ 439930 h 605380"/>
                <a:gd name="connsiteX47" fmla="*/ 72453 w 574482"/>
                <a:gd name="connsiteY47" fmla="*/ 430861 h 605380"/>
                <a:gd name="connsiteX48" fmla="*/ 29064 w 574482"/>
                <a:gd name="connsiteY48" fmla="*/ 430861 h 605380"/>
                <a:gd name="connsiteX49" fmla="*/ 20175 w 574482"/>
                <a:gd name="connsiteY49" fmla="*/ 425420 h 605380"/>
                <a:gd name="connsiteX50" fmla="*/ 20940 w 574482"/>
                <a:gd name="connsiteY50" fmla="*/ 415015 h 605380"/>
                <a:gd name="connsiteX51" fmla="*/ 40819 w 574482"/>
                <a:gd name="connsiteY51" fmla="*/ 367669 h 605380"/>
                <a:gd name="connsiteX52" fmla="*/ 112211 w 574482"/>
                <a:gd name="connsiteY52" fmla="*/ 275840 h 605380"/>
                <a:gd name="connsiteX53" fmla="*/ 460476 w 574482"/>
                <a:gd name="connsiteY53" fmla="*/ 241559 h 605380"/>
                <a:gd name="connsiteX54" fmla="*/ 415719 w 574482"/>
                <a:gd name="connsiteY54" fmla="*/ 308667 h 605380"/>
                <a:gd name="connsiteX55" fmla="*/ 460476 w 574482"/>
                <a:gd name="connsiteY55" fmla="*/ 375776 h 605380"/>
                <a:gd name="connsiteX56" fmla="*/ 505233 w 574482"/>
                <a:gd name="connsiteY56" fmla="*/ 308667 h 605380"/>
                <a:gd name="connsiteX57" fmla="*/ 460476 w 574482"/>
                <a:gd name="connsiteY57" fmla="*/ 241559 h 605380"/>
                <a:gd name="connsiteX58" fmla="*/ 460476 w 574482"/>
                <a:gd name="connsiteY58" fmla="*/ 220940 h 605380"/>
                <a:gd name="connsiteX59" fmla="*/ 525890 w 574482"/>
                <a:gd name="connsiteY59" fmla="*/ 308667 h 605380"/>
                <a:gd name="connsiteX60" fmla="*/ 491462 w 574482"/>
                <a:gd name="connsiteY60" fmla="*/ 385513 h 605380"/>
                <a:gd name="connsiteX61" fmla="*/ 491462 w 574482"/>
                <a:gd name="connsiteY61" fmla="*/ 408327 h 605380"/>
                <a:gd name="connsiteX62" fmla="*/ 498921 w 574482"/>
                <a:gd name="connsiteY62" fmla="*/ 408327 h 605380"/>
                <a:gd name="connsiteX63" fmla="*/ 460476 w 574482"/>
                <a:gd name="connsiteY63" fmla="*/ 438493 h 605380"/>
                <a:gd name="connsiteX64" fmla="*/ 422031 w 574482"/>
                <a:gd name="connsiteY64" fmla="*/ 408327 h 605380"/>
                <a:gd name="connsiteX65" fmla="*/ 429490 w 574482"/>
                <a:gd name="connsiteY65" fmla="*/ 408327 h 605380"/>
                <a:gd name="connsiteX66" fmla="*/ 429490 w 574482"/>
                <a:gd name="connsiteY66" fmla="*/ 385513 h 605380"/>
                <a:gd name="connsiteX67" fmla="*/ 395062 w 574482"/>
                <a:gd name="connsiteY67" fmla="*/ 308667 h 605380"/>
                <a:gd name="connsiteX68" fmla="*/ 460476 w 574482"/>
                <a:gd name="connsiteY68" fmla="*/ 220940 h 605380"/>
                <a:gd name="connsiteX69" fmla="*/ 254663 w 574482"/>
                <a:gd name="connsiteY69" fmla="*/ 132017 h 605380"/>
                <a:gd name="connsiteX70" fmla="*/ 238217 w 574482"/>
                <a:gd name="connsiteY70" fmla="*/ 148428 h 605380"/>
                <a:gd name="connsiteX71" fmla="*/ 254663 w 574482"/>
                <a:gd name="connsiteY71" fmla="*/ 164839 h 605380"/>
                <a:gd name="connsiteX72" fmla="*/ 271110 w 574482"/>
                <a:gd name="connsiteY72" fmla="*/ 148428 h 605380"/>
                <a:gd name="connsiteX73" fmla="*/ 254663 w 574482"/>
                <a:gd name="connsiteY73" fmla="*/ 132017 h 605380"/>
                <a:gd name="connsiteX74" fmla="*/ 204081 w 574482"/>
                <a:gd name="connsiteY74" fmla="*/ 132017 h 605380"/>
                <a:gd name="connsiteX75" fmla="*/ 187635 w 574482"/>
                <a:gd name="connsiteY75" fmla="*/ 148428 h 605380"/>
                <a:gd name="connsiteX76" fmla="*/ 204081 w 574482"/>
                <a:gd name="connsiteY76" fmla="*/ 164839 h 605380"/>
                <a:gd name="connsiteX77" fmla="*/ 220527 w 574482"/>
                <a:gd name="connsiteY77" fmla="*/ 148428 h 605380"/>
                <a:gd name="connsiteX78" fmla="*/ 204081 w 574482"/>
                <a:gd name="connsiteY78" fmla="*/ 132017 h 605380"/>
                <a:gd name="connsiteX79" fmla="*/ 153499 w 574482"/>
                <a:gd name="connsiteY79" fmla="*/ 132017 h 605380"/>
                <a:gd name="connsiteX80" fmla="*/ 137148 w 574482"/>
                <a:gd name="connsiteY80" fmla="*/ 148428 h 605380"/>
                <a:gd name="connsiteX81" fmla="*/ 153499 w 574482"/>
                <a:gd name="connsiteY81" fmla="*/ 164839 h 605380"/>
                <a:gd name="connsiteX82" fmla="*/ 169945 w 574482"/>
                <a:gd name="connsiteY82" fmla="*/ 148428 h 605380"/>
                <a:gd name="connsiteX83" fmla="*/ 153499 w 574482"/>
                <a:gd name="connsiteY83" fmla="*/ 132017 h 605380"/>
                <a:gd name="connsiteX84" fmla="*/ 141546 w 574482"/>
                <a:gd name="connsiteY84" fmla="*/ 80303 h 605380"/>
                <a:gd name="connsiteX85" fmla="*/ 266711 w 574482"/>
                <a:gd name="connsiteY85" fmla="*/ 80303 h 605380"/>
                <a:gd name="connsiteX86" fmla="*/ 297118 w 574482"/>
                <a:gd name="connsiteY86" fmla="*/ 110740 h 605380"/>
                <a:gd name="connsiteX87" fmla="*/ 297118 w 574482"/>
                <a:gd name="connsiteY87" fmla="*/ 186116 h 605380"/>
                <a:gd name="connsiteX88" fmla="*/ 266711 w 574482"/>
                <a:gd name="connsiteY88" fmla="*/ 216553 h 605380"/>
                <a:gd name="connsiteX89" fmla="*/ 143841 w 574482"/>
                <a:gd name="connsiteY89" fmla="*/ 216553 h 605380"/>
                <a:gd name="connsiteX90" fmla="*/ 96797 w 574482"/>
                <a:gd name="connsiteY90" fmla="*/ 232392 h 605380"/>
                <a:gd name="connsiteX91" fmla="*/ 95841 w 574482"/>
                <a:gd name="connsiteY91" fmla="*/ 232583 h 605380"/>
                <a:gd name="connsiteX92" fmla="*/ 93928 w 574482"/>
                <a:gd name="connsiteY92" fmla="*/ 231724 h 605380"/>
                <a:gd name="connsiteX93" fmla="*/ 93259 w 574482"/>
                <a:gd name="connsiteY93" fmla="*/ 228862 h 605380"/>
                <a:gd name="connsiteX94" fmla="*/ 111044 w 574482"/>
                <a:gd name="connsiteY94" fmla="*/ 176384 h 605380"/>
                <a:gd name="connsiteX95" fmla="*/ 111044 w 574482"/>
                <a:gd name="connsiteY95" fmla="*/ 110740 h 605380"/>
                <a:gd name="connsiteX96" fmla="*/ 141546 w 574482"/>
                <a:gd name="connsiteY96" fmla="*/ 80303 h 605380"/>
                <a:gd name="connsiteX97" fmla="*/ 403107 w 574482"/>
                <a:gd name="connsiteY97" fmla="*/ 69789 h 605380"/>
                <a:gd name="connsiteX98" fmla="*/ 421948 w 574482"/>
                <a:gd name="connsiteY98" fmla="*/ 88595 h 605380"/>
                <a:gd name="connsiteX99" fmla="*/ 403107 w 574482"/>
                <a:gd name="connsiteY99" fmla="*/ 107401 h 605380"/>
                <a:gd name="connsiteX100" fmla="*/ 384266 w 574482"/>
                <a:gd name="connsiteY100" fmla="*/ 88595 h 605380"/>
                <a:gd name="connsiteX101" fmla="*/ 403107 w 574482"/>
                <a:gd name="connsiteY101" fmla="*/ 69789 h 605380"/>
                <a:gd name="connsiteX102" fmla="*/ 345068 w 574482"/>
                <a:gd name="connsiteY102" fmla="*/ 69789 h 605380"/>
                <a:gd name="connsiteX103" fmla="*/ 363945 w 574482"/>
                <a:gd name="connsiteY103" fmla="*/ 88595 h 605380"/>
                <a:gd name="connsiteX104" fmla="*/ 345068 w 574482"/>
                <a:gd name="connsiteY104" fmla="*/ 107401 h 605380"/>
                <a:gd name="connsiteX105" fmla="*/ 326191 w 574482"/>
                <a:gd name="connsiteY105" fmla="*/ 88595 h 605380"/>
                <a:gd name="connsiteX106" fmla="*/ 345068 w 574482"/>
                <a:gd name="connsiteY106" fmla="*/ 69789 h 605380"/>
                <a:gd name="connsiteX107" fmla="*/ 273203 w 574482"/>
                <a:gd name="connsiteY107" fmla="*/ 0 h 605380"/>
                <a:gd name="connsiteX108" fmla="*/ 416875 w 574482"/>
                <a:gd name="connsiteY108" fmla="*/ 0 h 605380"/>
                <a:gd name="connsiteX109" fmla="*/ 462185 w 574482"/>
                <a:gd name="connsiteY109" fmla="*/ 45234 h 605380"/>
                <a:gd name="connsiteX110" fmla="*/ 462185 w 574482"/>
                <a:gd name="connsiteY110" fmla="*/ 119002 h 605380"/>
                <a:gd name="connsiteX111" fmla="*/ 482068 w 574482"/>
                <a:gd name="connsiteY111" fmla="*/ 177691 h 605380"/>
                <a:gd name="connsiteX112" fmla="*/ 478818 w 574482"/>
                <a:gd name="connsiteY112" fmla="*/ 191624 h 605380"/>
                <a:gd name="connsiteX113" fmla="*/ 469259 w 574482"/>
                <a:gd name="connsiteY113" fmla="*/ 195537 h 605380"/>
                <a:gd name="connsiteX114" fmla="*/ 464957 w 574482"/>
                <a:gd name="connsiteY114" fmla="*/ 194773 h 605380"/>
                <a:gd name="connsiteX115" fmla="*/ 412478 w 574482"/>
                <a:gd name="connsiteY115" fmla="*/ 177119 h 605380"/>
                <a:gd name="connsiteX116" fmla="*/ 317844 w 574482"/>
                <a:gd name="connsiteY116" fmla="*/ 177119 h 605380"/>
                <a:gd name="connsiteX117" fmla="*/ 317844 w 574482"/>
                <a:gd name="connsiteY117" fmla="*/ 156601 h 605380"/>
                <a:gd name="connsiteX118" fmla="*/ 417544 w 574482"/>
                <a:gd name="connsiteY118" fmla="*/ 156983 h 605380"/>
                <a:gd name="connsiteX119" fmla="*/ 457788 w 574482"/>
                <a:gd name="connsiteY119" fmla="*/ 170534 h 605380"/>
                <a:gd name="connsiteX120" fmla="*/ 441442 w 574482"/>
                <a:gd name="connsiteY120" fmla="*/ 120624 h 605380"/>
                <a:gd name="connsiteX121" fmla="*/ 441442 w 574482"/>
                <a:gd name="connsiteY121" fmla="*/ 45234 h 605380"/>
                <a:gd name="connsiteX122" fmla="*/ 416875 w 574482"/>
                <a:gd name="connsiteY122" fmla="*/ 20708 h 605380"/>
                <a:gd name="connsiteX123" fmla="*/ 273203 w 574482"/>
                <a:gd name="connsiteY123" fmla="*/ 20708 h 605380"/>
                <a:gd name="connsiteX124" fmla="*/ 248636 w 574482"/>
                <a:gd name="connsiteY124" fmla="*/ 45234 h 605380"/>
                <a:gd name="connsiteX125" fmla="*/ 248636 w 574482"/>
                <a:gd name="connsiteY125" fmla="*/ 59548 h 605380"/>
                <a:gd name="connsiteX126" fmla="*/ 227893 w 574482"/>
                <a:gd name="connsiteY126" fmla="*/ 59548 h 605380"/>
                <a:gd name="connsiteX127" fmla="*/ 227893 w 574482"/>
                <a:gd name="connsiteY127" fmla="*/ 45234 h 605380"/>
                <a:gd name="connsiteX128" fmla="*/ 273203 w 574482"/>
                <a:gd name="connsiteY128" fmla="*/ 0 h 605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574482" h="605380">
                  <a:moveTo>
                    <a:pt x="51233" y="462228"/>
                  </a:moveTo>
                  <a:lnTo>
                    <a:pt x="73507" y="516817"/>
                  </a:lnTo>
                  <a:cubicBezTo>
                    <a:pt x="79912" y="532563"/>
                    <a:pt x="95208" y="542775"/>
                    <a:pt x="112224" y="542775"/>
                  </a:cubicBezTo>
                  <a:cubicBezTo>
                    <a:pt x="129336" y="542775"/>
                    <a:pt x="144535" y="532563"/>
                    <a:pt x="151036" y="516721"/>
                  </a:cubicBezTo>
                  <a:lnTo>
                    <a:pt x="173310" y="462228"/>
                  </a:lnTo>
                  <a:cubicBezTo>
                    <a:pt x="182296" y="462132"/>
                    <a:pt x="190421" y="467667"/>
                    <a:pt x="193672" y="476066"/>
                  </a:cubicBezTo>
                  <a:lnTo>
                    <a:pt x="218049" y="538957"/>
                  </a:lnTo>
                  <a:lnTo>
                    <a:pt x="223307" y="552605"/>
                  </a:lnTo>
                  <a:cubicBezTo>
                    <a:pt x="226270" y="560049"/>
                    <a:pt x="223498" y="568638"/>
                    <a:pt x="216902" y="573123"/>
                  </a:cubicBezTo>
                  <a:cubicBezTo>
                    <a:pt x="186980" y="593451"/>
                    <a:pt x="151036" y="605380"/>
                    <a:pt x="112224" y="605380"/>
                  </a:cubicBezTo>
                  <a:cubicBezTo>
                    <a:pt x="73507" y="605380"/>
                    <a:pt x="37468" y="593451"/>
                    <a:pt x="7641" y="573123"/>
                  </a:cubicBezTo>
                  <a:cubicBezTo>
                    <a:pt x="950" y="568638"/>
                    <a:pt x="-1727" y="560144"/>
                    <a:pt x="1141" y="552605"/>
                  </a:cubicBezTo>
                  <a:lnTo>
                    <a:pt x="6399" y="538957"/>
                  </a:lnTo>
                  <a:lnTo>
                    <a:pt x="28386" y="482651"/>
                  </a:lnTo>
                  <a:cubicBezTo>
                    <a:pt x="32305" y="472630"/>
                    <a:pt x="40813" y="464995"/>
                    <a:pt x="51233" y="462228"/>
                  </a:cubicBezTo>
                  <a:close/>
                  <a:moveTo>
                    <a:pt x="400439" y="408573"/>
                  </a:moveTo>
                  <a:cubicBezTo>
                    <a:pt x="405506" y="437218"/>
                    <a:pt x="430458" y="459084"/>
                    <a:pt x="460477" y="459084"/>
                  </a:cubicBezTo>
                  <a:cubicBezTo>
                    <a:pt x="490495" y="459084"/>
                    <a:pt x="515447" y="437123"/>
                    <a:pt x="520514" y="408573"/>
                  </a:cubicBezTo>
                  <a:cubicBezTo>
                    <a:pt x="533229" y="410101"/>
                    <a:pt x="544032" y="418599"/>
                    <a:pt x="548621" y="430534"/>
                  </a:cubicBezTo>
                  <a:lnTo>
                    <a:pt x="568028" y="481619"/>
                  </a:lnTo>
                  <a:lnTo>
                    <a:pt x="573286" y="495274"/>
                  </a:lnTo>
                  <a:cubicBezTo>
                    <a:pt x="576345" y="503199"/>
                    <a:pt x="573381" y="512270"/>
                    <a:pt x="566211" y="516949"/>
                  </a:cubicBezTo>
                  <a:cubicBezTo>
                    <a:pt x="535715" y="536714"/>
                    <a:pt x="499482" y="548363"/>
                    <a:pt x="460477" y="548363"/>
                  </a:cubicBezTo>
                  <a:cubicBezTo>
                    <a:pt x="421567" y="548363"/>
                    <a:pt x="385238" y="536714"/>
                    <a:pt x="354742" y="516949"/>
                  </a:cubicBezTo>
                  <a:cubicBezTo>
                    <a:pt x="347572" y="512270"/>
                    <a:pt x="344608" y="503199"/>
                    <a:pt x="347667" y="495274"/>
                  </a:cubicBezTo>
                  <a:lnTo>
                    <a:pt x="352925" y="481619"/>
                  </a:lnTo>
                  <a:lnTo>
                    <a:pt x="372619" y="430439"/>
                  </a:lnTo>
                  <a:cubicBezTo>
                    <a:pt x="377208" y="418599"/>
                    <a:pt x="387820" y="410196"/>
                    <a:pt x="400439" y="408573"/>
                  </a:cubicBezTo>
                  <a:close/>
                  <a:moveTo>
                    <a:pt x="112403" y="340368"/>
                  </a:moveTo>
                  <a:cubicBezTo>
                    <a:pt x="89274" y="340368"/>
                    <a:pt x="70733" y="353255"/>
                    <a:pt x="70064" y="369196"/>
                  </a:cubicBezTo>
                  <a:cubicBezTo>
                    <a:pt x="71307" y="402320"/>
                    <a:pt x="90039" y="429716"/>
                    <a:pt x="112211" y="429716"/>
                  </a:cubicBezTo>
                  <a:cubicBezTo>
                    <a:pt x="134767" y="429716"/>
                    <a:pt x="153594" y="401747"/>
                    <a:pt x="154454" y="368146"/>
                  </a:cubicBezTo>
                  <a:cubicBezTo>
                    <a:pt x="153021" y="352778"/>
                    <a:pt x="135053" y="340368"/>
                    <a:pt x="112403" y="340368"/>
                  </a:cubicBezTo>
                  <a:close/>
                  <a:moveTo>
                    <a:pt x="112211" y="275840"/>
                  </a:moveTo>
                  <a:cubicBezTo>
                    <a:pt x="168121" y="275840"/>
                    <a:pt x="182457" y="359078"/>
                    <a:pt x="183700" y="367287"/>
                  </a:cubicBezTo>
                  <a:cubicBezTo>
                    <a:pt x="185898" y="382751"/>
                    <a:pt x="193639" y="401079"/>
                    <a:pt x="203579" y="415015"/>
                  </a:cubicBezTo>
                  <a:cubicBezTo>
                    <a:pt x="205777" y="418070"/>
                    <a:pt x="206159" y="422079"/>
                    <a:pt x="204343" y="425420"/>
                  </a:cubicBezTo>
                  <a:cubicBezTo>
                    <a:pt x="202623" y="428761"/>
                    <a:pt x="199182" y="430861"/>
                    <a:pt x="195455" y="430861"/>
                  </a:cubicBezTo>
                  <a:lnTo>
                    <a:pt x="151970" y="430861"/>
                  </a:lnTo>
                  <a:cubicBezTo>
                    <a:pt x="148816" y="434298"/>
                    <a:pt x="145471" y="437352"/>
                    <a:pt x="141839" y="439930"/>
                  </a:cubicBezTo>
                  <a:lnTo>
                    <a:pt x="141839" y="461312"/>
                  </a:lnTo>
                  <a:lnTo>
                    <a:pt x="151396" y="461312"/>
                  </a:lnTo>
                  <a:lnTo>
                    <a:pt x="131899" y="509041"/>
                  </a:lnTo>
                  <a:cubicBezTo>
                    <a:pt x="125305" y="525077"/>
                    <a:pt x="99214" y="524982"/>
                    <a:pt x="92619" y="509041"/>
                  </a:cubicBezTo>
                  <a:lnTo>
                    <a:pt x="73027" y="461312"/>
                  </a:lnTo>
                  <a:lnTo>
                    <a:pt x="82584" y="461312"/>
                  </a:lnTo>
                  <a:lnTo>
                    <a:pt x="82584" y="439930"/>
                  </a:lnTo>
                  <a:cubicBezTo>
                    <a:pt x="79048" y="437352"/>
                    <a:pt x="75607" y="434298"/>
                    <a:pt x="72453" y="430861"/>
                  </a:cubicBezTo>
                  <a:lnTo>
                    <a:pt x="29064" y="430861"/>
                  </a:lnTo>
                  <a:cubicBezTo>
                    <a:pt x="25336" y="430861"/>
                    <a:pt x="21896" y="428761"/>
                    <a:pt x="20175" y="425420"/>
                  </a:cubicBezTo>
                  <a:cubicBezTo>
                    <a:pt x="18455" y="422079"/>
                    <a:pt x="18742" y="418070"/>
                    <a:pt x="20940" y="415015"/>
                  </a:cubicBezTo>
                  <a:cubicBezTo>
                    <a:pt x="30879" y="401174"/>
                    <a:pt x="40819" y="383133"/>
                    <a:pt x="40819" y="367669"/>
                  </a:cubicBezTo>
                  <a:cubicBezTo>
                    <a:pt x="40819" y="343996"/>
                    <a:pt x="61558" y="275840"/>
                    <a:pt x="112211" y="275840"/>
                  </a:cubicBezTo>
                  <a:close/>
                  <a:moveTo>
                    <a:pt x="460476" y="241559"/>
                  </a:moveTo>
                  <a:cubicBezTo>
                    <a:pt x="436280" y="241559"/>
                    <a:pt x="415719" y="272297"/>
                    <a:pt x="415719" y="308667"/>
                  </a:cubicBezTo>
                  <a:cubicBezTo>
                    <a:pt x="415719" y="345038"/>
                    <a:pt x="436280" y="375776"/>
                    <a:pt x="460476" y="375776"/>
                  </a:cubicBezTo>
                  <a:cubicBezTo>
                    <a:pt x="484672" y="375776"/>
                    <a:pt x="505233" y="345038"/>
                    <a:pt x="505233" y="308667"/>
                  </a:cubicBezTo>
                  <a:cubicBezTo>
                    <a:pt x="505233" y="272297"/>
                    <a:pt x="484672" y="241559"/>
                    <a:pt x="460476" y="241559"/>
                  </a:cubicBezTo>
                  <a:close/>
                  <a:moveTo>
                    <a:pt x="460476" y="220940"/>
                  </a:moveTo>
                  <a:cubicBezTo>
                    <a:pt x="496530" y="220940"/>
                    <a:pt x="525890" y="260269"/>
                    <a:pt x="525890" y="308667"/>
                  </a:cubicBezTo>
                  <a:cubicBezTo>
                    <a:pt x="525890" y="341887"/>
                    <a:pt x="511832" y="370621"/>
                    <a:pt x="491462" y="385513"/>
                  </a:cubicBezTo>
                  <a:lnTo>
                    <a:pt x="491462" y="408327"/>
                  </a:lnTo>
                  <a:lnTo>
                    <a:pt x="498921" y="408327"/>
                  </a:lnTo>
                  <a:cubicBezTo>
                    <a:pt x="494235" y="425510"/>
                    <a:pt x="479220" y="438493"/>
                    <a:pt x="460476" y="438493"/>
                  </a:cubicBezTo>
                  <a:cubicBezTo>
                    <a:pt x="441732" y="438493"/>
                    <a:pt x="426717" y="425510"/>
                    <a:pt x="422031" y="408327"/>
                  </a:cubicBezTo>
                  <a:lnTo>
                    <a:pt x="429490" y="408327"/>
                  </a:lnTo>
                  <a:lnTo>
                    <a:pt x="429490" y="385513"/>
                  </a:lnTo>
                  <a:cubicBezTo>
                    <a:pt x="409120" y="370621"/>
                    <a:pt x="395062" y="341887"/>
                    <a:pt x="395062" y="308667"/>
                  </a:cubicBezTo>
                  <a:cubicBezTo>
                    <a:pt x="395062" y="260269"/>
                    <a:pt x="424422" y="220940"/>
                    <a:pt x="460476" y="220940"/>
                  </a:cubicBezTo>
                  <a:close/>
                  <a:moveTo>
                    <a:pt x="254663" y="132017"/>
                  </a:moveTo>
                  <a:cubicBezTo>
                    <a:pt x="245580" y="132017"/>
                    <a:pt x="238217" y="139364"/>
                    <a:pt x="238217" y="148428"/>
                  </a:cubicBezTo>
                  <a:cubicBezTo>
                    <a:pt x="238217" y="157492"/>
                    <a:pt x="245580" y="164839"/>
                    <a:pt x="254663" y="164839"/>
                  </a:cubicBezTo>
                  <a:cubicBezTo>
                    <a:pt x="263747" y="164839"/>
                    <a:pt x="271110" y="157492"/>
                    <a:pt x="271110" y="148428"/>
                  </a:cubicBezTo>
                  <a:cubicBezTo>
                    <a:pt x="271110" y="139364"/>
                    <a:pt x="263747" y="132017"/>
                    <a:pt x="254663" y="132017"/>
                  </a:cubicBezTo>
                  <a:close/>
                  <a:moveTo>
                    <a:pt x="204081" y="132017"/>
                  </a:moveTo>
                  <a:cubicBezTo>
                    <a:pt x="194997" y="132017"/>
                    <a:pt x="187635" y="139364"/>
                    <a:pt x="187635" y="148428"/>
                  </a:cubicBezTo>
                  <a:cubicBezTo>
                    <a:pt x="187635" y="157492"/>
                    <a:pt x="194997" y="164839"/>
                    <a:pt x="204081" y="164839"/>
                  </a:cubicBezTo>
                  <a:cubicBezTo>
                    <a:pt x="213165" y="164839"/>
                    <a:pt x="220527" y="157492"/>
                    <a:pt x="220527" y="148428"/>
                  </a:cubicBezTo>
                  <a:cubicBezTo>
                    <a:pt x="220527" y="139364"/>
                    <a:pt x="213165" y="132017"/>
                    <a:pt x="204081" y="132017"/>
                  </a:cubicBezTo>
                  <a:close/>
                  <a:moveTo>
                    <a:pt x="153499" y="132017"/>
                  </a:moveTo>
                  <a:cubicBezTo>
                    <a:pt x="144511" y="132017"/>
                    <a:pt x="137148" y="139364"/>
                    <a:pt x="137148" y="148428"/>
                  </a:cubicBezTo>
                  <a:cubicBezTo>
                    <a:pt x="137148" y="157492"/>
                    <a:pt x="144511" y="164839"/>
                    <a:pt x="153499" y="164839"/>
                  </a:cubicBezTo>
                  <a:cubicBezTo>
                    <a:pt x="162583" y="164839"/>
                    <a:pt x="169945" y="157492"/>
                    <a:pt x="169945" y="148428"/>
                  </a:cubicBezTo>
                  <a:cubicBezTo>
                    <a:pt x="169945" y="139364"/>
                    <a:pt x="162583" y="132017"/>
                    <a:pt x="153499" y="132017"/>
                  </a:cubicBezTo>
                  <a:close/>
                  <a:moveTo>
                    <a:pt x="141546" y="80303"/>
                  </a:moveTo>
                  <a:lnTo>
                    <a:pt x="266711" y="80303"/>
                  </a:lnTo>
                  <a:cubicBezTo>
                    <a:pt x="283540" y="80303"/>
                    <a:pt x="297118" y="93947"/>
                    <a:pt x="297118" y="110740"/>
                  </a:cubicBezTo>
                  <a:lnTo>
                    <a:pt x="297118" y="186116"/>
                  </a:lnTo>
                  <a:cubicBezTo>
                    <a:pt x="297118" y="202909"/>
                    <a:pt x="283540" y="216553"/>
                    <a:pt x="266711" y="216553"/>
                  </a:cubicBezTo>
                  <a:lnTo>
                    <a:pt x="143841" y="216553"/>
                  </a:lnTo>
                  <a:lnTo>
                    <a:pt x="96797" y="232392"/>
                  </a:lnTo>
                  <a:cubicBezTo>
                    <a:pt x="96510" y="232487"/>
                    <a:pt x="96223" y="232583"/>
                    <a:pt x="95841" y="232583"/>
                  </a:cubicBezTo>
                  <a:cubicBezTo>
                    <a:pt x="95171" y="232583"/>
                    <a:pt x="94406" y="232297"/>
                    <a:pt x="93928" y="231724"/>
                  </a:cubicBezTo>
                  <a:cubicBezTo>
                    <a:pt x="93163" y="230961"/>
                    <a:pt x="92972" y="229911"/>
                    <a:pt x="93259" y="228862"/>
                  </a:cubicBezTo>
                  <a:lnTo>
                    <a:pt x="111044" y="176384"/>
                  </a:lnTo>
                  <a:lnTo>
                    <a:pt x="111044" y="110740"/>
                  </a:lnTo>
                  <a:cubicBezTo>
                    <a:pt x="111044" y="93947"/>
                    <a:pt x="124717" y="80303"/>
                    <a:pt x="141546" y="80303"/>
                  </a:cubicBezTo>
                  <a:close/>
                  <a:moveTo>
                    <a:pt x="403107" y="69789"/>
                  </a:moveTo>
                  <a:cubicBezTo>
                    <a:pt x="413513" y="69789"/>
                    <a:pt x="421948" y="78209"/>
                    <a:pt x="421948" y="88595"/>
                  </a:cubicBezTo>
                  <a:cubicBezTo>
                    <a:pt x="421948" y="98981"/>
                    <a:pt x="413513" y="107401"/>
                    <a:pt x="403107" y="107401"/>
                  </a:cubicBezTo>
                  <a:cubicBezTo>
                    <a:pt x="392701" y="107401"/>
                    <a:pt x="384266" y="98981"/>
                    <a:pt x="384266" y="88595"/>
                  </a:cubicBezTo>
                  <a:cubicBezTo>
                    <a:pt x="384266" y="78209"/>
                    <a:pt x="392701" y="69789"/>
                    <a:pt x="403107" y="69789"/>
                  </a:cubicBezTo>
                  <a:close/>
                  <a:moveTo>
                    <a:pt x="345068" y="69789"/>
                  </a:moveTo>
                  <a:cubicBezTo>
                    <a:pt x="355493" y="69789"/>
                    <a:pt x="363945" y="78209"/>
                    <a:pt x="363945" y="88595"/>
                  </a:cubicBezTo>
                  <a:cubicBezTo>
                    <a:pt x="363945" y="98981"/>
                    <a:pt x="355493" y="107401"/>
                    <a:pt x="345068" y="107401"/>
                  </a:cubicBezTo>
                  <a:cubicBezTo>
                    <a:pt x="334643" y="107401"/>
                    <a:pt x="326191" y="98981"/>
                    <a:pt x="326191" y="88595"/>
                  </a:cubicBezTo>
                  <a:cubicBezTo>
                    <a:pt x="326191" y="78209"/>
                    <a:pt x="334643" y="69789"/>
                    <a:pt x="345068" y="69789"/>
                  </a:cubicBezTo>
                  <a:close/>
                  <a:moveTo>
                    <a:pt x="273203" y="0"/>
                  </a:moveTo>
                  <a:lnTo>
                    <a:pt x="416875" y="0"/>
                  </a:lnTo>
                  <a:cubicBezTo>
                    <a:pt x="441920" y="0"/>
                    <a:pt x="462185" y="20326"/>
                    <a:pt x="462185" y="45234"/>
                  </a:cubicBezTo>
                  <a:lnTo>
                    <a:pt x="462185" y="119002"/>
                  </a:lnTo>
                  <a:lnTo>
                    <a:pt x="482068" y="177691"/>
                  </a:lnTo>
                  <a:cubicBezTo>
                    <a:pt x="483693" y="182558"/>
                    <a:pt x="482450" y="187998"/>
                    <a:pt x="478818" y="191624"/>
                  </a:cubicBezTo>
                  <a:cubicBezTo>
                    <a:pt x="476333" y="194010"/>
                    <a:pt x="472891" y="195537"/>
                    <a:pt x="469259" y="195537"/>
                  </a:cubicBezTo>
                  <a:lnTo>
                    <a:pt x="464957" y="194773"/>
                  </a:lnTo>
                  <a:lnTo>
                    <a:pt x="412478" y="177119"/>
                  </a:lnTo>
                  <a:lnTo>
                    <a:pt x="317844" y="177119"/>
                  </a:lnTo>
                  <a:lnTo>
                    <a:pt x="317844" y="156601"/>
                  </a:lnTo>
                  <a:lnTo>
                    <a:pt x="417544" y="156983"/>
                  </a:lnTo>
                  <a:lnTo>
                    <a:pt x="457788" y="170534"/>
                  </a:lnTo>
                  <a:lnTo>
                    <a:pt x="441442" y="120624"/>
                  </a:lnTo>
                  <a:lnTo>
                    <a:pt x="441442" y="45234"/>
                  </a:lnTo>
                  <a:cubicBezTo>
                    <a:pt x="441442" y="31683"/>
                    <a:pt x="430449" y="20708"/>
                    <a:pt x="416875" y="20708"/>
                  </a:cubicBezTo>
                  <a:lnTo>
                    <a:pt x="273203" y="20708"/>
                  </a:lnTo>
                  <a:cubicBezTo>
                    <a:pt x="259629" y="20708"/>
                    <a:pt x="248636" y="31683"/>
                    <a:pt x="248636" y="45234"/>
                  </a:cubicBezTo>
                  <a:lnTo>
                    <a:pt x="248636" y="59548"/>
                  </a:lnTo>
                  <a:lnTo>
                    <a:pt x="227893" y="59548"/>
                  </a:lnTo>
                  <a:lnTo>
                    <a:pt x="227893" y="45234"/>
                  </a:lnTo>
                  <a:cubicBezTo>
                    <a:pt x="227893" y="20326"/>
                    <a:pt x="248158" y="0"/>
                    <a:pt x="273203"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2" name="Group 92"/>
          <p:cNvGrpSpPr/>
          <p:nvPr/>
        </p:nvGrpSpPr>
        <p:grpSpPr bwMode="auto">
          <a:xfrm>
            <a:off x="7632172" y="4350611"/>
            <a:ext cx="3315906" cy="903422"/>
            <a:chOff x="6143636" y="3571882"/>
            <a:chExt cx="2714423" cy="903636"/>
          </a:xfrm>
        </p:grpSpPr>
        <p:sp>
          <p:nvSpPr>
            <p:cNvPr id="23" name="Rectangle 39"/>
            <p:cNvSpPr/>
            <p:nvPr/>
          </p:nvSpPr>
          <p:spPr>
            <a:xfrm>
              <a:off x="6143636" y="3857701"/>
              <a:ext cx="2714423" cy="617817"/>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24" name="Rectangle 40"/>
            <p:cNvSpPr/>
            <p:nvPr/>
          </p:nvSpPr>
          <p:spPr>
            <a:xfrm>
              <a:off x="6154135" y="3571882"/>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77" name="Group 24"/>
          <p:cNvGrpSpPr/>
          <p:nvPr/>
        </p:nvGrpSpPr>
        <p:grpSpPr bwMode="auto">
          <a:xfrm>
            <a:off x="6667502" y="4468085"/>
            <a:ext cx="636588" cy="636587"/>
            <a:chOff x="5143504" y="3643320"/>
            <a:chExt cx="636196" cy="636164"/>
          </a:xfrm>
        </p:grpSpPr>
        <p:sp>
          <p:nvSpPr>
            <p:cNvPr id="78" name="Rectangle 27"/>
            <p:cNvSpPr/>
            <p:nvPr/>
          </p:nvSpPr>
          <p:spPr>
            <a:xfrm>
              <a:off x="5143504" y="3643320"/>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9" name="Freeform 107"/>
            <p:cNvSpPr>
              <a:spLocks noEditPoints="1"/>
            </p:cNvSpPr>
            <p:nvPr/>
          </p:nvSpPr>
          <p:spPr bwMode="auto">
            <a:xfrm>
              <a:off x="5286291" y="3770656"/>
              <a:ext cx="364900" cy="345003"/>
            </a:xfrm>
            <a:custGeom>
              <a:avLst/>
              <a:gdLst>
                <a:gd name="connsiteX0" fmla="*/ 446385 w 597810"/>
                <a:gd name="connsiteY0" fmla="*/ 350589 h 565214"/>
                <a:gd name="connsiteX1" fmla="*/ 478157 w 597810"/>
                <a:gd name="connsiteY1" fmla="*/ 350589 h 565214"/>
                <a:gd name="connsiteX2" fmla="*/ 478157 w 597810"/>
                <a:gd name="connsiteY2" fmla="*/ 422953 h 565214"/>
                <a:gd name="connsiteX3" fmla="*/ 535248 w 597810"/>
                <a:gd name="connsiteY3" fmla="*/ 422953 h 565214"/>
                <a:gd name="connsiteX4" fmla="*/ 535248 w 597810"/>
                <a:gd name="connsiteY4" fmla="*/ 454674 h 565214"/>
                <a:gd name="connsiteX5" fmla="*/ 446385 w 597810"/>
                <a:gd name="connsiteY5" fmla="*/ 454674 h 565214"/>
                <a:gd name="connsiteX6" fmla="*/ 463750 w 597810"/>
                <a:gd name="connsiteY6" fmla="*/ 337170 h 565214"/>
                <a:gd name="connsiteX7" fmla="*/ 369411 w 597810"/>
                <a:gd name="connsiteY7" fmla="*/ 431362 h 565214"/>
                <a:gd name="connsiteX8" fmla="*/ 463750 w 597810"/>
                <a:gd name="connsiteY8" fmla="*/ 525554 h 565214"/>
                <a:gd name="connsiteX9" fmla="*/ 558088 w 597810"/>
                <a:gd name="connsiteY9" fmla="*/ 431362 h 565214"/>
                <a:gd name="connsiteX10" fmla="*/ 463750 w 597810"/>
                <a:gd name="connsiteY10" fmla="*/ 337170 h 565214"/>
                <a:gd name="connsiteX11" fmla="*/ 463750 w 597810"/>
                <a:gd name="connsiteY11" fmla="*/ 297510 h 565214"/>
                <a:gd name="connsiteX12" fmla="*/ 597810 w 597810"/>
                <a:gd name="connsiteY12" fmla="*/ 431362 h 565214"/>
                <a:gd name="connsiteX13" fmla="*/ 463750 w 597810"/>
                <a:gd name="connsiteY13" fmla="*/ 565214 h 565214"/>
                <a:gd name="connsiteX14" fmla="*/ 393740 w 597810"/>
                <a:gd name="connsiteY14" fmla="*/ 545384 h 565214"/>
                <a:gd name="connsiteX15" fmla="*/ 0 w 597810"/>
                <a:gd name="connsiteY15" fmla="*/ 545384 h 565214"/>
                <a:gd name="connsiteX16" fmla="*/ 97318 w 597810"/>
                <a:gd name="connsiteY16" fmla="*/ 383274 h 565214"/>
                <a:gd name="connsiteX17" fmla="*/ 122144 w 597810"/>
                <a:gd name="connsiteY17" fmla="*/ 361957 h 565214"/>
                <a:gd name="connsiteX18" fmla="*/ 190167 w 597810"/>
                <a:gd name="connsiteY18" fmla="*/ 330725 h 565214"/>
                <a:gd name="connsiteX19" fmla="*/ 222937 w 597810"/>
                <a:gd name="connsiteY19" fmla="*/ 302963 h 565214"/>
                <a:gd name="connsiteX20" fmla="*/ 279541 w 597810"/>
                <a:gd name="connsiteY20" fmla="*/ 358983 h 565214"/>
                <a:gd name="connsiteX21" fmla="*/ 335647 w 597810"/>
                <a:gd name="connsiteY21" fmla="*/ 302963 h 565214"/>
                <a:gd name="connsiteX22" fmla="*/ 368418 w 597810"/>
                <a:gd name="connsiteY22" fmla="*/ 330725 h 565214"/>
                <a:gd name="connsiteX23" fmla="*/ 373383 w 597810"/>
                <a:gd name="connsiteY23" fmla="*/ 332708 h 565214"/>
                <a:gd name="connsiteX24" fmla="*/ 463750 w 597810"/>
                <a:gd name="connsiteY24" fmla="*/ 297510 h 565214"/>
                <a:gd name="connsiteX25" fmla="*/ 279051 w 597810"/>
                <a:gd name="connsiteY25" fmla="*/ 0 h 565214"/>
                <a:gd name="connsiteX26" fmla="*/ 279547 w 597810"/>
                <a:gd name="connsiteY26" fmla="*/ 0 h 565214"/>
                <a:gd name="connsiteX27" fmla="*/ 280044 w 597810"/>
                <a:gd name="connsiteY27" fmla="*/ 0 h 565214"/>
                <a:gd name="connsiteX28" fmla="*/ 408651 w 597810"/>
                <a:gd name="connsiteY28" fmla="*/ 126938 h 565214"/>
                <a:gd name="connsiteX29" fmla="*/ 279547 w 597810"/>
                <a:gd name="connsiteY29" fmla="*/ 309908 h 565214"/>
                <a:gd name="connsiteX30" fmla="*/ 279051 w 597810"/>
                <a:gd name="connsiteY30" fmla="*/ 309908 h 565214"/>
                <a:gd name="connsiteX31" fmla="*/ 149947 w 597810"/>
                <a:gd name="connsiteY31" fmla="*/ 126938 h 565214"/>
                <a:gd name="connsiteX32" fmla="*/ 279051 w 597810"/>
                <a:gd name="connsiteY32" fmla="*/ 0 h 565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97810" h="565214">
                  <a:moveTo>
                    <a:pt x="446385" y="350589"/>
                  </a:moveTo>
                  <a:lnTo>
                    <a:pt x="478157" y="350589"/>
                  </a:lnTo>
                  <a:lnTo>
                    <a:pt x="478157" y="422953"/>
                  </a:lnTo>
                  <a:lnTo>
                    <a:pt x="535248" y="422953"/>
                  </a:lnTo>
                  <a:lnTo>
                    <a:pt x="535248" y="454674"/>
                  </a:lnTo>
                  <a:lnTo>
                    <a:pt x="446385" y="454674"/>
                  </a:lnTo>
                  <a:close/>
                  <a:moveTo>
                    <a:pt x="463750" y="337170"/>
                  </a:moveTo>
                  <a:cubicBezTo>
                    <a:pt x="411615" y="337170"/>
                    <a:pt x="369411" y="379308"/>
                    <a:pt x="369411" y="431362"/>
                  </a:cubicBezTo>
                  <a:cubicBezTo>
                    <a:pt x="369411" y="483416"/>
                    <a:pt x="411615" y="525554"/>
                    <a:pt x="463750" y="525554"/>
                  </a:cubicBezTo>
                  <a:cubicBezTo>
                    <a:pt x="515884" y="525554"/>
                    <a:pt x="558088" y="483416"/>
                    <a:pt x="558088" y="431362"/>
                  </a:cubicBezTo>
                  <a:cubicBezTo>
                    <a:pt x="558088" y="379308"/>
                    <a:pt x="515884" y="337170"/>
                    <a:pt x="463750" y="337170"/>
                  </a:cubicBezTo>
                  <a:close/>
                  <a:moveTo>
                    <a:pt x="463750" y="297510"/>
                  </a:moveTo>
                  <a:cubicBezTo>
                    <a:pt x="537731" y="297510"/>
                    <a:pt x="597810" y="357496"/>
                    <a:pt x="597810" y="431362"/>
                  </a:cubicBezTo>
                  <a:cubicBezTo>
                    <a:pt x="597810" y="505228"/>
                    <a:pt x="537731" y="565214"/>
                    <a:pt x="463750" y="565214"/>
                  </a:cubicBezTo>
                  <a:cubicBezTo>
                    <a:pt x="437931" y="565214"/>
                    <a:pt x="414098" y="557778"/>
                    <a:pt x="393740" y="545384"/>
                  </a:cubicBezTo>
                  <a:lnTo>
                    <a:pt x="0" y="545384"/>
                  </a:lnTo>
                  <a:lnTo>
                    <a:pt x="97318" y="383274"/>
                  </a:lnTo>
                  <a:cubicBezTo>
                    <a:pt x="103276" y="373359"/>
                    <a:pt x="112214" y="365923"/>
                    <a:pt x="122144" y="361957"/>
                  </a:cubicBezTo>
                  <a:lnTo>
                    <a:pt x="190167" y="330725"/>
                  </a:lnTo>
                  <a:lnTo>
                    <a:pt x="222937" y="302963"/>
                  </a:lnTo>
                  <a:lnTo>
                    <a:pt x="279541" y="358983"/>
                  </a:lnTo>
                  <a:lnTo>
                    <a:pt x="335647" y="302963"/>
                  </a:lnTo>
                  <a:lnTo>
                    <a:pt x="368418" y="330725"/>
                  </a:lnTo>
                  <a:lnTo>
                    <a:pt x="373383" y="332708"/>
                  </a:lnTo>
                  <a:cubicBezTo>
                    <a:pt x="397216" y="310895"/>
                    <a:pt x="428993" y="297510"/>
                    <a:pt x="463750" y="297510"/>
                  </a:cubicBezTo>
                  <a:close/>
                  <a:moveTo>
                    <a:pt x="279051" y="0"/>
                  </a:moveTo>
                  <a:cubicBezTo>
                    <a:pt x="279051" y="0"/>
                    <a:pt x="279547" y="0"/>
                    <a:pt x="279547" y="0"/>
                  </a:cubicBezTo>
                  <a:cubicBezTo>
                    <a:pt x="279547" y="0"/>
                    <a:pt x="279547" y="0"/>
                    <a:pt x="280044" y="0"/>
                  </a:cubicBezTo>
                  <a:cubicBezTo>
                    <a:pt x="360485" y="1983"/>
                    <a:pt x="409644" y="47602"/>
                    <a:pt x="408651" y="126938"/>
                  </a:cubicBezTo>
                  <a:cubicBezTo>
                    <a:pt x="407658" y="241481"/>
                    <a:pt x="359492" y="310900"/>
                    <a:pt x="279547" y="309908"/>
                  </a:cubicBezTo>
                  <a:cubicBezTo>
                    <a:pt x="279547" y="309908"/>
                    <a:pt x="279051" y="309908"/>
                    <a:pt x="279051" y="309908"/>
                  </a:cubicBezTo>
                  <a:cubicBezTo>
                    <a:pt x="199602" y="310900"/>
                    <a:pt x="151437" y="241481"/>
                    <a:pt x="149947" y="126938"/>
                  </a:cubicBezTo>
                  <a:cubicBezTo>
                    <a:pt x="148954" y="47602"/>
                    <a:pt x="198609" y="1983"/>
                    <a:pt x="279051" y="0"/>
                  </a:cubicBezTo>
                  <a:close/>
                </a:path>
              </a:pathLst>
            </a:custGeom>
            <a:solidFill>
              <a:schemeClr val="bg1"/>
            </a:solid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nvGrpSpPr>
          <p:cNvPr id="28" name="Group 87"/>
          <p:cNvGrpSpPr/>
          <p:nvPr/>
        </p:nvGrpSpPr>
        <p:grpSpPr bwMode="auto">
          <a:xfrm>
            <a:off x="1522940" y="4345854"/>
            <a:ext cx="3036891" cy="1185181"/>
            <a:chOff x="514344" y="3567642"/>
            <a:chExt cx="2486020" cy="1184797"/>
          </a:xfrm>
        </p:grpSpPr>
        <p:sp>
          <p:nvSpPr>
            <p:cNvPr id="29" name="Rectangle 33"/>
            <p:cNvSpPr/>
            <p:nvPr/>
          </p:nvSpPr>
          <p:spPr>
            <a:xfrm>
              <a:off x="514344" y="3858060"/>
              <a:ext cx="2486020" cy="894379"/>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30" name="Rectangle 34"/>
            <p:cNvSpPr/>
            <p:nvPr/>
          </p:nvSpPr>
          <p:spPr>
            <a:xfrm>
              <a:off x="2200205" y="3567642"/>
              <a:ext cx="702305" cy="371200"/>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31" name="组合 30"/>
          <p:cNvGrpSpPr/>
          <p:nvPr/>
        </p:nvGrpSpPr>
        <p:grpSpPr bwMode="auto">
          <a:xfrm>
            <a:off x="4881565" y="4468085"/>
            <a:ext cx="636587" cy="636587"/>
            <a:chOff x="3357554" y="3643320"/>
            <a:chExt cx="636196" cy="636164"/>
          </a:xfrm>
        </p:grpSpPr>
        <p:sp>
          <p:nvSpPr>
            <p:cNvPr id="32" name="Rectangle 26"/>
            <p:cNvSpPr/>
            <p:nvPr/>
          </p:nvSpPr>
          <p:spPr>
            <a:xfrm>
              <a:off x="3357554" y="3643320"/>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33" name="Group 67"/>
            <p:cNvGrpSpPr/>
            <p:nvPr/>
          </p:nvGrpSpPr>
          <p:grpSpPr>
            <a:xfrm>
              <a:off x="3428992" y="3857634"/>
              <a:ext cx="503238" cy="177800"/>
              <a:chOff x="1441430" y="4357700"/>
              <a:chExt cx="503238" cy="177800"/>
            </a:xfrm>
            <a:solidFill>
              <a:schemeClr val="bg1"/>
            </a:solidFill>
          </p:grpSpPr>
          <p:sp>
            <p:nvSpPr>
              <p:cNvPr id="34" name="Freeform 19"/>
              <p:cNvSpPr/>
              <p:nvPr/>
            </p:nvSpPr>
            <p:spPr bwMode="auto">
              <a:xfrm>
                <a:off x="1441430" y="4357700"/>
                <a:ext cx="231775" cy="177800"/>
              </a:xfrm>
              <a:custGeom>
                <a:avLst/>
                <a:gdLst/>
                <a:ahLst/>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2">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5" name="Freeform 20"/>
              <p:cNvSpPr/>
              <p:nvPr/>
            </p:nvSpPr>
            <p:spPr bwMode="auto">
              <a:xfrm>
                <a:off x="1714480" y="4357700"/>
                <a:ext cx="230188" cy="177800"/>
              </a:xfrm>
              <a:custGeom>
                <a:avLst/>
                <a:gdLst/>
                <a:ahLst/>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2">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36" name="Freeform 21"/>
              <p:cNvSpPr/>
              <p:nvPr/>
            </p:nvSpPr>
            <p:spPr bwMode="auto">
              <a:xfrm>
                <a:off x="1601767" y="4427550"/>
                <a:ext cx="195263" cy="36513"/>
              </a:xfrm>
              <a:custGeom>
                <a:avLst/>
                <a:gdLst/>
                <a:ahLst/>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a:lstStyle/>
              <a:p>
                <a:pP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37" name="Group 90"/>
          <p:cNvGrpSpPr/>
          <p:nvPr/>
        </p:nvGrpSpPr>
        <p:grpSpPr bwMode="auto">
          <a:xfrm>
            <a:off x="7632172" y="2136043"/>
            <a:ext cx="3315912" cy="903419"/>
            <a:chOff x="6143636" y="1357303"/>
            <a:chExt cx="2714428" cy="903633"/>
          </a:xfrm>
        </p:grpSpPr>
        <p:sp>
          <p:nvSpPr>
            <p:cNvPr id="38" name="Rectangle 35"/>
            <p:cNvSpPr/>
            <p:nvPr/>
          </p:nvSpPr>
          <p:spPr>
            <a:xfrm>
              <a:off x="6143636" y="1643120"/>
              <a:ext cx="2714428" cy="617816"/>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39" name="Rectangle 36"/>
            <p:cNvSpPr/>
            <p:nvPr/>
          </p:nvSpPr>
          <p:spPr>
            <a:xfrm>
              <a:off x="6154135" y="1357303"/>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65" name="Group 39"/>
          <p:cNvGrpSpPr/>
          <p:nvPr/>
        </p:nvGrpSpPr>
        <p:grpSpPr bwMode="auto">
          <a:xfrm>
            <a:off x="6667502" y="2253523"/>
            <a:ext cx="636588" cy="636588"/>
            <a:chOff x="5143504" y="1428742"/>
            <a:chExt cx="636196" cy="636164"/>
          </a:xfrm>
        </p:grpSpPr>
        <p:sp>
          <p:nvSpPr>
            <p:cNvPr id="66" name="Rectangle 16"/>
            <p:cNvSpPr/>
            <p:nvPr/>
          </p:nvSpPr>
          <p:spPr>
            <a:xfrm>
              <a:off x="5143504" y="142874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67" name="Group 68"/>
            <p:cNvGrpSpPr/>
            <p:nvPr/>
          </p:nvGrpSpPr>
          <p:grpSpPr>
            <a:xfrm>
              <a:off x="5301022" y="1585584"/>
              <a:ext cx="337617" cy="329353"/>
              <a:chOff x="6997748" y="3500735"/>
              <a:chExt cx="366676" cy="357702"/>
            </a:xfrm>
            <a:solidFill>
              <a:schemeClr val="bg1"/>
            </a:solidFill>
          </p:grpSpPr>
          <p:sp>
            <p:nvSpPr>
              <p:cNvPr id="68" name="AutoShape 7"/>
              <p:cNvSpPr/>
              <p:nvPr/>
            </p:nvSpPr>
            <p:spPr bwMode="auto">
              <a:xfrm>
                <a:off x="6997748" y="3500735"/>
                <a:ext cx="366676" cy="357702"/>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69" name="AutoShape 8"/>
              <p:cNvSpPr/>
              <p:nvPr/>
            </p:nvSpPr>
            <p:spPr bwMode="auto">
              <a:xfrm>
                <a:off x="7158247" y="3656437"/>
                <a:ext cx="45678" cy="45678"/>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0" name="AutoShape 9"/>
              <p:cNvSpPr/>
              <p:nvPr/>
            </p:nvSpPr>
            <p:spPr bwMode="auto">
              <a:xfrm>
                <a:off x="7111943" y="3610758"/>
                <a:ext cx="137660" cy="13766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1" name="AutoShape 10"/>
              <p:cNvSpPr/>
              <p:nvPr/>
            </p:nvSpPr>
            <p:spPr bwMode="auto">
              <a:xfrm>
                <a:off x="7203927" y="3702114"/>
                <a:ext cx="56941" cy="58818"/>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2" name="AutoShape 11"/>
              <p:cNvSpPr/>
              <p:nvPr/>
            </p:nvSpPr>
            <p:spPr bwMode="auto">
              <a:xfrm>
                <a:off x="7226451" y="3725267"/>
                <a:ext cx="81970" cy="83847"/>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3" name="AutoShape 12"/>
              <p:cNvSpPr/>
              <p:nvPr/>
            </p:nvSpPr>
            <p:spPr bwMode="auto">
              <a:xfrm>
                <a:off x="7215188" y="3714003"/>
                <a:ext cx="69456" cy="70707"/>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4" name="AutoShape 13"/>
              <p:cNvSpPr/>
              <p:nvPr/>
            </p:nvSpPr>
            <p:spPr bwMode="auto">
              <a:xfrm>
                <a:off x="7100682" y="3599495"/>
                <a:ext cx="57567" cy="58192"/>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5" name="AutoShape 14"/>
              <p:cNvSpPr/>
              <p:nvPr/>
            </p:nvSpPr>
            <p:spPr bwMode="auto">
              <a:xfrm>
                <a:off x="7055002" y="3553816"/>
                <a:ext cx="81970" cy="83222"/>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76" name="AutoShape 15"/>
              <p:cNvSpPr/>
              <p:nvPr/>
            </p:nvSpPr>
            <p:spPr bwMode="auto">
              <a:xfrm>
                <a:off x="7078154" y="3576343"/>
                <a:ext cx="69456" cy="71333"/>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grpSp>
        <p:nvGrpSpPr>
          <p:cNvPr id="52" name="Group 91"/>
          <p:cNvGrpSpPr/>
          <p:nvPr/>
        </p:nvGrpSpPr>
        <p:grpSpPr bwMode="auto">
          <a:xfrm>
            <a:off x="7632174" y="3207616"/>
            <a:ext cx="3315909" cy="903420"/>
            <a:chOff x="6143636" y="2428874"/>
            <a:chExt cx="2714425" cy="903634"/>
          </a:xfrm>
        </p:grpSpPr>
        <p:sp>
          <p:nvSpPr>
            <p:cNvPr id="53" name="Rectangle 37"/>
            <p:cNvSpPr/>
            <p:nvPr/>
          </p:nvSpPr>
          <p:spPr>
            <a:xfrm>
              <a:off x="6143636" y="2714692"/>
              <a:ext cx="2714425" cy="617816"/>
            </a:xfrm>
            <a:prstGeom prst="rect">
              <a:avLst/>
            </a:prstGeom>
          </p:spPr>
          <p:txBody>
            <a:bodyPr wrap="square">
              <a:spAutoFit/>
            </a:bodyPr>
            <a:lstStyle/>
            <a:p>
              <a:pPr>
                <a:lnSpc>
                  <a:spcPct val="150000"/>
                </a:lnSpc>
                <a:defRPr/>
              </a:pPr>
              <a:r>
                <a:rPr lang="zh-CN" altLang="en-US" sz="1200" dirty="0">
                  <a:latin typeface="思源黑体 CN Normal" panose="020B0400000000000000" pitchFamily="34" charset="-122"/>
                  <a:ea typeface="思源黑体 CN Normal" panose="020B0400000000000000" pitchFamily="34" charset="-122"/>
                  <a:sym typeface="微软雅黑 Light" panose="020B0502040204020203" pitchFamily="34" charset="-122"/>
                </a:rPr>
                <a:t>您的内容打在这里，或者通过复制您的文本后，在此框中选择粘贴，并选择只保留文字。</a:t>
              </a:r>
              <a:endParaRPr lang="en-US" altLang="zh-CN" sz="1200" dirty="0">
                <a:latin typeface="思源黑体 CN Normal" panose="020B0400000000000000" pitchFamily="34" charset="-122"/>
                <a:ea typeface="思源黑体 CN Normal" panose="020B0400000000000000" pitchFamily="34" charset="-122"/>
                <a:cs typeface="Lao UI" panose="020B0502040204020203" pitchFamily="34" charset="0"/>
                <a:sym typeface="微软雅黑 Light" panose="020B0502040204020203" pitchFamily="34" charset="-122"/>
              </a:endParaRPr>
            </a:p>
          </p:txBody>
        </p:sp>
        <p:sp>
          <p:nvSpPr>
            <p:cNvPr id="54" name="Rectangle 38"/>
            <p:cNvSpPr/>
            <p:nvPr/>
          </p:nvSpPr>
          <p:spPr>
            <a:xfrm>
              <a:off x="6154135" y="2428874"/>
              <a:ext cx="702305" cy="371408"/>
            </a:xfrm>
            <a:prstGeom prst="rect">
              <a:avLst/>
            </a:prstGeom>
          </p:spPr>
          <p:txBody>
            <a:bodyPr wrap="none">
              <a:spAutoFit/>
            </a:bodyPr>
            <a:lstStyle/>
            <a:p>
              <a:pPr algn="r">
                <a:lnSpc>
                  <a:spcPct val="150000"/>
                </a:lnSpc>
                <a:defRPr/>
              </a:pPr>
              <a:r>
                <a:rPr lang="zh-CN" altLang="en-US"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rPr>
                <a:t>添加标题</a:t>
              </a:r>
              <a:endParaRPr lang="en-US" altLang="zh-CN" sz="1335"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微软雅黑 Light" panose="020B0502040204020203" pitchFamily="34" charset="-122"/>
              </a:endParaRPr>
            </a:p>
          </p:txBody>
        </p:sp>
      </p:grpSp>
      <p:grpSp>
        <p:nvGrpSpPr>
          <p:cNvPr id="55" name="组合 54"/>
          <p:cNvGrpSpPr/>
          <p:nvPr/>
        </p:nvGrpSpPr>
        <p:grpSpPr bwMode="auto">
          <a:xfrm>
            <a:off x="6667502" y="3325085"/>
            <a:ext cx="636588" cy="636587"/>
            <a:chOff x="5143504" y="2500312"/>
            <a:chExt cx="636196" cy="636164"/>
          </a:xfrm>
        </p:grpSpPr>
        <p:sp>
          <p:nvSpPr>
            <p:cNvPr id="56" name="Rectangle 23"/>
            <p:cNvSpPr/>
            <p:nvPr/>
          </p:nvSpPr>
          <p:spPr>
            <a:xfrm>
              <a:off x="5143504" y="2500312"/>
              <a:ext cx="636196" cy="636164"/>
            </a:xfrm>
            <a:prstGeom prst="ellipse">
              <a:avLst/>
            </a:prstGeom>
            <a:solidFill>
              <a:srgbClr val="EFACB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dirty="0">
                <a:solidFill>
                  <a:schemeClr val="bg1">
                    <a:lumMod val="50000"/>
                  </a:schemeClr>
                </a:solidFill>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nvGrpSpPr>
            <p:cNvPr id="57" name="Group 78"/>
            <p:cNvGrpSpPr/>
            <p:nvPr/>
          </p:nvGrpSpPr>
          <p:grpSpPr>
            <a:xfrm>
              <a:off x="5333133" y="2643188"/>
              <a:ext cx="272454" cy="363686"/>
              <a:chOff x="1868971" y="2767277"/>
              <a:chExt cx="274694" cy="366676"/>
            </a:xfrm>
            <a:solidFill>
              <a:schemeClr val="bg1"/>
            </a:solidFill>
          </p:grpSpPr>
          <p:sp>
            <p:nvSpPr>
              <p:cNvPr id="58" name="AutoShape 115"/>
              <p:cNvSpPr/>
              <p:nvPr/>
            </p:nvSpPr>
            <p:spPr bwMode="auto">
              <a:xfrm>
                <a:off x="1868971" y="2767277"/>
                <a:ext cx="274694" cy="3666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sp>
            <p:nvSpPr>
              <p:cNvPr id="59" name="AutoShape 116"/>
              <p:cNvSpPr/>
              <p:nvPr/>
            </p:nvSpPr>
            <p:spPr bwMode="auto">
              <a:xfrm>
                <a:off x="1983479" y="2985030"/>
                <a:ext cx="45678" cy="688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38100" tIns="38100" rIns="38100" bIns="38100" anchor="ctr"/>
              <a:lstStyle/>
              <a:p>
                <a:pPr defTabSz="457200">
                  <a:defRPr/>
                </a:pPr>
                <a:endParaRPr lang="en-US" sz="3000" dirty="0">
                  <a:solidFill>
                    <a:schemeClr val="bg1">
                      <a:lumMod val="50000"/>
                    </a:schemeClr>
                  </a:solidFill>
                  <a:effectLst>
                    <a:outerShdw blurRad="38100" dist="38100" dir="2700000" algn="tl">
                      <a:srgbClr val="000000"/>
                    </a:outerShdw>
                  </a:effectLst>
                  <a:latin typeface="宋体" panose="02010600030101010101" pitchFamily="2" charset="-122"/>
                  <a:ea typeface="微软雅黑" panose="020B0503020204020204" pitchFamily="34" charset="-122"/>
                  <a:cs typeface="Lao UI" panose="020B0502040204020203" pitchFamily="34" charset="0"/>
                  <a:sym typeface="微软雅黑 Light" panose="020B0502040204020203" pitchFamily="34" charset="-122"/>
                </a:endParaRPr>
              </a:p>
            </p:txBody>
          </p:sp>
        </p:grpSp>
      </p:grpSp>
      <p:sp>
        <p:nvSpPr>
          <p:cNvPr id="87" name="文本框 86"/>
          <p:cNvSpPr txBox="1"/>
          <p:nvPr/>
        </p:nvSpPr>
        <p:spPr>
          <a:xfrm>
            <a:off x="5056293" y="547695"/>
            <a:ext cx="2079415" cy="461665"/>
          </a:xfrm>
          <a:prstGeom prst="rect">
            <a:avLst/>
          </a:prstGeom>
          <a:noFill/>
        </p:spPr>
        <p:txBody>
          <a:bodyPr wrap="none" rtlCol="0">
            <a:spAutoFit/>
          </a:bodyPr>
          <a:lstStyle/>
          <a:p>
            <a:r>
              <a:rPr lang="zh-CN" altLang="en-US" sz="2400" b="1" dirty="0">
                <a:solidFill>
                  <a:srgbClr val="EFACB3"/>
                </a:solidFill>
                <a:latin typeface="思源黑体 CN Medium" panose="020B0600000000000000" pitchFamily="34" charset="-122"/>
                <a:ea typeface="思源黑体 CN Medium" panose="020B0600000000000000" pitchFamily="34" charset="-122"/>
              </a:rPr>
              <a:t>点击输入标题</a:t>
            </a: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par>
                          <p:cTn id="19" fill="hold">
                            <p:stCondLst>
                              <p:cond delay="1000"/>
                            </p:stCondLst>
                            <p:childTnLst>
                              <p:par>
                                <p:cTn id="20" presetID="23" presetClass="entr" presetSubtype="28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strVal val="4/3*#ppt_w"/>
                                          </p:val>
                                        </p:tav>
                                        <p:tav tm="100000">
                                          <p:val>
                                            <p:strVal val="#ppt_w"/>
                                          </p:val>
                                        </p:tav>
                                      </p:tavLst>
                                    </p:anim>
                                    <p:anim calcmode="lin" valueType="num">
                                      <p:cBhvr>
                                        <p:cTn id="23" dur="500" fill="hold"/>
                                        <p:tgtEl>
                                          <p:spTgt spid="13"/>
                                        </p:tgtEl>
                                        <p:attrNameLst>
                                          <p:attrName>ppt_h</p:attrName>
                                        </p:attrNameLst>
                                      </p:cBhvr>
                                      <p:tavLst>
                                        <p:tav tm="0">
                                          <p:val>
                                            <p:strVal val="4/3*#ppt_h"/>
                                          </p:val>
                                        </p:tav>
                                        <p:tav tm="100000">
                                          <p:val>
                                            <p:strVal val="#ppt_h"/>
                                          </p:val>
                                        </p:tav>
                                      </p:tavLst>
                                    </p:anim>
                                  </p:childTnLst>
                                </p:cTn>
                              </p:par>
                              <p:par>
                                <p:cTn id="24" presetID="23" presetClass="entr" presetSubtype="288" fill="hold" nodeType="withEffect">
                                  <p:stCondLst>
                                    <p:cond delay="0"/>
                                  </p:stCondLst>
                                  <p:childTnLst>
                                    <p:set>
                                      <p:cBhvr>
                                        <p:cTn id="25" dur="1" fill="hold">
                                          <p:stCondLst>
                                            <p:cond delay="0"/>
                                          </p:stCondLst>
                                        </p:cTn>
                                        <p:tgtEl>
                                          <p:spTgt spid="31"/>
                                        </p:tgtEl>
                                        <p:attrNameLst>
                                          <p:attrName>style.visibility</p:attrName>
                                        </p:attrNameLst>
                                      </p:cBhvr>
                                      <p:to>
                                        <p:strVal val="visible"/>
                                      </p:to>
                                    </p:set>
                                    <p:anim calcmode="lin" valueType="num">
                                      <p:cBhvr>
                                        <p:cTn id="26" dur="500" fill="hold"/>
                                        <p:tgtEl>
                                          <p:spTgt spid="31"/>
                                        </p:tgtEl>
                                        <p:attrNameLst>
                                          <p:attrName>ppt_w</p:attrName>
                                        </p:attrNameLst>
                                      </p:cBhvr>
                                      <p:tavLst>
                                        <p:tav tm="0">
                                          <p:val>
                                            <p:strVal val="4/3*#ppt_w"/>
                                          </p:val>
                                        </p:tav>
                                        <p:tav tm="100000">
                                          <p:val>
                                            <p:strVal val="#ppt_w"/>
                                          </p:val>
                                        </p:tav>
                                      </p:tavLst>
                                    </p:anim>
                                    <p:anim calcmode="lin" valueType="num">
                                      <p:cBhvr>
                                        <p:cTn id="27" dur="500" fill="hold"/>
                                        <p:tgtEl>
                                          <p:spTgt spid="31"/>
                                        </p:tgtEl>
                                        <p:attrNameLst>
                                          <p:attrName>ppt_h</p:attrName>
                                        </p:attrNameLst>
                                      </p:cBhvr>
                                      <p:tavLst>
                                        <p:tav tm="0">
                                          <p:val>
                                            <p:strVal val="4/3*#ppt_h"/>
                                          </p:val>
                                        </p:tav>
                                        <p:tav tm="100000">
                                          <p:val>
                                            <p:strVal val="#ppt_h"/>
                                          </p:val>
                                        </p:tav>
                                      </p:tavLst>
                                    </p:anim>
                                  </p:childTnLst>
                                </p:cTn>
                              </p:par>
                              <p:par>
                                <p:cTn id="28" presetID="23" presetClass="entr" presetSubtype="288" fill="hold" nodeType="withEffect">
                                  <p:stCondLst>
                                    <p:cond delay="0"/>
                                  </p:stCondLst>
                                  <p:childTnLst>
                                    <p:set>
                                      <p:cBhvr>
                                        <p:cTn id="29" dur="1" fill="hold">
                                          <p:stCondLst>
                                            <p:cond delay="0"/>
                                          </p:stCondLst>
                                        </p:cTn>
                                        <p:tgtEl>
                                          <p:spTgt spid="55"/>
                                        </p:tgtEl>
                                        <p:attrNameLst>
                                          <p:attrName>style.visibility</p:attrName>
                                        </p:attrNameLst>
                                      </p:cBhvr>
                                      <p:to>
                                        <p:strVal val="visible"/>
                                      </p:to>
                                    </p:set>
                                    <p:anim calcmode="lin" valueType="num">
                                      <p:cBhvr>
                                        <p:cTn id="30" dur="500" fill="hold"/>
                                        <p:tgtEl>
                                          <p:spTgt spid="55"/>
                                        </p:tgtEl>
                                        <p:attrNameLst>
                                          <p:attrName>ppt_w</p:attrName>
                                        </p:attrNameLst>
                                      </p:cBhvr>
                                      <p:tavLst>
                                        <p:tav tm="0">
                                          <p:val>
                                            <p:strVal val="4/3*#ppt_w"/>
                                          </p:val>
                                        </p:tav>
                                        <p:tav tm="100000">
                                          <p:val>
                                            <p:strVal val="#ppt_w"/>
                                          </p:val>
                                        </p:tav>
                                      </p:tavLst>
                                    </p:anim>
                                    <p:anim calcmode="lin" valueType="num">
                                      <p:cBhvr>
                                        <p:cTn id="31" dur="500" fill="hold"/>
                                        <p:tgtEl>
                                          <p:spTgt spid="55"/>
                                        </p:tgtEl>
                                        <p:attrNameLst>
                                          <p:attrName>ppt_h</p:attrName>
                                        </p:attrNameLst>
                                      </p:cBhvr>
                                      <p:tavLst>
                                        <p:tav tm="0">
                                          <p:val>
                                            <p:strVal val="4/3*#ppt_h"/>
                                          </p:val>
                                        </p:tav>
                                        <p:tav tm="100000">
                                          <p:val>
                                            <p:strVal val="#ppt_h"/>
                                          </p:val>
                                        </p:tav>
                                      </p:tavLst>
                                    </p:anim>
                                  </p:childTnLst>
                                </p:cTn>
                              </p:par>
                            </p:childTnLst>
                          </p:cTn>
                        </p:par>
                        <p:par>
                          <p:cTn id="32" fill="hold">
                            <p:stCondLst>
                              <p:cond delay="1500"/>
                            </p:stCondLst>
                            <p:childTnLst>
                              <p:par>
                                <p:cTn id="33" presetID="22" presetClass="entr" presetSubtype="2"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right)">
                                      <p:cBhvr>
                                        <p:cTn id="35" dur="500"/>
                                        <p:tgtEl>
                                          <p:spTgt spid="10"/>
                                        </p:tgtEl>
                                      </p:cBhvr>
                                    </p:animEffect>
                                  </p:childTnLst>
                                </p:cTn>
                              </p:par>
                              <p:par>
                                <p:cTn id="36" presetID="22" presetClass="entr" presetSubtype="2" fill="hold"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right)">
                                      <p:cBhvr>
                                        <p:cTn id="38" dur="500"/>
                                        <p:tgtEl>
                                          <p:spTgt spid="16"/>
                                        </p:tgtEl>
                                      </p:cBhvr>
                                    </p:animEffect>
                                  </p:childTnLst>
                                </p:cTn>
                              </p:par>
                              <p:par>
                                <p:cTn id="39" presetID="22" presetClass="entr" presetSubtype="2"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wipe(right)">
                                      <p:cBhvr>
                                        <p:cTn id="41" dur="500"/>
                                        <p:tgtEl>
                                          <p:spTgt spid="28"/>
                                        </p:tgtEl>
                                      </p:cBhvr>
                                    </p:animEffect>
                                  </p:childTnLst>
                                </p:cTn>
                              </p:par>
                              <p:par>
                                <p:cTn id="42" presetID="22" presetClass="entr" presetSubtype="8" fill="hold"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wipe(left)">
                                      <p:cBhvr>
                                        <p:cTn id="44" dur="500"/>
                                        <p:tgtEl>
                                          <p:spTgt spid="22"/>
                                        </p:tgtEl>
                                      </p:cBhvr>
                                    </p:animEffect>
                                  </p:childTnLst>
                                </p:cTn>
                              </p:par>
                              <p:par>
                                <p:cTn id="45" presetID="22" presetClass="entr" presetSubtype="8" fill="hold"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wipe(left)">
                                      <p:cBhvr>
                                        <p:cTn id="47" dur="500"/>
                                        <p:tgtEl>
                                          <p:spTgt spid="37"/>
                                        </p:tgtEl>
                                      </p:cBhvr>
                                    </p:animEffect>
                                  </p:childTnLst>
                                </p:cTn>
                              </p:par>
                              <p:par>
                                <p:cTn id="48" presetID="22" presetClass="entr" presetSubtype="8" fill="hold" nodeType="withEffect">
                                  <p:stCondLst>
                                    <p:cond delay="0"/>
                                  </p:stCondLst>
                                  <p:childTnLst>
                                    <p:set>
                                      <p:cBhvr>
                                        <p:cTn id="49" dur="1" fill="hold">
                                          <p:stCondLst>
                                            <p:cond delay="0"/>
                                          </p:stCondLst>
                                        </p:cTn>
                                        <p:tgtEl>
                                          <p:spTgt spid="52"/>
                                        </p:tgtEl>
                                        <p:attrNameLst>
                                          <p:attrName>style.visibility</p:attrName>
                                        </p:attrNameLst>
                                      </p:cBhvr>
                                      <p:to>
                                        <p:strVal val="visible"/>
                                      </p:to>
                                    </p:set>
                                    <p:animEffect transition="in" filter="wipe(left)">
                                      <p:cBhvr>
                                        <p:cTn id="5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1203</Words>
  <Application>Microsoft Office PowerPoint</Application>
  <PresentationFormat>宽屏</PresentationFormat>
  <Paragraphs>152</Paragraphs>
  <Slides>16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阿里巴巴普惠体 B</vt:lpstr>
      <vt:lpstr>思源黑体 CN Light</vt:lpstr>
      <vt:lpstr>思源黑体 CN Medium</vt:lpstr>
      <vt:lpstr>思源黑体 CN Normal</vt:lpstr>
      <vt:lpstr>宋体</vt:lpstr>
      <vt:lpstr>Arial</vt:lpstr>
      <vt:lpstr>Calibri Light</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办公资源网</dc:title>
  <dc:creator>办公资源网</dc:creator>
  <cp:keywords>办公资源网:www.bangongziyuan.com</cp:keywords>
  <dc:description>办公资源网:www.bangongziyuan.com;</dc:description>
  <cp:lastModifiedBy>天 下</cp:lastModifiedBy>
  <cp:revision>5</cp:revision>
  <dcterms:created xsi:type="dcterms:W3CDTF">2019-06-17T01:14:00Z</dcterms:created>
  <dcterms:modified xsi:type="dcterms:W3CDTF">2021-01-05T16:05:51Z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