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85" r:id="rId2"/>
    <p:sldId id="286" r:id="rId3"/>
    <p:sldId id="289" r:id="rId4"/>
    <p:sldId id="293" r:id="rId5"/>
    <p:sldId id="278" r:id="rId6"/>
    <p:sldId id="287" r:id="rId7"/>
    <p:sldId id="290" r:id="rId8"/>
    <p:sldId id="277" r:id="rId9"/>
    <p:sldId id="276" r:id="rId10"/>
    <p:sldId id="291" r:id="rId11"/>
    <p:sldId id="275" r:id="rId12"/>
    <p:sldId id="296" r:id="rId13"/>
    <p:sldId id="292" r:id="rId14"/>
    <p:sldId id="274" r:id="rId15"/>
    <p:sldId id="295" r:id="rId16"/>
    <p:sldId id="29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622"/>
    <a:srgbClr val="4472C4"/>
    <a:srgbClr val="FFD237"/>
    <a:srgbClr val="4E9F42"/>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474" y="108"/>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E4A0A4-01BE-4AE5-B47D-4C3C75423C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3CFA654-19DA-45EF-9CB9-D2E807D4CDE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D2E4A0A4-01BE-4AE5-B47D-4C3C75423CF0}"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43CFA654-19DA-45EF-9CB9-D2E807D4CDE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宋体" panose="02010600030101010101" pitchFamily="2" charset="-122"/>
                <a:ea typeface="宋体" panose="02010600030101010101" pitchFamily="2" charset="-122"/>
              </a:rPr>
              <a:t>&lt;!-- Generator: Adobe Illustrator 23.0.2, SVG Export Plug-In  --&gt;</a:t>
            </a:r>
          </a:p>
          <a:p>
            <a:pPr algn="ctr"/>
            <a:r>
              <a:rPr lang="en-US" altLang="zh-CN" dirty="0">
                <a:latin typeface="宋体" panose="02010600030101010101" pitchFamily="2" charset="-122"/>
                <a:ea typeface="宋体" panose="02010600030101010101" pitchFamily="2" charset="-122"/>
              </a:rPr>
              <a:t>width="120px"</a:t>
            </a:r>
          </a:p>
          <a:p>
            <a:pPr algn="ctr"/>
            <a:r>
              <a:rPr lang="en-US" altLang="zh-CN" dirty="0">
                <a:latin typeface="宋体" panose="02010600030101010101" pitchFamily="2" charset="-122"/>
                <a:ea typeface="宋体" panose="02010600030101010101" pitchFamily="2" charset="-122"/>
              </a:rPr>
              <a:t>	 height="1px" </a:t>
            </a:r>
            <a:r>
              <a:rPr lang="en-US" altLang="zh-CN" dirty="0" err="1">
                <a:latin typeface="宋体" panose="02010600030101010101" pitchFamily="2" charset="-122"/>
                <a:ea typeface="宋体" panose="02010600030101010101" pitchFamily="2" charset="-122"/>
              </a:rPr>
              <a:t>viewBox</a:t>
            </a:r>
            <a:r>
              <a:rPr lang="en-US" altLang="zh-CN" dirty="0">
                <a:latin typeface="宋体" panose="02010600030101010101" pitchFamily="2" charset="-122"/>
                <a:ea typeface="宋体" panose="02010600030101010101" pitchFamily="2" charset="-122"/>
              </a:rPr>
              <a:t>="0 0 120 1" style="</a:t>
            </a:r>
            <a:r>
              <a:rPr lang="en-US" altLang="zh-CN" dirty="0" err="1">
                <a:latin typeface="宋体" panose="02010600030101010101" pitchFamily="2" charset="-122"/>
                <a:ea typeface="宋体" panose="02010600030101010101" pitchFamily="2" charset="-122"/>
              </a:rPr>
              <a:t>enable-background:new</a:t>
            </a:r>
            <a:r>
              <a:rPr lang="en-US" altLang="zh-CN" dirty="0">
                <a:latin typeface="宋体" panose="02010600030101010101" pitchFamily="2" charset="-122"/>
                <a:ea typeface="宋体" panose="02010600030101010101" pitchFamily="2" charset="-122"/>
              </a:rPr>
              <a:t> 0 0 120 1;" </a:t>
            </a:r>
            <a:r>
              <a:rPr lang="en-US" altLang="zh-CN" dirty="0" err="1">
                <a:latin typeface="宋体" panose="02010600030101010101" pitchFamily="2" charset="-122"/>
                <a:ea typeface="宋体" panose="02010600030101010101" pitchFamily="2" charset="-122"/>
              </a:rPr>
              <a:t>xml:space</a:t>
            </a:r>
            <a:r>
              <a:rPr lang="en-US" altLang="zh-CN" dirty="0">
                <a:latin typeface="宋体" panose="02010600030101010101" pitchFamily="2" charset="-122"/>
                <a:ea typeface="宋体" panose="02010600030101010101" pitchFamily="2" charset="-122"/>
              </a:rPr>
              <a:t>="preserve"&gt;</a:t>
            </a:r>
          </a:p>
          <a:p>
            <a:pPr algn="ctr"/>
            <a:r>
              <a:rPr lang="en-US" altLang="zh-CN" dirty="0">
                <a:latin typeface="宋体" panose="02010600030101010101" pitchFamily="2" charset="-122"/>
                <a:ea typeface="宋体" panose="02010600030101010101" pitchFamily="2" charset="-122"/>
              </a:rPr>
              <a:t>&lt;style type="text/</a:t>
            </a:r>
            <a:r>
              <a:rPr lang="en-US" altLang="zh-CN" dirty="0" err="1">
                <a:latin typeface="宋体" panose="02010600030101010101" pitchFamily="2" charset="-122"/>
                <a:ea typeface="宋体" panose="02010600030101010101" pitchFamily="2" charset="-122"/>
              </a:rPr>
              <a:t>css</a:t>
            </a:r>
            <a:r>
              <a:rPr lang="en-US" altLang="zh-CN" dirty="0">
                <a:latin typeface="宋体" panose="02010600030101010101" pitchFamily="2" charset="-122"/>
                <a:ea typeface="宋体" panose="02010600030101010101" pitchFamily="2" charset="-122"/>
              </a:rPr>
              <a:t>"&gt;</a:t>
            </a:r>
          </a:p>
          <a:p>
            <a:pPr algn="ctr"/>
            <a:r>
              <a:rPr lang="en-US" altLang="zh-CN" dirty="0">
                <a:latin typeface="宋体" panose="02010600030101010101" pitchFamily="2" charset="-122"/>
                <a:ea typeface="宋体" panose="02010600030101010101" pitchFamily="2" charset="-122"/>
              </a:rPr>
              <a:t>	.st0{</a:t>
            </a:r>
            <a:r>
              <a:rPr lang="en-US" altLang="zh-CN" dirty="0" err="1">
                <a:latin typeface="宋体" panose="02010600030101010101" pitchFamily="2" charset="-122"/>
                <a:ea typeface="宋体" panose="02010600030101010101" pitchFamily="2" charset="-122"/>
              </a:rPr>
              <a:t>fill:none;stroke</a:t>
            </a:r>
            <a:r>
              <a:rPr lang="en-US" altLang="zh-CN" dirty="0">
                <a:latin typeface="宋体" panose="02010600030101010101" pitchFamily="2" charset="-122"/>
                <a:ea typeface="宋体" panose="02010600030101010101" pitchFamily="2" charset="-122"/>
              </a:rPr>
              <a:t>:#F4C02C;stroke-miterlimit:10;}</a:t>
            </a:r>
          </a:p>
          <a:p>
            <a:pPr algn="ctr"/>
            <a:r>
              <a:rPr lang="en-US" altLang="zh-CN" dirty="0">
                <a:latin typeface="宋体" panose="02010600030101010101" pitchFamily="2" charset="-122"/>
                <a:ea typeface="宋体" panose="02010600030101010101" pitchFamily="2" charset="-122"/>
              </a:rPr>
              <a:t>&lt;/style&gt;</a:t>
            </a:r>
          </a:p>
          <a:p>
            <a:pPr algn="ctr"/>
            <a:r>
              <a:rPr lang="en-US" altLang="zh-CN" dirty="0">
                <a:latin typeface="宋体" panose="02010600030101010101" pitchFamily="2" charset="-122"/>
                <a:ea typeface="宋体" panose="02010600030101010101" pitchFamily="2" charset="-122"/>
              </a:rPr>
              <a:t>&lt;</a:t>
            </a:r>
            <a:r>
              <a:rPr lang="en-US" altLang="zh-CN" dirty="0" err="1">
                <a:latin typeface="宋体" panose="02010600030101010101" pitchFamily="2" charset="-122"/>
                <a:ea typeface="宋体" panose="02010600030101010101" pitchFamily="2" charset="-122"/>
              </a:rPr>
              <a:t>defs</a:t>
            </a:r>
            <a:r>
              <a:rPr lang="en-US" altLang="zh-CN" dirty="0">
                <a:latin typeface="宋体" panose="02010600030101010101" pitchFamily="2" charset="-122"/>
                <a:ea typeface="宋体" panose="02010600030101010101" pitchFamily="2" charset="-122"/>
              </a:rPr>
              <a:t>&gt;</a:t>
            </a:r>
          </a:p>
          <a:p>
            <a:pPr algn="ctr"/>
            <a:r>
              <a:rPr lang="en-US" altLang="zh-CN" dirty="0">
                <a:latin typeface="宋体" panose="02010600030101010101" pitchFamily="2" charset="-122"/>
                <a:ea typeface="宋体" panose="02010600030101010101" pitchFamily="2" charset="-122"/>
              </a:rPr>
              <a:t>&lt;/</a:t>
            </a:r>
            <a:r>
              <a:rPr lang="en-US" altLang="zh-CN" dirty="0" err="1">
                <a:latin typeface="宋体" panose="02010600030101010101" pitchFamily="2" charset="-122"/>
                <a:ea typeface="宋体" panose="02010600030101010101" pitchFamily="2" charset="-122"/>
              </a:rPr>
              <a:t>defs</a:t>
            </a:r>
            <a:r>
              <a:rPr lang="en-US" altLang="zh-CN" dirty="0">
                <a:latin typeface="宋体" panose="02010600030101010101" pitchFamily="2" charset="-122"/>
                <a:ea typeface="宋体" panose="02010600030101010101" pitchFamily="2" charset="-122"/>
              </a:rPr>
              <a:t>&gt;</a:t>
            </a:r>
          </a:p>
          <a:p>
            <a:pPr algn="ctr"/>
            <a:r>
              <a:rPr lang="en-US" altLang="zh-CN" dirty="0">
                <a:latin typeface="宋体" panose="02010600030101010101" pitchFamily="2" charset="-122"/>
                <a:ea typeface="宋体" panose="02010600030101010101" pitchFamily="2" charset="-122"/>
              </a:rPr>
              <a:t>&lt;line class="st0" x1="0" y1="0.5" x2="120" y2="0.5"/&gt;</a:t>
            </a:r>
          </a:p>
          <a:p>
            <a:pPr algn="ctr"/>
            <a:r>
              <a:rPr lang="en-US" altLang="zh-CN" dirty="0">
                <a:latin typeface="宋体" panose="02010600030101010101" pitchFamily="2" charset="-122"/>
                <a:ea typeface="宋体" panose="02010600030101010101" pitchFamily="2" charset="-122"/>
              </a:rPr>
              <a:t>&lt;/</a:t>
            </a:r>
            <a:r>
              <a:rPr lang="en-US" altLang="zh-CN" dirty="0" err="1">
                <a:latin typeface="宋体" panose="02010600030101010101" pitchFamily="2" charset="-122"/>
                <a:ea typeface="宋体" panose="02010600030101010101" pitchFamily="2" charset="-122"/>
              </a:rPr>
              <a:t>svg</a:t>
            </a:r>
            <a:r>
              <a:rPr lang="en-US" altLang="zh-CN" dirty="0">
                <a:latin typeface="宋体" panose="02010600030101010101" pitchFamily="2" charset="-122"/>
                <a:ea typeface="宋体" panose="02010600030101010101" pitchFamily="2" charset="-122"/>
              </a:rPr>
              <a:t>&gt;</a:t>
            </a: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13143" y="411957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73" name="矩形 72"/>
          <p:cNvSpPr/>
          <p:nvPr/>
        </p:nvSpPr>
        <p:spPr>
          <a:xfrm>
            <a:off x="3317456" y="2233938"/>
            <a:ext cx="5638082"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自我介绍模板</a:t>
            </a:r>
          </a:p>
        </p:txBody>
      </p:sp>
      <p:sp>
        <p:nvSpPr>
          <p:cNvPr id="74" name="矩形 73"/>
          <p:cNvSpPr/>
          <p:nvPr/>
        </p:nvSpPr>
        <p:spPr>
          <a:xfrm>
            <a:off x="2724487" y="3447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75" name="矩形 74"/>
          <p:cNvSpPr/>
          <p:nvPr/>
        </p:nvSpPr>
        <p:spPr>
          <a:xfrm>
            <a:off x="4394192" y="4414792"/>
            <a:ext cx="3621827" cy="922020"/>
          </a:xfrm>
          <a:prstGeom prst="rect">
            <a:avLst/>
          </a:prstGeom>
        </p:spPr>
        <p:txBody>
          <a:bodyPr wrap="square">
            <a:spAutoFit/>
          </a:bodyPr>
          <a:lstStyle/>
          <a:p>
            <a:pPr algn="ct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xiazaii</a:t>
            </a:r>
          </a:p>
          <a:p>
            <a:pPr algn="ct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p>
          <a:p>
            <a:pPr algn="ct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13" name="组合 12"/>
          <p:cNvGrpSpPr/>
          <p:nvPr/>
        </p:nvGrpSpPr>
        <p:grpSpPr>
          <a:xfrm>
            <a:off x="4893004" y="1306578"/>
            <a:ext cx="1403022" cy="930240"/>
            <a:chOff x="4893004" y="1306578"/>
            <a:chExt cx="1403022" cy="930240"/>
          </a:xfrm>
        </p:grpSpPr>
        <p:sp>
          <p:nvSpPr>
            <p:cNvPr id="79" name="思想气泡: 云 78"/>
            <p:cNvSpPr/>
            <p:nvPr/>
          </p:nvSpPr>
          <p:spPr>
            <a:xfrm>
              <a:off x="4893004" y="1306578"/>
              <a:ext cx="1403022" cy="930240"/>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0" name="文本框 79"/>
            <p:cNvSpPr txBox="1"/>
            <p:nvPr/>
          </p:nvSpPr>
          <p:spPr>
            <a:xfrm>
              <a:off x="5204218" y="1473003"/>
              <a:ext cx="1064631" cy="646331"/>
            </a:xfrm>
            <a:prstGeom prst="rect">
              <a:avLst/>
            </a:prstGeom>
            <a:noFill/>
          </p:spPr>
          <p:txBody>
            <a:bodyPr wrap="squar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About Me</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5" name="图形 14"/>
          <p:cNvPicPr>
            <a:picLocks noChangeAspect="1"/>
          </p:cNvPicPr>
          <p:nvPr/>
        </p:nvPicPr>
        <p:blipFill rotWithShape="1">
          <a:blip r:embed="rId4">
            <a:extLst>
              <a:ext uri="{96DAC541-7B7A-43D3-8B79-37D633B846F1}">
                <asvg:svgBlip xmlns:asvg="http://schemas.microsoft.com/office/drawing/2016/SVG/main" r:embed="rId5"/>
              </a:ext>
            </a:extLst>
          </a:blip>
          <a:srcRect t="1629" r="18623" b="-1"/>
          <a:stretch>
            <a:fillRect/>
          </a:stretch>
        </p:blipFill>
        <p:spPr>
          <a:xfrm>
            <a:off x="631825" y="5334000"/>
            <a:ext cx="1207135" cy="530632"/>
          </a:xfrm>
          <a:prstGeom prst="rect">
            <a:avLst/>
          </a:prstGeom>
        </p:spPr>
      </p:pic>
      <p:pic>
        <p:nvPicPr>
          <p:cNvPr id="16" name="图形 15"/>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9313812">
            <a:off x="10081835" y="800804"/>
            <a:ext cx="1275810" cy="1182782"/>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750" fill="hold"/>
                                        <p:tgtEl>
                                          <p:spTgt spid="73"/>
                                        </p:tgtEl>
                                        <p:attrNameLst>
                                          <p:attrName>ppt_w</p:attrName>
                                        </p:attrNameLst>
                                      </p:cBhvr>
                                      <p:tavLst>
                                        <p:tav tm="0">
                                          <p:val>
                                            <p:fltVal val="0"/>
                                          </p:val>
                                        </p:tav>
                                        <p:tav tm="100000">
                                          <p:val>
                                            <p:strVal val="#ppt_w"/>
                                          </p:val>
                                        </p:tav>
                                      </p:tavLst>
                                    </p:anim>
                                    <p:anim calcmode="lin" valueType="num">
                                      <p:cBhvr>
                                        <p:cTn id="8" dur="750" fill="hold"/>
                                        <p:tgtEl>
                                          <p:spTgt spid="73"/>
                                        </p:tgtEl>
                                        <p:attrNameLst>
                                          <p:attrName>ppt_h</p:attrName>
                                        </p:attrNameLst>
                                      </p:cBhvr>
                                      <p:tavLst>
                                        <p:tav tm="0">
                                          <p:val>
                                            <p:fltVal val="0"/>
                                          </p:val>
                                        </p:tav>
                                        <p:tav tm="100000">
                                          <p:val>
                                            <p:strVal val="#ppt_h"/>
                                          </p:val>
                                        </p:tav>
                                      </p:tavLst>
                                    </p:anim>
                                    <p:animEffect transition="in" filter="fade">
                                      <p:cBhvr>
                                        <p:cTn id="9" dur="750"/>
                                        <p:tgtEl>
                                          <p:spTgt spid="73"/>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74"/>
                                        </p:tgtEl>
                                        <p:attrNameLst>
                                          <p:attrName>style.visibility</p:attrName>
                                        </p:attrNameLst>
                                      </p:cBhvr>
                                      <p:to>
                                        <p:strVal val="visible"/>
                                      </p:to>
                                    </p:set>
                                    <p:anim calcmode="lin" valueType="num">
                                      <p:cBhvr additive="base">
                                        <p:cTn id="13" dur="750" fill="hold"/>
                                        <p:tgtEl>
                                          <p:spTgt spid="74"/>
                                        </p:tgtEl>
                                        <p:attrNameLst>
                                          <p:attrName>ppt_x</p:attrName>
                                        </p:attrNameLst>
                                      </p:cBhvr>
                                      <p:tavLst>
                                        <p:tav tm="0">
                                          <p:val>
                                            <p:strVal val="#ppt_x"/>
                                          </p:val>
                                        </p:tav>
                                        <p:tav tm="100000">
                                          <p:val>
                                            <p:strVal val="#ppt_x"/>
                                          </p:val>
                                        </p:tav>
                                      </p:tavLst>
                                    </p:anim>
                                    <p:anim calcmode="lin" valueType="num">
                                      <p:cBhvr additive="base">
                                        <p:cTn id="14" dur="750" fill="hold"/>
                                        <p:tgtEl>
                                          <p:spTgt spid="74"/>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barn(inVertical)">
                                      <p:cBhvr>
                                        <p:cTn id="18" dur="750"/>
                                        <p:tgtEl>
                                          <p:spTgt spid="75"/>
                                        </p:tgtEl>
                                      </p:cBhvr>
                                    </p:animEffect>
                                  </p:childTnLst>
                                </p:cTn>
                              </p:par>
                            </p:childTnLst>
                          </p:cTn>
                        </p:par>
                        <p:par>
                          <p:cTn id="19" fill="hold">
                            <p:stCondLst>
                              <p:cond delay="3000"/>
                            </p:stCondLst>
                            <p:childTnLst>
                              <p:par>
                                <p:cTn id="20" presetID="53" presetClass="entr" presetSubtype="16"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28" name="文本框 27"/>
          <p:cNvSpPr txBox="1"/>
          <p:nvPr/>
        </p:nvSpPr>
        <p:spPr>
          <a:xfrm>
            <a:off x="2977153" y="3583677"/>
            <a:ext cx="6596420" cy="552331"/>
          </a:xfrm>
          <a:prstGeom prst="rect">
            <a:avLst/>
          </a:prstGeom>
          <a:noFill/>
        </p:spPr>
        <p:txBody>
          <a:bodyPr wrap="square" rtlCol="0">
            <a:spAutoFit/>
          </a:bodyPr>
          <a:lstStyle/>
          <a:p>
            <a:pPr algn="ctr">
              <a:lnSpc>
                <a:spcPct val="150000"/>
              </a:lnSpc>
            </a:pPr>
            <a:r>
              <a:rPr lang="zh-CN" altLang="en-US" sz="105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kumimoji="1" lang="zh-CN" altLang="en-US" sz="1050" dirty="0">
              <a:latin typeface="宋体" panose="02010600030101010101" pitchFamily="2" charset="-122"/>
              <a:ea typeface="宋体" panose="02010600030101010101" pitchFamily="2" charset="-122"/>
              <a:cs typeface="+mn-ea"/>
              <a:sym typeface="+mn-lt"/>
            </a:endParaRPr>
          </a:p>
        </p:txBody>
      </p:sp>
      <p:sp>
        <p:nvSpPr>
          <p:cNvPr id="31" name="文本框 30"/>
          <p:cNvSpPr txBox="1"/>
          <p:nvPr/>
        </p:nvSpPr>
        <p:spPr>
          <a:xfrm>
            <a:off x="4437176" y="2688634"/>
            <a:ext cx="3512500" cy="769441"/>
          </a:xfrm>
          <a:prstGeom prst="rect">
            <a:avLst/>
          </a:prstGeom>
          <a:noFill/>
        </p:spPr>
        <p:txBody>
          <a:bodyPr wrap="non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单击添加标题</a:t>
            </a:r>
          </a:p>
        </p:txBody>
      </p:sp>
      <p:grpSp>
        <p:nvGrpSpPr>
          <p:cNvPr id="4" name="组合 3"/>
          <p:cNvGrpSpPr/>
          <p:nvPr/>
        </p:nvGrpSpPr>
        <p:grpSpPr>
          <a:xfrm>
            <a:off x="5584827" y="1550150"/>
            <a:ext cx="1095370" cy="830037"/>
            <a:chOff x="5584827" y="1550150"/>
            <a:chExt cx="1095370" cy="830037"/>
          </a:xfrm>
        </p:grpSpPr>
        <p:sp>
          <p:nvSpPr>
            <p:cNvPr id="32" name="等腰三角形 31"/>
            <p:cNvSpPr/>
            <p:nvPr/>
          </p:nvSpPr>
          <p:spPr>
            <a:xfrm rot="2212906">
              <a:off x="5584827" y="1550150"/>
              <a:ext cx="1095370" cy="830037"/>
            </a:xfrm>
            <a:prstGeom prst="triangle">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3" name="文本框 32"/>
            <p:cNvSpPr txBox="1"/>
            <p:nvPr/>
          </p:nvSpPr>
          <p:spPr>
            <a:xfrm>
              <a:off x="5714634" y="1721368"/>
              <a:ext cx="729687" cy="646331"/>
            </a:xfrm>
            <a:prstGeom prst="rect">
              <a:avLst/>
            </a:prstGeom>
            <a:noFill/>
          </p:spPr>
          <p:txBody>
            <a:bodyPr wrap="none" rtlCol="0">
              <a:spAutoFit/>
            </a:bodyPr>
            <a:lstStyle/>
            <a:p>
              <a:r>
                <a:rPr lang="en-US" altLang="zh-CN"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ppt_w</p:attrName>
                                        </p:attrNameLst>
                                      </p:cBhvr>
                                      <p:tavLst>
                                        <p:tav tm="0" fmla="#ppt_w*sin(2.5*pi*$)">
                                          <p:val>
                                            <p:fltVal val="0"/>
                                          </p:val>
                                        </p:tav>
                                        <p:tav tm="100000">
                                          <p:val>
                                            <p:fltVal val="1"/>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ï$lîdè"/>
          <p:cNvGrpSpPr/>
          <p:nvPr/>
        </p:nvGrpSpPr>
        <p:grpSpPr>
          <a:xfrm>
            <a:off x="4394200" y="2092781"/>
            <a:ext cx="3403603" cy="2475425"/>
            <a:chOff x="4379297" y="1952067"/>
            <a:chExt cx="3054959" cy="2221859"/>
          </a:xfrm>
        </p:grpSpPr>
        <p:sp>
          <p:nvSpPr>
            <p:cNvPr id="14" name="îṩļíḓé"/>
            <p:cNvSpPr/>
            <p:nvPr/>
          </p:nvSpPr>
          <p:spPr>
            <a:xfrm rot="10800000">
              <a:off x="5947546" y="1952067"/>
              <a:ext cx="1486710" cy="148671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15" name="iṥḷîḑé"/>
            <p:cNvSpPr/>
            <p:nvPr/>
          </p:nvSpPr>
          <p:spPr>
            <a:xfrm>
              <a:off x="4379297" y="2687216"/>
              <a:ext cx="1486710" cy="148671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16" name="iŝ1íḑè"/>
            <p:cNvSpPr txBox="1"/>
            <p:nvPr/>
          </p:nvSpPr>
          <p:spPr>
            <a:xfrm>
              <a:off x="6128208" y="2381048"/>
              <a:ext cx="1179384" cy="577461"/>
            </a:xfrm>
            <a:prstGeom prst="rect">
              <a:avLst/>
            </a:prstGeom>
            <a:no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17" name="í$1íḓé"/>
            <p:cNvSpPr txBox="1"/>
            <p:nvPr/>
          </p:nvSpPr>
          <p:spPr>
            <a:xfrm>
              <a:off x="4508819" y="3116197"/>
              <a:ext cx="1238371" cy="577461"/>
            </a:xfrm>
            <a:prstGeom prst="rect">
              <a:avLst/>
            </a:prstGeom>
            <a:no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18" name="组合 17"/>
          <p:cNvGrpSpPr/>
          <p:nvPr/>
        </p:nvGrpSpPr>
        <p:grpSpPr>
          <a:xfrm>
            <a:off x="1037130" y="1581976"/>
            <a:ext cx="10117740" cy="3471937"/>
            <a:chOff x="1037130" y="1631404"/>
            <a:chExt cx="10117740" cy="3471937"/>
          </a:xfrm>
        </p:grpSpPr>
        <p:sp>
          <p:nvSpPr>
            <p:cNvPr id="19" name="iṡḷiďe"/>
            <p:cNvSpPr/>
            <p:nvPr/>
          </p:nvSpPr>
          <p:spPr>
            <a:xfrm>
              <a:off x="1037130" y="3207671"/>
              <a:ext cx="2934232" cy="590916"/>
            </a:xfrm>
            <a:prstGeom prst="rect">
              <a:avLst/>
            </a:prstGeom>
            <a:noFill/>
            <a:ln>
              <a:noFill/>
            </a:ln>
          </p:spPr>
          <p:txBody>
            <a:bodyPr wrap="square" lIns="91440" tIns="45720" rIns="91440" bIns="45720" anchor="t" anchorCtr="0">
              <a:normAutofit fontScale="92500"/>
            </a:bodyPr>
            <a:lstStyle/>
            <a:p>
              <a:pPr algn="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20" name="îṥḷíḋê"/>
            <p:cNvSpPr/>
            <p:nvPr/>
          </p:nvSpPr>
          <p:spPr>
            <a:xfrm>
              <a:off x="1162292" y="2801922"/>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 name="îṧḷíḓè"/>
            <p:cNvSpPr/>
            <p:nvPr/>
          </p:nvSpPr>
          <p:spPr>
            <a:xfrm>
              <a:off x="1037130" y="4483745"/>
              <a:ext cx="2934232" cy="619596"/>
            </a:xfrm>
            <a:prstGeom prst="rect">
              <a:avLst/>
            </a:prstGeom>
            <a:noFill/>
            <a:ln>
              <a:noFill/>
            </a:ln>
          </p:spPr>
          <p:txBody>
            <a:bodyPr wrap="square" lIns="91440" tIns="45720" rIns="91440" bIns="45720" anchor="t" anchorCtr="0">
              <a:normAutofit fontScale="92500"/>
            </a:bodyPr>
            <a:lstStyle/>
            <a:p>
              <a:pPr algn="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22" name="iṥļide"/>
            <p:cNvSpPr/>
            <p:nvPr/>
          </p:nvSpPr>
          <p:spPr>
            <a:xfrm>
              <a:off x="1162292" y="4077996"/>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3" name="iṡļiḓè"/>
            <p:cNvSpPr/>
            <p:nvPr/>
          </p:nvSpPr>
          <p:spPr>
            <a:xfrm>
              <a:off x="1037130" y="2037151"/>
              <a:ext cx="2934232"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3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300" dirty="0">
                <a:latin typeface="宋体" panose="02010600030101010101" pitchFamily="2" charset="-122"/>
                <a:ea typeface="宋体" panose="02010600030101010101" pitchFamily="2" charset="-122"/>
              </a:endParaRPr>
            </a:p>
          </p:txBody>
        </p:sp>
        <p:sp>
          <p:nvSpPr>
            <p:cNvPr id="24" name="ïsḷïḋè"/>
            <p:cNvSpPr/>
            <p:nvPr/>
          </p:nvSpPr>
          <p:spPr>
            <a:xfrm>
              <a:off x="1162292" y="1631404"/>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îṣļîḋe"/>
            <p:cNvSpPr/>
            <p:nvPr/>
          </p:nvSpPr>
          <p:spPr>
            <a:xfrm>
              <a:off x="8212948" y="3207671"/>
              <a:ext cx="2941922" cy="523971"/>
            </a:xfrm>
            <a:prstGeom prst="rect">
              <a:avLst/>
            </a:prstGeom>
            <a:noFill/>
            <a:ln>
              <a:noFill/>
            </a:ln>
          </p:spPr>
          <p:txBody>
            <a:bodyPr wrap="square" lIns="91440" tIns="45720" rIns="91440" bIns="45720" anchor="t" anchorCtr="0">
              <a:normAutofit fontScale="92500" lnSpcReduction="20000"/>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26" name="îšḷïḓé"/>
            <p:cNvSpPr/>
            <p:nvPr/>
          </p:nvSpPr>
          <p:spPr>
            <a:xfrm>
              <a:off x="8212948" y="2805015"/>
              <a:ext cx="2941922" cy="39287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iSḻîdè"/>
            <p:cNvSpPr/>
            <p:nvPr/>
          </p:nvSpPr>
          <p:spPr>
            <a:xfrm>
              <a:off x="8212948" y="4490850"/>
              <a:ext cx="2941922" cy="523971"/>
            </a:xfrm>
            <a:prstGeom prst="rect">
              <a:avLst/>
            </a:prstGeom>
            <a:noFill/>
            <a:ln>
              <a:noFill/>
            </a:ln>
          </p:spPr>
          <p:txBody>
            <a:bodyPr wrap="square" lIns="91440" tIns="45720" rIns="91440" bIns="45720" anchor="t" anchorCtr="0">
              <a:normAutofit fontScale="92500" lnSpcReduction="20000"/>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28"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9" name="iṣļídê"/>
            <p:cNvSpPr/>
            <p:nvPr/>
          </p:nvSpPr>
          <p:spPr>
            <a:xfrm>
              <a:off x="8212948" y="2037151"/>
              <a:ext cx="2941922" cy="523971"/>
            </a:xfrm>
            <a:prstGeom prst="rect">
              <a:avLst/>
            </a:prstGeom>
            <a:noFill/>
            <a:ln>
              <a:noFill/>
            </a:ln>
          </p:spPr>
          <p:txBody>
            <a:bodyPr wrap="square" lIns="91440" tIns="45720" rIns="91440" bIns="45720" anchor="t" anchorCtr="0">
              <a:normAutofit fontScale="92500" lnSpcReduction="20000"/>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30" name="isľîdé"/>
            <p:cNvSpPr/>
            <p:nvPr/>
          </p:nvSpPr>
          <p:spPr>
            <a:xfrm>
              <a:off x="8212948" y="1631404"/>
              <a:ext cx="2941922" cy="40574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31" name="组合 30"/>
          <p:cNvGrpSpPr/>
          <p:nvPr/>
        </p:nvGrpSpPr>
        <p:grpSpPr>
          <a:xfrm>
            <a:off x="864558" y="616713"/>
            <a:ext cx="10462885" cy="523220"/>
            <a:chOff x="618866" y="369577"/>
            <a:chExt cx="10462885" cy="523220"/>
          </a:xfrm>
        </p:grpSpPr>
        <p:cxnSp>
          <p:nvCxnSpPr>
            <p:cNvPr id="32" name="直接连接符 31"/>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heel(1)">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千图PPT彼岸天：ID 8661124库_组合 52"/>
          <p:cNvGrpSpPr/>
          <p:nvPr>
            <p:custDataLst>
              <p:tags r:id="rId1"/>
            </p:custDataLst>
          </p:nvPr>
        </p:nvGrpSpPr>
        <p:grpSpPr>
          <a:xfrm>
            <a:off x="4878168" y="1902243"/>
            <a:ext cx="2351109" cy="3538579"/>
            <a:chOff x="5193024" y="3467100"/>
            <a:chExt cx="1807540" cy="2720472"/>
          </a:xfrm>
          <a:solidFill>
            <a:srgbClr val="EFACB3"/>
          </a:solidFill>
          <a:effectLst/>
        </p:grpSpPr>
        <p:sp>
          <p:nvSpPr>
            <p:cNvPr id="52" name="Freeform: Shape 67"/>
            <p:cNvSpPr/>
            <p:nvPr/>
          </p:nvSpPr>
          <p:spPr bwMode="auto">
            <a:xfrm>
              <a:off x="5939112" y="3467100"/>
              <a:ext cx="319545" cy="2720472"/>
            </a:xfrm>
            <a:custGeom>
              <a:avLst/>
              <a:gdLst/>
              <a:ahLst/>
              <a:cxnLst/>
              <a:rect l="0" t="0" r="r" b="b"/>
              <a:pathLst>
                <a:path w="21600" h="21600">
                  <a:moveTo>
                    <a:pt x="15445" y="21054"/>
                  </a:moveTo>
                  <a:cubicBezTo>
                    <a:pt x="15409" y="21356"/>
                    <a:pt x="13316" y="21600"/>
                    <a:pt x="10737" y="21600"/>
                  </a:cubicBezTo>
                  <a:cubicBezTo>
                    <a:pt x="8157" y="21600"/>
                    <a:pt x="6067" y="21356"/>
                    <a:pt x="6024" y="21054"/>
                  </a:cubicBezTo>
                  <a:cubicBezTo>
                    <a:pt x="6024" y="21054"/>
                    <a:pt x="6013" y="17098"/>
                    <a:pt x="6013" y="13916"/>
                  </a:cubicBezTo>
                  <a:cubicBezTo>
                    <a:pt x="6013" y="13907"/>
                    <a:pt x="5988" y="1279"/>
                    <a:pt x="5988" y="1270"/>
                  </a:cubicBezTo>
                  <a:lnTo>
                    <a:pt x="0" y="1270"/>
                  </a:lnTo>
                  <a:lnTo>
                    <a:pt x="10800" y="0"/>
                  </a:lnTo>
                  <a:lnTo>
                    <a:pt x="21600" y="1270"/>
                  </a:lnTo>
                  <a:lnTo>
                    <a:pt x="15413" y="1270"/>
                  </a:lnTo>
                  <a:cubicBezTo>
                    <a:pt x="15413" y="1312"/>
                    <a:pt x="15409" y="13974"/>
                    <a:pt x="15406" y="14017"/>
                  </a:cubicBezTo>
                  <a:cubicBezTo>
                    <a:pt x="15406" y="14102"/>
                    <a:pt x="15403" y="14187"/>
                    <a:pt x="15403" y="14274"/>
                  </a:cubicBezTo>
                  <a:cubicBezTo>
                    <a:pt x="15359" y="17168"/>
                    <a:pt x="15448" y="21054"/>
                    <a:pt x="15445" y="21054"/>
                  </a:cubicBezTo>
                  <a:close/>
                  <a:moveTo>
                    <a:pt x="15445" y="21054"/>
                  </a:moveTo>
                </a:path>
              </a:pathLst>
            </a:custGeom>
            <a:grpFill/>
            <a:ln>
              <a:noFill/>
            </a:ln>
          </p:spPr>
          <p:txBody>
            <a:bodyPr anchor="ctr"/>
            <a:lstStyle/>
            <a:p>
              <a:pPr algn="ctr"/>
              <a:endParaRPr dirty="0">
                <a:latin typeface="宋体" panose="02010600030101010101" pitchFamily="2" charset="-122"/>
              </a:endParaRPr>
            </a:p>
          </p:txBody>
        </p:sp>
        <p:sp>
          <p:nvSpPr>
            <p:cNvPr id="53" name="Freeform: Shape 68"/>
            <p:cNvSpPr/>
            <p:nvPr/>
          </p:nvSpPr>
          <p:spPr bwMode="auto">
            <a:xfrm>
              <a:off x="5193024" y="4073658"/>
              <a:ext cx="836457" cy="2103070"/>
            </a:xfrm>
            <a:custGeom>
              <a:avLst/>
              <a:gdLst/>
              <a:ahLst/>
              <a:cxnLst/>
              <a:rect l="0" t="0" r="r" b="b"/>
              <a:pathLst>
                <a:path w="21600" h="21600">
                  <a:moveTo>
                    <a:pt x="0" y="1644"/>
                  </a:moveTo>
                  <a:lnTo>
                    <a:pt x="4131" y="0"/>
                  </a:lnTo>
                  <a:lnTo>
                    <a:pt x="4131" y="911"/>
                  </a:lnTo>
                  <a:cubicBezTo>
                    <a:pt x="4469" y="912"/>
                    <a:pt x="9374" y="914"/>
                    <a:pt x="10965" y="925"/>
                  </a:cubicBezTo>
                  <a:cubicBezTo>
                    <a:pt x="15048" y="952"/>
                    <a:pt x="21600" y="2005"/>
                    <a:pt x="21600" y="6000"/>
                  </a:cubicBezTo>
                  <a:cubicBezTo>
                    <a:pt x="21600" y="10118"/>
                    <a:pt x="21596" y="20893"/>
                    <a:pt x="21596" y="20893"/>
                  </a:cubicBezTo>
                  <a:cubicBezTo>
                    <a:pt x="21581" y="21284"/>
                    <a:pt x="20781" y="21600"/>
                    <a:pt x="19794" y="21600"/>
                  </a:cubicBezTo>
                  <a:cubicBezTo>
                    <a:pt x="18807" y="21600"/>
                    <a:pt x="18007" y="21284"/>
                    <a:pt x="17993" y="20893"/>
                  </a:cubicBezTo>
                  <a:cubicBezTo>
                    <a:pt x="17992" y="20893"/>
                    <a:pt x="18029" y="9551"/>
                    <a:pt x="18005" y="5769"/>
                  </a:cubicBezTo>
                  <a:cubicBezTo>
                    <a:pt x="17992" y="3770"/>
                    <a:pt x="14109" y="2346"/>
                    <a:pt x="11307" y="2346"/>
                  </a:cubicBezTo>
                  <a:lnTo>
                    <a:pt x="4131" y="2346"/>
                  </a:lnTo>
                  <a:lnTo>
                    <a:pt x="4131" y="3288"/>
                  </a:lnTo>
                  <a:lnTo>
                    <a:pt x="0" y="1644"/>
                  </a:lnTo>
                  <a:close/>
                  <a:moveTo>
                    <a:pt x="0" y="1644"/>
                  </a:moveTo>
                </a:path>
              </a:pathLst>
            </a:custGeom>
            <a:solidFill>
              <a:srgbClr val="4E9F42"/>
            </a:solidFill>
            <a:ln>
              <a:noFill/>
            </a:ln>
          </p:spPr>
          <p:txBody>
            <a:bodyPr anchor="ctr"/>
            <a:lstStyle/>
            <a:p>
              <a:pPr algn="ctr"/>
              <a:endParaRPr dirty="0">
                <a:latin typeface="宋体" panose="02010600030101010101" pitchFamily="2" charset="-122"/>
              </a:endParaRPr>
            </a:p>
          </p:txBody>
        </p:sp>
        <p:sp>
          <p:nvSpPr>
            <p:cNvPr id="56" name="Freeform: Shape 71"/>
            <p:cNvSpPr/>
            <p:nvPr/>
          </p:nvSpPr>
          <p:spPr bwMode="auto">
            <a:xfrm>
              <a:off x="6164107" y="4074381"/>
              <a:ext cx="836457" cy="2102347"/>
            </a:xfrm>
            <a:custGeom>
              <a:avLst/>
              <a:gdLst/>
              <a:ahLst/>
              <a:cxnLst/>
              <a:rect l="0" t="0" r="r" b="b"/>
              <a:pathLst>
                <a:path w="21600" h="21600">
                  <a:moveTo>
                    <a:pt x="21600" y="1644"/>
                  </a:moveTo>
                  <a:lnTo>
                    <a:pt x="17469" y="0"/>
                  </a:lnTo>
                  <a:lnTo>
                    <a:pt x="17469" y="911"/>
                  </a:lnTo>
                  <a:cubicBezTo>
                    <a:pt x="17131" y="912"/>
                    <a:pt x="12226" y="914"/>
                    <a:pt x="10635" y="925"/>
                  </a:cubicBezTo>
                  <a:cubicBezTo>
                    <a:pt x="6552" y="952"/>
                    <a:pt x="0" y="2005"/>
                    <a:pt x="0" y="6000"/>
                  </a:cubicBezTo>
                  <a:cubicBezTo>
                    <a:pt x="0" y="10118"/>
                    <a:pt x="4" y="20893"/>
                    <a:pt x="4" y="20893"/>
                  </a:cubicBezTo>
                  <a:cubicBezTo>
                    <a:pt x="20" y="21284"/>
                    <a:pt x="820" y="21600"/>
                    <a:pt x="1806" y="21600"/>
                  </a:cubicBezTo>
                  <a:cubicBezTo>
                    <a:pt x="2793" y="21600"/>
                    <a:pt x="3593" y="21284"/>
                    <a:pt x="3607" y="20893"/>
                  </a:cubicBezTo>
                  <a:cubicBezTo>
                    <a:pt x="3608" y="20893"/>
                    <a:pt x="3571" y="9551"/>
                    <a:pt x="3595" y="5769"/>
                  </a:cubicBezTo>
                  <a:cubicBezTo>
                    <a:pt x="3608" y="3770"/>
                    <a:pt x="7491" y="2346"/>
                    <a:pt x="10293" y="2346"/>
                  </a:cubicBezTo>
                  <a:lnTo>
                    <a:pt x="17469" y="2346"/>
                  </a:lnTo>
                  <a:lnTo>
                    <a:pt x="17469" y="3288"/>
                  </a:lnTo>
                  <a:lnTo>
                    <a:pt x="21600" y="1644"/>
                  </a:lnTo>
                  <a:close/>
                  <a:moveTo>
                    <a:pt x="21600" y="1644"/>
                  </a:moveTo>
                </a:path>
              </a:pathLst>
            </a:custGeom>
            <a:solidFill>
              <a:srgbClr val="4E9F42"/>
            </a:solidFill>
            <a:ln>
              <a:noFill/>
            </a:ln>
          </p:spPr>
          <p:txBody>
            <a:bodyPr anchor="ctr"/>
            <a:lstStyle/>
            <a:p>
              <a:pPr algn="ctr"/>
              <a:endParaRPr dirty="0">
                <a:latin typeface="宋体" panose="02010600030101010101" pitchFamily="2" charset="-122"/>
              </a:endParaRPr>
            </a:p>
          </p:txBody>
        </p:sp>
        <p:sp>
          <p:nvSpPr>
            <p:cNvPr id="54" name="Freeform: Shape 69"/>
            <p:cNvSpPr/>
            <p:nvPr/>
          </p:nvSpPr>
          <p:spPr bwMode="auto">
            <a:xfrm>
              <a:off x="5204591" y="4618041"/>
              <a:ext cx="688252" cy="1552180"/>
            </a:xfrm>
            <a:custGeom>
              <a:avLst/>
              <a:gdLst/>
              <a:ahLst/>
              <a:cxnLst/>
              <a:rect l="0" t="0" r="r" b="b"/>
              <a:pathLst>
                <a:path w="21600" h="21600">
                  <a:moveTo>
                    <a:pt x="0" y="2227"/>
                  </a:moveTo>
                  <a:lnTo>
                    <a:pt x="5020" y="0"/>
                  </a:lnTo>
                  <a:lnTo>
                    <a:pt x="5020" y="1235"/>
                  </a:lnTo>
                  <a:cubicBezTo>
                    <a:pt x="5431" y="1235"/>
                    <a:pt x="6742" y="1238"/>
                    <a:pt x="8676" y="1253"/>
                  </a:cubicBezTo>
                  <a:cubicBezTo>
                    <a:pt x="13637" y="1290"/>
                    <a:pt x="21600" y="2716"/>
                    <a:pt x="21600" y="8129"/>
                  </a:cubicBezTo>
                  <a:cubicBezTo>
                    <a:pt x="21600" y="13707"/>
                    <a:pt x="21595" y="20642"/>
                    <a:pt x="21595" y="20642"/>
                  </a:cubicBezTo>
                  <a:cubicBezTo>
                    <a:pt x="21576" y="21172"/>
                    <a:pt x="20604" y="21600"/>
                    <a:pt x="19405" y="21600"/>
                  </a:cubicBezTo>
                  <a:cubicBezTo>
                    <a:pt x="18206" y="21600"/>
                    <a:pt x="17233" y="21172"/>
                    <a:pt x="17216" y="20642"/>
                  </a:cubicBezTo>
                  <a:cubicBezTo>
                    <a:pt x="17215" y="20642"/>
                    <a:pt x="17260" y="12940"/>
                    <a:pt x="17231" y="7816"/>
                  </a:cubicBezTo>
                  <a:cubicBezTo>
                    <a:pt x="17215" y="5108"/>
                    <a:pt x="12497" y="3178"/>
                    <a:pt x="9091" y="3178"/>
                  </a:cubicBezTo>
                  <a:lnTo>
                    <a:pt x="5020" y="3178"/>
                  </a:lnTo>
                  <a:lnTo>
                    <a:pt x="5020" y="4455"/>
                  </a:lnTo>
                  <a:lnTo>
                    <a:pt x="0" y="2227"/>
                  </a:lnTo>
                  <a:close/>
                  <a:moveTo>
                    <a:pt x="0" y="2227"/>
                  </a:moveTo>
                </a:path>
              </a:pathLst>
            </a:custGeom>
            <a:solidFill>
              <a:srgbClr val="FFD237"/>
            </a:solidFill>
            <a:ln>
              <a:noFill/>
            </a:ln>
          </p:spPr>
          <p:txBody>
            <a:bodyPr anchor="ctr"/>
            <a:lstStyle/>
            <a:p>
              <a:pPr algn="ctr"/>
              <a:endParaRPr dirty="0">
                <a:latin typeface="宋体" panose="02010600030101010101" pitchFamily="2" charset="-122"/>
              </a:endParaRPr>
            </a:p>
          </p:txBody>
        </p:sp>
        <p:sp>
          <p:nvSpPr>
            <p:cNvPr id="55" name="Freeform: Shape 70"/>
            <p:cNvSpPr/>
            <p:nvPr/>
          </p:nvSpPr>
          <p:spPr bwMode="auto">
            <a:xfrm>
              <a:off x="6302914" y="4618041"/>
              <a:ext cx="688252" cy="1552180"/>
            </a:xfrm>
            <a:custGeom>
              <a:avLst/>
              <a:gdLst/>
              <a:ahLst/>
              <a:cxnLst/>
              <a:rect l="0" t="0" r="r" b="b"/>
              <a:pathLst>
                <a:path w="21600" h="21600">
                  <a:moveTo>
                    <a:pt x="21600" y="2227"/>
                  </a:moveTo>
                  <a:lnTo>
                    <a:pt x="16580" y="0"/>
                  </a:lnTo>
                  <a:lnTo>
                    <a:pt x="16580" y="1235"/>
                  </a:lnTo>
                  <a:cubicBezTo>
                    <a:pt x="16170" y="1235"/>
                    <a:pt x="14858" y="1238"/>
                    <a:pt x="12924" y="1253"/>
                  </a:cubicBezTo>
                  <a:cubicBezTo>
                    <a:pt x="7963" y="1290"/>
                    <a:pt x="0" y="2716"/>
                    <a:pt x="0" y="8129"/>
                  </a:cubicBezTo>
                  <a:cubicBezTo>
                    <a:pt x="0" y="13707"/>
                    <a:pt x="5" y="20642"/>
                    <a:pt x="5" y="20642"/>
                  </a:cubicBezTo>
                  <a:cubicBezTo>
                    <a:pt x="24" y="21172"/>
                    <a:pt x="996" y="21600"/>
                    <a:pt x="2195" y="21600"/>
                  </a:cubicBezTo>
                  <a:cubicBezTo>
                    <a:pt x="3394" y="21600"/>
                    <a:pt x="4367" y="21172"/>
                    <a:pt x="4383" y="20642"/>
                  </a:cubicBezTo>
                  <a:cubicBezTo>
                    <a:pt x="4385" y="20642"/>
                    <a:pt x="4339" y="12940"/>
                    <a:pt x="4369" y="7816"/>
                  </a:cubicBezTo>
                  <a:cubicBezTo>
                    <a:pt x="4385" y="5108"/>
                    <a:pt x="9103" y="3178"/>
                    <a:pt x="12509" y="3178"/>
                  </a:cubicBezTo>
                  <a:lnTo>
                    <a:pt x="16580" y="3178"/>
                  </a:lnTo>
                  <a:lnTo>
                    <a:pt x="16580" y="4455"/>
                  </a:lnTo>
                  <a:lnTo>
                    <a:pt x="21600" y="2227"/>
                  </a:lnTo>
                  <a:close/>
                  <a:moveTo>
                    <a:pt x="21600" y="2227"/>
                  </a:moveTo>
                </a:path>
              </a:pathLst>
            </a:custGeom>
            <a:solidFill>
              <a:srgbClr val="FFD237"/>
            </a:solidFill>
            <a:ln>
              <a:noFill/>
            </a:ln>
          </p:spPr>
          <p:txBody>
            <a:bodyPr anchor="ctr"/>
            <a:lstStyle/>
            <a:p>
              <a:pPr algn="ctr"/>
              <a:endParaRPr dirty="0">
                <a:latin typeface="宋体" panose="02010600030101010101" pitchFamily="2" charset="-122"/>
              </a:endParaRPr>
            </a:p>
          </p:txBody>
        </p:sp>
      </p:grpSp>
      <p:grpSp>
        <p:nvGrpSpPr>
          <p:cNvPr id="57" name="千图PPT彼岸天：ID 8661124库_组合 21"/>
          <p:cNvGrpSpPr/>
          <p:nvPr>
            <p:custDataLst>
              <p:tags r:id="rId2"/>
            </p:custDataLst>
          </p:nvPr>
        </p:nvGrpSpPr>
        <p:grpSpPr>
          <a:xfrm>
            <a:off x="7286845" y="2638421"/>
            <a:ext cx="4316150" cy="510498"/>
            <a:chOff x="7286845" y="2562932"/>
            <a:chExt cx="4316150" cy="510498"/>
          </a:xfrm>
        </p:grpSpPr>
        <p:sp>
          <p:nvSpPr>
            <p:cNvPr id="58" name="Rectangle 72"/>
            <p:cNvSpPr/>
            <p:nvPr/>
          </p:nvSpPr>
          <p:spPr>
            <a:xfrm>
              <a:off x="7844792" y="2562932"/>
              <a:ext cx="3758203" cy="507831"/>
            </a:xfrm>
            <a:prstGeom prst="rect">
              <a:avLst/>
            </a:prstGeom>
          </p:spPr>
          <p:txBody>
            <a:bodyPr wrap="square" lIns="144000" tIns="0" rIns="144000" bIns="0" anchor="ctr">
              <a:no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请替换文字内容复制你的内容到此点击输入，点击输入，点击输入，点击输入，点击输入，点击输入，</a:t>
              </a:r>
            </a:p>
          </p:txBody>
        </p:sp>
        <p:sp>
          <p:nvSpPr>
            <p:cNvPr id="59" name="Rectangle 73"/>
            <p:cNvSpPr/>
            <p:nvPr/>
          </p:nvSpPr>
          <p:spPr>
            <a:xfrm>
              <a:off x="7286845" y="2565599"/>
              <a:ext cx="734175" cy="507831"/>
            </a:xfrm>
            <a:prstGeom prst="rect">
              <a:avLst/>
            </a:prstGeom>
            <a:effectLst/>
          </p:spPr>
          <p:txBody>
            <a:bodyPr wrap="none" lIns="0" tIns="0" rIns="0" bIns="0" anchor="ctr">
              <a:normAutofit/>
            </a:bodyPr>
            <a:lstStyle/>
            <a:p>
              <a:r>
                <a:rPr lang="en-US" sz="1400" dirty="0">
                  <a:solidFill>
                    <a:srgbClr val="4E9F42"/>
                  </a:solidFill>
                  <a:latin typeface="思源黑体 CN Normal" panose="020B0400000000000000" pitchFamily="34" charset="-122"/>
                  <a:ea typeface="思源黑体 CN Normal" panose="020B0400000000000000" pitchFamily="34" charset="-122"/>
                </a:rPr>
                <a:t>41%</a:t>
              </a:r>
            </a:p>
          </p:txBody>
        </p:sp>
      </p:grpSp>
      <p:grpSp>
        <p:nvGrpSpPr>
          <p:cNvPr id="60" name="千图PPT彼岸天：ID 8661124库_组合 1"/>
          <p:cNvGrpSpPr/>
          <p:nvPr>
            <p:custDataLst>
              <p:tags r:id="rId3"/>
            </p:custDataLst>
          </p:nvPr>
        </p:nvGrpSpPr>
        <p:grpSpPr>
          <a:xfrm>
            <a:off x="7286845" y="3380091"/>
            <a:ext cx="3754349" cy="756328"/>
            <a:chOff x="7286845" y="3279075"/>
            <a:chExt cx="2887248" cy="756328"/>
          </a:xfrm>
        </p:grpSpPr>
        <p:sp>
          <p:nvSpPr>
            <p:cNvPr id="61" name="Rectangle 74"/>
            <p:cNvSpPr/>
            <p:nvPr/>
          </p:nvSpPr>
          <p:spPr>
            <a:xfrm>
              <a:off x="7598254" y="3527572"/>
              <a:ext cx="2575839" cy="507831"/>
            </a:xfrm>
            <a:prstGeom prst="rect">
              <a:avLst/>
            </a:prstGeom>
          </p:spPr>
          <p:txBody>
            <a:bodyPr wrap="square" lIns="144000" tIns="0" rIns="144000" bIns="0" anchor="ctr">
              <a:no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62" name="Rectangle 75"/>
            <p:cNvSpPr/>
            <p:nvPr/>
          </p:nvSpPr>
          <p:spPr>
            <a:xfrm>
              <a:off x="7286845" y="3279075"/>
              <a:ext cx="734175" cy="507831"/>
            </a:xfrm>
            <a:prstGeom prst="rect">
              <a:avLst/>
            </a:prstGeom>
            <a:effectLst/>
          </p:spPr>
          <p:txBody>
            <a:bodyPr wrap="none" lIns="0" tIns="0" rIns="0" bIns="0" anchor="ctr">
              <a:normAutofit/>
            </a:bodyPr>
            <a:lstStyle/>
            <a:p>
              <a:r>
                <a:rPr lang="en-US" sz="1400" dirty="0">
                  <a:solidFill>
                    <a:srgbClr val="FFD237"/>
                  </a:solidFill>
                  <a:latin typeface="思源黑体 CN Normal" panose="020B0400000000000000" pitchFamily="34" charset="-122"/>
                  <a:ea typeface="思源黑体 CN Normal" panose="020B0400000000000000" pitchFamily="34" charset="-122"/>
                </a:rPr>
                <a:t>27%</a:t>
              </a:r>
            </a:p>
          </p:txBody>
        </p:sp>
      </p:grpSp>
      <p:grpSp>
        <p:nvGrpSpPr>
          <p:cNvPr id="63" name="千图PPT彼岸天：ID 8661124库_组合 24"/>
          <p:cNvGrpSpPr/>
          <p:nvPr>
            <p:custDataLst>
              <p:tags r:id="rId4"/>
            </p:custDataLst>
          </p:nvPr>
        </p:nvGrpSpPr>
        <p:grpSpPr>
          <a:xfrm>
            <a:off x="1394158" y="3368661"/>
            <a:ext cx="3423828" cy="581972"/>
            <a:chOff x="1394158" y="3279075"/>
            <a:chExt cx="3423828" cy="581972"/>
          </a:xfrm>
        </p:grpSpPr>
        <p:sp>
          <p:nvSpPr>
            <p:cNvPr id="64" name="Rectangle 76"/>
            <p:cNvSpPr/>
            <p:nvPr/>
          </p:nvSpPr>
          <p:spPr>
            <a:xfrm>
              <a:off x="1394158" y="3353216"/>
              <a:ext cx="3036555" cy="507831"/>
            </a:xfrm>
            <a:prstGeom prst="rect">
              <a:avLst/>
            </a:prstGeom>
          </p:spPr>
          <p:txBody>
            <a:bodyPr wrap="square" lIns="144000" tIns="0" rIns="144000" bIns="0" anchor="ctr">
              <a:noAutofit/>
            </a:bodyPr>
            <a:lstStyle/>
            <a:p>
              <a:pPr lvl="0" algn="r">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65" name="Rectangle 77"/>
            <p:cNvSpPr/>
            <p:nvPr/>
          </p:nvSpPr>
          <p:spPr>
            <a:xfrm>
              <a:off x="4083811" y="3279075"/>
              <a:ext cx="734175" cy="507831"/>
            </a:xfrm>
            <a:prstGeom prst="rect">
              <a:avLst/>
            </a:prstGeom>
            <a:noFill/>
            <a:effectLst/>
          </p:spPr>
          <p:txBody>
            <a:bodyPr wrap="none" lIns="0" tIns="0" rIns="0" bIns="0" anchor="ctr">
              <a:normAutofit/>
            </a:bodyPr>
            <a:lstStyle/>
            <a:p>
              <a:pPr algn="r"/>
              <a:r>
                <a:rPr lang="en-US" sz="1400" dirty="0">
                  <a:solidFill>
                    <a:srgbClr val="FFD237"/>
                  </a:solidFill>
                  <a:latin typeface="思源黑体 CN Normal" panose="020B0400000000000000" pitchFamily="34" charset="-122"/>
                  <a:ea typeface="思源黑体 CN Normal" panose="020B0400000000000000" pitchFamily="34" charset="-122"/>
                </a:rPr>
                <a:t>22%</a:t>
              </a:r>
            </a:p>
          </p:txBody>
        </p:sp>
      </p:grpSp>
      <p:grpSp>
        <p:nvGrpSpPr>
          <p:cNvPr id="66" name="千图PPT彼岸天：ID 8661124库_组合 23"/>
          <p:cNvGrpSpPr/>
          <p:nvPr>
            <p:custDataLst>
              <p:tags r:id="rId5"/>
            </p:custDataLst>
          </p:nvPr>
        </p:nvGrpSpPr>
        <p:grpSpPr>
          <a:xfrm>
            <a:off x="1517728" y="2282741"/>
            <a:ext cx="3300258" cy="868845"/>
            <a:chOff x="1517728" y="2204585"/>
            <a:chExt cx="3300258" cy="868845"/>
          </a:xfrm>
        </p:grpSpPr>
        <p:sp>
          <p:nvSpPr>
            <p:cNvPr id="67" name="Rectangle 78"/>
            <p:cNvSpPr/>
            <p:nvPr/>
          </p:nvSpPr>
          <p:spPr>
            <a:xfrm>
              <a:off x="1517728" y="2204585"/>
              <a:ext cx="2868495" cy="507831"/>
            </a:xfrm>
            <a:prstGeom prst="rect">
              <a:avLst/>
            </a:prstGeom>
          </p:spPr>
          <p:txBody>
            <a:bodyPr wrap="square" lIns="144000" tIns="0" rIns="144000" bIns="0" anchor="ctr">
              <a:noAutofit/>
            </a:bodyPr>
            <a:lstStyle/>
            <a:p>
              <a:pPr lvl="0" algn="r">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68" name="Rectangle 79"/>
            <p:cNvSpPr/>
            <p:nvPr/>
          </p:nvSpPr>
          <p:spPr>
            <a:xfrm>
              <a:off x="4083811" y="2565599"/>
              <a:ext cx="734175" cy="507831"/>
            </a:xfrm>
            <a:prstGeom prst="rect">
              <a:avLst/>
            </a:prstGeom>
            <a:effectLst/>
          </p:spPr>
          <p:txBody>
            <a:bodyPr wrap="none" lIns="0" tIns="0" rIns="0" bIns="0" anchor="ctr">
              <a:normAutofit/>
            </a:bodyPr>
            <a:lstStyle/>
            <a:p>
              <a:pPr algn="r"/>
              <a:r>
                <a:rPr lang="en-US" sz="1400" dirty="0">
                  <a:solidFill>
                    <a:srgbClr val="4E9F42"/>
                  </a:solidFill>
                  <a:latin typeface="思源黑体 CN Normal" panose="020B0400000000000000" pitchFamily="34" charset="-122"/>
                  <a:ea typeface="思源黑体 CN Normal" panose="020B0400000000000000" pitchFamily="34" charset="-122"/>
                </a:rPr>
                <a:t>30%</a:t>
              </a:r>
            </a:p>
          </p:txBody>
        </p:sp>
      </p:grpSp>
      <p:grpSp>
        <p:nvGrpSpPr>
          <p:cNvPr id="69" name="千图PPT彼岸天：ID 8661124库_组合 22"/>
          <p:cNvGrpSpPr/>
          <p:nvPr>
            <p:custDataLst>
              <p:tags r:id="rId6"/>
            </p:custDataLst>
          </p:nvPr>
        </p:nvGrpSpPr>
        <p:grpSpPr>
          <a:xfrm>
            <a:off x="5963431" y="1326687"/>
            <a:ext cx="4539811" cy="704386"/>
            <a:chOff x="5963432" y="1351401"/>
            <a:chExt cx="3297684" cy="704386"/>
          </a:xfrm>
        </p:grpSpPr>
        <p:sp>
          <p:nvSpPr>
            <p:cNvPr id="70" name="Rectangle 80"/>
            <p:cNvSpPr/>
            <p:nvPr/>
          </p:nvSpPr>
          <p:spPr>
            <a:xfrm>
              <a:off x="6685277" y="1547956"/>
              <a:ext cx="2575839" cy="507831"/>
            </a:xfrm>
            <a:prstGeom prst="rect">
              <a:avLst/>
            </a:prstGeom>
            <a:effectLst/>
          </p:spPr>
          <p:txBody>
            <a:bodyPr wrap="square" lIns="144000" tIns="0" rIns="144000" bIns="0" anchor="ctr">
              <a:no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71" name="Rectangle 81"/>
            <p:cNvSpPr/>
            <p:nvPr/>
          </p:nvSpPr>
          <p:spPr>
            <a:xfrm>
              <a:off x="5963432" y="1351401"/>
              <a:ext cx="734175" cy="507831"/>
            </a:xfrm>
            <a:prstGeom prst="rect">
              <a:avLst/>
            </a:prstGeom>
            <a:effectLst/>
          </p:spPr>
          <p:txBody>
            <a:bodyPr wrap="none" lIns="0" tIns="0" rIns="0" bIns="0" anchor="ctr">
              <a:normAutofit/>
            </a:bodyPr>
            <a:lstStyle/>
            <a:p>
              <a:r>
                <a:rPr lang="en-US" sz="1400" dirty="0">
                  <a:solidFill>
                    <a:srgbClr val="EFACB3"/>
                  </a:solidFill>
                  <a:latin typeface="思源黑体 CN Normal" panose="020B0400000000000000" pitchFamily="34" charset="-122"/>
                  <a:ea typeface="思源黑体 CN Normal" panose="020B0400000000000000" pitchFamily="34" charset="-122"/>
                </a:rPr>
                <a:t>24%</a:t>
              </a:r>
            </a:p>
          </p:txBody>
        </p:sp>
      </p:grpSp>
      <p:grpSp>
        <p:nvGrpSpPr>
          <p:cNvPr id="34" name="组合 33"/>
          <p:cNvGrpSpPr/>
          <p:nvPr/>
        </p:nvGrpSpPr>
        <p:grpSpPr>
          <a:xfrm>
            <a:off x="864558" y="616713"/>
            <a:ext cx="10462885" cy="523220"/>
            <a:chOff x="618866" y="369577"/>
            <a:chExt cx="10462885" cy="523220"/>
          </a:xfrm>
        </p:grpSpPr>
        <p:cxnSp>
          <p:nvCxnSpPr>
            <p:cNvPr id="35" name="直接连接符 34"/>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2" fill="hold" nodeType="after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p:cTn id="13" dur="500" fill="hold"/>
                                        <p:tgtEl>
                                          <p:spTgt spid="63"/>
                                        </p:tgtEl>
                                        <p:attrNameLst>
                                          <p:attrName>ppt_x</p:attrName>
                                        </p:attrNameLst>
                                      </p:cBhvr>
                                      <p:tavLst>
                                        <p:tav tm="0">
                                          <p:val>
                                            <p:strVal val="#ppt_x+#ppt_w/2"/>
                                          </p:val>
                                        </p:tav>
                                        <p:tav tm="100000">
                                          <p:val>
                                            <p:strVal val="#ppt_x"/>
                                          </p:val>
                                        </p:tav>
                                      </p:tavLst>
                                    </p:anim>
                                    <p:anim calcmode="lin" valueType="num">
                                      <p:cBhvr>
                                        <p:cTn id="14" dur="500" fill="hold"/>
                                        <p:tgtEl>
                                          <p:spTgt spid="63"/>
                                        </p:tgtEl>
                                        <p:attrNameLst>
                                          <p:attrName>ppt_y</p:attrName>
                                        </p:attrNameLst>
                                      </p:cBhvr>
                                      <p:tavLst>
                                        <p:tav tm="0">
                                          <p:val>
                                            <p:strVal val="#ppt_y"/>
                                          </p:val>
                                        </p:tav>
                                        <p:tav tm="100000">
                                          <p:val>
                                            <p:strVal val="#ppt_y"/>
                                          </p:val>
                                        </p:tav>
                                      </p:tavLst>
                                    </p:anim>
                                    <p:anim calcmode="lin" valueType="num">
                                      <p:cBhvr>
                                        <p:cTn id="15" dur="500" fill="hold"/>
                                        <p:tgtEl>
                                          <p:spTgt spid="63"/>
                                        </p:tgtEl>
                                        <p:attrNameLst>
                                          <p:attrName>ppt_w</p:attrName>
                                        </p:attrNameLst>
                                      </p:cBhvr>
                                      <p:tavLst>
                                        <p:tav tm="0">
                                          <p:val>
                                            <p:fltVal val="0"/>
                                          </p:val>
                                        </p:tav>
                                        <p:tav tm="100000">
                                          <p:val>
                                            <p:strVal val="#ppt_w"/>
                                          </p:val>
                                        </p:tav>
                                      </p:tavLst>
                                    </p:anim>
                                    <p:anim calcmode="lin" valueType="num">
                                      <p:cBhvr>
                                        <p:cTn id="16" dur="500" fill="hold"/>
                                        <p:tgtEl>
                                          <p:spTgt spid="63"/>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17" presetClass="entr" presetSubtype="2" fill="hold" nodeType="afterEffect">
                                  <p:stCondLst>
                                    <p:cond delay="0"/>
                                  </p:stCondLst>
                                  <p:childTnLst>
                                    <p:set>
                                      <p:cBhvr>
                                        <p:cTn id="19" dur="1" fill="hold">
                                          <p:stCondLst>
                                            <p:cond delay="0"/>
                                          </p:stCondLst>
                                        </p:cTn>
                                        <p:tgtEl>
                                          <p:spTgt spid="66"/>
                                        </p:tgtEl>
                                        <p:attrNameLst>
                                          <p:attrName>style.visibility</p:attrName>
                                        </p:attrNameLst>
                                      </p:cBhvr>
                                      <p:to>
                                        <p:strVal val="visible"/>
                                      </p:to>
                                    </p:set>
                                    <p:anim calcmode="lin" valueType="num">
                                      <p:cBhvr>
                                        <p:cTn id="20" dur="500" fill="hold"/>
                                        <p:tgtEl>
                                          <p:spTgt spid="66"/>
                                        </p:tgtEl>
                                        <p:attrNameLst>
                                          <p:attrName>ppt_x</p:attrName>
                                        </p:attrNameLst>
                                      </p:cBhvr>
                                      <p:tavLst>
                                        <p:tav tm="0">
                                          <p:val>
                                            <p:strVal val="#ppt_x+#ppt_w/2"/>
                                          </p:val>
                                        </p:tav>
                                        <p:tav tm="100000">
                                          <p:val>
                                            <p:strVal val="#ppt_x"/>
                                          </p:val>
                                        </p:tav>
                                      </p:tavLst>
                                    </p:anim>
                                    <p:anim calcmode="lin" valueType="num">
                                      <p:cBhvr>
                                        <p:cTn id="21" dur="500" fill="hold"/>
                                        <p:tgtEl>
                                          <p:spTgt spid="66"/>
                                        </p:tgtEl>
                                        <p:attrNameLst>
                                          <p:attrName>ppt_y</p:attrName>
                                        </p:attrNameLst>
                                      </p:cBhvr>
                                      <p:tavLst>
                                        <p:tav tm="0">
                                          <p:val>
                                            <p:strVal val="#ppt_y"/>
                                          </p:val>
                                        </p:tav>
                                        <p:tav tm="100000">
                                          <p:val>
                                            <p:strVal val="#ppt_y"/>
                                          </p:val>
                                        </p:tav>
                                      </p:tavLst>
                                    </p:anim>
                                    <p:anim calcmode="lin" valueType="num">
                                      <p:cBhvr>
                                        <p:cTn id="22" dur="500" fill="hold"/>
                                        <p:tgtEl>
                                          <p:spTgt spid="66"/>
                                        </p:tgtEl>
                                        <p:attrNameLst>
                                          <p:attrName>ppt_w</p:attrName>
                                        </p:attrNameLst>
                                      </p:cBhvr>
                                      <p:tavLst>
                                        <p:tav tm="0">
                                          <p:val>
                                            <p:fltVal val="0"/>
                                          </p:val>
                                        </p:tav>
                                        <p:tav tm="100000">
                                          <p:val>
                                            <p:strVal val="#ppt_w"/>
                                          </p:val>
                                        </p:tav>
                                      </p:tavLst>
                                    </p:anim>
                                    <p:anim calcmode="lin" valueType="num">
                                      <p:cBhvr>
                                        <p:cTn id="23" dur="500" fill="hold"/>
                                        <p:tgtEl>
                                          <p:spTgt spid="66"/>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4" fill="hold" nodeType="after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ppt_x</p:attrName>
                                        </p:attrNameLst>
                                      </p:cBhvr>
                                      <p:tavLst>
                                        <p:tav tm="0">
                                          <p:val>
                                            <p:strVal val="#ppt_x"/>
                                          </p:val>
                                        </p:tav>
                                        <p:tav tm="100000">
                                          <p:val>
                                            <p:strVal val="#ppt_x"/>
                                          </p:val>
                                        </p:tav>
                                      </p:tavLst>
                                    </p:anim>
                                    <p:anim calcmode="lin" valueType="num">
                                      <p:cBhvr>
                                        <p:cTn id="28" dur="500" fill="hold"/>
                                        <p:tgtEl>
                                          <p:spTgt spid="69"/>
                                        </p:tgtEl>
                                        <p:attrNameLst>
                                          <p:attrName>ppt_y</p:attrName>
                                        </p:attrNameLst>
                                      </p:cBhvr>
                                      <p:tavLst>
                                        <p:tav tm="0">
                                          <p:val>
                                            <p:strVal val="#ppt_y+#ppt_h/2"/>
                                          </p:val>
                                        </p:tav>
                                        <p:tav tm="100000">
                                          <p:val>
                                            <p:strVal val="#ppt_y"/>
                                          </p:val>
                                        </p:tav>
                                      </p:tavLst>
                                    </p:anim>
                                    <p:anim calcmode="lin" valueType="num">
                                      <p:cBhvr>
                                        <p:cTn id="29" dur="500" fill="hold"/>
                                        <p:tgtEl>
                                          <p:spTgt spid="69"/>
                                        </p:tgtEl>
                                        <p:attrNameLst>
                                          <p:attrName>ppt_w</p:attrName>
                                        </p:attrNameLst>
                                      </p:cBhvr>
                                      <p:tavLst>
                                        <p:tav tm="0">
                                          <p:val>
                                            <p:strVal val="#ppt_w"/>
                                          </p:val>
                                        </p:tav>
                                        <p:tav tm="100000">
                                          <p:val>
                                            <p:strVal val="#ppt_w"/>
                                          </p:val>
                                        </p:tav>
                                      </p:tavLst>
                                    </p:anim>
                                    <p:anim calcmode="lin" valueType="num">
                                      <p:cBhvr>
                                        <p:cTn id="30" dur="500" fill="hold"/>
                                        <p:tgtEl>
                                          <p:spTgt spid="69"/>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7"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 calcmode="lin" valueType="num">
                                      <p:cBhvr>
                                        <p:cTn id="34" dur="500" fill="hold"/>
                                        <p:tgtEl>
                                          <p:spTgt spid="57"/>
                                        </p:tgtEl>
                                        <p:attrNameLst>
                                          <p:attrName>ppt_x</p:attrName>
                                        </p:attrNameLst>
                                      </p:cBhvr>
                                      <p:tavLst>
                                        <p:tav tm="0">
                                          <p:val>
                                            <p:strVal val="#ppt_x-#ppt_w/2"/>
                                          </p:val>
                                        </p:tav>
                                        <p:tav tm="100000">
                                          <p:val>
                                            <p:strVal val="#ppt_x"/>
                                          </p:val>
                                        </p:tav>
                                      </p:tavLst>
                                    </p:anim>
                                    <p:anim calcmode="lin" valueType="num">
                                      <p:cBhvr>
                                        <p:cTn id="35" dur="500" fill="hold"/>
                                        <p:tgtEl>
                                          <p:spTgt spid="57"/>
                                        </p:tgtEl>
                                        <p:attrNameLst>
                                          <p:attrName>ppt_y</p:attrName>
                                        </p:attrNameLst>
                                      </p:cBhvr>
                                      <p:tavLst>
                                        <p:tav tm="0">
                                          <p:val>
                                            <p:strVal val="#ppt_y"/>
                                          </p:val>
                                        </p:tav>
                                        <p:tav tm="100000">
                                          <p:val>
                                            <p:strVal val="#ppt_y"/>
                                          </p:val>
                                        </p:tav>
                                      </p:tavLst>
                                    </p:anim>
                                    <p:anim calcmode="lin" valueType="num">
                                      <p:cBhvr>
                                        <p:cTn id="36" dur="500" fill="hold"/>
                                        <p:tgtEl>
                                          <p:spTgt spid="57"/>
                                        </p:tgtEl>
                                        <p:attrNameLst>
                                          <p:attrName>ppt_w</p:attrName>
                                        </p:attrNameLst>
                                      </p:cBhvr>
                                      <p:tavLst>
                                        <p:tav tm="0">
                                          <p:val>
                                            <p:fltVal val="0"/>
                                          </p:val>
                                        </p:tav>
                                        <p:tav tm="100000">
                                          <p:val>
                                            <p:strVal val="#ppt_w"/>
                                          </p:val>
                                        </p:tav>
                                      </p:tavLst>
                                    </p:anim>
                                    <p:anim calcmode="lin" valueType="num">
                                      <p:cBhvr>
                                        <p:cTn id="37" dur="500" fill="hold"/>
                                        <p:tgtEl>
                                          <p:spTgt spid="57"/>
                                        </p:tgtEl>
                                        <p:attrNameLst>
                                          <p:attrName>ppt_h</p:attrName>
                                        </p:attrNameLst>
                                      </p:cBhvr>
                                      <p:tavLst>
                                        <p:tav tm="0">
                                          <p:val>
                                            <p:strVal val="#ppt_h"/>
                                          </p:val>
                                        </p:tav>
                                        <p:tav tm="100000">
                                          <p:val>
                                            <p:strVal val="#ppt_h"/>
                                          </p:val>
                                        </p:tav>
                                      </p:tavLst>
                                    </p:anim>
                                  </p:childTnLst>
                                </p:cTn>
                              </p:par>
                            </p:childTnLst>
                          </p:cTn>
                        </p:par>
                        <p:par>
                          <p:cTn id="38" fill="hold">
                            <p:stCondLst>
                              <p:cond delay="3000"/>
                            </p:stCondLst>
                            <p:childTnLst>
                              <p:par>
                                <p:cTn id="39" presetID="17" presetClass="entr" presetSubtype="8"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 calcmode="lin" valueType="num">
                                      <p:cBhvr>
                                        <p:cTn id="41" dur="500" fill="hold"/>
                                        <p:tgtEl>
                                          <p:spTgt spid="60"/>
                                        </p:tgtEl>
                                        <p:attrNameLst>
                                          <p:attrName>ppt_x</p:attrName>
                                        </p:attrNameLst>
                                      </p:cBhvr>
                                      <p:tavLst>
                                        <p:tav tm="0">
                                          <p:val>
                                            <p:strVal val="#ppt_x-#ppt_w/2"/>
                                          </p:val>
                                        </p:tav>
                                        <p:tav tm="100000">
                                          <p:val>
                                            <p:strVal val="#ppt_x"/>
                                          </p:val>
                                        </p:tav>
                                      </p:tavLst>
                                    </p:anim>
                                    <p:anim calcmode="lin" valueType="num">
                                      <p:cBhvr>
                                        <p:cTn id="42" dur="500" fill="hold"/>
                                        <p:tgtEl>
                                          <p:spTgt spid="60"/>
                                        </p:tgtEl>
                                        <p:attrNameLst>
                                          <p:attrName>ppt_y</p:attrName>
                                        </p:attrNameLst>
                                      </p:cBhvr>
                                      <p:tavLst>
                                        <p:tav tm="0">
                                          <p:val>
                                            <p:strVal val="#ppt_y"/>
                                          </p:val>
                                        </p:tav>
                                        <p:tav tm="100000">
                                          <p:val>
                                            <p:strVal val="#ppt_y"/>
                                          </p:val>
                                        </p:tav>
                                      </p:tavLst>
                                    </p:anim>
                                    <p:anim calcmode="lin" valueType="num">
                                      <p:cBhvr>
                                        <p:cTn id="43" dur="500" fill="hold"/>
                                        <p:tgtEl>
                                          <p:spTgt spid="60"/>
                                        </p:tgtEl>
                                        <p:attrNameLst>
                                          <p:attrName>ppt_w</p:attrName>
                                        </p:attrNameLst>
                                      </p:cBhvr>
                                      <p:tavLst>
                                        <p:tav tm="0">
                                          <p:val>
                                            <p:fltVal val="0"/>
                                          </p:val>
                                        </p:tav>
                                        <p:tav tm="100000">
                                          <p:val>
                                            <p:strVal val="#ppt_w"/>
                                          </p:val>
                                        </p:tav>
                                      </p:tavLst>
                                    </p:anim>
                                    <p:anim calcmode="lin" valueType="num">
                                      <p:cBhvr>
                                        <p:cTn id="44" dur="500" fill="hold"/>
                                        <p:tgtEl>
                                          <p:spTgt spid="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29" name="椭圆 28"/>
          <p:cNvSpPr/>
          <p:nvPr/>
        </p:nvSpPr>
        <p:spPr>
          <a:xfrm>
            <a:off x="10650688" y="-45887"/>
            <a:ext cx="1541312" cy="1541312"/>
          </a:xfrm>
          <a:prstGeom prst="ellipse">
            <a:avLst/>
          </a:prstGeom>
          <a:pattFill prst="ltVert">
            <a:fgClr>
              <a:schemeClr val="tx1"/>
            </a:fgClr>
            <a:bgClr>
              <a:srgbClr val="FEC622"/>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0" name="矩形 29"/>
          <p:cNvSpPr/>
          <p:nvPr/>
        </p:nvSpPr>
        <p:spPr>
          <a:xfrm>
            <a:off x="200668" y="5410200"/>
            <a:ext cx="1256014" cy="1314450"/>
          </a:xfrm>
          <a:prstGeom prst="rect">
            <a:avLst/>
          </a:prstGeom>
          <a:pattFill prst="zigZag">
            <a:fgClr>
              <a:schemeClr val="tx1"/>
            </a:fgClr>
            <a:bgClr>
              <a:srgbClr val="FEC622"/>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8" name="文本框 27"/>
          <p:cNvSpPr txBox="1"/>
          <p:nvPr/>
        </p:nvSpPr>
        <p:spPr>
          <a:xfrm>
            <a:off x="2977153" y="3583677"/>
            <a:ext cx="6596420" cy="552331"/>
          </a:xfrm>
          <a:prstGeom prst="rect">
            <a:avLst/>
          </a:prstGeom>
          <a:noFill/>
        </p:spPr>
        <p:txBody>
          <a:bodyPr wrap="square" rtlCol="0">
            <a:spAutoFit/>
          </a:bodyPr>
          <a:lstStyle/>
          <a:p>
            <a:pPr algn="ctr">
              <a:lnSpc>
                <a:spcPct val="150000"/>
              </a:lnSpc>
            </a:pPr>
            <a:r>
              <a:rPr lang="zh-CN" altLang="en-US" sz="105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kumimoji="1" lang="zh-CN" altLang="en-US" sz="1050" dirty="0">
              <a:latin typeface="宋体" panose="02010600030101010101" pitchFamily="2" charset="-122"/>
              <a:ea typeface="宋体" panose="02010600030101010101" pitchFamily="2" charset="-122"/>
              <a:cs typeface="+mn-ea"/>
              <a:sym typeface="+mn-lt"/>
            </a:endParaRPr>
          </a:p>
        </p:txBody>
      </p:sp>
      <p:sp>
        <p:nvSpPr>
          <p:cNvPr id="31" name="文本框 30"/>
          <p:cNvSpPr txBox="1"/>
          <p:nvPr/>
        </p:nvSpPr>
        <p:spPr>
          <a:xfrm>
            <a:off x="4437176" y="2688634"/>
            <a:ext cx="3512500" cy="769441"/>
          </a:xfrm>
          <a:prstGeom prst="rect">
            <a:avLst/>
          </a:prstGeom>
          <a:noFill/>
        </p:spPr>
        <p:txBody>
          <a:bodyPr wrap="non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单击添加标题</a:t>
            </a:r>
          </a:p>
        </p:txBody>
      </p:sp>
      <p:grpSp>
        <p:nvGrpSpPr>
          <p:cNvPr id="4" name="组合 3"/>
          <p:cNvGrpSpPr/>
          <p:nvPr/>
        </p:nvGrpSpPr>
        <p:grpSpPr>
          <a:xfrm>
            <a:off x="5584827" y="1550150"/>
            <a:ext cx="1095370" cy="830037"/>
            <a:chOff x="5584827" y="1550150"/>
            <a:chExt cx="1095370" cy="830037"/>
          </a:xfrm>
        </p:grpSpPr>
        <p:sp>
          <p:nvSpPr>
            <p:cNvPr id="32" name="等腰三角形 31"/>
            <p:cNvSpPr/>
            <p:nvPr/>
          </p:nvSpPr>
          <p:spPr>
            <a:xfrm rot="2212906">
              <a:off x="5584827" y="1550150"/>
              <a:ext cx="1095370" cy="830037"/>
            </a:xfrm>
            <a:prstGeom prst="triangle">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3" name="文本框 32"/>
            <p:cNvSpPr txBox="1"/>
            <p:nvPr/>
          </p:nvSpPr>
          <p:spPr>
            <a:xfrm>
              <a:off x="5714634" y="1721368"/>
              <a:ext cx="729687" cy="646331"/>
            </a:xfrm>
            <a:prstGeom prst="rect">
              <a:avLst/>
            </a:prstGeom>
            <a:noFill/>
          </p:spPr>
          <p:txBody>
            <a:bodyPr wrap="none" rtlCol="0">
              <a:spAutoFit/>
            </a:bodyPr>
            <a:lstStyle/>
            <a:p>
              <a:r>
                <a:rPr lang="en-US" altLang="zh-CN"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ppt_w</p:attrName>
                                        </p:attrNameLst>
                                      </p:cBhvr>
                                      <p:tavLst>
                                        <p:tav tm="0" fmla="#ppt_w*sin(2.5*pi*$)">
                                          <p:val>
                                            <p:fltVal val="0"/>
                                          </p:val>
                                        </p:tav>
                                        <p:tav tm="100000">
                                          <p:val>
                                            <p:fltVal val="1"/>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ïślïḓè"/>
          <p:cNvSpPr/>
          <p:nvPr/>
        </p:nvSpPr>
        <p:spPr bwMode="auto">
          <a:xfrm>
            <a:off x="660401" y="2353435"/>
            <a:ext cx="10858499" cy="2112682"/>
          </a:xfrm>
          <a:custGeom>
            <a:avLst/>
            <a:gdLst>
              <a:gd name="connsiteX0" fmla="*/ 1046871 w 10858499"/>
              <a:gd name="connsiteY0" fmla="*/ 0 h 2112682"/>
              <a:gd name="connsiteX1" fmla="*/ 2085811 w 10858499"/>
              <a:gd name="connsiteY1" fmla="*/ 1056341 h 2112682"/>
              <a:gd name="connsiteX2" fmla="*/ 2079702 w 10858499"/>
              <a:gd name="connsiteY2" fmla="*/ 1056341 h 2112682"/>
              <a:gd name="connsiteX3" fmla="*/ 2793477 w 10858499"/>
              <a:gd name="connsiteY3" fmla="*/ 1784576 h 2112682"/>
              <a:gd name="connsiteX4" fmla="*/ 3515184 w 10858499"/>
              <a:gd name="connsiteY4" fmla="*/ 1056341 h 2112682"/>
              <a:gd name="connsiteX5" fmla="*/ 3514157 w 10858499"/>
              <a:gd name="connsiteY5" fmla="*/ 1056341 h 2112682"/>
              <a:gd name="connsiteX6" fmla="*/ 3509076 w 10858499"/>
              <a:gd name="connsiteY6" fmla="*/ 1056341 h 2112682"/>
              <a:gd name="connsiteX7" fmla="*/ 4555946 w 10858499"/>
              <a:gd name="connsiteY7" fmla="*/ 0 h 2112682"/>
              <a:gd name="connsiteX8" fmla="*/ 5594886 w 10858499"/>
              <a:gd name="connsiteY8" fmla="*/ 1056341 h 2112682"/>
              <a:gd name="connsiteX9" fmla="*/ 5588778 w 10858499"/>
              <a:gd name="connsiteY9" fmla="*/ 1056341 h 2112682"/>
              <a:gd name="connsiteX10" fmla="*/ 6302553 w 10858499"/>
              <a:gd name="connsiteY10" fmla="*/ 1784576 h 2112682"/>
              <a:gd name="connsiteX11" fmla="*/ 7024260 w 10858499"/>
              <a:gd name="connsiteY11" fmla="*/ 1056341 h 2112682"/>
              <a:gd name="connsiteX12" fmla="*/ 7023232 w 10858499"/>
              <a:gd name="connsiteY12" fmla="*/ 1056341 h 2112682"/>
              <a:gd name="connsiteX13" fmla="*/ 7018151 w 10858499"/>
              <a:gd name="connsiteY13" fmla="*/ 1056341 h 2112682"/>
              <a:gd name="connsiteX14" fmla="*/ 8065022 w 10858499"/>
              <a:gd name="connsiteY14" fmla="*/ 0 h 2112682"/>
              <a:gd name="connsiteX15" fmla="*/ 9103962 w 10858499"/>
              <a:gd name="connsiteY15" fmla="*/ 1056341 h 2112682"/>
              <a:gd name="connsiteX16" fmla="*/ 9097852 w 10858499"/>
              <a:gd name="connsiteY16" fmla="*/ 1056341 h 2112682"/>
              <a:gd name="connsiteX17" fmla="*/ 9811628 w 10858499"/>
              <a:gd name="connsiteY17" fmla="*/ 1784576 h 2112682"/>
              <a:gd name="connsiteX18" fmla="*/ 10533335 w 10858499"/>
              <a:gd name="connsiteY18" fmla="*/ 1056341 h 2112682"/>
              <a:gd name="connsiteX19" fmla="*/ 10858499 w 10858499"/>
              <a:gd name="connsiteY19" fmla="*/ 1056341 h 2112682"/>
              <a:gd name="connsiteX20" fmla="*/ 9811628 w 10858499"/>
              <a:gd name="connsiteY20" fmla="*/ 2112682 h 2112682"/>
              <a:gd name="connsiteX21" fmla="*/ 8772688 w 10858499"/>
              <a:gd name="connsiteY21" fmla="*/ 1056341 h 2112682"/>
              <a:gd name="connsiteX22" fmla="*/ 8777769 w 10858499"/>
              <a:gd name="connsiteY22" fmla="*/ 1056341 h 2112682"/>
              <a:gd name="connsiteX23" fmla="*/ 8778797 w 10858499"/>
              <a:gd name="connsiteY23" fmla="*/ 1056341 h 2112682"/>
              <a:gd name="connsiteX24" fmla="*/ 8065022 w 10858499"/>
              <a:gd name="connsiteY24" fmla="*/ 330611 h 2112682"/>
              <a:gd name="connsiteX25" fmla="*/ 7343316 w 10858499"/>
              <a:gd name="connsiteY25" fmla="*/ 1056341 h 2112682"/>
              <a:gd name="connsiteX26" fmla="*/ 7349424 w 10858499"/>
              <a:gd name="connsiteY26" fmla="*/ 1056341 h 2112682"/>
              <a:gd name="connsiteX27" fmla="*/ 6302553 w 10858499"/>
              <a:gd name="connsiteY27" fmla="*/ 2112682 h 2112682"/>
              <a:gd name="connsiteX28" fmla="*/ 5263613 w 10858499"/>
              <a:gd name="connsiteY28" fmla="*/ 1056341 h 2112682"/>
              <a:gd name="connsiteX29" fmla="*/ 5268694 w 10858499"/>
              <a:gd name="connsiteY29" fmla="*/ 1056341 h 2112682"/>
              <a:gd name="connsiteX30" fmla="*/ 5269722 w 10858499"/>
              <a:gd name="connsiteY30" fmla="*/ 1056341 h 2112682"/>
              <a:gd name="connsiteX31" fmla="*/ 4555946 w 10858499"/>
              <a:gd name="connsiteY31" fmla="*/ 330611 h 2112682"/>
              <a:gd name="connsiteX32" fmla="*/ 3834240 w 10858499"/>
              <a:gd name="connsiteY32" fmla="*/ 1056341 h 2112682"/>
              <a:gd name="connsiteX33" fmla="*/ 3840348 w 10858499"/>
              <a:gd name="connsiteY33" fmla="*/ 1056341 h 2112682"/>
              <a:gd name="connsiteX34" fmla="*/ 2793477 w 10858499"/>
              <a:gd name="connsiteY34" fmla="*/ 2112682 h 2112682"/>
              <a:gd name="connsiteX35" fmla="*/ 1754538 w 10858499"/>
              <a:gd name="connsiteY35" fmla="*/ 1056341 h 2112682"/>
              <a:gd name="connsiteX36" fmla="*/ 1759618 w 10858499"/>
              <a:gd name="connsiteY36" fmla="*/ 1056341 h 2112682"/>
              <a:gd name="connsiteX37" fmla="*/ 1760646 w 10858499"/>
              <a:gd name="connsiteY37" fmla="*/ 1056341 h 2112682"/>
              <a:gd name="connsiteX38" fmla="*/ 1046871 w 10858499"/>
              <a:gd name="connsiteY38" fmla="*/ 330611 h 2112682"/>
              <a:gd name="connsiteX39" fmla="*/ 325164 w 10858499"/>
              <a:gd name="connsiteY39" fmla="*/ 1056341 h 2112682"/>
              <a:gd name="connsiteX40" fmla="*/ 0 w 10858499"/>
              <a:gd name="connsiteY40" fmla="*/ 1056341 h 2112682"/>
              <a:gd name="connsiteX41" fmla="*/ 1046871 w 10858499"/>
              <a:gd name="connsiteY41" fmla="*/ 0 h 211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858499" h="2112682">
                <a:moveTo>
                  <a:pt x="1046871" y="0"/>
                </a:moveTo>
                <a:cubicBezTo>
                  <a:pt x="1617891" y="0"/>
                  <a:pt x="2085811" y="475757"/>
                  <a:pt x="2085811" y="1056341"/>
                </a:cubicBezTo>
                <a:lnTo>
                  <a:pt x="2079702" y="1056341"/>
                </a:lnTo>
                <a:cubicBezTo>
                  <a:pt x="2079702" y="1456470"/>
                  <a:pt x="2396936" y="1784576"/>
                  <a:pt x="2793477" y="1784576"/>
                </a:cubicBezTo>
                <a:cubicBezTo>
                  <a:pt x="3190019" y="1784576"/>
                  <a:pt x="3515184" y="1456470"/>
                  <a:pt x="3515184" y="1056341"/>
                </a:cubicBezTo>
                <a:lnTo>
                  <a:pt x="3514157" y="1056341"/>
                </a:lnTo>
                <a:cubicBezTo>
                  <a:pt x="3509076" y="1056341"/>
                  <a:pt x="3509076" y="1056341"/>
                  <a:pt x="3509076" y="1056341"/>
                </a:cubicBezTo>
                <a:cubicBezTo>
                  <a:pt x="3509076" y="475757"/>
                  <a:pt x="3976995" y="0"/>
                  <a:pt x="4555946" y="0"/>
                </a:cubicBezTo>
                <a:cubicBezTo>
                  <a:pt x="5126967" y="0"/>
                  <a:pt x="5594886" y="475757"/>
                  <a:pt x="5594886" y="1056341"/>
                </a:cubicBezTo>
                <a:lnTo>
                  <a:pt x="5588778" y="1056341"/>
                </a:lnTo>
                <a:cubicBezTo>
                  <a:pt x="5588778" y="1456470"/>
                  <a:pt x="5906011" y="1784576"/>
                  <a:pt x="6302553" y="1784576"/>
                </a:cubicBezTo>
                <a:cubicBezTo>
                  <a:pt x="6699095" y="1784576"/>
                  <a:pt x="7024260" y="1456470"/>
                  <a:pt x="7024260" y="1056341"/>
                </a:cubicBezTo>
                <a:lnTo>
                  <a:pt x="7023232" y="1056341"/>
                </a:lnTo>
                <a:cubicBezTo>
                  <a:pt x="7018151" y="1056341"/>
                  <a:pt x="7018151" y="1056341"/>
                  <a:pt x="7018151" y="1056341"/>
                </a:cubicBezTo>
                <a:cubicBezTo>
                  <a:pt x="7018151" y="475757"/>
                  <a:pt x="7486071" y="0"/>
                  <a:pt x="8065022" y="0"/>
                </a:cubicBezTo>
                <a:cubicBezTo>
                  <a:pt x="8636042" y="0"/>
                  <a:pt x="9103962" y="475757"/>
                  <a:pt x="9103962" y="1056341"/>
                </a:cubicBezTo>
                <a:lnTo>
                  <a:pt x="9097852" y="1056341"/>
                </a:lnTo>
                <a:cubicBezTo>
                  <a:pt x="9097852" y="1456470"/>
                  <a:pt x="9415086" y="1784576"/>
                  <a:pt x="9811628" y="1784576"/>
                </a:cubicBezTo>
                <a:cubicBezTo>
                  <a:pt x="10208170" y="1784576"/>
                  <a:pt x="10533335" y="1456470"/>
                  <a:pt x="10533335" y="1056341"/>
                </a:cubicBezTo>
                <a:cubicBezTo>
                  <a:pt x="10533335" y="1056341"/>
                  <a:pt x="10533335" y="1056341"/>
                  <a:pt x="10858499" y="1056341"/>
                </a:cubicBezTo>
                <a:cubicBezTo>
                  <a:pt x="10858499" y="1640530"/>
                  <a:pt x="10390579" y="2112682"/>
                  <a:pt x="9811628" y="2112682"/>
                </a:cubicBezTo>
                <a:cubicBezTo>
                  <a:pt x="9240608" y="2112682"/>
                  <a:pt x="8772688" y="1640530"/>
                  <a:pt x="8772688" y="1056341"/>
                </a:cubicBezTo>
                <a:cubicBezTo>
                  <a:pt x="8772688" y="1056341"/>
                  <a:pt x="8772688" y="1056341"/>
                  <a:pt x="8777769" y="1056341"/>
                </a:cubicBezTo>
                <a:lnTo>
                  <a:pt x="8778797" y="1056341"/>
                </a:lnTo>
                <a:cubicBezTo>
                  <a:pt x="8778797" y="653158"/>
                  <a:pt x="8461564" y="330611"/>
                  <a:pt x="8065022" y="330611"/>
                </a:cubicBezTo>
                <a:cubicBezTo>
                  <a:pt x="7660549" y="330611"/>
                  <a:pt x="7343316" y="653158"/>
                  <a:pt x="7343316" y="1056341"/>
                </a:cubicBezTo>
                <a:lnTo>
                  <a:pt x="7349424" y="1056341"/>
                </a:lnTo>
                <a:cubicBezTo>
                  <a:pt x="7349424" y="1640530"/>
                  <a:pt x="6881505" y="2112682"/>
                  <a:pt x="6302553" y="2112682"/>
                </a:cubicBezTo>
                <a:cubicBezTo>
                  <a:pt x="5731533" y="2112682"/>
                  <a:pt x="5263613" y="1640530"/>
                  <a:pt x="5263613" y="1056341"/>
                </a:cubicBezTo>
                <a:cubicBezTo>
                  <a:pt x="5263613" y="1056341"/>
                  <a:pt x="5263613" y="1056341"/>
                  <a:pt x="5268694" y="1056341"/>
                </a:cubicBezTo>
                <a:lnTo>
                  <a:pt x="5269722" y="1056341"/>
                </a:lnTo>
                <a:cubicBezTo>
                  <a:pt x="5269722" y="653158"/>
                  <a:pt x="4952488" y="330611"/>
                  <a:pt x="4555946" y="330611"/>
                </a:cubicBezTo>
                <a:cubicBezTo>
                  <a:pt x="4151473" y="330611"/>
                  <a:pt x="3834240" y="653158"/>
                  <a:pt x="3834240" y="1056341"/>
                </a:cubicBezTo>
                <a:lnTo>
                  <a:pt x="3840348" y="1056341"/>
                </a:lnTo>
                <a:cubicBezTo>
                  <a:pt x="3840348" y="1640530"/>
                  <a:pt x="3372429" y="2112682"/>
                  <a:pt x="2793477" y="2112682"/>
                </a:cubicBezTo>
                <a:cubicBezTo>
                  <a:pt x="2222457" y="2112682"/>
                  <a:pt x="1754538" y="1640530"/>
                  <a:pt x="1754538" y="1056341"/>
                </a:cubicBezTo>
                <a:cubicBezTo>
                  <a:pt x="1754538" y="1056341"/>
                  <a:pt x="1754538" y="1056341"/>
                  <a:pt x="1759618" y="1056341"/>
                </a:cubicBezTo>
                <a:lnTo>
                  <a:pt x="1760646" y="1056341"/>
                </a:lnTo>
                <a:cubicBezTo>
                  <a:pt x="1760646" y="653158"/>
                  <a:pt x="1443412" y="330611"/>
                  <a:pt x="1046871" y="330611"/>
                </a:cubicBezTo>
                <a:cubicBezTo>
                  <a:pt x="642398" y="330611"/>
                  <a:pt x="325164" y="653158"/>
                  <a:pt x="325164" y="1056341"/>
                </a:cubicBezTo>
                <a:cubicBezTo>
                  <a:pt x="0" y="1056341"/>
                  <a:pt x="0" y="1056341"/>
                  <a:pt x="0" y="1056341"/>
                </a:cubicBezTo>
                <a:cubicBezTo>
                  <a:pt x="0" y="475757"/>
                  <a:pt x="467919" y="0"/>
                  <a:pt x="1046871" y="0"/>
                </a:cubicBezTo>
                <a:close/>
              </a:path>
            </a:pathLst>
          </a:custGeom>
          <a:pattFill prst="pct10">
            <a:fgClr>
              <a:schemeClr val="tx1"/>
            </a:fgClr>
            <a:bgClr>
              <a:schemeClr val="bg1"/>
            </a:bgClr>
          </a:pattFill>
          <a:ln>
            <a:solidFill>
              <a:schemeClr val="bg1">
                <a:lumMod val="95000"/>
              </a:schemeClr>
            </a:solid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14" name="íṩḷïdê"/>
          <p:cNvSpPr/>
          <p:nvPr/>
        </p:nvSpPr>
        <p:spPr>
          <a:xfrm>
            <a:off x="3135124" y="3982771"/>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02</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5" name="ïṩľíḋè"/>
          <p:cNvSpPr/>
          <p:nvPr/>
        </p:nvSpPr>
        <p:spPr>
          <a:xfrm>
            <a:off x="6644200" y="3982771"/>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04</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6" name="íṥḻîdè"/>
          <p:cNvSpPr/>
          <p:nvPr/>
        </p:nvSpPr>
        <p:spPr>
          <a:xfrm>
            <a:off x="10153275" y="3982771"/>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06</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7" name="îśḻiḋé"/>
          <p:cNvSpPr/>
          <p:nvPr/>
        </p:nvSpPr>
        <p:spPr>
          <a:xfrm>
            <a:off x="1380586" y="2191345"/>
            <a:ext cx="645438" cy="645438"/>
          </a:xfrm>
          <a:prstGeom prst="ellipse">
            <a:avLst/>
          </a:prstGeom>
          <a:solidFill>
            <a:srgbClr val="FFD237"/>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01</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8" name="íṣľiḋe"/>
          <p:cNvSpPr/>
          <p:nvPr/>
        </p:nvSpPr>
        <p:spPr>
          <a:xfrm>
            <a:off x="4889662" y="2191345"/>
            <a:ext cx="645438" cy="645438"/>
          </a:xfrm>
          <a:prstGeom prst="ellipse">
            <a:avLst/>
          </a:prstGeom>
          <a:solidFill>
            <a:srgbClr val="00BAFC"/>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03</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9" name="ïšlíḍè"/>
          <p:cNvSpPr/>
          <p:nvPr/>
        </p:nvSpPr>
        <p:spPr>
          <a:xfrm>
            <a:off x="8398738" y="2191345"/>
            <a:ext cx="645438" cy="645438"/>
          </a:xfrm>
          <a:prstGeom prst="ellipse">
            <a:avLst/>
          </a:prstGeom>
          <a:solidFill>
            <a:srgbClr val="4E9F42"/>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05</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20" name="ïṥ1iďé"/>
          <p:cNvSpPr txBox="1"/>
          <p:nvPr/>
        </p:nvSpPr>
        <p:spPr>
          <a:xfrm>
            <a:off x="826037" y="3369902"/>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 name="iSļiḓe"/>
          <p:cNvSpPr/>
          <p:nvPr/>
        </p:nvSpPr>
        <p:spPr bwMode="auto">
          <a:xfrm>
            <a:off x="826037" y="3816600"/>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sp>
        <p:nvSpPr>
          <p:cNvPr id="22" name="îślîḋè"/>
          <p:cNvSpPr txBox="1"/>
          <p:nvPr/>
        </p:nvSpPr>
        <p:spPr>
          <a:xfrm>
            <a:off x="4335113" y="3369902"/>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3" name="íslíḍè"/>
          <p:cNvSpPr/>
          <p:nvPr/>
        </p:nvSpPr>
        <p:spPr bwMode="auto">
          <a:xfrm>
            <a:off x="4335113" y="3816600"/>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sp>
        <p:nvSpPr>
          <p:cNvPr id="24" name="íŝliḍè"/>
          <p:cNvSpPr txBox="1"/>
          <p:nvPr/>
        </p:nvSpPr>
        <p:spPr>
          <a:xfrm>
            <a:off x="7844189" y="3369902"/>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işlíḓè"/>
          <p:cNvSpPr/>
          <p:nvPr/>
        </p:nvSpPr>
        <p:spPr bwMode="auto">
          <a:xfrm>
            <a:off x="7844189" y="3816600"/>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sp>
        <p:nvSpPr>
          <p:cNvPr id="26" name="íṩlide"/>
          <p:cNvSpPr txBox="1"/>
          <p:nvPr/>
        </p:nvSpPr>
        <p:spPr>
          <a:xfrm>
            <a:off x="2580575" y="173207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ï$ḻíḍê"/>
          <p:cNvSpPr/>
          <p:nvPr/>
        </p:nvSpPr>
        <p:spPr bwMode="auto">
          <a:xfrm>
            <a:off x="2580575" y="217877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sp>
        <p:nvSpPr>
          <p:cNvPr id="28" name="ïsḷîdè"/>
          <p:cNvSpPr txBox="1"/>
          <p:nvPr/>
        </p:nvSpPr>
        <p:spPr>
          <a:xfrm>
            <a:off x="6089651" y="173207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9" name="iṥ1îďè"/>
          <p:cNvSpPr/>
          <p:nvPr/>
        </p:nvSpPr>
        <p:spPr bwMode="auto">
          <a:xfrm>
            <a:off x="6089651" y="217877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sp>
        <p:nvSpPr>
          <p:cNvPr id="30" name="íşļidê"/>
          <p:cNvSpPr txBox="1"/>
          <p:nvPr/>
        </p:nvSpPr>
        <p:spPr>
          <a:xfrm>
            <a:off x="9598726" y="173207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1" name="ïśļïḋé"/>
          <p:cNvSpPr/>
          <p:nvPr/>
        </p:nvSpPr>
        <p:spPr bwMode="auto">
          <a:xfrm>
            <a:off x="9598726" y="217877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200" dirty="0">
              <a:latin typeface="宋体" panose="02010600030101010101" pitchFamily="2" charset="-122"/>
              <a:ea typeface="宋体" panose="02010600030101010101" pitchFamily="2" charset="-122"/>
            </a:endParaRPr>
          </a:p>
        </p:txBody>
      </p:sp>
      <p:grpSp>
        <p:nvGrpSpPr>
          <p:cNvPr id="32" name="组合 31"/>
          <p:cNvGrpSpPr/>
          <p:nvPr/>
        </p:nvGrpSpPr>
        <p:grpSpPr>
          <a:xfrm>
            <a:off x="864558" y="616713"/>
            <a:ext cx="10462885" cy="523220"/>
            <a:chOff x="618866" y="369577"/>
            <a:chExt cx="10462885" cy="523220"/>
          </a:xfrm>
        </p:grpSpPr>
        <p:cxnSp>
          <p:nvCxnSpPr>
            <p:cNvPr id="33" name="直接连接符 32"/>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300" fill="hold"/>
                                        <p:tgtEl>
                                          <p:spTgt spid="17"/>
                                        </p:tgtEl>
                                        <p:attrNameLst>
                                          <p:attrName>ppt_x</p:attrName>
                                        </p:attrNameLst>
                                      </p:cBhvr>
                                      <p:tavLst>
                                        <p:tav tm="0">
                                          <p:val>
                                            <p:strVal val="#ppt_x"/>
                                          </p:val>
                                        </p:tav>
                                        <p:tav tm="100000">
                                          <p:val>
                                            <p:strVal val="#ppt_x"/>
                                          </p:val>
                                        </p:tav>
                                      </p:tavLst>
                                    </p:anim>
                                    <p:anim calcmode="lin" valueType="num">
                                      <p:cBhvr additive="base">
                                        <p:cTn id="12" dur="3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300" fill="hold"/>
                                        <p:tgtEl>
                                          <p:spTgt spid="18"/>
                                        </p:tgtEl>
                                        <p:attrNameLst>
                                          <p:attrName>ppt_x</p:attrName>
                                        </p:attrNameLst>
                                      </p:cBhvr>
                                      <p:tavLst>
                                        <p:tav tm="0">
                                          <p:val>
                                            <p:strVal val="#ppt_x"/>
                                          </p:val>
                                        </p:tav>
                                        <p:tav tm="100000">
                                          <p:val>
                                            <p:strVal val="#ppt_x"/>
                                          </p:val>
                                        </p:tav>
                                      </p:tavLst>
                                    </p:anim>
                                    <p:anim calcmode="lin" valueType="num">
                                      <p:cBhvr additive="base">
                                        <p:cTn id="16" dur="300" fill="hold"/>
                                        <p:tgtEl>
                                          <p:spTgt spid="1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300" fill="hold"/>
                                        <p:tgtEl>
                                          <p:spTgt spid="19"/>
                                        </p:tgtEl>
                                        <p:attrNameLst>
                                          <p:attrName>ppt_x</p:attrName>
                                        </p:attrNameLst>
                                      </p:cBhvr>
                                      <p:tavLst>
                                        <p:tav tm="0">
                                          <p:val>
                                            <p:strVal val="#ppt_x"/>
                                          </p:val>
                                        </p:tav>
                                        <p:tav tm="100000">
                                          <p:val>
                                            <p:strVal val="#ppt_x"/>
                                          </p:val>
                                        </p:tav>
                                      </p:tavLst>
                                    </p:anim>
                                    <p:anim calcmode="lin" valueType="num">
                                      <p:cBhvr additive="base">
                                        <p:cTn id="20" dur="300" fill="hold"/>
                                        <p:tgtEl>
                                          <p:spTgt spid="19"/>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300" fill="hold"/>
                                        <p:tgtEl>
                                          <p:spTgt spid="14"/>
                                        </p:tgtEl>
                                        <p:attrNameLst>
                                          <p:attrName>ppt_x</p:attrName>
                                        </p:attrNameLst>
                                      </p:cBhvr>
                                      <p:tavLst>
                                        <p:tav tm="0">
                                          <p:val>
                                            <p:strVal val="#ppt_x"/>
                                          </p:val>
                                        </p:tav>
                                        <p:tav tm="100000">
                                          <p:val>
                                            <p:strVal val="#ppt_x"/>
                                          </p:val>
                                        </p:tav>
                                      </p:tavLst>
                                    </p:anim>
                                    <p:anim calcmode="lin" valueType="num">
                                      <p:cBhvr additive="base">
                                        <p:cTn id="25" dur="300" fill="hold"/>
                                        <p:tgtEl>
                                          <p:spTgt spid="1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300" fill="hold"/>
                                        <p:tgtEl>
                                          <p:spTgt spid="15"/>
                                        </p:tgtEl>
                                        <p:attrNameLst>
                                          <p:attrName>ppt_x</p:attrName>
                                        </p:attrNameLst>
                                      </p:cBhvr>
                                      <p:tavLst>
                                        <p:tav tm="0">
                                          <p:val>
                                            <p:strVal val="#ppt_x"/>
                                          </p:val>
                                        </p:tav>
                                        <p:tav tm="100000">
                                          <p:val>
                                            <p:strVal val="#ppt_x"/>
                                          </p:val>
                                        </p:tav>
                                      </p:tavLst>
                                    </p:anim>
                                    <p:anim calcmode="lin" valueType="num">
                                      <p:cBhvr additive="base">
                                        <p:cTn id="29" dur="3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300" fill="hold"/>
                                        <p:tgtEl>
                                          <p:spTgt spid="16"/>
                                        </p:tgtEl>
                                        <p:attrNameLst>
                                          <p:attrName>ppt_x</p:attrName>
                                        </p:attrNameLst>
                                      </p:cBhvr>
                                      <p:tavLst>
                                        <p:tav tm="0">
                                          <p:val>
                                            <p:strVal val="#ppt_x"/>
                                          </p:val>
                                        </p:tav>
                                        <p:tav tm="100000">
                                          <p:val>
                                            <p:strVal val="#ppt_x"/>
                                          </p:val>
                                        </p:tav>
                                      </p:tavLst>
                                    </p:anim>
                                    <p:anim calcmode="lin" valueType="num">
                                      <p:cBhvr additive="base">
                                        <p:cTn id="33" dur="3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493058" y="1544995"/>
            <a:ext cx="4116050" cy="3807663"/>
            <a:chOff x="3670006" y="1691338"/>
            <a:chExt cx="4608513" cy="4263231"/>
          </a:xfrm>
          <a:solidFill>
            <a:srgbClr val="EFACB3"/>
          </a:solidFill>
        </p:grpSpPr>
        <p:sp>
          <p:nvSpPr>
            <p:cNvPr id="14" name="Freeform 5"/>
            <p:cNvSpPr/>
            <p:nvPr/>
          </p:nvSpPr>
          <p:spPr bwMode="auto">
            <a:xfrm>
              <a:off x="4405659" y="1691338"/>
              <a:ext cx="1828455" cy="1353840"/>
            </a:xfrm>
            <a:custGeom>
              <a:avLst/>
              <a:gdLst>
                <a:gd name="T0" fmla="*/ 264 w 651"/>
                <a:gd name="T1" fmla="*/ 482 h 482"/>
                <a:gd name="T2" fmla="*/ 264 w 651"/>
                <a:gd name="T3" fmla="*/ 482 h 482"/>
                <a:gd name="T4" fmla="*/ 215 w 651"/>
                <a:gd name="T5" fmla="*/ 299 h 482"/>
                <a:gd name="T6" fmla="*/ 397 w 651"/>
                <a:gd name="T7" fmla="*/ 250 h 482"/>
                <a:gd name="T8" fmla="*/ 464 w 651"/>
                <a:gd name="T9" fmla="*/ 365 h 482"/>
                <a:gd name="T10" fmla="*/ 464 w 651"/>
                <a:gd name="T11" fmla="*/ 365 h 482"/>
                <a:gd name="T12" fmla="*/ 651 w 651"/>
                <a:gd name="T13" fmla="*/ 365 h 482"/>
                <a:gd name="T14" fmla="*/ 557 w 651"/>
                <a:gd name="T15" fmla="*/ 140 h 482"/>
                <a:gd name="T16" fmla="*/ 491 w 651"/>
                <a:gd name="T17" fmla="*/ 88 h 482"/>
                <a:gd name="T18" fmla="*/ 53 w 651"/>
                <a:gd name="T19" fmla="*/ 206 h 482"/>
                <a:gd name="T20" fmla="*/ 21 w 651"/>
                <a:gd name="T21" fmla="*/ 450 h 482"/>
                <a:gd name="T22" fmla="*/ 264 w 651"/>
                <a:gd name="T23" fmla="*/ 482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1" h="482">
                  <a:moveTo>
                    <a:pt x="264" y="482"/>
                  </a:moveTo>
                  <a:cubicBezTo>
                    <a:pt x="264" y="482"/>
                    <a:pt x="264" y="482"/>
                    <a:pt x="264" y="482"/>
                  </a:cubicBezTo>
                  <a:cubicBezTo>
                    <a:pt x="200" y="445"/>
                    <a:pt x="178" y="363"/>
                    <a:pt x="215" y="299"/>
                  </a:cubicBezTo>
                  <a:cubicBezTo>
                    <a:pt x="252" y="235"/>
                    <a:pt x="333" y="213"/>
                    <a:pt x="397" y="250"/>
                  </a:cubicBezTo>
                  <a:cubicBezTo>
                    <a:pt x="440" y="275"/>
                    <a:pt x="464" y="319"/>
                    <a:pt x="464" y="365"/>
                  </a:cubicBezTo>
                  <a:cubicBezTo>
                    <a:pt x="464" y="365"/>
                    <a:pt x="464" y="365"/>
                    <a:pt x="464" y="365"/>
                  </a:cubicBezTo>
                  <a:cubicBezTo>
                    <a:pt x="651" y="365"/>
                    <a:pt x="651" y="365"/>
                    <a:pt x="651" y="365"/>
                  </a:cubicBezTo>
                  <a:cubicBezTo>
                    <a:pt x="651" y="282"/>
                    <a:pt x="618" y="200"/>
                    <a:pt x="557" y="140"/>
                  </a:cubicBezTo>
                  <a:cubicBezTo>
                    <a:pt x="538" y="120"/>
                    <a:pt x="516" y="103"/>
                    <a:pt x="491" y="88"/>
                  </a:cubicBezTo>
                  <a:cubicBezTo>
                    <a:pt x="337" y="0"/>
                    <a:pt x="142" y="52"/>
                    <a:pt x="53" y="206"/>
                  </a:cubicBezTo>
                  <a:cubicBezTo>
                    <a:pt x="9" y="283"/>
                    <a:pt x="0" y="371"/>
                    <a:pt x="21" y="450"/>
                  </a:cubicBezTo>
                  <a:cubicBezTo>
                    <a:pt x="104" y="428"/>
                    <a:pt x="191" y="440"/>
                    <a:pt x="264" y="482"/>
                  </a:cubicBezTo>
                  <a:close/>
                </a:path>
              </a:pathLst>
            </a:custGeom>
            <a:solidFill>
              <a:schemeClr val="accent1"/>
            </a:solid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5" name="Freeform 6"/>
            <p:cNvSpPr/>
            <p:nvPr/>
          </p:nvSpPr>
          <p:spPr bwMode="auto">
            <a:xfrm>
              <a:off x="3670006" y="2894488"/>
              <a:ext cx="1477240" cy="1802351"/>
            </a:xfrm>
            <a:custGeom>
              <a:avLst/>
              <a:gdLst>
                <a:gd name="T0" fmla="*/ 433 w 526"/>
                <a:gd name="T1" fmla="*/ 448 h 642"/>
                <a:gd name="T2" fmla="*/ 433 w 526"/>
                <a:gd name="T3" fmla="*/ 448 h 642"/>
                <a:gd name="T4" fmla="*/ 433 w 526"/>
                <a:gd name="T5" fmla="*/ 448 h 642"/>
                <a:gd name="T6" fmla="*/ 250 w 526"/>
                <a:gd name="T7" fmla="*/ 399 h 642"/>
                <a:gd name="T8" fmla="*/ 299 w 526"/>
                <a:gd name="T9" fmla="*/ 216 h 642"/>
                <a:gd name="T10" fmla="*/ 432 w 526"/>
                <a:gd name="T11" fmla="*/ 215 h 642"/>
                <a:gd name="T12" fmla="*/ 432 w 526"/>
                <a:gd name="T13" fmla="*/ 215 h 642"/>
                <a:gd name="T14" fmla="*/ 526 w 526"/>
                <a:gd name="T15" fmla="*/ 54 h 642"/>
                <a:gd name="T16" fmla="*/ 283 w 526"/>
                <a:gd name="T17" fmla="*/ 22 h 642"/>
                <a:gd name="T18" fmla="*/ 206 w 526"/>
                <a:gd name="T19" fmla="*/ 54 h 642"/>
                <a:gd name="T20" fmla="*/ 89 w 526"/>
                <a:gd name="T21" fmla="*/ 492 h 642"/>
                <a:gd name="T22" fmla="*/ 285 w 526"/>
                <a:gd name="T23" fmla="*/ 642 h 642"/>
                <a:gd name="T24" fmla="*/ 433 w 526"/>
                <a:gd name="T25" fmla="*/ 448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6" h="642">
                  <a:moveTo>
                    <a:pt x="433" y="448"/>
                  </a:moveTo>
                  <a:cubicBezTo>
                    <a:pt x="433" y="448"/>
                    <a:pt x="433" y="448"/>
                    <a:pt x="433" y="448"/>
                  </a:cubicBezTo>
                  <a:cubicBezTo>
                    <a:pt x="433" y="448"/>
                    <a:pt x="433" y="448"/>
                    <a:pt x="433" y="448"/>
                  </a:cubicBezTo>
                  <a:cubicBezTo>
                    <a:pt x="369" y="485"/>
                    <a:pt x="287" y="463"/>
                    <a:pt x="250" y="399"/>
                  </a:cubicBezTo>
                  <a:cubicBezTo>
                    <a:pt x="213" y="335"/>
                    <a:pt x="235" y="253"/>
                    <a:pt x="299" y="216"/>
                  </a:cubicBezTo>
                  <a:cubicBezTo>
                    <a:pt x="342" y="191"/>
                    <a:pt x="392" y="193"/>
                    <a:pt x="432" y="215"/>
                  </a:cubicBezTo>
                  <a:cubicBezTo>
                    <a:pt x="432" y="215"/>
                    <a:pt x="432" y="215"/>
                    <a:pt x="432" y="215"/>
                  </a:cubicBezTo>
                  <a:cubicBezTo>
                    <a:pt x="526" y="54"/>
                    <a:pt x="526" y="54"/>
                    <a:pt x="526" y="54"/>
                  </a:cubicBezTo>
                  <a:cubicBezTo>
                    <a:pt x="453" y="12"/>
                    <a:pt x="366" y="0"/>
                    <a:pt x="283" y="22"/>
                  </a:cubicBezTo>
                  <a:cubicBezTo>
                    <a:pt x="257" y="29"/>
                    <a:pt x="231" y="40"/>
                    <a:pt x="206" y="54"/>
                  </a:cubicBezTo>
                  <a:cubicBezTo>
                    <a:pt x="53" y="143"/>
                    <a:pt x="0" y="339"/>
                    <a:pt x="89" y="492"/>
                  </a:cubicBezTo>
                  <a:cubicBezTo>
                    <a:pt x="133" y="569"/>
                    <a:pt x="205" y="621"/>
                    <a:pt x="285" y="642"/>
                  </a:cubicBezTo>
                  <a:cubicBezTo>
                    <a:pt x="307" y="559"/>
                    <a:pt x="361" y="490"/>
                    <a:pt x="433" y="448"/>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6" name="Freeform 7"/>
            <p:cNvSpPr/>
            <p:nvPr/>
          </p:nvSpPr>
          <p:spPr bwMode="auto">
            <a:xfrm>
              <a:off x="4440069" y="4152218"/>
              <a:ext cx="1538940" cy="1676578"/>
            </a:xfrm>
            <a:custGeom>
              <a:avLst/>
              <a:gdLst>
                <a:gd name="T0" fmla="*/ 454 w 548"/>
                <a:gd name="T1" fmla="*/ 277 h 597"/>
                <a:gd name="T2" fmla="*/ 454 w 548"/>
                <a:gd name="T3" fmla="*/ 277 h 597"/>
                <a:gd name="T4" fmla="*/ 320 w 548"/>
                <a:gd name="T5" fmla="*/ 411 h 597"/>
                <a:gd name="T6" fmla="*/ 186 w 548"/>
                <a:gd name="T7" fmla="*/ 277 h 597"/>
                <a:gd name="T8" fmla="*/ 252 w 548"/>
                <a:gd name="T9" fmla="*/ 161 h 597"/>
                <a:gd name="T10" fmla="*/ 252 w 548"/>
                <a:gd name="T11" fmla="*/ 161 h 597"/>
                <a:gd name="T12" fmla="*/ 159 w 548"/>
                <a:gd name="T13" fmla="*/ 0 h 597"/>
                <a:gd name="T14" fmla="*/ 11 w 548"/>
                <a:gd name="T15" fmla="*/ 194 h 597"/>
                <a:gd name="T16" fmla="*/ 0 w 548"/>
                <a:gd name="T17" fmla="*/ 277 h 597"/>
                <a:gd name="T18" fmla="*/ 320 w 548"/>
                <a:gd name="T19" fmla="*/ 597 h 597"/>
                <a:gd name="T20" fmla="*/ 548 w 548"/>
                <a:gd name="T21" fmla="*/ 502 h 597"/>
                <a:gd name="T22" fmla="*/ 454 w 548"/>
                <a:gd name="T23" fmla="*/ 27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8" h="597">
                  <a:moveTo>
                    <a:pt x="454" y="277"/>
                  </a:moveTo>
                  <a:cubicBezTo>
                    <a:pt x="454" y="277"/>
                    <a:pt x="454" y="277"/>
                    <a:pt x="454" y="277"/>
                  </a:cubicBezTo>
                  <a:cubicBezTo>
                    <a:pt x="454" y="351"/>
                    <a:pt x="394" y="411"/>
                    <a:pt x="320" y="411"/>
                  </a:cubicBezTo>
                  <a:cubicBezTo>
                    <a:pt x="246" y="411"/>
                    <a:pt x="186" y="351"/>
                    <a:pt x="186" y="277"/>
                  </a:cubicBezTo>
                  <a:cubicBezTo>
                    <a:pt x="186" y="228"/>
                    <a:pt x="213" y="185"/>
                    <a:pt x="252" y="161"/>
                  </a:cubicBezTo>
                  <a:cubicBezTo>
                    <a:pt x="252" y="161"/>
                    <a:pt x="252" y="161"/>
                    <a:pt x="252" y="161"/>
                  </a:cubicBezTo>
                  <a:cubicBezTo>
                    <a:pt x="159" y="0"/>
                    <a:pt x="159" y="0"/>
                    <a:pt x="159" y="0"/>
                  </a:cubicBezTo>
                  <a:cubicBezTo>
                    <a:pt x="87" y="42"/>
                    <a:pt x="33" y="111"/>
                    <a:pt x="11" y="194"/>
                  </a:cubicBezTo>
                  <a:cubicBezTo>
                    <a:pt x="3" y="220"/>
                    <a:pt x="0" y="248"/>
                    <a:pt x="0" y="277"/>
                  </a:cubicBezTo>
                  <a:cubicBezTo>
                    <a:pt x="0" y="454"/>
                    <a:pt x="143" y="597"/>
                    <a:pt x="320" y="597"/>
                  </a:cubicBezTo>
                  <a:cubicBezTo>
                    <a:pt x="409" y="597"/>
                    <a:pt x="490" y="561"/>
                    <a:pt x="548" y="502"/>
                  </a:cubicBezTo>
                  <a:cubicBezTo>
                    <a:pt x="487" y="442"/>
                    <a:pt x="454" y="360"/>
                    <a:pt x="454" y="277"/>
                  </a:cubicBezTo>
                  <a:close/>
                </a:path>
              </a:pathLst>
            </a:custGeom>
            <a:solidFill>
              <a:schemeClr val="accent2"/>
            </a:solid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7" name="Freeform 8"/>
            <p:cNvSpPr/>
            <p:nvPr/>
          </p:nvSpPr>
          <p:spPr bwMode="auto">
            <a:xfrm>
              <a:off x="5714411" y="4601916"/>
              <a:ext cx="1828455" cy="1352653"/>
            </a:xfrm>
            <a:custGeom>
              <a:avLst/>
              <a:gdLst>
                <a:gd name="T0" fmla="*/ 387 w 651"/>
                <a:gd name="T1" fmla="*/ 0 h 482"/>
                <a:gd name="T2" fmla="*/ 387 w 651"/>
                <a:gd name="T3" fmla="*/ 0 h 482"/>
                <a:gd name="T4" fmla="*/ 387 w 651"/>
                <a:gd name="T5" fmla="*/ 0 h 482"/>
                <a:gd name="T6" fmla="*/ 436 w 651"/>
                <a:gd name="T7" fmla="*/ 183 h 482"/>
                <a:gd name="T8" fmla="*/ 253 w 651"/>
                <a:gd name="T9" fmla="*/ 232 h 482"/>
                <a:gd name="T10" fmla="*/ 186 w 651"/>
                <a:gd name="T11" fmla="*/ 117 h 482"/>
                <a:gd name="T12" fmla="*/ 186 w 651"/>
                <a:gd name="T13" fmla="*/ 117 h 482"/>
                <a:gd name="T14" fmla="*/ 0 w 651"/>
                <a:gd name="T15" fmla="*/ 117 h 482"/>
                <a:gd name="T16" fmla="*/ 94 w 651"/>
                <a:gd name="T17" fmla="*/ 342 h 482"/>
                <a:gd name="T18" fmla="*/ 160 w 651"/>
                <a:gd name="T19" fmla="*/ 393 h 482"/>
                <a:gd name="T20" fmla="*/ 598 w 651"/>
                <a:gd name="T21" fmla="*/ 276 h 482"/>
                <a:gd name="T22" fmla="*/ 629 w 651"/>
                <a:gd name="T23" fmla="*/ 32 h 482"/>
                <a:gd name="T24" fmla="*/ 387 w 651"/>
                <a:gd name="T25"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1" h="482">
                  <a:moveTo>
                    <a:pt x="387" y="0"/>
                  </a:moveTo>
                  <a:cubicBezTo>
                    <a:pt x="387" y="0"/>
                    <a:pt x="387" y="0"/>
                    <a:pt x="387" y="0"/>
                  </a:cubicBezTo>
                  <a:cubicBezTo>
                    <a:pt x="387" y="0"/>
                    <a:pt x="387" y="0"/>
                    <a:pt x="387" y="0"/>
                  </a:cubicBezTo>
                  <a:cubicBezTo>
                    <a:pt x="451" y="37"/>
                    <a:pt x="473" y="119"/>
                    <a:pt x="436" y="183"/>
                  </a:cubicBezTo>
                  <a:cubicBezTo>
                    <a:pt x="399" y="247"/>
                    <a:pt x="317" y="269"/>
                    <a:pt x="253" y="232"/>
                  </a:cubicBezTo>
                  <a:cubicBezTo>
                    <a:pt x="211" y="207"/>
                    <a:pt x="187" y="163"/>
                    <a:pt x="186" y="117"/>
                  </a:cubicBezTo>
                  <a:cubicBezTo>
                    <a:pt x="186" y="117"/>
                    <a:pt x="186" y="117"/>
                    <a:pt x="186" y="117"/>
                  </a:cubicBezTo>
                  <a:cubicBezTo>
                    <a:pt x="0" y="117"/>
                    <a:pt x="0" y="117"/>
                    <a:pt x="0" y="117"/>
                  </a:cubicBezTo>
                  <a:cubicBezTo>
                    <a:pt x="0" y="200"/>
                    <a:pt x="33" y="282"/>
                    <a:pt x="94" y="342"/>
                  </a:cubicBezTo>
                  <a:cubicBezTo>
                    <a:pt x="113" y="362"/>
                    <a:pt x="135" y="379"/>
                    <a:pt x="160" y="393"/>
                  </a:cubicBezTo>
                  <a:cubicBezTo>
                    <a:pt x="313" y="482"/>
                    <a:pt x="509" y="429"/>
                    <a:pt x="598" y="276"/>
                  </a:cubicBezTo>
                  <a:cubicBezTo>
                    <a:pt x="642" y="199"/>
                    <a:pt x="651" y="111"/>
                    <a:pt x="629" y="32"/>
                  </a:cubicBezTo>
                  <a:cubicBezTo>
                    <a:pt x="547" y="54"/>
                    <a:pt x="460" y="41"/>
                    <a:pt x="387" y="0"/>
                  </a:cubicBezTo>
                  <a:close/>
                </a:path>
              </a:pathLst>
            </a:custGeom>
            <a:solidFill>
              <a:schemeClr val="accent2"/>
            </a:solidFill>
            <a:ln w="28575">
              <a:no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8" name="Freeform 9"/>
            <p:cNvSpPr/>
            <p:nvPr/>
          </p:nvSpPr>
          <p:spPr bwMode="auto">
            <a:xfrm>
              <a:off x="5970703" y="1818298"/>
              <a:ext cx="1538940" cy="1676578"/>
            </a:xfrm>
            <a:custGeom>
              <a:avLst/>
              <a:gdLst>
                <a:gd name="T0" fmla="*/ 94 w 548"/>
                <a:gd name="T1" fmla="*/ 320 h 597"/>
                <a:gd name="T2" fmla="*/ 228 w 548"/>
                <a:gd name="T3" fmla="*/ 186 h 597"/>
                <a:gd name="T4" fmla="*/ 362 w 548"/>
                <a:gd name="T5" fmla="*/ 320 h 597"/>
                <a:gd name="T6" fmla="*/ 295 w 548"/>
                <a:gd name="T7" fmla="*/ 436 h 597"/>
                <a:gd name="T8" fmla="*/ 296 w 548"/>
                <a:gd name="T9" fmla="*/ 436 h 597"/>
                <a:gd name="T10" fmla="*/ 389 w 548"/>
                <a:gd name="T11" fmla="*/ 597 h 597"/>
                <a:gd name="T12" fmla="*/ 537 w 548"/>
                <a:gd name="T13" fmla="*/ 403 h 597"/>
                <a:gd name="T14" fmla="*/ 548 w 548"/>
                <a:gd name="T15" fmla="*/ 320 h 597"/>
                <a:gd name="T16" fmla="*/ 228 w 548"/>
                <a:gd name="T17" fmla="*/ 0 h 597"/>
                <a:gd name="T18" fmla="*/ 0 w 548"/>
                <a:gd name="T19" fmla="*/ 95 h 597"/>
                <a:gd name="T20" fmla="*/ 94 w 548"/>
                <a:gd name="T21" fmla="*/ 32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8" h="597">
                  <a:moveTo>
                    <a:pt x="94" y="320"/>
                  </a:moveTo>
                  <a:cubicBezTo>
                    <a:pt x="94" y="246"/>
                    <a:pt x="154" y="186"/>
                    <a:pt x="228" y="186"/>
                  </a:cubicBezTo>
                  <a:cubicBezTo>
                    <a:pt x="302" y="186"/>
                    <a:pt x="362" y="246"/>
                    <a:pt x="362" y="320"/>
                  </a:cubicBezTo>
                  <a:cubicBezTo>
                    <a:pt x="362" y="369"/>
                    <a:pt x="335" y="412"/>
                    <a:pt x="295" y="436"/>
                  </a:cubicBezTo>
                  <a:cubicBezTo>
                    <a:pt x="296" y="436"/>
                    <a:pt x="296" y="436"/>
                    <a:pt x="296" y="436"/>
                  </a:cubicBezTo>
                  <a:cubicBezTo>
                    <a:pt x="389" y="597"/>
                    <a:pt x="389" y="597"/>
                    <a:pt x="389" y="597"/>
                  </a:cubicBezTo>
                  <a:cubicBezTo>
                    <a:pt x="461" y="555"/>
                    <a:pt x="515" y="486"/>
                    <a:pt x="537" y="403"/>
                  </a:cubicBezTo>
                  <a:cubicBezTo>
                    <a:pt x="544" y="377"/>
                    <a:pt x="548" y="349"/>
                    <a:pt x="548" y="320"/>
                  </a:cubicBezTo>
                  <a:cubicBezTo>
                    <a:pt x="548" y="143"/>
                    <a:pt x="405" y="0"/>
                    <a:pt x="228" y="0"/>
                  </a:cubicBezTo>
                  <a:cubicBezTo>
                    <a:pt x="139" y="0"/>
                    <a:pt x="58" y="36"/>
                    <a:pt x="0" y="95"/>
                  </a:cubicBezTo>
                  <a:cubicBezTo>
                    <a:pt x="61" y="155"/>
                    <a:pt x="94" y="237"/>
                    <a:pt x="94" y="320"/>
                  </a:cubicBezTo>
                  <a:close/>
                </a:path>
              </a:pathLst>
            </a:custGeom>
            <a:solidFill>
              <a:srgbClr val="4E9F42"/>
            </a:solid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9" name="Freeform 10"/>
            <p:cNvSpPr/>
            <p:nvPr/>
          </p:nvSpPr>
          <p:spPr bwMode="auto">
            <a:xfrm>
              <a:off x="6801279" y="2950255"/>
              <a:ext cx="1477240" cy="1802351"/>
            </a:xfrm>
            <a:custGeom>
              <a:avLst/>
              <a:gdLst>
                <a:gd name="T0" fmla="*/ 437 w 526"/>
                <a:gd name="T1" fmla="*/ 150 h 642"/>
                <a:gd name="T2" fmla="*/ 241 w 526"/>
                <a:gd name="T3" fmla="*/ 0 h 642"/>
                <a:gd name="T4" fmla="*/ 93 w 526"/>
                <a:gd name="T5" fmla="*/ 194 h 642"/>
                <a:gd name="T6" fmla="*/ 93 w 526"/>
                <a:gd name="T7" fmla="*/ 194 h 642"/>
                <a:gd name="T8" fmla="*/ 276 w 526"/>
                <a:gd name="T9" fmla="*/ 243 h 642"/>
                <a:gd name="T10" fmla="*/ 227 w 526"/>
                <a:gd name="T11" fmla="*/ 426 h 642"/>
                <a:gd name="T12" fmla="*/ 94 w 526"/>
                <a:gd name="T13" fmla="*/ 426 h 642"/>
                <a:gd name="T14" fmla="*/ 94 w 526"/>
                <a:gd name="T15" fmla="*/ 426 h 642"/>
                <a:gd name="T16" fmla="*/ 0 w 526"/>
                <a:gd name="T17" fmla="*/ 588 h 642"/>
                <a:gd name="T18" fmla="*/ 242 w 526"/>
                <a:gd name="T19" fmla="*/ 620 h 642"/>
                <a:gd name="T20" fmla="*/ 320 w 526"/>
                <a:gd name="T21" fmla="*/ 588 h 642"/>
                <a:gd name="T22" fmla="*/ 437 w 526"/>
                <a:gd name="T23" fmla="*/ 15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6" h="642">
                  <a:moveTo>
                    <a:pt x="437" y="150"/>
                  </a:moveTo>
                  <a:cubicBezTo>
                    <a:pt x="393" y="73"/>
                    <a:pt x="321" y="21"/>
                    <a:pt x="241" y="0"/>
                  </a:cubicBezTo>
                  <a:cubicBezTo>
                    <a:pt x="219" y="83"/>
                    <a:pt x="165" y="152"/>
                    <a:pt x="93" y="194"/>
                  </a:cubicBezTo>
                  <a:cubicBezTo>
                    <a:pt x="93" y="194"/>
                    <a:pt x="93" y="194"/>
                    <a:pt x="93" y="194"/>
                  </a:cubicBezTo>
                  <a:cubicBezTo>
                    <a:pt x="157" y="157"/>
                    <a:pt x="239" y="179"/>
                    <a:pt x="276" y="243"/>
                  </a:cubicBezTo>
                  <a:cubicBezTo>
                    <a:pt x="313" y="307"/>
                    <a:pt x="291" y="389"/>
                    <a:pt x="227" y="426"/>
                  </a:cubicBezTo>
                  <a:cubicBezTo>
                    <a:pt x="184" y="451"/>
                    <a:pt x="133" y="449"/>
                    <a:pt x="94" y="426"/>
                  </a:cubicBezTo>
                  <a:cubicBezTo>
                    <a:pt x="94" y="426"/>
                    <a:pt x="94" y="426"/>
                    <a:pt x="94" y="426"/>
                  </a:cubicBezTo>
                  <a:cubicBezTo>
                    <a:pt x="0" y="588"/>
                    <a:pt x="0" y="588"/>
                    <a:pt x="0" y="588"/>
                  </a:cubicBezTo>
                  <a:cubicBezTo>
                    <a:pt x="73" y="629"/>
                    <a:pt x="160" y="642"/>
                    <a:pt x="242" y="620"/>
                  </a:cubicBezTo>
                  <a:cubicBezTo>
                    <a:pt x="269" y="613"/>
                    <a:pt x="295" y="602"/>
                    <a:pt x="320" y="588"/>
                  </a:cubicBezTo>
                  <a:cubicBezTo>
                    <a:pt x="473" y="499"/>
                    <a:pt x="526" y="303"/>
                    <a:pt x="437" y="15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20" name="Freeform 11"/>
            <p:cNvSpPr>
              <a:spLocks noEditPoints="1"/>
            </p:cNvSpPr>
            <p:nvPr/>
          </p:nvSpPr>
          <p:spPr bwMode="auto">
            <a:xfrm>
              <a:off x="4883834" y="2716507"/>
              <a:ext cx="2182043" cy="2214080"/>
            </a:xfrm>
            <a:custGeom>
              <a:avLst/>
              <a:gdLst>
                <a:gd name="T0" fmla="*/ 682 w 777"/>
                <a:gd name="T1" fmla="*/ 116 h 788"/>
                <a:gd name="T2" fmla="*/ 615 w 777"/>
                <a:gd name="T3" fmla="*/ 134 h 788"/>
                <a:gd name="T4" fmla="*/ 481 w 777"/>
                <a:gd name="T5" fmla="*/ 0 h 788"/>
                <a:gd name="T6" fmla="*/ 481 w 777"/>
                <a:gd name="T7" fmla="*/ 0 h 788"/>
                <a:gd name="T8" fmla="*/ 294 w 777"/>
                <a:gd name="T9" fmla="*/ 0 h 788"/>
                <a:gd name="T10" fmla="*/ 294 w 777"/>
                <a:gd name="T11" fmla="*/ 0 h 788"/>
                <a:gd name="T12" fmla="*/ 276 w 777"/>
                <a:gd name="T13" fmla="*/ 68 h 788"/>
                <a:gd name="T14" fmla="*/ 94 w 777"/>
                <a:gd name="T15" fmla="*/ 117 h 788"/>
                <a:gd name="T16" fmla="*/ 94 w 777"/>
                <a:gd name="T17" fmla="*/ 117 h 788"/>
                <a:gd name="T18" fmla="*/ 0 w 777"/>
                <a:gd name="T19" fmla="*/ 278 h 788"/>
                <a:gd name="T20" fmla="*/ 0 w 777"/>
                <a:gd name="T21" fmla="*/ 278 h 788"/>
                <a:gd name="T22" fmla="*/ 50 w 777"/>
                <a:gd name="T23" fmla="*/ 328 h 788"/>
                <a:gd name="T24" fmla="*/ 1 w 777"/>
                <a:gd name="T25" fmla="*/ 511 h 788"/>
                <a:gd name="T26" fmla="*/ 1 w 777"/>
                <a:gd name="T27" fmla="*/ 511 h 788"/>
                <a:gd name="T28" fmla="*/ 94 w 777"/>
                <a:gd name="T29" fmla="*/ 672 h 788"/>
                <a:gd name="T30" fmla="*/ 94 w 777"/>
                <a:gd name="T31" fmla="*/ 672 h 788"/>
                <a:gd name="T32" fmla="*/ 162 w 777"/>
                <a:gd name="T33" fmla="*/ 654 h 788"/>
                <a:gd name="T34" fmla="*/ 296 w 777"/>
                <a:gd name="T35" fmla="*/ 788 h 788"/>
                <a:gd name="T36" fmla="*/ 296 w 777"/>
                <a:gd name="T37" fmla="*/ 788 h 788"/>
                <a:gd name="T38" fmla="*/ 482 w 777"/>
                <a:gd name="T39" fmla="*/ 788 h 788"/>
                <a:gd name="T40" fmla="*/ 482 w 777"/>
                <a:gd name="T41" fmla="*/ 788 h 788"/>
                <a:gd name="T42" fmla="*/ 500 w 777"/>
                <a:gd name="T43" fmla="*/ 720 h 788"/>
                <a:gd name="T44" fmla="*/ 683 w 777"/>
                <a:gd name="T45" fmla="*/ 671 h 788"/>
                <a:gd name="T46" fmla="*/ 683 w 777"/>
                <a:gd name="T47" fmla="*/ 671 h 788"/>
                <a:gd name="T48" fmla="*/ 777 w 777"/>
                <a:gd name="T49" fmla="*/ 509 h 788"/>
                <a:gd name="T50" fmla="*/ 777 w 777"/>
                <a:gd name="T51" fmla="*/ 509 h 788"/>
                <a:gd name="T52" fmla="*/ 727 w 777"/>
                <a:gd name="T53" fmla="*/ 460 h 788"/>
                <a:gd name="T54" fmla="*/ 776 w 777"/>
                <a:gd name="T55" fmla="*/ 277 h 788"/>
                <a:gd name="T56" fmla="*/ 776 w 777"/>
                <a:gd name="T57" fmla="*/ 277 h 788"/>
                <a:gd name="T58" fmla="*/ 683 w 777"/>
                <a:gd name="T59" fmla="*/ 116 h 788"/>
                <a:gd name="T60" fmla="*/ 682 w 777"/>
                <a:gd name="T61" fmla="*/ 116 h 788"/>
                <a:gd name="T62" fmla="*/ 388 w 777"/>
                <a:gd name="T63" fmla="*/ 671 h 788"/>
                <a:gd name="T64" fmla="*/ 111 w 777"/>
                <a:gd name="T65" fmla="*/ 394 h 788"/>
                <a:gd name="T66" fmla="*/ 388 w 777"/>
                <a:gd name="T67" fmla="*/ 117 h 788"/>
                <a:gd name="T68" fmla="*/ 665 w 777"/>
                <a:gd name="T69" fmla="*/ 394 h 788"/>
                <a:gd name="T70" fmla="*/ 388 w 777"/>
                <a:gd name="T71" fmla="*/ 671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7" h="788">
                  <a:moveTo>
                    <a:pt x="682" y="116"/>
                  </a:moveTo>
                  <a:cubicBezTo>
                    <a:pt x="663" y="127"/>
                    <a:pt x="640" y="134"/>
                    <a:pt x="615" y="134"/>
                  </a:cubicBezTo>
                  <a:cubicBezTo>
                    <a:pt x="541" y="134"/>
                    <a:pt x="481" y="74"/>
                    <a:pt x="481" y="0"/>
                  </a:cubicBezTo>
                  <a:cubicBezTo>
                    <a:pt x="481" y="0"/>
                    <a:pt x="481" y="0"/>
                    <a:pt x="481" y="0"/>
                  </a:cubicBezTo>
                  <a:cubicBezTo>
                    <a:pt x="294" y="0"/>
                    <a:pt x="294" y="0"/>
                    <a:pt x="294" y="0"/>
                  </a:cubicBezTo>
                  <a:cubicBezTo>
                    <a:pt x="294" y="0"/>
                    <a:pt x="294" y="0"/>
                    <a:pt x="294" y="0"/>
                  </a:cubicBezTo>
                  <a:cubicBezTo>
                    <a:pt x="295" y="23"/>
                    <a:pt x="289" y="46"/>
                    <a:pt x="276" y="68"/>
                  </a:cubicBezTo>
                  <a:cubicBezTo>
                    <a:pt x="239" y="132"/>
                    <a:pt x="158" y="154"/>
                    <a:pt x="94" y="117"/>
                  </a:cubicBezTo>
                  <a:cubicBezTo>
                    <a:pt x="94" y="117"/>
                    <a:pt x="94" y="117"/>
                    <a:pt x="94" y="117"/>
                  </a:cubicBezTo>
                  <a:cubicBezTo>
                    <a:pt x="0" y="278"/>
                    <a:pt x="0" y="278"/>
                    <a:pt x="0" y="278"/>
                  </a:cubicBezTo>
                  <a:cubicBezTo>
                    <a:pt x="0" y="278"/>
                    <a:pt x="0" y="278"/>
                    <a:pt x="0" y="278"/>
                  </a:cubicBezTo>
                  <a:cubicBezTo>
                    <a:pt x="20" y="290"/>
                    <a:pt x="38" y="306"/>
                    <a:pt x="50" y="328"/>
                  </a:cubicBezTo>
                  <a:cubicBezTo>
                    <a:pt x="87" y="392"/>
                    <a:pt x="65" y="474"/>
                    <a:pt x="1" y="511"/>
                  </a:cubicBezTo>
                  <a:cubicBezTo>
                    <a:pt x="1" y="511"/>
                    <a:pt x="1" y="511"/>
                    <a:pt x="1" y="511"/>
                  </a:cubicBezTo>
                  <a:cubicBezTo>
                    <a:pt x="94" y="672"/>
                    <a:pt x="94" y="672"/>
                    <a:pt x="94" y="672"/>
                  </a:cubicBezTo>
                  <a:cubicBezTo>
                    <a:pt x="94" y="672"/>
                    <a:pt x="94" y="672"/>
                    <a:pt x="94" y="672"/>
                  </a:cubicBezTo>
                  <a:cubicBezTo>
                    <a:pt x="114" y="661"/>
                    <a:pt x="137" y="654"/>
                    <a:pt x="162" y="654"/>
                  </a:cubicBezTo>
                  <a:cubicBezTo>
                    <a:pt x="236" y="654"/>
                    <a:pt x="296" y="714"/>
                    <a:pt x="296" y="788"/>
                  </a:cubicBezTo>
                  <a:cubicBezTo>
                    <a:pt x="296" y="788"/>
                    <a:pt x="296" y="788"/>
                    <a:pt x="296" y="788"/>
                  </a:cubicBezTo>
                  <a:cubicBezTo>
                    <a:pt x="482" y="788"/>
                    <a:pt x="482" y="788"/>
                    <a:pt x="482" y="788"/>
                  </a:cubicBezTo>
                  <a:cubicBezTo>
                    <a:pt x="482" y="788"/>
                    <a:pt x="482" y="788"/>
                    <a:pt x="482" y="788"/>
                  </a:cubicBezTo>
                  <a:cubicBezTo>
                    <a:pt x="482" y="765"/>
                    <a:pt x="488" y="741"/>
                    <a:pt x="500" y="720"/>
                  </a:cubicBezTo>
                  <a:cubicBezTo>
                    <a:pt x="537" y="656"/>
                    <a:pt x="619" y="634"/>
                    <a:pt x="683" y="671"/>
                  </a:cubicBezTo>
                  <a:cubicBezTo>
                    <a:pt x="683" y="671"/>
                    <a:pt x="683" y="671"/>
                    <a:pt x="683" y="671"/>
                  </a:cubicBezTo>
                  <a:cubicBezTo>
                    <a:pt x="777" y="509"/>
                    <a:pt x="777" y="509"/>
                    <a:pt x="777" y="509"/>
                  </a:cubicBezTo>
                  <a:cubicBezTo>
                    <a:pt x="777" y="509"/>
                    <a:pt x="777" y="509"/>
                    <a:pt x="777" y="509"/>
                  </a:cubicBezTo>
                  <a:cubicBezTo>
                    <a:pt x="757" y="498"/>
                    <a:pt x="739" y="481"/>
                    <a:pt x="727" y="460"/>
                  </a:cubicBezTo>
                  <a:cubicBezTo>
                    <a:pt x="690" y="396"/>
                    <a:pt x="712" y="314"/>
                    <a:pt x="776" y="277"/>
                  </a:cubicBezTo>
                  <a:cubicBezTo>
                    <a:pt x="776" y="277"/>
                    <a:pt x="776" y="277"/>
                    <a:pt x="776" y="277"/>
                  </a:cubicBezTo>
                  <a:cubicBezTo>
                    <a:pt x="683" y="116"/>
                    <a:pt x="683" y="116"/>
                    <a:pt x="683" y="116"/>
                  </a:cubicBezTo>
                  <a:lnTo>
                    <a:pt x="682" y="116"/>
                  </a:lnTo>
                  <a:close/>
                  <a:moveTo>
                    <a:pt x="388" y="671"/>
                  </a:moveTo>
                  <a:cubicBezTo>
                    <a:pt x="235" y="671"/>
                    <a:pt x="111" y="547"/>
                    <a:pt x="111" y="394"/>
                  </a:cubicBezTo>
                  <a:cubicBezTo>
                    <a:pt x="111" y="241"/>
                    <a:pt x="235" y="117"/>
                    <a:pt x="388" y="117"/>
                  </a:cubicBezTo>
                  <a:cubicBezTo>
                    <a:pt x="541" y="117"/>
                    <a:pt x="665" y="241"/>
                    <a:pt x="665" y="394"/>
                  </a:cubicBezTo>
                  <a:cubicBezTo>
                    <a:pt x="665" y="547"/>
                    <a:pt x="541" y="671"/>
                    <a:pt x="388" y="671"/>
                  </a:cubicBezTo>
                  <a:close/>
                </a:path>
              </a:pathLst>
            </a:custGeom>
            <a:solidFill>
              <a:srgbClr val="FFD237"/>
            </a:solid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21" name="矩形 20"/>
            <p:cNvSpPr/>
            <p:nvPr/>
          </p:nvSpPr>
          <p:spPr>
            <a:xfrm>
              <a:off x="4930872" y="2486767"/>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 name="矩形 21"/>
            <p:cNvSpPr/>
            <p:nvPr/>
          </p:nvSpPr>
          <p:spPr>
            <a:xfrm>
              <a:off x="6179868" y="2481278"/>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3" name="矩形 22"/>
            <p:cNvSpPr/>
            <p:nvPr/>
          </p:nvSpPr>
          <p:spPr>
            <a:xfrm>
              <a:off x="6852346" y="3565191"/>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4" name="矩形 23"/>
            <p:cNvSpPr/>
            <p:nvPr/>
          </p:nvSpPr>
          <p:spPr>
            <a:xfrm>
              <a:off x="6215036" y="4704199"/>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矩形 24"/>
            <p:cNvSpPr/>
            <p:nvPr/>
          </p:nvSpPr>
          <p:spPr>
            <a:xfrm>
              <a:off x="4926487" y="469203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05</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6" name="矩形 25"/>
            <p:cNvSpPr/>
            <p:nvPr/>
          </p:nvSpPr>
          <p:spPr>
            <a:xfrm>
              <a:off x="4249883" y="360450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06</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27" name="组合 26"/>
            <p:cNvGrpSpPr/>
            <p:nvPr/>
          </p:nvGrpSpPr>
          <p:grpSpPr>
            <a:xfrm>
              <a:off x="5636767" y="3559806"/>
              <a:ext cx="625486" cy="623224"/>
              <a:chOff x="5287961" y="2994026"/>
              <a:chExt cx="879478" cy="876297"/>
            </a:xfrm>
            <a:grpFill/>
          </p:grpSpPr>
          <p:sp>
            <p:nvSpPr>
              <p:cNvPr id="28" name="Freeform 75"/>
              <p:cNvSpPr>
                <a:spLocks noEditPoints="1"/>
              </p:cNvSpPr>
              <p:nvPr/>
            </p:nvSpPr>
            <p:spPr bwMode="auto">
              <a:xfrm>
                <a:off x="5287961" y="3076574"/>
                <a:ext cx="796925" cy="793749"/>
              </a:xfrm>
              <a:custGeom>
                <a:avLst/>
                <a:gdLst>
                  <a:gd name="T0" fmla="*/ 105 w 211"/>
                  <a:gd name="T1" fmla="*/ 211 h 211"/>
                  <a:gd name="T2" fmla="*/ 211 w 211"/>
                  <a:gd name="T3" fmla="*/ 106 h 211"/>
                  <a:gd name="T4" fmla="*/ 198 w 211"/>
                  <a:gd name="T5" fmla="*/ 56 h 211"/>
                  <a:gd name="T6" fmla="*/ 196 w 211"/>
                  <a:gd name="T7" fmla="*/ 56 h 211"/>
                  <a:gd name="T8" fmla="*/ 194 w 211"/>
                  <a:gd name="T9" fmla="*/ 56 h 211"/>
                  <a:gd name="T10" fmla="*/ 181 w 211"/>
                  <a:gd name="T11" fmla="*/ 55 h 211"/>
                  <a:gd name="T12" fmla="*/ 171 w 211"/>
                  <a:gd name="T13" fmla="*/ 65 h 211"/>
                  <a:gd name="T14" fmla="*/ 183 w 211"/>
                  <a:gd name="T15" fmla="*/ 106 h 211"/>
                  <a:gd name="T16" fmla="*/ 105 w 211"/>
                  <a:gd name="T17" fmla="*/ 183 h 211"/>
                  <a:gd name="T18" fmla="*/ 28 w 211"/>
                  <a:gd name="T19" fmla="*/ 106 h 211"/>
                  <a:gd name="T20" fmla="*/ 105 w 211"/>
                  <a:gd name="T21" fmla="*/ 28 h 211"/>
                  <a:gd name="T22" fmla="*/ 146 w 211"/>
                  <a:gd name="T23" fmla="*/ 40 h 211"/>
                  <a:gd name="T24" fmla="*/ 155 w 211"/>
                  <a:gd name="T25" fmla="*/ 31 h 211"/>
                  <a:gd name="T26" fmla="*/ 154 w 211"/>
                  <a:gd name="T27" fmla="*/ 16 h 211"/>
                  <a:gd name="T28" fmla="*/ 154 w 211"/>
                  <a:gd name="T29" fmla="*/ 12 h 211"/>
                  <a:gd name="T30" fmla="*/ 105 w 211"/>
                  <a:gd name="T31" fmla="*/ 0 h 211"/>
                  <a:gd name="T32" fmla="*/ 0 w 211"/>
                  <a:gd name="T33" fmla="*/ 106 h 211"/>
                  <a:gd name="T34" fmla="*/ 105 w 211"/>
                  <a:gd name="T35" fmla="*/ 211 h 211"/>
                  <a:gd name="T36" fmla="*/ 105 w 211"/>
                  <a:gd name="T37" fmla="*/ 211 h 211"/>
                  <a:gd name="T38" fmla="*/ 105 w 211"/>
                  <a:gd name="T3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 h="211">
                    <a:moveTo>
                      <a:pt x="105" y="211"/>
                    </a:moveTo>
                    <a:cubicBezTo>
                      <a:pt x="164" y="211"/>
                      <a:pt x="211" y="164"/>
                      <a:pt x="211" y="106"/>
                    </a:cubicBezTo>
                    <a:cubicBezTo>
                      <a:pt x="211" y="88"/>
                      <a:pt x="206" y="71"/>
                      <a:pt x="198" y="56"/>
                    </a:cubicBezTo>
                    <a:cubicBezTo>
                      <a:pt x="198" y="56"/>
                      <a:pt x="197" y="56"/>
                      <a:pt x="196" y="56"/>
                    </a:cubicBezTo>
                    <a:cubicBezTo>
                      <a:pt x="195" y="56"/>
                      <a:pt x="195" y="56"/>
                      <a:pt x="194" y="56"/>
                    </a:cubicBezTo>
                    <a:cubicBezTo>
                      <a:pt x="181" y="55"/>
                      <a:pt x="181" y="55"/>
                      <a:pt x="181" y="55"/>
                    </a:cubicBezTo>
                    <a:cubicBezTo>
                      <a:pt x="171" y="65"/>
                      <a:pt x="171" y="65"/>
                      <a:pt x="171" y="65"/>
                    </a:cubicBezTo>
                    <a:cubicBezTo>
                      <a:pt x="179" y="77"/>
                      <a:pt x="183" y="91"/>
                      <a:pt x="183" y="106"/>
                    </a:cubicBezTo>
                    <a:cubicBezTo>
                      <a:pt x="183" y="149"/>
                      <a:pt x="148" y="183"/>
                      <a:pt x="105" y="183"/>
                    </a:cubicBezTo>
                    <a:cubicBezTo>
                      <a:pt x="62" y="183"/>
                      <a:pt x="28" y="149"/>
                      <a:pt x="28" y="106"/>
                    </a:cubicBezTo>
                    <a:cubicBezTo>
                      <a:pt x="28" y="63"/>
                      <a:pt x="62" y="28"/>
                      <a:pt x="105" y="28"/>
                    </a:cubicBezTo>
                    <a:cubicBezTo>
                      <a:pt x="120" y="28"/>
                      <a:pt x="134" y="32"/>
                      <a:pt x="146" y="40"/>
                    </a:cubicBezTo>
                    <a:cubicBezTo>
                      <a:pt x="155" y="31"/>
                      <a:pt x="155" y="31"/>
                      <a:pt x="155" y="31"/>
                    </a:cubicBezTo>
                    <a:cubicBezTo>
                      <a:pt x="154" y="16"/>
                      <a:pt x="154" y="16"/>
                      <a:pt x="154" y="16"/>
                    </a:cubicBezTo>
                    <a:cubicBezTo>
                      <a:pt x="154" y="14"/>
                      <a:pt x="154" y="13"/>
                      <a:pt x="154" y="12"/>
                    </a:cubicBezTo>
                    <a:cubicBezTo>
                      <a:pt x="139" y="5"/>
                      <a:pt x="123" y="0"/>
                      <a:pt x="105" y="0"/>
                    </a:cubicBezTo>
                    <a:cubicBezTo>
                      <a:pt x="47" y="0"/>
                      <a:pt x="0" y="48"/>
                      <a:pt x="0" y="106"/>
                    </a:cubicBezTo>
                    <a:cubicBezTo>
                      <a:pt x="0" y="164"/>
                      <a:pt x="47" y="211"/>
                      <a:pt x="105" y="211"/>
                    </a:cubicBezTo>
                    <a:close/>
                    <a:moveTo>
                      <a:pt x="105" y="211"/>
                    </a:moveTo>
                    <a:cubicBezTo>
                      <a:pt x="105" y="211"/>
                      <a:pt x="105" y="211"/>
                      <a:pt x="105" y="211"/>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29" name="Freeform 76"/>
              <p:cNvSpPr>
                <a:spLocks noEditPoints="1"/>
              </p:cNvSpPr>
              <p:nvPr/>
            </p:nvSpPr>
            <p:spPr bwMode="auto">
              <a:xfrm>
                <a:off x="5487989" y="3279776"/>
                <a:ext cx="392113" cy="392113"/>
              </a:xfrm>
              <a:custGeom>
                <a:avLst/>
                <a:gdLst>
                  <a:gd name="T0" fmla="*/ 52 w 104"/>
                  <a:gd name="T1" fmla="*/ 25 h 104"/>
                  <a:gd name="T2" fmla="*/ 54 w 104"/>
                  <a:gd name="T3" fmla="*/ 25 h 104"/>
                  <a:gd name="T4" fmla="*/ 74 w 104"/>
                  <a:gd name="T5" fmla="*/ 5 h 104"/>
                  <a:gd name="T6" fmla="*/ 74 w 104"/>
                  <a:gd name="T7" fmla="*/ 5 h 104"/>
                  <a:gd name="T8" fmla="*/ 52 w 104"/>
                  <a:gd name="T9" fmla="*/ 0 h 104"/>
                  <a:gd name="T10" fmla="*/ 0 w 104"/>
                  <a:gd name="T11" fmla="*/ 52 h 104"/>
                  <a:gd name="T12" fmla="*/ 52 w 104"/>
                  <a:gd name="T13" fmla="*/ 104 h 104"/>
                  <a:gd name="T14" fmla="*/ 104 w 104"/>
                  <a:gd name="T15" fmla="*/ 52 h 104"/>
                  <a:gd name="T16" fmla="*/ 99 w 104"/>
                  <a:gd name="T17" fmla="*/ 30 h 104"/>
                  <a:gd name="T18" fmla="*/ 99 w 104"/>
                  <a:gd name="T19" fmla="*/ 30 h 104"/>
                  <a:gd name="T20" fmla="*/ 79 w 104"/>
                  <a:gd name="T21" fmla="*/ 50 h 104"/>
                  <a:gd name="T22" fmla="*/ 79 w 104"/>
                  <a:gd name="T23" fmla="*/ 52 h 104"/>
                  <a:gd name="T24" fmla="*/ 52 w 104"/>
                  <a:gd name="T25" fmla="*/ 79 h 104"/>
                  <a:gd name="T26" fmla="*/ 25 w 104"/>
                  <a:gd name="T27" fmla="*/ 52 h 104"/>
                  <a:gd name="T28" fmla="*/ 52 w 104"/>
                  <a:gd name="T29" fmla="*/ 25 h 104"/>
                  <a:gd name="T30" fmla="*/ 52 w 104"/>
                  <a:gd name="T31" fmla="*/ 25 h 104"/>
                  <a:gd name="T32" fmla="*/ 52 w 104"/>
                  <a:gd name="T33" fmla="*/ 2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52" y="25"/>
                    </a:moveTo>
                    <a:cubicBezTo>
                      <a:pt x="53" y="25"/>
                      <a:pt x="54" y="25"/>
                      <a:pt x="54" y="25"/>
                    </a:cubicBezTo>
                    <a:cubicBezTo>
                      <a:pt x="74" y="5"/>
                      <a:pt x="74" y="5"/>
                      <a:pt x="74" y="5"/>
                    </a:cubicBezTo>
                    <a:cubicBezTo>
                      <a:pt x="74" y="5"/>
                      <a:pt x="74" y="5"/>
                      <a:pt x="74" y="5"/>
                    </a:cubicBezTo>
                    <a:cubicBezTo>
                      <a:pt x="68" y="2"/>
                      <a:pt x="60" y="0"/>
                      <a:pt x="52" y="0"/>
                    </a:cubicBezTo>
                    <a:cubicBezTo>
                      <a:pt x="24" y="0"/>
                      <a:pt x="0" y="23"/>
                      <a:pt x="0" y="52"/>
                    </a:cubicBezTo>
                    <a:cubicBezTo>
                      <a:pt x="0" y="81"/>
                      <a:pt x="24" y="104"/>
                      <a:pt x="52" y="104"/>
                    </a:cubicBezTo>
                    <a:cubicBezTo>
                      <a:pt x="81" y="104"/>
                      <a:pt x="104" y="81"/>
                      <a:pt x="104" y="52"/>
                    </a:cubicBezTo>
                    <a:cubicBezTo>
                      <a:pt x="104" y="44"/>
                      <a:pt x="102" y="37"/>
                      <a:pt x="99" y="30"/>
                    </a:cubicBezTo>
                    <a:cubicBezTo>
                      <a:pt x="99" y="30"/>
                      <a:pt x="99" y="30"/>
                      <a:pt x="99" y="30"/>
                    </a:cubicBezTo>
                    <a:cubicBezTo>
                      <a:pt x="79" y="50"/>
                      <a:pt x="79" y="50"/>
                      <a:pt x="79" y="50"/>
                    </a:cubicBezTo>
                    <a:cubicBezTo>
                      <a:pt x="79" y="50"/>
                      <a:pt x="79" y="51"/>
                      <a:pt x="79" y="52"/>
                    </a:cubicBezTo>
                    <a:cubicBezTo>
                      <a:pt x="79" y="67"/>
                      <a:pt x="67" y="79"/>
                      <a:pt x="52" y="79"/>
                    </a:cubicBezTo>
                    <a:cubicBezTo>
                      <a:pt x="37" y="79"/>
                      <a:pt x="25" y="67"/>
                      <a:pt x="25" y="52"/>
                    </a:cubicBezTo>
                    <a:cubicBezTo>
                      <a:pt x="25" y="37"/>
                      <a:pt x="37" y="25"/>
                      <a:pt x="52" y="25"/>
                    </a:cubicBezTo>
                    <a:close/>
                    <a:moveTo>
                      <a:pt x="52" y="25"/>
                    </a:moveTo>
                    <a:cubicBezTo>
                      <a:pt x="52" y="25"/>
                      <a:pt x="52" y="25"/>
                      <a:pt x="52" y="25"/>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30" name="Freeform 77"/>
              <p:cNvSpPr>
                <a:spLocks noEditPoints="1"/>
              </p:cNvSpPr>
              <p:nvPr/>
            </p:nvSpPr>
            <p:spPr bwMode="auto">
              <a:xfrm>
                <a:off x="5722939" y="2994026"/>
                <a:ext cx="444500" cy="441325"/>
              </a:xfrm>
              <a:custGeom>
                <a:avLst/>
                <a:gdLst>
                  <a:gd name="T0" fmla="*/ 99 w 118"/>
                  <a:gd name="T1" fmla="*/ 32 h 117"/>
                  <a:gd name="T2" fmla="*/ 105 w 118"/>
                  <a:gd name="T3" fmla="*/ 26 h 117"/>
                  <a:gd name="T4" fmla="*/ 105 w 118"/>
                  <a:gd name="T5" fmla="*/ 17 h 117"/>
                  <a:gd name="T6" fmla="*/ 101 w 118"/>
                  <a:gd name="T7" fmla="*/ 13 h 117"/>
                  <a:gd name="T8" fmla="*/ 96 w 118"/>
                  <a:gd name="T9" fmla="*/ 11 h 117"/>
                  <a:gd name="T10" fmla="*/ 92 w 118"/>
                  <a:gd name="T11" fmla="*/ 13 h 117"/>
                  <a:gd name="T12" fmla="*/ 85 w 118"/>
                  <a:gd name="T13" fmla="*/ 19 h 117"/>
                  <a:gd name="T14" fmla="*/ 84 w 118"/>
                  <a:gd name="T15" fmla="*/ 2 h 117"/>
                  <a:gd name="T16" fmla="*/ 82 w 118"/>
                  <a:gd name="T17" fmla="*/ 0 h 117"/>
                  <a:gd name="T18" fmla="*/ 80 w 118"/>
                  <a:gd name="T19" fmla="*/ 1 h 117"/>
                  <a:gd name="T20" fmla="*/ 54 w 118"/>
                  <a:gd name="T21" fmla="*/ 26 h 117"/>
                  <a:gd name="T22" fmla="*/ 51 w 118"/>
                  <a:gd name="T23" fmla="*/ 35 h 117"/>
                  <a:gd name="T24" fmla="*/ 51 w 118"/>
                  <a:gd name="T25" fmla="*/ 36 h 117"/>
                  <a:gd name="T26" fmla="*/ 52 w 118"/>
                  <a:gd name="T27" fmla="*/ 52 h 117"/>
                  <a:gd name="T28" fmla="*/ 43 w 118"/>
                  <a:gd name="T29" fmla="*/ 62 h 117"/>
                  <a:gd name="T30" fmla="*/ 26 w 118"/>
                  <a:gd name="T31" fmla="*/ 78 h 117"/>
                  <a:gd name="T32" fmla="*/ 26 w 118"/>
                  <a:gd name="T33" fmla="*/ 79 h 117"/>
                  <a:gd name="T34" fmla="*/ 10 w 118"/>
                  <a:gd name="T35" fmla="*/ 95 h 117"/>
                  <a:gd name="T36" fmla="*/ 2 w 118"/>
                  <a:gd name="T37" fmla="*/ 102 h 117"/>
                  <a:gd name="T38" fmla="*/ 1 w 118"/>
                  <a:gd name="T39" fmla="*/ 106 h 117"/>
                  <a:gd name="T40" fmla="*/ 0 w 118"/>
                  <a:gd name="T41" fmla="*/ 111 h 117"/>
                  <a:gd name="T42" fmla="*/ 6 w 118"/>
                  <a:gd name="T43" fmla="*/ 117 h 117"/>
                  <a:gd name="T44" fmla="*/ 6 w 118"/>
                  <a:gd name="T45" fmla="*/ 117 h 117"/>
                  <a:gd name="T46" fmla="*/ 12 w 118"/>
                  <a:gd name="T47" fmla="*/ 117 h 117"/>
                  <a:gd name="T48" fmla="*/ 16 w 118"/>
                  <a:gd name="T49" fmla="*/ 115 h 117"/>
                  <a:gd name="T50" fmla="*/ 66 w 118"/>
                  <a:gd name="T51" fmla="*/ 65 h 117"/>
                  <a:gd name="T52" fmla="*/ 81 w 118"/>
                  <a:gd name="T53" fmla="*/ 66 h 117"/>
                  <a:gd name="T54" fmla="*/ 82 w 118"/>
                  <a:gd name="T55" fmla="*/ 66 h 117"/>
                  <a:gd name="T56" fmla="*/ 83 w 118"/>
                  <a:gd name="T57" fmla="*/ 66 h 117"/>
                  <a:gd name="T58" fmla="*/ 91 w 118"/>
                  <a:gd name="T59" fmla="*/ 63 h 117"/>
                  <a:gd name="T60" fmla="*/ 116 w 118"/>
                  <a:gd name="T61" fmla="*/ 37 h 117"/>
                  <a:gd name="T62" fmla="*/ 115 w 118"/>
                  <a:gd name="T63" fmla="*/ 33 h 117"/>
                  <a:gd name="T64" fmla="*/ 99 w 118"/>
                  <a:gd name="T65" fmla="*/ 32 h 117"/>
                  <a:gd name="T66" fmla="*/ 99 w 118"/>
                  <a:gd name="T67" fmla="*/ 32 h 117"/>
                  <a:gd name="T68" fmla="*/ 99 w 118"/>
                  <a:gd name="T6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8" h="117">
                    <a:moveTo>
                      <a:pt x="99" y="32"/>
                    </a:moveTo>
                    <a:cubicBezTo>
                      <a:pt x="105" y="26"/>
                      <a:pt x="105" y="26"/>
                      <a:pt x="105" y="26"/>
                    </a:cubicBezTo>
                    <a:cubicBezTo>
                      <a:pt x="108" y="24"/>
                      <a:pt x="108" y="20"/>
                      <a:pt x="105" y="17"/>
                    </a:cubicBezTo>
                    <a:cubicBezTo>
                      <a:pt x="101" y="13"/>
                      <a:pt x="101" y="13"/>
                      <a:pt x="101" y="13"/>
                    </a:cubicBezTo>
                    <a:cubicBezTo>
                      <a:pt x="100" y="12"/>
                      <a:pt x="98" y="11"/>
                      <a:pt x="96" y="11"/>
                    </a:cubicBezTo>
                    <a:cubicBezTo>
                      <a:pt x="95" y="11"/>
                      <a:pt x="93" y="12"/>
                      <a:pt x="92" y="13"/>
                    </a:cubicBezTo>
                    <a:cubicBezTo>
                      <a:pt x="85" y="19"/>
                      <a:pt x="85" y="19"/>
                      <a:pt x="85" y="19"/>
                    </a:cubicBezTo>
                    <a:cubicBezTo>
                      <a:pt x="84" y="2"/>
                      <a:pt x="84" y="2"/>
                      <a:pt x="84" y="2"/>
                    </a:cubicBezTo>
                    <a:cubicBezTo>
                      <a:pt x="84" y="1"/>
                      <a:pt x="83" y="0"/>
                      <a:pt x="82" y="0"/>
                    </a:cubicBezTo>
                    <a:cubicBezTo>
                      <a:pt x="81" y="0"/>
                      <a:pt x="80" y="0"/>
                      <a:pt x="80" y="1"/>
                    </a:cubicBezTo>
                    <a:cubicBezTo>
                      <a:pt x="54" y="26"/>
                      <a:pt x="54" y="26"/>
                      <a:pt x="54" y="26"/>
                    </a:cubicBezTo>
                    <a:cubicBezTo>
                      <a:pt x="52" y="29"/>
                      <a:pt x="51" y="32"/>
                      <a:pt x="51" y="35"/>
                    </a:cubicBezTo>
                    <a:cubicBezTo>
                      <a:pt x="51" y="36"/>
                      <a:pt x="51" y="36"/>
                      <a:pt x="51" y="36"/>
                    </a:cubicBezTo>
                    <a:cubicBezTo>
                      <a:pt x="52" y="52"/>
                      <a:pt x="52" y="52"/>
                      <a:pt x="52" y="52"/>
                    </a:cubicBezTo>
                    <a:cubicBezTo>
                      <a:pt x="43" y="62"/>
                      <a:pt x="43" y="62"/>
                      <a:pt x="43" y="62"/>
                    </a:cubicBezTo>
                    <a:cubicBezTo>
                      <a:pt x="26" y="78"/>
                      <a:pt x="26" y="78"/>
                      <a:pt x="26" y="78"/>
                    </a:cubicBezTo>
                    <a:cubicBezTo>
                      <a:pt x="26" y="79"/>
                      <a:pt x="26" y="79"/>
                      <a:pt x="26" y="79"/>
                    </a:cubicBezTo>
                    <a:cubicBezTo>
                      <a:pt x="10" y="95"/>
                      <a:pt x="10" y="95"/>
                      <a:pt x="10" y="95"/>
                    </a:cubicBezTo>
                    <a:cubicBezTo>
                      <a:pt x="2" y="102"/>
                      <a:pt x="2" y="102"/>
                      <a:pt x="2" y="102"/>
                    </a:cubicBezTo>
                    <a:cubicBezTo>
                      <a:pt x="1" y="103"/>
                      <a:pt x="1" y="104"/>
                      <a:pt x="1" y="106"/>
                    </a:cubicBezTo>
                    <a:cubicBezTo>
                      <a:pt x="0" y="111"/>
                      <a:pt x="0" y="111"/>
                      <a:pt x="0" y="111"/>
                    </a:cubicBezTo>
                    <a:cubicBezTo>
                      <a:pt x="0" y="115"/>
                      <a:pt x="3" y="117"/>
                      <a:pt x="6" y="117"/>
                    </a:cubicBezTo>
                    <a:cubicBezTo>
                      <a:pt x="6" y="117"/>
                      <a:pt x="6" y="117"/>
                      <a:pt x="6" y="117"/>
                    </a:cubicBezTo>
                    <a:cubicBezTo>
                      <a:pt x="12" y="117"/>
                      <a:pt x="12" y="117"/>
                      <a:pt x="12" y="117"/>
                    </a:cubicBezTo>
                    <a:cubicBezTo>
                      <a:pt x="14" y="117"/>
                      <a:pt x="15" y="116"/>
                      <a:pt x="16" y="115"/>
                    </a:cubicBezTo>
                    <a:cubicBezTo>
                      <a:pt x="66" y="65"/>
                      <a:pt x="66" y="65"/>
                      <a:pt x="66" y="65"/>
                    </a:cubicBezTo>
                    <a:cubicBezTo>
                      <a:pt x="81" y="66"/>
                      <a:pt x="81" y="66"/>
                      <a:pt x="81" y="66"/>
                    </a:cubicBezTo>
                    <a:cubicBezTo>
                      <a:pt x="82" y="66"/>
                      <a:pt x="82" y="66"/>
                      <a:pt x="82" y="66"/>
                    </a:cubicBezTo>
                    <a:cubicBezTo>
                      <a:pt x="82" y="66"/>
                      <a:pt x="82" y="66"/>
                      <a:pt x="83" y="66"/>
                    </a:cubicBezTo>
                    <a:cubicBezTo>
                      <a:pt x="86" y="66"/>
                      <a:pt x="89" y="65"/>
                      <a:pt x="91" y="63"/>
                    </a:cubicBezTo>
                    <a:cubicBezTo>
                      <a:pt x="116" y="37"/>
                      <a:pt x="116" y="37"/>
                      <a:pt x="116" y="37"/>
                    </a:cubicBezTo>
                    <a:cubicBezTo>
                      <a:pt x="118" y="36"/>
                      <a:pt x="117" y="33"/>
                      <a:pt x="115" y="33"/>
                    </a:cubicBezTo>
                    <a:lnTo>
                      <a:pt x="99" y="32"/>
                    </a:lnTo>
                    <a:close/>
                    <a:moveTo>
                      <a:pt x="99" y="32"/>
                    </a:moveTo>
                    <a:cubicBezTo>
                      <a:pt x="99" y="32"/>
                      <a:pt x="99" y="32"/>
                      <a:pt x="99" y="32"/>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grpSp>
      </p:grpSp>
      <p:sp>
        <p:nvSpPr>
          <p:cNvPr id="31" name="AutoShape 36"/>
          <p:cNvSpPr>
            <a:spLocks noChangeArrowheads="1"/>
          </p:cNvSpPr>
          <p:nvPr/>
        </p:nvSpPr>
        <p:spPr bwMode="auto">
          <a:xfrm>
            <a:off x="1739310" y="2242255"/>
            <a:ext cx="1838821"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32" name="AutoShape 37"/>
          <p:cNvSpPr>
            <a:spLocks noChangeArrowheads="1"/>
          </p:cNvSpPr>
          <p:nvPr/>
        </p:nvSpPr>
        <p:spPr bwMode="auto">
          <a:xfrm>
            <a:off x="2188305" y="1943982"/>
            <a:ext cx="1391412"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3" name="AutoShape 38"/>
          <p:cNvSpPr/>
          <p:nvPr/>
        </p:nvSpPr>
        <p:spPr bwMode="auto">
          <a:xfrm>
            <a:off x="3689191" y="1985233"/>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E9F42"/>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4" name="AutoShape 39"/>
          <p:cNvSpPr>
            <a:spLocks noChangeArrowheads="1"/>
          </p:cNvSpPr>
          <p:nvPr/>
        </p:nvSpPr>
        <p:spPr bwMode="auto">
          <a:xfrm>
            <a:off x="8601175" y="2242255"/>
            <a:ext cx="1788051"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35" name="AutoShape 40"/>
          <p:cNvSpPr>
            <a:spLocks noChangeArrowheads="1"/>
          </p:cNvSpPr>
          <p:nvPr/>
        </p:nvSpPr>
        <p:spPr bwMode="auto">
          <a:xfrm>
            <a:off x="8593243" y="1943982"/>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6" name="AutoShape 41"/>
          <p:cNvSpPr/>
          <p:nvPr/>
        </p:nvSpPr>
        <p:spPr bwMode="auto">
          <a:xfrm>
            <a:off x="8307662" y="1985233"/>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E9F42"/>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7" name="AutoShape 42"/>
          <p:cNvSpPr>
            <a:spLocks noChangeArrowheads="1"/>
          </p:cNvSpPr>
          <p:nvPr/>
        </p:nvSpPr>
        <p:spPr bwMode="auto">
          <a:xfrm>
            <a:off x="1740895" y="3482944"/>
            <a:ext cx="1838820"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38" name="AutoShape 43"/>
          <p:cNvSpPr>
            <a:spLocks noChangeArrowheads="1"/>
          </p:cNvSpPr>
          <p:nvPr/>
        </p:nvSpPr>
        <p:spPr bwMode="auto">
          <a:xfrm>
            <a:off x="2193065" y="3184671"/>
            <a:ext cx="1392999"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9" name="AutoShape 44"/>
          <p:cNvSpPr/>
          <p:nvPr/>
        </p:nvSpPr>
        <p:spPr bwMode="auto">
          <a:xfrm>
            <a:off x="3690777" y="3225922"/>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40" name="AutoShape 45"/>
          <p:cNvSpPr>
            <a:spLocks noChangeArrowheads="1"/>
          </p:cNvSpPr>
          <p:nvPr/>
        </p:nvSpPr>
        <p:spPr bwMode="auto">
          <a:xfrm>
            <a:off x="8572619" y="3482944"/>
            <a:ext cx="178646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41" name="AutoShape 46"/>
          <p:cNvSpPr>
            <a:spLocks noChangeArrowheads="1"/>
          </p:cNvSpPr>
          <p:nvPr/>
        </p:nvSpPr>
        <p:spPr bwMode="auto">
          <a:xfrm>
            <a:off x="8564685" y="3184670"/>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42" name="AutoShape 47"/>
          <p:cNvSpPr/>
          <p:nvPr/>
        </p:nvSpPr>
        <p:spPr bwMode="auto">
          <a:xfrm>
            <a:off x="8279105" y="3225922"/>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43" name="AutoShape 48"/>
          <p:cNvSpPr>
            <a:spLocks noChangeArrowheads="1"/>
          </p:cNvSpPr>
          <p:nvPr/>
        </p:nvSpPr>
        <p:spPr bwMode="auto">
          <a:xfrm>
            <a:off x="1740895" y="4714113"/>
            <a:ext cx="1838820"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44" name="AutoShape 49"/>
          <p:cNvSpPr>
            <a:spLocks noChangeArrowheads="1"/>
          </p:cNvSpPr>
          <p:nvPr/>
        </p:nvSpPr>
        <p:spPr bwMode="auto">
          <a:xfrm>
            <a:off x="2189891" y="4415840"/>
            <a:ext cx="1389825" cy="241157"/>
          </a:xfrm>
          <a:custGeom>
            <a:avLst/>
            <a:gdLst>
              <a:gd name="T0" fmla="*/ 2147483646 w 21600"/>
              <a:gd name="T1" fmla="*/ 15043636 h 21600"/>
              <a:gd name="T2" fmla="*/ 2147483646 w 21600"/>
              <a:gd name="T3" fmla="*/ 15043636 h 21600"/>
              <a:gd name="T4" fmla="*/ 2147483646 w 21600"/>
              <a:gd name="T5" fmla="*/ 15043636 h 21600"/>
              <a:gd name="T6" fmla="*/ 2147483646 w 21600"/>
              <a:gd name="T7" fmla="*/ 1504363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45" name="AutoShape 50"/>
          <p:cNvSpPr/>
          <p:nvPr/>
        </p:nvSpPr>
        <p:spPr bwMode="auto">
          <a:xfrm>
            <a:off x="3690777" y="4457091"/>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D7D31"/>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46" name="AutoShape 51"/>
          <p:cNvSpPr>
            <a:spLocks noChangeArrowheads="1"/>
          </p:cNvSpPr>
          <p:nvPr/>
        </p:nvSpPr>
        <p:spPr bwMode="auto">
          <a:xfrm>
            <a:off x="8572619" y="4714113"/>
            <a:ext cx="178646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2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200" dirty="0">
              <a:latin typeface="思源黑体 CN Normal" panose="020B0400000000000000" pitchFamily="34" charset="-122"/>
              <a:ea typeface="思源黑体 CN Normal" panose="020B0400000000000000" pitchFamily="34" charset="-122"/>
              <a:cs typeface="Lato Regular"/>
            </a:endParaRPr>
          </a:p>
        </p:txBody>
      </p:sp>
      <p:sp>
        <p:nvSpPr>
          <p:cNvPr id="47" name="AutoShape 52"/>
          <p:cNvSpPr>
            <a:spLocks noChangeArrowheads="1"/>
          </p:cNvSpPr>
          <p:nvPr/>
        </p:nvSpPr>
        <p:spPr bwMode="auto">
          <a:xfrm>
            <a:off x="8564685" y="4415840"/>
            <a:ext cx="1429490" cy="269716"/>
          </a:xfrm>
          <a:custGeom>
            <a:avLst/>
            <a:gdLst>
              <a:gd name="T0" fmla="*/ 2147483646 w 21600"/>
              <a:gd name="T1" fmla="*/ 21039105 h 21600"/>
              <a:gd name="T2" fmla="*/ 2147483646 w 21600"/>
              <a:gd name="T3" fmla="*/ 21039105 h 21600"/>
              <a:gd name="T4" fmla="*/ 2147483646 w 21600"/>
              <a:gd name="T5" fmla="*/ 21039105 h 21600"/>
              <a:gd name="T6" fmla="*/ 2147483646 w 21600"/>
              <a:gd name="T7" fmla="*/ 210391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48" name="AutoShape 53"/>
          <p:cNvSpPr/>
          <p:nvPr/>
        </p:nvSpPr>
        <p:spPr bwMode="auto">
          <a:xfrm>
            <a:off x="8279105" y="4457091"/>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D7D31"/>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grpSp>
        <p:nvGrpSpPr>
          <p:cNvPr id="49" name="组合 48"/>
          <p:cNvGrpSpPr/>
          <p:nvPr/>
        </p:nvGrpSpPr>
        <p:grpSpPr>
          <a:xfrm>
            <a:off x="864558" y="616713"/>
            <a:ext cx="10462885" cy="523220"/>
            <a:chOff x="618866" y="369577"/>
            <a:chExt cx="10462885" cy="523220"/>
          </a:xfrm>
        </p:grpSpPr>
        <p:cxnSp>
          <p:nvCxnSpPr>
            <p:cNvPr id="50" name="直接连接符 49"/>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250" fill="hold"/>
                                        <p:tgtEl>
                                          <p:spTgt spid="32"/>
                                        </p:tgtEl>
                                        <p:attrNameLst>
                                          <p:attrName>ppt_x</p:attrName>
                                        </p:attrNameLst>
                                      </p:cBhvr>
                                      <p:tavLst>
                                        <p:tav tm="0">
                                          <p:val>
                                            <p:strVal val="0-#ppt_w/2"/>
                                          </p:val>
                                        </p:tav>
                                        <p:tav tm="100000">
                                          <p:val>
                                            <p:strVal val="#ppt_x"/>
                                          </p:val>
                                        </p:tav>
                                      </p:tavLst>
                                    </p:anim>
                                    <p:anim calcmode="lin" valueType="num">
                                      <p:cBhvr>
                                        <p:cTn id="13" dur="250" fill="hold"/>
                                        <p:tgtEl>
                                          <p:spTgt spid="3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250" fill="hold"/>
                                        <p:tgtEl>
                                          <p:spTgt spid="31"/>
                                        </p:tgtEl>
                                        <p:attrNameLst>
                                          <p:attrName>ppt_x</p:attrName>
                                        </p:attrNameLst>
                                      </p:cBhvr>
                                      <p:tavLst>
                                        <p:tav tm="0">
                                          <p:val>
                                            <p:strVal val="0-#ppt_w/2"/>
                                          </p:val>
                                        </p:tav>
                                        <p:tav tm="100000">
                                          <p:val>
                                            <p:strVal val="#ppt_x"/>
                                          </p:val>
                                        </p:tav>
                                      </p:tavLst>
                                    </p:anim>
                                    <p:anim calcmode="lin" valueType="num">
                                      <p:cBhvr>
                                        <p:cTn id="18" dur="25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dissolve">
                                      <p:cBhvr>
                                        <p:cTn id="22" dur="250"/>
                                        <p:tgtEl>
                                          <p:spTgt spid="33"/>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250" fill="hold"/>
                                        <p:tgtEl>
                                          <p:spTgt spid="35"/>
                                        </p:tgtEl>
                                        <p:attrNameLst>
                                          <p:attrName>ppt_x</p:attrName>
                                        </p:attrNameLst>
                                      </p:cBhvr>
                                      <p:tavLst>
                                        <p:tav tm="0">
                                          <p:val>
                                            <p:strVal val="1+#ppt_w/2"/>
                                          </p:val>
                                        </p:tav>
                                        <p:tav tm="100000">
                                          <p:val>
                                            <p:strVal val="#ppt_x"/>
                                          </p:val>
                                        </p:tav>
                                      </p:tavLst>
                                    </p:anim>
                                    <p:anim calcmode="lin" valueType="num">
                                      <p:cBhvr>
                                        <p:cTn id="27" dur="250" fill="hold"/>
                                        <p:tgtEl>
                                          <p:spTgt spid="35"/>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250" fill="hold"/>
                                        <p:tgtEl>
                                          <p:spTgt spid="34"/>
                                        </p:tgtEl>
                                        <p:attrNameLst>
                                          <p:attrName>ppt_x</p:attrName>
                                        </p:attrNameLst>
                                      </p:cBhvr>
                                      <p:tavLst>
                                        <p:tav tm="0">
                                          <p:val>
                                            <p:strVal val="1+#ppt_w/2"/>
                                          </p:val>
                                        </p:tav>
                                        <p:tav tm="100000">
                                          <p:val>
                                            <p:strVal val="#ppt_x"/>
                                          </p:val>
                                        </p:tav>
                                      </p:tavLst>
                                    </p:anim>
                                    <p:anim calcmode="lin" valueType="num">
                                      <p:cBhvr>
                                        <p:cTn id="32" dur="250" fill="hold"/>
                                        <p:tgtEl>
                                          <p:spTgt spid="34"/>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9" presetClass="entr" presetSubtype="0" fill="hold"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dissolve">
                                      <p:cBhvr>
                                        <p:cTn id="36" dur="250"/>
                                        <p:tgtEl>
                                          <p:spTgt spid="36"/>
                                        </p:tgtEl>
                                      </p:cBhvr>
                                    </p:animEffect>
                                  </p:childTnLst>
                                </p:cTn>
                              </p:par>
                            </p:childTnLst>
                          </p:cTn>
                        </p:par>
                        <p:par>
                          <p:cTn id="37" fill="hold">
                            <p:stCondLst>
                              <p:cond delay="3500"/>
                            </p:stCondLst>
                            <p:childTnLst>
                              <p:par>
                                <p:cTn id="38" presetID="2" presetClass="entr" presetSubtype="8" fill="hold" grpId="0" nodeType="after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p:cTn id="40" dur="250" fill="hold"/>
                                        <p:tgtEl>
                                          <p:spTgt spid="38"/>
                                        </p:tgtEl>
                                        <p:attrNameLst>
                                          <p:attrName>ppt_x</p:attrName>
                                        </p:attrNameLst>
                                      </p:cBhvr>
                                      <p:tavLst>
                                        <p:tav tm="0">
                                          <p:val>
                                            <p:strVal val="0-#ppt_w/2"/>
                                          </p:val>
                                        </p:tav>
                                        <p:tav tm="100000">
                                          <p:val>
                                            <p:strVal val="#ppt_x"/>
                                          </p:val>
                                        </p:tav>
                                      </p:tavLst>
                                    </p:anim>
                                    <p:anim calcmode="lin" valueType="num">
                                      <p:cBhvr>
                                        <p:cTn id="41" dur="250" fill="hold"/>
                                        <p:tgtEl>
                                          <p:spTgt spid="38"/>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250" fill="hold"/>
                                        <p:tgtEl>
                                          <p:spTgt spid="37"/>
                                        </p:tgtEl>
                                        <p:attrNameLst>
                                          <p:attrName>ppt_x</p:attrName>
                                        </p:attrNameLst>
                                      </p:cBhvr>
                                      <p:tavLst>
                                        <p:tav tm="0">
                                          <p:val>
                                            <p:strVal val="0-#ppt_w/2"/>
                                          </p:val>
                                        </p:tav>
                                        <p:tav tm="100000">
                                          <p:val>
                                            <p:strVal val="#ppt_x"/>
                                          </p:val>
                                        </p:tav>
                                      </p:tavLst>
                                    </p:anim>
                                    <p:anim calcmode="lin" valueType="num">
                                      <p:cBhvr>
                                        <p:cTn id="46" dur="250" fill="hold"/>
                                        <p:tgtEl>
                                          <p:spTgt spid="37"/>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9" presetClass="entr" presetSubtype="0"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dissolve">
                                      <p:cBhvr>
                                        <p:cTn id="50" dur="250"/>
                                        <p:tgtEl>
                                          <p:spTgt spid="39"/>
                                        </p:tgtEl>
                                      </p:cBhvr>
                                    </p:animEffect>
                                  </p:childTnLst>
                                </p:cTn>
                              </p:par>
                            </p:childTnLst>
                          </p:cTn>
                        </p:par>
                        <p:par>
                          <p:cTn id="51" fill="hold">
                            <p:stCondLst>
                              <p:cond delay="5000"/>
                            </p:stCondLst>
                            <p:childTnLst>
                              <p:par>
                                <p:cTn id="52" presetID="2" presetClass="entr" presetSubtype="2" fill="hold" grpId="0" nodeType="after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p:cTn id="54" dur="250" fill="hold"/>
                                        <p:tgtEl>
                                          <p:spTgt spid="41"/>
                                        </p:tgtEl>
                                        <p:attrNameLst>
                                          <p:attrName>ppt_x</p:attrName>
                                        </p:attrNameLst>
                                      </p:cBhvr>
                                      <p:tavLst>
                                        <p:tav tm="0">
                                          <p:val>
                                            <p:strVal val="1+#ppt_w/2"/>
                                          </p:val>
                                        </p:tav>
                                        <p:tav tm="100000">
                                          <p:val>
                                            <p:strVal val="#ppt_x"/>
                                          </p:val>
                                        </p:tav>
                                      </p:tavLst>
                                    </p:anim>
                                    <p:anim calcmode="lin" valueType="num">
                                      <p:cBhvr>
                                        <p:cTn id="55" dur="250" fill="hold"/>
                                        <p:tgtEl>
                                          <p:spTgt spid="41"/>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 presetClass="entr" presetSubtype="2"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250" fill="hold"/>
                                        <p:tgtEl>
                                          <p:spTgt spid="40"/>
                                        </p:tgtEl>
                                        <p:attrNameLst>
                                          <p:attrName>ppt_x</p:attrName>
                                        </p:attrNameLst>
                                      </p:cBhvr>
                                      <p:tavLst>
                                        <p:tav tm="0">
                                          <p:val>
                                            <p:strVal val="1+#ppt_w/2"/>
                                          </p:val>
                                        </p:tav>
                                        <p:tav tm="100000">
                                          <p:val>
                                            <p:strVal val="#ppt_x"/>
                                          </p:val>
                                        </p:tav>
                                      </p:tavLst>
                                    </p:anim>
                                    <p:anim calcmode="lin" valueType="num">
                                      <p:cBhvr>
                                        <p:cTn id="60" dur="250" fill="hold"/>
                                        <p:tgtEl>
                                          <p:spTgt spid="40"/>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9" presetClass="entr" presetSubtype="0"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dissolve">
                                      <p:cBhvr>
                                        <p:cTn id="64" dur="250"/>
                                        <p:tgtEl>
                                          <p:spTgt spid="42"/>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p:cTn id="68" dur="250" fill="hold"/>
                                        <p:tgtEl>
                                          <p:spTgt spid="44"/>
                                        </p:tgtEl>
                                        <p:attrNameLst>
                                          <p:attrName>ppt_x</p:attrName>
                                        </p:attrNameLst>
                                      </p:cBhvr>
                                      <p:tavLst>
                                        <p:tav tm="0">
                                          <p:val>
                                            <p:strVal val="0-#ppt_w/2"/>
                                          </p:val>
                                        </p:tav>
                                        <p:tav tm="100000">
                                          <p:val>
                                            <p:strVal val="#ppt_x"/>
                                          </p:val>
                                        </p:tav>
                                      </p:tavLst>
                                    </p:anim>
                                    <p:anim calcmode="lin" valueType="num">
                                      <p:cBhvr>
                                        <p:cTn id="69" dur="250" fill="hold"/>
                                        <p:tgtEl>
                                          <p:spTgt spid="44"/>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250" fill="hold"/>
                                        <p:tgtEl>
                                          <p:spTgt spid="43"/>
                                        </p:tgtEl>
                                        <p:attrNameLst>
                                          <p:attrName>ppt_x</p:attrName>
                                        </p:attrNameLst>
                                      </p:cBhvr>
                                      <p:tavLst>
                                        <p:tav tm="0">
                                          <p:val>
                                            <p:strVal val="0-#ppt_w/2"/>
                                          </p:val>
                                        </p:tav>
                                        <p:tav tm="100000">
                                          <p:val>
                                            <p:strVal val="#ppt_x"/>
                                          </p:val>
                                        </p:tav>
                                      </p:tavLst>
                                    </p:anim>
                                    <p:anim calcmode="lin" valueType="num">
                                      <p:cBhvr>
                                        <p:cTn id="74" dur="250" fill="hold"/>
                                        <p:tgtEl>
                                          <p:spTgt spid="43"/>
                                        </p:tgtEl>
                                        <p:attrNameLst>
                                          <p:attrName>ppt_y</p:attrName>
                                        </p:attrNameLst>
                                      </p:cBhvr>
                                      <p:tavLst>
                                        <p:tav tm="0">
                                          <p:val>
                                            <p:strVal val="#ppt_y"/>
                                          </p:val>
                                        </p:tav>
                                        <p:tav tm="100000">
                                          <p:val>
                                            <p:strVal val="#ppt_y"/>
                                          </p:val>
                                        </p:tav>
                                      </p:tavLst>
                                    </p:anim>
                                  </p:childTnLst>
                                </p:cTn>
                              </p:par>
                            </p:childTnLst>
                          </p:cTn>
                        </p:par>
                        <p:par>
                          <p:cTn id="75" fill="hold">
                            <p:stCondLst>
                              <p:cond delay="7500"/>
                            </p:stCondLst>
                            <p:childTnLst>
                              <p:par>
                                <p:cTn id="76" presetID="9" presetClass="entr" presetSubtype="0" fill="hold"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dissolve">
                                      <p:cBhvr>
                                        <p:cTn id="78" dur="250"/>
                                        <p:tgtEl>
                                          <p:spTgt spid="45"/>
                                        </p:tgtEl>
                                      </p:cBhvr>
                                    </p:animEffect>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 calcmode="lin" valueType="num">
                                      <p:cBhvr>
                                        <p:cTn id="82" dur="250" fill="hold"/>
                                        <p:tgtEl>
                                          <p:spTgt spid="47"/>
                                        </p:tgtEl>
                                        <p:attrNameLst>
                                          <p:attrName>ppt_x</p:attrName>
                                        </p:attrNameLst>
                                      </p:cBhvr>
                                      <p:tavLst>
                                        <p:tav tm="0">
                                          <p:val>
                                            <p:strVal val="1+#ppt_w/2"/>
                                          </p:val>
                                        </p:tav>
                                        <p:tav tm="100000">
                                          <p:val>
                                            <p:strVal val="#ppt_x"/>
                                          </p:val>
                                        </p:tav>
                                      </p:tavLst>
                                    </p:anim>
                                    <p:anim calcmode="lin" valueType="num">
                                      <p:cBhvr>
                                        <p:cTn id="83" dur="250" fill="hold"/>
                                        <p:tgtEl>
                                          <p:spTgt spid="47"/>
                                        </p:tgtEl>
                                        <p:attrNameLst>
                                          <p:attrName>ppt_y</p:attrName>
                                        </p:attrNameLst>
                                      </p:cBhvr>
                                      <p:tavLst>
                                        <p:tav tm="0">
                                          <p:val>
                                            <p:strVal val="#ppt_y"/>
                                          </p:val>
                                        </p:tav>
                                        <p:tav tm="100000">
                                          <p:val>
                                            <p:strVal val="#ppt_y"/>
                                          </p:val>
                                        </p:tav>
                                      </p:tavLst>
                                    </p:anim>
                                  </p:childTnLst>
                                </p:cTn>
                              </p:par>
                            </p:childTnLst>
                          </p:cTn>
                        </p:par>
                        <p:par>
                          <p:cTn id="84" fill="hold">
                            <p:stCondLst>
                              <p:cond delay="8500"/>
                            </p:stCondLst>
                            <p:childTnLst>
                              <p:par>
                                <p:cTn id="85" presetID="2" presetClass="entr" presetSubtype="2"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250" fill="hold"/>
                                        <p:tgtEl>
                                          <p:spTgt spid="46"/>
                                        </p:tgtEl>
                                        <p:attrNameLst>
                                          <p:attrName>ppt_x</p:attrName>
                                        </p:attrNameLst>
                                      </p:cBhvr>
                                      <p:tavLst>
                                        <p:tav tm="0">
                                          <p:val>
                                            <p:strVal val="1+#ppt_w/2"/>
                                          </p:val>
                                        </p:tav>
                                        <p:tav tm="100000">
                                          <p:val>
                                            <p:strVal val="#ppt_x"/>
                                          </p:val>
                                        </p:tav>
                                      </p:tavLst>
                                    </p:anim>
                                    <p:anim calcmode="lin" valueType="num">
                                      <p:cBhvr>
                                        <p:cTn id="88" dur="250" fill="hold"/>
                                        <p:tgtEl>
                                          <p:spTgt spid="46"/>
                                        </p:tgtEl>
                                        <p:attrNameLst>
                                          <p:attrName>ppt_y</p:attrName>
                                        </p:attrNameLst>
                                      </p:cBhvr>
                                      <p:tavLst>
                                        <p:tav tm="0">
                                          <p:val>
                                            <p:strVal val="#ppt_y"/>
                                          </p:val>
                                        </p:tav>
                                        <p:tav tm="100000">
                                          <p:val>
                                            <p:strVal val="#ppt_y"/>
                                          </p:val>
                                        </p:tav>
                                      </p:tavLst>
                                    </p:anim>
                                  </p:childTnLst>
                                </p:cTn>
                              </p:par>
                            </p:childTnLst>
                          </p:cTn>
                        </p:par>
                        <p:par>
                          <p:cTn id="89" fill="hold">
                            <p:stCondLst>
                              <p:cond delay="9000"/>
                            </p:stCondLst>
                            <p:childTnLst>
                              <p:par>
                                <p:cTn id="90" presetID="9" presetClass="entr" presetSubtype="0" fill="hold"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dissolve">
                                      <p:cBhvr>
                                        <p:cTn id="92" dur="2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4" grpId="0"/>
      <p:bldP spid="35" grpId="0"/>
      <p:bldP spid="37" grpId="0"/>
      <p:bldP spid="38" grpId="0"/>
      <p:bldP spid="40" grpId="0"/>
      <p:bldP spid="41" grpId="0"/>
      <p:bldP spid="43" grpId="0"/>
      <p:bldP spid="44" grpId="0"/>
      <p:bldP spid="46"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73" name="矩形 72"/>
          <p:cNvSpPr/>
          <p:nvPr/>
        </p:nvSpPr>
        <p:spPr>
          <a:xfrm>
            <a:off x="4226358" y="2233938"/>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sp>
        <p:nvSpPr>
          <p:cNvPr id="74" name="矩形 73"/>
          <p:cNvSpPr/>
          <p:nvPr/>
        </p:nvSpPr>
        <p:spPr>
          <a:xfrm>
            <a:off x="2724487" y="3447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75" name="矩形 74"/>
          <p:cNvSpPr/>
          <p:nvPr/>
        </p:nvSpPr>
        <p:spPr>
          <a:xfrm>
            <a:off x="4394192" y="4414792"/>
            <a:ext cx="3621827" cy="922020"/>
          </a:xfrm>
          <a:prstGeom prst="rect">
            <a:avLst/>
          </a:prstGeom>
        </p:spPr>
        <p:txBody>
          <a:bodyPr wrap="square">
            <a:spAutoFit/>
          </a:bodyPr>
          <a:lstStyle/>
          <a:p>
            <a:pPr algn="ct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xiazaii</a:t>
            </a:r>
          </a:p>
          <a:p>
            <a:pPr algn="ctr"/>
            <a:endPar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a:p>
            <a:pPr algn="ct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椭圆 3"/>
          <p:cNvSpPr/>
          <p:nvPr/>
        </p:nvSpPr>
        <p:spPr>
          <a:xfrm>
            <a:off x="10650688" y="-45887"/>
            <a:ext cx="1541312" cy="1541312"/>
          </a:xfrm>
          <a:prstGeom prst="ellipse">
            <a:avLst/>
          </a:prstGeom>
          <a:pattFill prst="ltVert">
            <a:fgClr>
              <a:srgbClr val="4472C4"/>
            </a:fgClr>
            <a:bgClr>
              <a:srgbClr val="FEC622"/>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200668" y="5410200"/>
            <a:ext cx="1256014" cy="1314450"/>
          </a:xfrm>
          <a:prstGeom prst="rect">
            <a:avLst/>
          </a:prstGeom>
          <a:pattFill prst="zigZag">
            <a:fgClr>
              <a:srgbClr val="ED7D31"/>
            </a:fgClr>
            <a:bgClr>
              <a:srgbClr val="FEC622"/>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9" name="思想气泡: 云 78"/>
          <p:cNvSpPr/>
          <p:nvPr/>
        </p:nvSpPr>
        <p:spPr>
          <a:xfrm>
            <a:off x="4893004" y="1306578"/>
            <a:ext cx="1403022" cy="930240"/>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0" name="文本框 79"/>
          <p:cNvSpPr txBox="1"/>
          <p:nvPr/>
        </p:nvSpPr>
        <p:spPr>
          <a:xfrm>
            <a:off x="5140474" y="1563525"/>
            <a:ext cx="1064631" cy="369332"/>
          </a:xfrm>
          <a:prstGeom prst="rect">
            <a:avLst/>
          </a:prstGeom>
          <a:noFill/>
        </p:spPr>
        <p:txBody>
          <a:bodyPr wrap="squar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Thank</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750" fill="hold"/>
                                        <p:tgtEl>
                                          <p:spTgt spid="73"/>
                                        </p:tgtEl>
                                        <p:attrNameLst>
                                          <p:attrName>ppt_w</p:attrName>
                                        </p:attrNameLst>
                                      </p:cBhvr>
                                      <p:tavLst>
                                        <p:tav tm="0">
                                          <p:val>
                                            <p:fltVal val="0"/>
                                          </p:val>
                                        </p:tav>
                                        <p:tav tm="100000">
                                          <p:val>
                                            <p:strVal val="#ppt_w"/>
                                          </p:val>
                                        </p:tav>
                                      </p:tavLst>
                                    </p:anim>
                                    <p:anim calcmode="lin" valueType="num">
                                      <p:cBhvr>
                                        <p:cTn id="8" dur="750" fill="hold"/>
                                        <p:tgtEl>
                                          <p:spTgt spid="73"/>
                                        </p:tgtEl>
                                        <p:attrNameLst>
                                          <p:attrName>ppt_h</p:attrName>
                                        </p:attrNameLst>
                                      </p:cBhvr>
                                      <p:tavLst>
                                        <p:tav tm="0">
                                          <p:val>
                                            <p:fltVal val="0"/>
                                          </p:val>
                                        </p:tav>
                                        <p:tav tm="100000">
                                          <p:val>
                                            <p:strVal val="#ppt_h"/>
                                          </p:val>
                                        </p:tav>
                                      </p:tavLst>
                                    </p:anim>
                                    <p:animEffect transition="in" filter="fade">
                                      <p:cBhvr>
                                        <p:cTn id="9" dur="750"/>
                                        <p:tgtEl>
                                          <p:spTgt spid="73"/>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74"/>
                                        </p:tgtEl>
                                        <p:attrNameLst>
                                          <p:attrName>style.visibility</p:attrName>
                                        </p:attrNameLst>
                                      </p:cBhvr>
                                      <p:to>
                                        <p:strVal val="visible"/>
                                      </p:to>
                                    </p:set>
                                    <p:anim calcmode="lin" valueType="num">
                                      <p:cBhvr additive="base">
                                        <p:cTn id="13" dur="750" fill="hold"/>
                                        <p:tgtEl>
                                          <p:spTgt spid="74"/>
                                        </p:tgtEl>
                                        <p:attrNameLst>
                                          <p:attrName>ppt_x</p:attrName>
                                        </p:attrNameLst>
                                      </p:cBhvr>
                                      <p:tavLst>
                                        <p:tav tm="0">
                                          <p:val>
                                            <p:strVal val="#ppt_x"/>
                                          </p:val>
                                        </p:tav>
                                        <p:tav tm="100000">
                                          <p:val>
                                            <p:strVal val="#ppt_x"/>
                                          </p:val>
                                        </p:tav>
                                      </p:tavLst>
                                    </p:anim>
                                    <p:anim calcmode="lin" valueType="num">
                                      <p:cBhvr additive="base">
                                        <p:cTn id="14" dur="750" fill="hold"/>
                                        <p:tgtEl>
                                          <p:spTgt spid="74"/>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barn(inVertical)">
                                      <p:cBhvr>
                                        <p:cTn id="18" dur="750"/>
                                        <p:tgtEl>
                                          <p:spTgt spid="75"/>
                                        </p:tgtEl>
                                      </p:cBhvr>
                                    </p:animEffect>
                                  </p:childTnLst>
                                </p:cTn>
                              </p:par>
                            </p:childTnLst>
                          </p:cTn>
                        </p:par>
                        <p:par>
                          <p:cTn id="19" fill="hold">
                            <p:stCondLst>
                              <p:cond delay="3000"/>
                            </p:stCondLst>
                            <p:childTnLst>
                              <p:par>
                                <p:cTn id="20" presetID="53" presetClass="entr" presetSubtype="16" fill="hold" grpId="0" nodeType="after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p:cTn id="22" dur="500" fill="hold"/>
                                        <p:tgtEl>
                                          <p:spTgt spid="79"/>
                                        </p:tgtEl>
                                        <p:attrNameLst>
                                          <p:attrName>ppt_w</p:attrName>
                                        </p:attrNameLst>
                                      </p:cBhvr>
                                      <p:tavLst>
                                        <p:tav tm="0">
                                          <p:val>
                                            <p:fltVal val="0"/>
                                          </p:val>
                                        </p:tav>
                                        <p:tav tm="100000">
                                          <p:val>
                                            <p:strVal val="#ppt_w"/>
                                          </p:val>
                                        </p:tav>
                                      </p:tavLst>
                                    </p:anim>
                                    <p:anim calcmode="lin" valueType="num">
                                      <p:cBhvr>
                                        <p:cTn id="23" dur="500" fill="hold"/>
                                        <p:tgtEl>
                                          <p:spTgt spid="79"/>
                                        </p:tgtEl>
                                        <p:attrNameLst>
                                          <p:attrName>ppt_h</p:attrName>
                                        </p:attrNameLst>
                                      </p:cBhvr>
                                      <p:tavLst>
                                        <p:tav tm="0">
                                          <p:val>
                                            <p:fltVal val="0"/>
                                          </p:val>
                                        </p:tav>
                                        <p:tav tm="100000">
                                          <p:val>
                                            <p:strVal val="#ppt_h"/>
                                          </p:val>
                                        </p:tav>
                                      </p:tavLst>
                                    </p:anim>
                                    <p:animEffect transition="in" filter="fade">
                                      <p:cBhvr>
                                        <p:cTn id="24" dur="500"/>
                                        <p:tgtEl>
                                          <p:spTgt spid="7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p:cTn id="27" dur="500" fill="hold"/>
                                        <p:tgtEl>
                                          <p:spTgt spid="80"/>
                                        </p:tgtEl>
                                        <p:attrNameLst>
                                          <p:attrName>ppt_w</p:attrName>
                                        </p:attrNameLst>
                                      </p:cBhvr>
                                      <p:tavLst>
                                        <p:tav tm="0">
                                          <p:val>
                                            <p:fltVal val="0"/>
                                          </p:val>
                                        </p:tav>
                                        <p:tav tm="100000">
                                          <p:val>
                                            <p:strVal val="#ppt_w"/>
                                          </p:val>
                                        </p:tav>
                                      </p:tavLst>
                                    </p:anim>
                                    <p:anim calcmode="lin" valueType="num">
                                      <p:cBhvr>
                                        <p:cTn id="28" dur="500" fill="hold"/>
                                        <p:tgtEl>
                                          <p:spTgt spid="80"/>
                                        </p:tgtEl>
                                        <p:attrNameLst>
                                          <p:attrName>ppt_h</p:attrName>
                                        </p:attrNameLst>
                                      </p:cBhvr>
                                      <p:tavLst>
                                        <p:tav tm="0">
                                          <p:val>
                                            <p:fltVal val="0"/>
                                          </p:val>
                                        </p:tav>
                                        <p:tav tm="100000">
                                          <p:val>
                                            <p:strVal val="#ppt_h"/>
                                          </p:val>
                                        </p:tav>
                                      </p:tavLst>
                                    </p:anim>
                                    <p:animEffect transition="in" filter="fade">
                                      <p:cBhvr>
                                        <p:cTn id="29"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9" grpId="0" animBg="1"/>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19" name="矩形 18"/>
          <p:cNvSpPr/>
          <p:nvPr/>
        </p:nvSpPr>
        <p:spPr>
          <a:xfrm>
            <a:off x="2386744" y="3901226"/>
            <a:ext cx="3957156"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20" name="矩形 19"/>
          <p:cNvSpPr/>
          <p:nvPr/>
        </p:nvSpPr>
        <p:spPr>
          <a:xfrm>
            <a:off x="5676853" y="2698547"/>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21" name="矩形 20"/>
          <p:cNvSpPr/>
          <p:nvPr/>
        </p:nvSpPr>
        <p:spPr>
          <a:xfrm>
            <a:off x="5676853" y="3985175"/>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4" name="组合 3"/>
          <p:cNvGrpSpPr/>
          <p:nvPr/>
        </p:nvGrpSpPr>
        <p:grpSpPr>
          <a:xfrm>
            <a:off x="2386744" y="2309330"/>
            <a:ext cx="2695130" cy="1015324"/>
            <a:chOff x="2386744" y="2309330"/>
            <a:chExt cx="2695130" cy="1015324"/>
          </a:xfrm>
        </p:grpSpPr>
        <p:sp>
          <p:nvSpPr>
            <p:cNvPr id="18" name="矩形 17"/>
            <p:cNvSpPr/>
            <p:nvPr/>
          </p:nvSpPr>
          <p:spPr>
            <a:xfrm>
              <a:off x="2386744" y="2739879"/>
              <a:ext cx="2695130"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575"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22" name="文本框 21"/>
            <p:cNvSpPr txBox="1"/>
            <p:nvPr/>
          </p:nvSpPr>
          <p:spPr>
            <a:xfrm>
              <a:off x="2386744" y="2309330"/>
              <a:ext cx="62683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23" name="文本框 22"/>
          <p:cNvSpPr txBox="1"/>
          <p:nvPr/>
        </p:nvSpPr>
        <p:spPr>
          <a:xfrm>
            <a:off x="2415576" y="3493921"/>
            <a:ext cx="69510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4" name="文本框 23"/>
          <p:cNvSpPr txBox="1"/>
          <p:nvPr/>
        </p:nvSpPr>
        <p:spPr>
          <a:xfrm>
            <a:off x="5627675" y="2265509"/>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5" name="文本框 24"/>
          <p:cNvSpPr txBox="1"/>
          <p:nvPr/>
        </p:nvSpPr>
        <p:spPr>
          <a:xfrm>
            <a:off x="5689488" y="3506402"/>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文本框 25"/>
          <p:cNvSpPr txBox="1">
            <a:spLocks noChangeArrowheads="1"/>
          </p:cNvSpPr>
          <p:nvPr/>
        </p:nvSpPr>
        <p:spPr bwMode="auto">
          <a:xfrm>
            <a:off x="7688813" y="1311327"/>
            <a:ext cx="279869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sz="66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 录</a:t>
            </a:r>
          </a:p>
        </p:txBody>
      </p:sp>
      <p:sp>
        <p:nvSpPr>
          <p:cNvPr id="27" name="文本框 26"/>
          <p:cNvSpPr txBox="1">
            <a:spLocks noChangeArrowheads="1"/>
          </p:cNvSpPr>
          <p:nvPr/>
        </p:nvSpPr>
        <p:spPr bwMode="auto">
          <a:xfrm>
            <a:off x="7974445" y="2299547"/>
            <a:ext cx="2131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en-US" altLang="zh-CN" sz="24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rPr>
              <a:t>CONTENTS</a:t>
            </a:r>
            <a:endParaRPr lang="zh-CN" altLang="en-US" sz="24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pic>
        <p:nvPicPr>
          <p:cNvPr id="28" name="图形 27"/>
          <p:cNvPicPr>
            <a:picLocks noChangeAspect="1"/>
          </p:cNvPicPr>
          <p:nvPr/>
        </p:nvPicPr>
        <p:blipFill rotWithShape="1">
          <a:blip r:embed="rId4">
            <a:extLst>
              <a:ext uri="{96DAC541-7B7A-43D3-8B79-37D633B846F1}">
                <asvg:svgBlip xmlns:asvg="http://schemas.microsoft.com/office/drawing/2016/SVG/main" r:embed="rId5"/>
              </a:ext>
            </a:extLst>
          </a:blip>
          <a:srcRect t="1629" r="18623" b="-1"/>
          <a:stretch>
            <a:fillRect/>
          </a:stretch>
        </p:blipFill>
        <p:spPr>
          <a:xfrm>
            <a:off x="631825" y="5334000"/>
            <a:ext cx="1207135" cy="530632"/>
          </a:xfrm>
          <a:prstGeom prst="rect">
            <a:avLst/>
          </a:prstGeom>
        </p:spPr>
      </p:pic>
      <p:pic>
        <p:nvPicPr>
          <p:cNvPr id="31" name="图形 30"/>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9313812">
            <a:off x="10081835" y="800804"/>
            <a:ext cx="1275810" cy="1182782"/>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par>
                          <p:cTn id="15" fill="hold">
                            <p:stCondLst>
                              <p:cond delay="500"/>
                            </p:stCondLst>
                            <p:childTnLst>
                              <p:par>
                                <p:cTn id="16" presetID="2"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0-#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1"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ppt_x"/>
                                          </p:val>
                                        </p:tav>
                                        <p:tav tm="100000">
                                          <p:val>
                                            <p:strVal val="#ppt_x"/>
                                          </p:val>
                                        </p:tav>
                                      </p:tavLst>
                                    </p:anim>
                                    <p:anim calcmode="lin" valueType="num">
                                      <p:cBhvr additive="base">
                                        <p:cTn id="33" dur="500" fill="hold"/>
                                        <p:tgtEl>
                                          <p:spTgt spid="20"/>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3" grpId="0"/>
      <p:bldP spid="24" grpId="0"/>
      <p:bldP spid="25" grpId="0"/>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28" name="文本框 27"/>
          <p:cNvSpPr txBox="1"/>
          <p:nvPr/>
        </p:nvSpPr>
        <p:spPr>
          <a:xfrm>
            <a:off x="2977153" y="3583677"/>
            <a:ext cx="6596420" cy="552331"/>
          </a:xfrm>
          <a:prstGeom prst="rect">
            <a:avLst/>
          </a:prstGeom>
          <a:noFill/>
        </p:spPr>
        <p:txBody>
          <a:bodyPr wrap="square" rtlCol="0">
            <a:spAutoFit/>
          </a:bodyPr>
          <a:lstStyle/>
          <a:p>
            <a:pPr algn="ctr">
              <a:lnSpc>
                <a:spcPct val="150000"/>
              </a:lnSpc>
            </a:pPr>
            <a:r>
              <a:rPr lang="zh-CN" altLang="en-US" sz="105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kumimoji="1" lang="zh-CN" altLang="en-US" sz="1050" dirty="0">
              <a:latin typeface="宋体" panose="02010600030101010101" pitchFamily="2" charset="-122"/>
              <a:ea typeface="宋体" panose="02010600030101010101" pitchFamily="2" charset="-122"/>
              <a:cs typeface="+mn-ea"/>
              <a:sym typeface="+mn-lt"/>
            </a:endParaRPr>
          </a:p>
        </p:txBody>
      </p:sp>
      <p:sp>
        <p:nvSpPr>
          <p:cNvPr id="31" name="文本框 30"/>
          <p:cNvSpPr txBox="1"/>
          <p:nvPr/>
        </p:nvSpPr>
        <p:spPr>
          <a:xfrm>
            <a:off x="4437176" y="2688634"/>
            <a:ext cx="3512500" cy="769441"/>
          </a:xfrm>
          <a:prstGeom prst="rect">
            <a:avLst/>
          </a:prstGeom>
          <a:noFill/>
        </p:spPr>
        <p:txBody>
          <a:bodyPr wrap="non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单击添加标题</a:t>
            </a:r>
          </a:p>
        </p:txBody>
      </p:sp>
      <p:grpSp>
        <p:nvGrpSpPr>
          <p:cNvPr id="4" name="组合 3"/>
          <p:cNvGrpSpPr/>
          <p:nvPr/>
        </p:nvGrpSpPr>
        <p:grpSpPr>
          <a:xfrm>
            <a:off x="5584827" y="1550150"/>
            <a:ext cx="1095370" cy="830037"/>
            <a:chOff x="5584827" y="1550150"/>
            <a:chExt cx="1095370" cy="830037"/>
          </a:xfrm>
        </p:grpSpPr>
        <p:sp>
          <p:nvSpPr>
            <p:cNvPr id="32" name="等腰三角形 31"/>
            <p:cNvSpPr/>
            <p:nvPr/>
          </p:nvSpPr>
          <p:spPr>
            <a:xfrm rot="2212906">
              <a:off x="5584827" y="1550150"/>
              <a:ext cx="1095370" cy="830037"/>
            </a:xfrm>
            <a:prstGeom prst="triangle">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3" name="文本框 32"/>
            <p:cNvSpPr txBox="1"/>
            <p:nvPr/>
          </p:nvSpPr>
          <p:spPr>
            <a:xfrm>
              <a:off x="5714634" y="1721368"/>
              <a:ext cx="729687" cy="646331"/>
            </a:xfrm>
            <a:prstGeom prst="rect">
              <a:avLst/>
            </a:prstGeom>
            <a:noFill/>
          </p:spPr>
          <p:txBody>
            <a:bodyPr wrap="none" rtlCol="0">
              <a:spAutoFit/>
            </a:bodyPr>
            <a:lstStyle/>
            <a:p>
              <a:r>
                <a:rPr lang="en-US" altLang="zh-CN"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ppt_w</p:attrName>
                                        </p:attrNameLst>
                                      </p:cBhvr>
                                      <p:tavLst>
                                        <p:tav tm="0" fmla="#ppt_w*sin(2.5*pi*$)">
                                          <p:val>
                                            <p:fltVal val="0"/>
                                          </p:val>
                                        </p:tav>
                                        <p:tav tm="100000">
                                          <p:val>
                                            <p:fltVal val="1"/>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5714634" y="1486588"/>
            <a:ext cx="457176" cy="646331"/>
          </a:xfrm>
          <a:prstGeom prst="rect">
            <a:avLst/>
          </a:prstGeom>
          <a:noFill/>
        </p:spPr>
        <p:txBody>
          <a:bodyPr wrap="none" rtlCol="0">
            <a:spAutoFit/>
          </a:bodyPr>
          <a:lstStyle/>
          <a:p>
            <a:r>
              <a:rPr lang="en-US" altLang="zh-CN"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a:t>
            </a:r>
            <a:endParaRPr lang="zh-CN" altLang="en-US"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9" name="Oval 84"/>
          <p:cNvSpPr/>
          <p:nvPr/>
        </p:nvSpPr>
        <p:spPr bwMode="auto">
          <a:xfrm>
            <a:off x="1297474" y="1417526"/>
            <a:ext cx="764860" cy="765060"/>
          </a:xfrm>
          <a:prstGeom prst="ellipse">
            <a:avLst/>
          </a:prstGeom>
          <a:solidFill>
            <a:srgbClr val="ED7D31"/>
          </a:solidFill>
          <a:ln>
            <a:solidFill>
              <a:srgbClr val="ED7D3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0" name="Oval 87"/>
          <p:cNvSpPr/>
          <p:nvPr/>
        </p:nvSpPr>
        <p:spPr bwMode="auto">
          <a:xfrm>
            <a:off x="1304238" y="2409014"/>
            <a:ext cx="764860" cy="765060"/>
          </a:xfrm>
          <a:prstGeom prst="ellipse">
            <a:avLst/>
          </a:prstGeom>
          <a:solidFill>
            <a:srgbClr val="4472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1" name="Oval 91"/>
          <p:cNvSpPr/>
          <p:nvPr/>
        </p:nvSpPr>
        <p:spPr bwMode="auto">
          <a:xfrm>
            <a:off x="1299690" y="3413386"/>
            <a:ext cx="764860" cy="765060"/>
          </a:xfrm>
          <a:prstGeom prst="ellipse">
            <a:avLst/>
          </a:prstGeom>
          <a:solidFill>
            <a:srgbClr val="FEC6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2" name="Freeform 36"/>
          <p:cNvSpPr>
            <a:spLocks noChangeArrowheads="1"/>
          </p:cNvSpPr>
          <p:nvPr/>
        </p:nvSpPr>
        <p:spPr bwMode="auto">
          <a:xfrm>
            <a:off x="1522916" y="1622987"/>
            <a:ext cx="318651" cy="354873"/>
          </a:xfrm>
          <a:custGeom>
            <a:avLst/>
            <a:gdLst>
              <a:gd name="connsiteX0" fmla="*/ 371862 w 544795"/>
              <a:gd name="connsiteY0" fmla="*/ 453666 h 606722"/>
              <a:gd name="connsiteX1" fmla="*/ 382990 w 544795"/>
              <a:gd name="connsiteY1" fmla="*/ 457577 h 606722"/>
              <a:gd name="connsiteX2" fmla="*/ 397500 w 544795"/>
              <a:gd name="connsiteY2" fmla="*/ 482642 h 606722"/>
              <a:gd name="connsiteX3" fmla="*/ 395275 w 544795"/>
              <a:gd name="connsiteY3" fmla="*/ 494108 h 606722"/>
              <a:gd name="connsiteX4" fmla="*/ 340260 w 544795"/>
              <a:gd name="connsiteY4" fmla="*/ 525839 h 606722"/>
              <a:gd name="connsiteX5" fmla="*/ 272337 w 544795"/>
              <a:gd name="connsiteY5" fmla="*/ 606722 h 606722"/>
              <a:gd name="connsiteX6" fmla="*/ 212782 w 544795"/>
              <a:gd name="connsiteY6" fmla="*/ 503529 h 606722"/>
              <a:gd name="connsiteX7" fmla="*/ 266640 w 544795"/>
              <a:gd name="connsiteY7" fmla="*/ 469576 h 606722"/>
              <a:gd name="connsiteX8" fmla="*/ 266640 w 544795"/>
              <a:gd name="connsiteY8" fmla="*/ 469487 h 606722"/>
              <a:gd name="connsiteX9" fmla="*/ 316847 w 544795"/>
              <a:gd name="connsiteY9" fmla="*/ 485397 h 606722"/>
              <a:gd name="connsiteX10" fmla="*/ 65428 w 544795"/>
              <a:gd name="connsiteY10" fmla="*/ 352069 h 606722"/>
              <a:gd name="connsiteX11" fmla="*/ 124157 w 544795"/>
              <a:gd name="connsiteY11" fmla="*/ 379773 h 606722"/>
              <a:gd name="connsiteX12" fmla="*/ 136704 w 544795"/>
              <a:gd name="connsiteY12" fmla="*/ 432826 h 606722"/>
              <a:gd name="connsiteX13" fmla="*/ 191696 w 544795"/>
              <a:gd name="connsiteY13" fmla="*/ 464551 h 606722"/>
              <a:gd name="connsiteX14" fmla="*/ 193920 w 544795"/>
              <a:gd name="connsiteY14" fmla="*/ 476193 h 606722"/>
              <a:gd name="connsiteX15" fmla="*/ 179416 w 544795"/>
              <a:gd name="connsiteY15" fmla="*/ 501075 h 606722"/>
              <a:gd name="connsiteX16" fmla="*/ 168293 w 544795"/>
              <a:gd name="connsiteY16" fmla="*/ 504985 h 606722"/>
              <a:gd name="connsiteX17" fmla="*/ 113212 w 544795"/>
              <a:gd name="connsiteY17" fmla="*/ 473171 h 606722"/>
              <a:gd name="connsiteX18" fmla="*/ 68987 w 544795"/>
              <a:gd name="connsiteY18" fmla="*/ 489345 h 606722"/>
              <a:gd name="connsiteX19" fmla="*/ 9368 w 544795"/>
              <a:gd name="connsiteY19" fmla="*/ 386349 h 606722"/>
              <a:gd name="connsiteX20" fmla="*/ 65428 w 544795"/>
              <a:gd name="connsiteY20" fmla="*/ 352069 h 606722"/>
              <a:gd name="connsiteX21" fmla="*/ 461474 w 544795"/>
              <a:gd name="connsiteY21" fmla="*/ 284808 h 606722"/>
              <a:gd name="connsiteX22" fmla="*/ 490322 w 544795"/>
              <a:gd name="connsiteY22" fmla="*/ 284808 h 606722"/>
              <a:gd name="connsiteX23" fmla="*/ 499226 w 544795"/>
              <a:gd name="connsiteY23" fmla="*/ 292540 h 606722"/>
              <a:gd name="connsiteX24" fmla="*/ 499226 w 544795"/>
              <a:gd name="connsiteY24" fmla="*/ 355905 h 606722"/>
              <a:gd name="connsiteX25" fmla="*/ 475809 w 544795"/>
              <a:gd name="connsiteY25" fmla="*/ 489301 h 606722"/>
              <a:gd name="connsiteX26" fmla="*/ 413751 w 544795"/>
              <a:gd name="connsiteY26" fmla="*/ 391009 h 606722"/>
              <a:gd name="connsiteX27" fmla="*/ 452482 w 544795"/>
              <a:gd name="connsiteY27" fmla="*/ 355905 h 606722"/>
              <a:gd name="connsiteX28" fmla="*/ 452482 w 544795"/>
              <a:gd name="connsiteY28" fmla="*/ 292451 h 606722"/>
              <a:gd name="connsiteX29" fmla="*/ 461474 w 544795"/>
              <a:gd name="connsiteY29" fmla="*/ 284808 h 606722"/>
              <a:gd name="connsiteX30" fmla="*/ 272398 w 544795"/>
              <a:gd name="connsiteY30" fmla="*/ 203440 h 606722"/>
              <a:gd name="connsiteX31" fmla="*/ 372495 w 544795"/>
              <a:gd name="connsiteY31" fmla="*/ 303361 h 606722"/>
              <a:gd name="connsiteX32" fmla="*/ 272398 w 544795"/>
              <a:gd name="connsiteY32" fmla="*/ 403282 h 606722"/>
              <a:gd name="connsiteX33" fmla="*/ 172301 w 544795"/>
              <a:gd name="connsiteY33" fmla="*/ 303361 h 606722"/>
              <a:gd name="connsiteX34" fmla="*/ 272398 w 544795"/>
              <a:gd name="connsiteY34" fmla="*/ 203440 h 606722"/>
              <a:gd name="connsiteX35" fmla="*/ 68806 w 544795"/>
              <a:gd name="connsiteY35" fmla="*/ 117280 h 606722"/>
              <a:gd name="connsiteX36" fmla="*/ 68984 w 544795"/>
              <a:gd name="connsiteY36" fmla="*/ 117280 h 606722"/>
              <a:gd name="connsiteX37" fmla="*/ 130127 w 544795"/>
              <a:gd name="connsiteY37" fmla="*/ 217295 h 606722"/>
              <a:gd name="connsiteX38" fmla="*/ 92302 w 544795"/>
              <a:gd name="connsiteY38" fmla="*/ 250633 h 606722"/>
              <a:gd name="connsiteX39" fmla="*/ 92302 w 544795"/>
              <a:gd name="connsiteY39" fmla="*/ 314198 h 606722"/>
              <a:gd name="connsiteX40" fmla="*/ 83313 w 544795"/>
              <a:gd name="connsiteY40" fmla="*/ 321933 h 606722"/>
              <a:gd name="connsiteX41" fmla="*/ 54477 w 544795"/>
              <a:gd name="connsiteY41" fmla="*/ 321844 h 606722"/>
              <a:gd name="connsiteX42" fmla="*/ 45489 w 544795"/>
              <a:gd name="connsiteY42" fmla="*/ 314198 h 606722"/>
              <a:gd name="connsiteX43" fmla="*/ 45489 w 544795"/>
              <a:gd name="connsiteY43" fmla="*/ 250722 h 606722"/>
              <a:gd name="connsiteX44" fmla="*/ 9355 w 544795"/>
              <a:gd name="connsiteY44" fmla="*/ 220406 h 606722"/>
              <a:gd name="connsiteX45" fmla="*/ 68806 w 544795"/>
              <a:gd name="connsiteY45" fmla="*/ 117280 h 606722"/>
              <a:gd name="connsiteX46" fmla="*/ 376504 w 544795"/>
              <a:gd name="connsiteY46" fmla="*/ 101756 h 606722"/>
              <a:gd name="connsiteX47" fmla="*/ 431501 w 544795"/>
              <a:gd name="connsiteY47" fmla="*/ 133487 h 606722"/>
              <a:gd name="connsiteX48" fmla="*/ 535444 w 544795"/>
              <a:gd name="connsiteY48" fmla="*/ 151708 h 606722"/>
              <a:gd name="connsiteX49" fmla="*/ 475819 w 544795"/>
              <a:gd name="connsiteY49" fmla="*/ 254812 h 606722"/>
              <a:gd name="connsiteX50" fmla="*/ 416907 w 544795"/>
              <a:gd name="connsiteY50" fmla="*/ 221392 h 606722"/>
              <a:gd name="connsiteX51" fmla="*/ 408185 w 544795"/>
              <a:gd name="connsiteY51" fmla="*/ 173929 h 606722"/>
              <a:gd name="connsiteX52" fmla="*/ 353100 w 544795"/>
              <a:gd name="connsiteY52" fmla="*/ 142109 h 606722"/>
              <a:gd name="connsiteX53" fmla="*/ 350875 w 544795"/>
              <a:gd name="connsiteY53" fmla="*/ 130554 h 606722"/>
              <a:gd name="connsiteX54" fmla="*/ 365380 w 544795"/>
              <a:gd name="connsiteY54" fmla="*/ 105667 h 606722"/>
              <a:gd name="connsiteX55" fmla="*/ 376504 w 544795"/>
              <a:gd name="connsiteY55" fmla="*/ 101756 h 606722"/>
              <a:gd name="connsiteX56" fmla="*/ 272319 w 544795"/>
              <a:gd name="connsiteY56" fmla="*/ 0 h 606722"/>
              <a:gd name="connsiteX57" fmla="*/ 331948 w 544795"/>
              <a:gd name="connsiteY57" fmla="*/ 103104 h 606722"/>
              <a:gd name="connsiteX58" fmla="*/ 266623 w 544795"/>
              <a:gd name="connsiteY58" fmla="*/ 137146 h 606722"/>
              <a:gd name="connsiteX59" fmla="*/ 266623 w 544795"/>
              <a:gd name="connsiteY59" fmla="*/ 137235 h 606722"/>
              <a:gd name="connsiteX60" fmla="*/ 227908 w 544795"/>
              <a:gd name="connsiteY60" fmla="*/ 121325 h 606722"/>
              <a:gd name="connsiteX61" fmla="*/ 172907 w 544795"/>
              <a:gd name="connsiteY61" fmla="*/ 153056 h 606722"/>
              <a:gd name="connsiteX62" fmla="*/ 161693 w 544795"/>
              <a:gd name="connsiteY62" fmla="*/ 149145 h 606722"/>
              <a:gd name="connsiteX63" fmla="*/ 147364 w 544795"/>
              <a:gd name="connsiteY63" fmla="*/ 124169 h 606722"/>
              <a:gd name="connsiteX64" fmla="*/ 149589 w 544795"/>
              <a:gd name="connsiteY64" fmla="*/ 112614 h 606722"/>
              <a:gd name="connsiteX65" fmla="*/ 204501 w 544795"/>
              <a:gd name="connsiteY65" fmla="*/ 80883 h 606722"/>
              <a:gd name="connsiteX66" fmla="*/ 272319 w 544795"/>
              <a:gd name="connsiteY66"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44795" h="606722">
                <a:moveTo>
                  <a:pt x="371862" y="453666"/>
                </a:moveTo>
                <a:cubicBezTo>
                  <a:pt x="375957" y="451266"/>
                  <a:pt x="381210" y="453133"/>
                  <a:pt x="382990" y="457577"/>
                </a:cubicBezTo>
                <a:cubicBezTo>
                  <a:pt x="386462" y="466198"/>
                  <a:pt x="391358" y="474820"/>
                  <a:pt x="397500" y="482642"/>
                </a:cubicBezTo>
                <a:cubicBezTo>
                  <a:pt x="400438" y="486286"/>
                  <a:pt x="399281" y="491708"/>
                  <a:pt x="395275" y="494108"/>
                </a:cubicBezTo>
                <a:lnTo>
                  <a:pt x="340260" y="525839"/>
                </a:lnTo>
                <a:cubicBezTo>
                  <a:pt x="347470" y="565836"/>
                  <a:pt x="317114" y="606722"/>
                  <a:pt x="272337" y="606722"/>
                </a:cubicBezTo>
                <a:cubicBezTo>
                  <a:pt x="219192" y="606722"/>
                  <a:pt x="186343" y="549126"/>
                  <a:pt x="212782" y="503529"/>
                </a:cubicBezTo>
                <a:cubicBezTo>
                  <a:pt x="224889" y="482642"/>
                  <a:pt x="245453" y="471354"/>
                  <a:pt x="266640" y="469576"/>
                </a:cubicBezTo>
                <a:lnTo>
                  <a:pt x="266640" y="469487"/>
                </a:lnTo>
                <a:cubicBezTo>
                  <a:pt x="285067" y="467976"/>
                  <a:pt x="303494" y="474109"/>
                  <a:pt x="316847" y="485397"/>
                </a:cubicBezTo>
                <a:close/>
                <a:moveTo>
                  <a:pt x="65428" y="352069"/>
                </a:moveTo>
                <a:cubicBezTo>
                  <a:pt x="87385" y="351003"/>
                  <a:pt x="109786" y="360267"/>
                  <a:pt x="124157" y="379773"/>
                </a:cubicBezTo>
                <a:cubicBezTo>
                  <a:pt x="135369" y="395058"/>
                  <a:pt x="140174" y="413898"/>
                  <a:pt x="136704" y="432826"/>
                </a:cubicBezTo>
                <a:lnTo>
                  <a:pt x="191696" y="464551"/>
                </a:lnTo>
                <a:cubicBezTo>
                  <a:pt x="195878" y="466951"/>
                  <a:pt x="196857" y="472460"/>
                  <a:pt x="193920" y="476193"/>
                </a:cubicBezTo>
                <a:cubicBezTo>
                  <a:pt x="187781" y="483835"/>
                  <a:pt x="182975" y="492366"/>
                  <a:pt x="179416" y="501075"/>
                </a:cubicBezTo>
                <a:cubicBezTo>
                  <a:pt x="177636" y="505519"/>
                  <a:pt x="172475" y="507296"/>
                  <a:pt x="168293" y="504985"/>
                </a:cubicBezTo>
                <a:lnTo>
                  <a:pt x="113212" y="473171"/>
                </a:lnTo>
                <a:cubicBezTo>
                  <a:pt x="101466" y="483213"/>
                  <a:pt x="86250" y="489345"/>
                  <a:pt x="68987" y="489345"/>
                </a:cubicBezTo>
                <a:cubicBezTo>
                  <a:pt x="16042" y="489345"/>
                  <a:pt x="-17238" y="432293"/>
                  <a:pt x="9368" y="386349"/>
                </a:cubicBezTo>
                <a:cubicBezTo>
                  <a:pt x="21959" y="364533"/>
                  <a:pt x="43471" y="353136"/>
                  <a:pt x="65428" y="352069"/>
                </a:cubicBezTo>
                <a:close/>
                <a:moveTo>
                  <a:pt x="461474" y="284808"/>
                </a:moveTo>
                <a:cubicBezTo>
                  <a:pt x="471001" y="286141"/>
                  <a:pt x="480706" y="286230"/>
                  <a:pt x="490322" y="284808"/>
                </a:cubicBezTo>
                <a:cubicBezTo>
                  <a:pt x="495041" y="284186"/>
                  <a:pt x="499226" y="287741"/>
                  <a:pt x="499226" y="292540"/>
                </a:cubicBezTo>
                <a:lnTo>
                  <a:pt x="499226" y="355905"/>
                </a:lnTo>
                <a:cubicBezTo>
                  <a:pt x="571701" y="381767"/>
                  <a:pt x="552380" y="489301"/>
                  <a:pt x="475809" y="489301"/>
                </a:cubicBezTo>
                <a:cubicBezTo>
                  <a:pt x="425771" y="489301"/>
                  <a:pt x="391759" y="436956"/>
                  <a:pt x="413751" y="391009"/>
                </a:cubicBezTo>
                <a:cubicBezTo>
                  <a:pt x="421586" y="374835"/>
                  <a:pt x="435387" y="362037"/>
                  <a:pt x="452482" y="355905"/>
                </a:cubicBezTo>
                <a:lnTo>
                  <a:pt x="452482" y="292451"/>
                </a:lnTo>
                <a:cubicBezTo>
                  <a:pt x="452482" y="287652"/>
                  <a:pt x="456755" y="284097"/>
                  <a:pt x="461474" y="284808"/>
                </a:cubicBezTo>
                <a:close/>
                <a:moveTo>
                  <a:pt x="272398" y="203440"/>
                </a:moveTo>
                <a:cubicBezTo>
                  <a:pt x="327680" y="203440"/>
                  <a:pt x="372495" y="248176"/>
                  <a:pt x="372495" y="303361"/>
                </a:cubicBezTo>
                <a:cubicBezTo>
                  <a:pt x="372495" y="358546"/>
                  <a:pt x="327680" y="403282"/>
                  <a:pt x="272398" y="403282"/>
                </a:cubicBezTo>
                <a:cubicBezTo>
                  <a:pt x="217116" y="403282"/>
                  <a:pt x="172301" y="358546"/>
                  <a:pt x="172301" y="303361"/>
                </a:cubicBezTo>
                <a:cubicBezTo>
                  <a:pt x="172301" y="248176"/>
                  <a:pt x="217116" y="203440"/>
                  <a:pt x="272398" y="203440"/>
                </a:cubicBezTo>
                <a:close/>
                <a:moveTo>
                  <a:pt x="68806" y="117280"/>
                </a:moveTo>
                <a:lnTo>
                  <a:pt x="68984" y="117280"/>
                </a:lnTo>
                <a:cubicBezTo>
                  <a:pt x="121316" y="117369"/>
                  <a:pt x="153178" y="172488"/>
                  <a:pt x="130127" y="217295"/>
                </a:cubicBezTo>
                <a:cubicBezTo>
                  <a:pt x="122028" y="233208"/>
                  <a:pt x="108411" y="244855"/>
                  <a:pt x="92302" y="250633"/>
                </a:cubicBezTo>
                <a:lnTo>
                  <a:pt x="92302" y="314198"/>
                </a:lnTo>
                <a:cubicBezTo>
                  <a:pt x="92302" y="318999"/>
                  <a:pt x="88030" y="322555"/>
                  <a:pt x="83313" y="321933"/>
                </a:cubicBezTo>
                <a:cubicBezTo>
                  <a:pt x="73790" y="320510"/>
                  <a:pt x="64000" y="320510"/>
                  <a:pt x="54477" y="321844"/>
                </a:cubicBezTo>
                <a:cubicBezTo>
                  <a:pt x="49760" y="322555"/>
                  <a:pt x="45489" y="318910"/>
                  <a:pt x="45489" y="314198"/>
                </a:cubicBezTo>
                <a:lnTo>
                  <a:pt x="45489" y="250722"/>
                </a:lnTo>
                <a:cubicBezTo>
                  <a:pt x="31160" y="245655"/>
                  <a:pt x="18166" y="235609"/>
                  <a:pt x="9355" y="220406"/>
                </a:cubicBezTo>
                <a:cubicBezTo>
                  <a:pt x="-17167" y="174533"/>
                  <a:pt x="15852" y="117280"/>
                  <a:pt x="68806" y="117280"/>
                </a:cubicBezTo>
                <a:close/>
                <a:moveTo>
                  <a:pt x="376504" y="101756"/>
                </a:moveTo>
                <a:lnTo>
                  <a:pt x="431501" y="133487"/>
                </a:lnTo>
                <a:cubicBezTo>
                  <a:pt x="462737" y="106911"/>
                  <a:pt x="513285" y="113222"/>
                  <a:pt x="535444" y="151708"/>
                </a:cubicBezTo>
                <a:cubicBezTo>
                  <a:pt x="561963" y="197394"/>
                  <a:pt x="528947" y="254812"/>
                  <a:pt x="475819" y="254812"/>
                </a:cubicBezTo>
                <a:cubicBezTo>
                  <a:pt x="451791" y="254723"/>
                  <a:pt x="429277" y="242013"/>
                  <a:pt x="416907" y="221392"/>
                </a:cubicBezTo>
                <a:cubicBezTo>
                  <a:pt x="408630" y="207704"/>
                  <a:pt x="405071" y="190905"/>
                  <a:pt x="408185" y="173929"/>
                </a:cubicBezTo>
                <a:lnTo>
                  <a:pt x="353100" y="142109"/>
                </a:lnTo>
                <a:cubicBezTo>
                  <a:pt x="348917" y="139798"/>
                  <a:pt x="347938" y="134287"/>
                  <a:pt x="350875" y="130554"/>
                </a:cubicBezTo>
                <a:cubicBezTo>
                  <a:pt x="356926" y="122999"/>
                  <a:pt x="361821" y="114466"/>
                  <a:pt x="365380" y="105667"/>
                </a:cubicBezTo>
                <a:cubicBezTo>
                  <a:pt x="367071" y="101223"/>
                  <a:pt x="372322" y="99356"/>
                  <a:pt x="376504" y="101756"/>
                </a:cubicBezTo>
                <a:close/>
                <a:moveTo>
                  <a:pt x="272319" y="0"/>
                </a:moveTo>
                <a:cubicBezTo>
                  <a:pt x="325540" y="0"/>
                  <a:pt x="358381" y="57596"/>
                  <a:pt x="331948" y="103104"/>
                </a:cubicBezTo>
                <a:cubicBezTo>
                  <a:pt x="317619" y="127813"/>
                  <a:pt x="291631" y="139190"/>
                  <a:pt x="266623" y="137146"/>
                </a:cubicBezTo>
                <a:lnTo>
                  <a:pt x="266623" y="137235"/>
                </a:lnTo>
                <a:cubicBezTo>
                  <a:pt x="253273" y="136080"/>
                  <a:pt x="239211" y="130835"/>
                  <a:pt x="227908" y="121325"/>
                </a:cubicBezTo>
                <a:lnTo>
                  <a:pt x="172907" y="153056"/>
                </a:lnTo>
                <a:cubicBezTo>
                  <a:pt x="168724" y="155456"/>
                  <a:pt x="163473" y="153501"/>
                  <a:pt x="161693" y="149145"/>
                </a:cubicBezTo>
                <a:cubicBezTo>
                  <a:pt x="158133" y="140079"/>
                  <a:pt x="153149" y="131547"/>
                  <a:pt x="147364" y="124169"/>
                </a:cubicBezTo>
                <a:cubicBezTo>
                  <a:pt x="144427" y="120436"/>
                  <a:pt x="145406" y="114925"/>
                  <a:pt x="149589" y="112614"/>
                </a:cubicBezTo>
                <a:lnTo>
                  <a:pt x="204501" y="80883"/>
                </a:lnTo>
                <a:cubicBezTo>
                  <a:pt x="197203" y="40797"/>
                  <a:pt x="227641" y="0"/>
                  <a:pt x="272319"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3" name="Freeform 39"/>
          <p:cNvSpPr>
            <a:spLocks noChangeArrowheads="1"/>
          </p:cNvSpPr>
          <p:nvPr/>
        </p:nvSpPr>
        <p:spPr bwMode="auto">
          <a:xfrm>
            <a:off x="1524399" y="2624837"/>
            <a:ext cx="316315" cy="300466"/>
          </a:xfrm>
          <a:custGeom>
            <a:avLst/>
            <a:gdLst>
              <a:gd name="connsiteX0" fmla="*/ 398806 w 605835"/>
              <a:gd name="connsiteY0" fmla="*/ 496297 h 575481"/>
              <a:gd name="connsiteX1" fmla="*/ 391430 w 605835"/>
              <a:gd name="connsiteY1" fmla="*/ 511029 h 575481"/>
              <a:gd name="connsiteX2" fmla="*/ 406643 w 605835"/>
              <a:gd name="connsiteY2" fmla="*/ 500901 h 575481"/>
              <a:gd name="connsiteX3" fmla="*/ 398806 w 605835"/>
              <a:gd name="connsiteY3" fmla="*/ 496297 h 575481"/>
              <a:gd name="connsiteX4" fmla="*/ 207031 w 605835"/>
              <a:gd name="connsiteY4" fmla="*/ 496297 h 575481"/>
              <a:gd name="connsiteX5" fmla="*/ 199194 w 605835"/>
              <a:gd name="connsiteY5" fmla="*/ 500901 h 575481"/>
              <a:gd name="connsiteX6" fmla="*/ 214407 w 605835"/>
              <a:gd name="connsiteY6" fmla="*/ 511029 h 575481"/>
              <a:gd name="connsiteX7" fmla="*/ 207031 w 605835"/>
              <a:gd name="connsiteY7" fmla="*/ 496297 h 575481"/>
              <a:gd name="connsiteX8" fmla="*/ 321819 w 605835"/>
              <a:gd name="connsiteY8" fmla="*/ 473278 h 575481"/>
              <a:gd name="connsiteX9" fmla="*/ 321819 w 605835"/>
              <a:gd name="connsiteY9" fmla="*/ 529904 h 575481"/>
              <a:gd name="connsiteX10" fmla="*/ 363309 w 605835"/>
              <a:gd name="connsiteY10" fmla="*/ 481105 h 575481"/>
              <a:gd name="connsiteX11" fmla="*/ 321819 w 605835"/>
              <a:gd name="connsiteY11" fmla="*/ 473278 h 575481"/>
              <a:gd name="connsiteX12" fmla="*/ 284017 w 605835"/>
              <a:gd name="connsiteY12" fmla="*/ 473278 h 575481"/>
              <a:gd name="connsiteX13" fmla="*/ 242528 w 605835"/>
              <a:gd name="connsiteY13" fmla="*/ 481105 h 575481"/>
              <a:gd name="connsiteX14" fmla="*/ 284017 w 605835"/>
              <a:gd name="connsiteY14" fmla="*/ 529904 h 575481"/>
              <a:gd name="connsiteX15" fmla="*/ 424161 w 605835"/>
              <a:gd name="connsiteY15" fmla="*/ 383966 h 575481"/>
              <a:gd name="connsiteX16" fmla="*/ 412636 w 605835"/>
              <a:gd name="connsiteY16" fmla="*/ 457165 h 575481"/>
              <a:gd name="connsiteX17" fmla="*/ 437069 w 605835"/>
              <a:gd name="connsiteY17" fmla="*/ 472818 h 575481"/>
              <a:gd name="connsiteX18" fmla="*/ 476253 w 605835"/>
              <a:gd name="connsiteY18" fmla="*/ 383966 h 575481"/>
              <a:gd name="connsiteX19" fmla="*/ 321819 w 605835"/>
              <a:gd name="connsiteY19" fmla="*/ 383966 h 575481"/>
              <a:gd name="connsiteX20" fmla="*/ 321819 w 605835"/>
              <a:gd name="connsiteY20" fmla="*/ 432305 h 575481"/>
              <a:gd name="connsiteX21" fmla="*/ 377139 w 605835"/>
              <a:gd name="connsiteY21" fmla="*/ 442894 h 575481"/>
              <a:gd name="connsiteX22" fmla="*/ 386820 w 605835"/>
              <a:gd name="connsiteY22" fmla="*/ 383966 h 575481"/>
              <a:gd name="connsiteX23" fmla="*/ 219017 w 605835"/>
              <a:gd name="connsiteY23" fmla="*/ 383966 h 575481"/>
              <a:gd name="connsiteX24" fmla="*/ 228698 w 605835"/>
              <a:gd name="connsiteY24" fmla="*/ 442433 h 575481"/>
              <a:gd name="connsiteX25" fmla="*/ 284017 w 605835"/>
              <a:gd name="connsiteY25" fmla="*/ 432305 h 575481"/>
              <a:gd name="connsiteX26" fmla="*/ 284017 w 605835"/>
              <a:gd name="connsiteY26" fmla="*/ 383966 h 575481"/>
              <a:gd name="connsiteX27" fmla="*/ 129122 w 605835"/>
              <a:gd name="connsiteY27" fmla="*/ 383966 h 575481"/>
              <a:gd name="connsiteX28" fmla="*/ 168768 w 605835"/>
              <a:gd name="connsiteY28" fmla="*/ 472818 h 575481"/>
              <a:gd name="connsiteX29" fmla="*/ 193201 w 605835"/>
              <a:gd name="connsiteY29" fmla="*/ 457165 h 575481"/>
              <a:gd name="connsiteX30" fmla="*/ 181676 w 605835"/>
              <a:gd name="connsiteY30" fmla="*/ 383966 h 575481"/>
              <a:gd name="connsiteX31" fmla="*/ 377139 w 605835"/>
              <a:gd name="connsiteY31" fmla="*/ 284065 h 575481"/>
              <a:gd name="connsiteX32" fmla="*/ 321819 w 605835"/>
              <a:gd name="connsiteY32" fmla="*/ 294653 h 575481"/>
              <a:gd name="connsiteX33" fmla="*/ 321819 w 605835"/>
              <a:gd name="connsiteY33" fmla="*/ 342993 h 575481"/>
              <a:gd name="connsiteX34" fmla="*/ 386820 w 605835"/>
              <a:gd name="connsiteY34" fmla="*/ 342993 h 575481"/>
              <a:gd name="connsiteX35" fmla="*/ 377139 w 605835"/>
              <a:gd name="connsiteY35" fmla="*/ 284065 h 575481"/>
              <a:gd name="connsiteX36" fmla="*/ 228237 w 605835"/>
              <a:gd name="connsiteY36" fmla="*/ 284065 h 575481"/>
              <a:gd name="connsiteX37" fmla="*/ 219017 w 605835"/>
              <a:gd name="connsiteY37" fmla="*/ 342993 h 575481"/>
              <a:gd name="connsiteX38" fmla="*/ 284017 w 605835"/>
              <a:gd name="connsiteY38" fmla="*/ 342993 h 575481"/>
              <a:gd name="connsiteX39" fmla="*/ 284017 w 605835"/>
              <a:gd name="connsiteY39" fmla="*/ 294653 h 575481"/>
              <a:gd name="connsiteX40" fmla="*/ 228237 w 605835"/>
              <a:gd name="connsiteY40" fmla="*/ 284065 h 575481"/>
              <a:gd name="connsiteX41" fmla="*/ 437069 w 605835"/>
              <a:gd name="connsiteY41" fmla="*/ 254141 h 575481"/>
              <a:gd name="connsiteX42" fmla="*/ 412636 w 605835"/>
              <a:gd name="connsiteY42" fmla="*/ 269333 h 575481"/>
              <a:gd name="connsiteX43" fmla="*/ 424161 w 605835"/>
              <a:gd name="connsiteY43" fmla="*/ 342993 h 575481"/>
              <a:gd name="connsiteX44" fmla="*/ 476253 w 605835"/>
              <a:gd name="connsiteY44" fmla="*/ 342993 h 575481"/>
              <a:gd name="connsiteX45" fmla="*/ 437069 w 605835"/>
              <a:gd name="connsiteY45" fmla="*/ 254141 h 575481"/>
              <a:gd name="connsiteX46" fmla="*/ 168768 w 605835"/>
              <a:gd name="connsiteY46" fmla="*/ 254141 h 575481"/>
              <a:gd name="connsiteX47" fmla="*/ 129122 w 605835"/>
              <a:gd name="connsiteY47" fmla="*/ 342993 h 575481"/>
              <a:gd name="connsiteX48" fmla="*/ 181676 w 605835"/>
              <a:gd name="connsiteY48" fmla="*/ 342993 h 575481"/>
              <a:gd name="connsiteX49" fmla="*/ 193201 w 605835"/>
              <a:gd name="connsiteY49" fmla="*/ 269793 h 575481"/>
              <a:gd name="connsiteX50" fmla="*/ 168768 w 605835"/>
              <a:gd name="connsiteY50" fmla="*/ 254141 h 575481"/>
              <a:gd name="connsiteX51" fmla="*/ 391430 w 605835"/>
              <a:gd name="connsiteY51" fmla="*/ 215930 h 575481"/>
              <a:gd name="connsiteX52" fmla="*/ 398806 w 605835"/>
              <a:gd name="connsiteY52" fmla="*/ 230661 h 575481"/>
              <a:gd name="connsiteX53" fmla="*/ 406643 w 605835"/>
              <a:gd name="connsiteY53" fmla="*/ 226058 h 575481"/>
              <a:gd name="connsiteX54" fmla="*/ 391430 w 605835"/>
              <a:gd name="connsiteY54" fmla="*/ 215930 h 575481"/>
              <a:gd name="connsiteX55" fmla="*/ 214407 w 605835"/>
              <a:gd name="connsiteY55" fmla="*/ 215930 h 575481"/>
              <a:gd name="connsiteX56" fmla="*/ 199194 w 605835"/>
              <a:gd name="connsiteY56" fmla="*/ 226058 h 575481"/>
              <a:gd name="connsiteX57" fmla="*/ 207031 w 605835"/>
              <a:gd name="connsiteY57" fmla="*/ 230661 h 575481"/>
              <a:gd name="connsiteX58" fmla="*/ 214407 w 605835"/>
              <a:gd name="connsiteY58" fmla="*/ 215930 h 575481"/>
              <a:gd name="connsiteX59" fmla="*/ 321819 w 605835"/>
              <a:gd name="connsiteY59" fmla="*/ 197054 h 575481"/>
              <a:gd name="connsiteX60" fmla="*/ 321819 w 605835"/>
              <a:gd name="connsiteY60" fmla="*/ 253680 h 575481"/>
              <a:gd name="connsiteX61" fmla="*/ 363309 w 605835"/>
              <a:gd name="connsiteY61" fmla="*/ 245854 h 575481"/>
              <a:gd name="connsiteX62" fmla="*/ 321819 w 605835"/>
              <a:gd name="connsiteY62" fmla="*/ 197054 h 575481"/>
              <a:gd name="connsiteX63" fmla="*/ 284017 w 605835"/>
              <a:gd name="connsiteY63" fmla="*/ 197054 h 575481"/>
              <a:gd name="connsiteX64" fmla="*/ 242528 w 605835"/>
              <a:gd name="connsiteY64" fmla="*/ 245854 h 575481"/>
              <a:gd name="connsiteX65" fmla="*/ 284017 w 605835"/>
              <a:gd name="connsiteY65" fmla="*/ 253680 h 575481"/>
              <a:gd name="connsiteX66" fmla="*/ 302918 w 605835"/>
              <a:gd name="connsiteY66" fmla="*/ 151477 h 575481"/>
              <a:gd name="connsiteX67" fmla="*/ 515438 w 605835"/>
              <a:gd name="connsiteY67" fmla="*/ 363249 h 575481"/>
              <a:gd name="connsiteX68" fmla="*/ 302918 w 605835"/>
              <a:gd name="connsiteY68" fmla="*/ 575481 h 575481"/>
              <a:gd name="connsiteX69" fmla="*/ 90398 w 605835"/>
              <a:gd name="connsiteY69" fmla="*/ 363249 h 575481"/>
              <a:gd name="connsiteX70" fmla="*/ 302918 w 605835"/>
              <a:gd name="connsiteY70" fmla="*/ 151477 h 575481"/>
              <a:gd name="connsiteX71" fmla="*/ 259578 w 605835"/>
              <a:gd name="connsiteY71" fmla="*/ 0 h 575481"/>
              <a:gd name="connsiteX72" fmla="*/ 349024 w 605835"/>
              <a:gd name="connsiteY72" fmla="*/ 29927 h 575481"/>
              <a:gd name="connsiteX73" fmla="*/ 359167 w 605835"/>
              <a:gd name="connsiteY73" fmla="*/ 32689 h 575481"/>
              <a:gd name="connsiteX74" fmla="*/ 367005 w 605835"/>
              <a:gd name="connsiteY74" fmla="*/ 32689 h 575481"/>
              <a:gd name="connsiteX75" fmla="*/ 473511 w 605835"/>
              <a:gd name="connsiteY75" fmla="*/ 86557 h 575481"/>
              <a:gd name="connsiteX76" fmla="*/ 484576 w 605835"/>
              <a:gd name="connsiteY76" fmla="*/ 92543 h 575481"/>
              <a:gd name="connsiteX77" fmla="*/ 605835 w 605835"/>
              <a:gd name="connsiteY77" fmla="*/ 224220 h 575481"/>
              <a:gd name="connsiteX78" fmla="*/ 538520 w 605835"/>
              <a:gd name="connsiteY78" fmla="*/ 338862 h 575481"/>
              <a:gd name="connsiteX79" fmla="*/ 526072 w 605835"/>
              <a:gd name="connsiteY79" fmla="*/ 284534 h 575481"/>
              <a:gd name="connsiteX80" fmla="*/ 553735 w 605835"/>
              <a:gd name="connsiteY80" fmla="*/ 224220 h 575481"/>
              <a:gd name="connsiteX81" fmla="*/ 473511 w 605835"/>
              <a:gd name="connsiteY81" fmla="*/ 144109 h 575481"/>
              <a:gd name="connsiteX82" fmla="*/ 465211 w 605835"/>
              <a:gd name="connsiteY82" fmla="*/ 144569 h 575481"/>
              <a:gd name="connsiteX83" fmla="*/ 439392 w 605835"/>
              <a:gd name="connsiteY83" fmla="*/ 129836 h 575481"/>
              <a:gd name="connsiteX84" fmla="*/ 367005 w 605835"/>
              <a:gd name="connsiteY84" fmla="*/ 84716 h 575481"/>
              <a:gd name="connsiteX85" fmla="*/ 350868 w 605835"/>
              <a:gd name="connsiteY85" fmla="*/ 86097 h 575481"/>
              <a:gd name="connsiteX86" fmla="*/ 327354 w 605835"/>
              <a:gd name="connsiteY86" fmla="*/ 79191 h 575481"/>
              <a:gd name="connsiteX87" fmla="*/ 260039 w 605835"/>
              <a:gd name="connsiteY87" fmla="*/ 52027 h 575481"/>
              <a:gd name="connsiteX88" fmla="*/ 166443 w 605835"/>
              <a:gd name="connsiteY88" fmla="*/ 124771 h 575481"/>
              <a:gd name="connsiteX89" fmla="*/ 138780 w 605835"/>
              <a:gd name="connsiteY89" fmla="*/ 144569 h 575481"/>
              <a:gd name="connsiteX90" fmla="*/ 132325 w 605835"/>
              <a:gd name="connsiteY90" fmla="*/ 144109 h 575481"/>
              <a:gd name="connsiteX91" fmla="*/ 52100 w 605835"/>
              <a:gd name="connsiteY91" fmla="*/ 224220 h 575481"/>
              <a:gd name="connsiteX92" fmla="*/ 79764 w 605835"/>
              <a:gd name="connsiteY92" fmla="*/ 284534 h 575481"/>
              <a:gd name="connsiteX93" fmla="*/ 67315 w 605835"/>
              <a:gd name="connsiteY93" fmla="*/ 338862 h 575481"/>
              <a:gd name="connsiteX94" fmla="*/ 0 w 605835"/>
              <a:gd name="connsiteY94" fmla="*/ 224220 h 575481"/>
              <a:gd name="connsiteX95" fmla="*/ 113882 w 605835"/>
              <a:gd name="connsiteY95" fmla="*/ 93464 h 575481"/>
              <a:gd name="connsiteX96" fmla="*/ 125409 w 605835"/>
              <a:gd name="connsiteY96" fmla="*/ 84716 h 575481"/>
              <a:gd name="connsiteX97" fmla="*/ 259578 w 605835"/>
              <a:gd name="connsiteY97" fmla="*/ 0 h 575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605835" h="575481">
                <a:moveTo>
                  <a:pt x="398806" y="496297"/>
                </a:moveTo>
                <a:cubicBezTo>
                  <a:pt x="396501" y="501361"/>
                  <a:pt x="393735" y="506425"/>
                  <a:pt x="391430" y="511029"/>
                </a:cubicBezTo>
                <a:cubicBezTo>
                  <a:pt x="396501" y="507806"/>
                  <a:pt x="401572" y="504584"/>
                  <a:pt x="406643" y="500901"/>
                </a:cubicBezTo>
                <a:cubicBezTo>
                  <a:pt x="404338" y="499520"/>
                  <a:pt x="401572" y="497678"/>
                  <a:pt x="398806" y="496297"/>
                </a:cubicBezTo>
                <a:close/>
                <a:moveTo>
                  <a:pt x="207031" y="496297"/>
                </a:moveTo>
                <a:cubicBezTo>
                  <a:pt x="204265" y="497678"/>
                  <a:pt x="201499" y="499059"/>
                  <a:pt x="199194" y="500901"/>
                </a:cubicBezTo>
                <a:cubicBezTo>
                  <a:pt x="203804" y="504584"/>
                  <a:pt x="208875" y="507806"/>
                  <a:pt x="214407" y="511029"/>
                </a:cubicBezTo>
                <a:cubicBezTo>
                  <a:pt x="211641" y="505965"/>
                  <a:pt x="209336" y="501361"/>
                  <a:pt x="207031" y="496297"/>
                </a:cubicBezTo>
                <a:close/>
                <a:moveTo>
                  <a:pt x="321819" y="473278"/>
                </a:moveTo>
                <a:lnTo>
                  <a:pt x="321819" y="529904"/>
                </a:lnTo>
                <a:cubicBezTo>
                  <a:pt x="337032" y="522078"/>
                  <a:pt x="351784" y="505044"/>
                  <a:pt x="363309" y="481105"/>
                </a:cubicBezTo>
                <a:cubicBezTo>
                  <a:pt x="349940" y="477422"/>
                  <a:pt x="336110" y="474659"/>
                  <a:pt x="321819" y="473278"/>
                </a:cubicBezTo>
                <a:close/>
                <a:moveTo>
                  <a:pt x="284017" y="473278"/>
                </a:moveTo>
                <a:cubicBezTo>
                  <a:pt x="269726" y="474659"/>
                  <a:pt x="255896" y="477422"/>
                  <a:pt x="242528" y="481105"/>
                </a:cubicBezTo>
                <a:cubicBezTo>
                  <a:pt x="254052" y="505044"/>
                  <a:pt x="268804" y="522078"/>
                  <a:pt x="284017" y="529904"/>
                </a:cubicBezTo>
                <a:close/>
                <a:moveTo>
                  <a:pt x="424161" y="383966"/>
                </a:moveTo>
                <a:cubicBezTo>
                  <a:pt x="422778" y="409747"/>
                  <a:pt x="419090" y="434607"/>
                  <a:pt x="412636" y="457165"/>
                </a:cubicBezTo>
                <a:cubicBezTo>
                  <a:pt x="421395" y="461769"/>
                  <a:pt x="429693" y="467293"/>
                  <a:pt x="437069" y="472818"/>
                </a:cubicBezTo>
                <a:cubicBezTo>
                  <a:pt x="458736" y="447497"/>
                  <a:pt x="472565" y="416652"/>
                  <a:pt x="476253" y="383966"/>
                </a:cubicBezTo>
                <a:close/>
                <a:moveTo>
                  <a:pt x="321819" y="383966"/>
                </a:moveTo>
                <a:lnTo>
                  <a:pt x="321819" y="432305"/>
                </a:lnTo>
                <a:cubicBezTo>
                  <a:pt x="341181" y="433686"/>
                  <a:pt x="359621" y="436909"/>
                  <a:pt x="377139" y="442894"/>
                </a:cubicBezTo>
                <a:cubicBezTo>
                  <a:pt x="382210" y="424018"/>
                  <a:pt x="385437" y="404683"/>
                  <a:pt x="386820" y="383966"/>
                </a:cubicBezTo>
                <a:close/>
                <a:moveTo>
                  <a:pt x="219017" y="383966"/>
                </a:moveTo>
                <a:cubicBezTo>
                  <a:pt x="220400" y="404683"/>
                  <a:pt x="223627" y="424018"/>
                  <a:pt x="228698" y="442433"/>
                </a:cubicBezTo>
                <a:cubicBezTo>
                  <a:pt x="246216" y="436909"/>
                  <a:pt x="264655" y="433686"/>
                  <a:pt x="284017" y="432305"/>
                </a:cubicBezTo>
                <a:lnTo>
                  <a:pt x="284017" y="383966"/>
                </a:lnTo>
                <a:close/>
                <a:moveTo>
                  <a:pt x="129122" y="383966"/>
                </a:moveTo>
                <a:cubicBezTo>
                  <a:pt x="133271" y="416652"/>
                  <a:pt x="146640" y="447497"/>
                  <a:pt x="168768" y="472818"/>
                </a:cubicBezTo>
                <a:cubicBezTo>
                  <a:pt x="176144" y="467293"/>
                  <a:pt x="184442" y="461769"/>
                  <a:pt x="193201" y="457165"/>
                </a:cubicBezTo>
                <a:cubicBezTo>
                  <a:pt x="186747" y="434607"/>
                  <a:pt x="183059" y="409747"/>
                  <a:pt x="181676" y="383966"/>
                </a:cubicBezTo>
                <a:close/>
                <a:moveTo>
                  <a:pt x="377139" y="284065"/>
                </a:moveTo>
                <a:cubicBezTo>
                  <a:pt x="359621" y="289589"/>
                  <a:pt x="341181" y="293272"/>
                  <a:pt x="321819" y="294653"/>
                </a:cubicBezTo>
                <a:lnTo>
                  <a:pt x="321819" y="342993"/>
                </a:lnTo>
                <a:lnTo>
                  <a:pt x="386820" y="342993"/>
                </a:lnTo>
                <a:cubicBezTo>
                  <a:pt x="385437" y="322276"/>
                  <a:pt x="382210" y="302480"/>
                  <a:pt x="377139" y="284065"/>
                </a:cubicBezTo>
                <a:close/>
                <a:moveTo>
                  <a:pt x="228237" y="284065"/>
                </a:moveTo>
                <a:cubicBezTo>
                  <a:pt x="223627" y="302480"/>
                  <a:pt x="220400" y="322276"/>
                  <a:pt x="219017" y="342993"/>
                </a:cubicBezTo>
                <a:lnTo>
                  <a:pt x="284017" y="342993"/>
                </a:lnTo>
                <a:lnTo>
                  <a:pt x="284017" y="294653"/>
                </a:lnTo>
                <a:cubicBezTo>
                  <a:pt x="264655" y="293272"/>
                  <a:pt x="246216" y="289589"/>
                  <a:pt x="228237" y="284065"/>
                </a:cubicBezTo>
                <a:close/>
                <a:moveTo>
                  <a:pt x="437069" y="254141"/>
                </a:moveTo>
                <a:cubicBezTo>
                  <a:pt x="429232" y="259665"/>
                  <a:pt x="421395" y="264729"/>
                  <a:pt x="412636" y="269333"/>
                </a:cubicBezTo>
                <a:cubicBezTo>
                  <a:pt x="419090" y="292352"/>
                  <a:pt x="422778" y="317212"/>
                  <a:pt x="424161" y="342993"/>
                </a:cubicBezTo>
                <a:lnTo>
                  <a:pt x="476253" y="342993"/>
                </a:lnTo>
                <a:cubicBezTo>
                  <a:pt x="472565" y="309846"/>
                  <a:pt x="458736" y="279461"/>
                  <a:pt x="437069" y="254141"/>
                </a:cubicBezTo>
                <a:close/>
                <a:moveTo>
                  <a:pt x="168768" y="254141"/>
                </a:moveTo>
                <a:cubicBezTo>
                  <a:pt x="146640" y="279461"/>
                  <a:pt x="133271" y="310306"/>
                  <a:pt x="129122" y="342993"/>
                </a:cubicBezTo>
                <a:lnTo>
                  <a:pt x="181676" y="342993"/>
                </a:lnTo>
                <a:cubicBezTo>
                  <a:pt x="183059" y="316751"/>
                  <a:pt x="186747" y="292352"/>
                  <a:pt x="193201" y="269793"/>
                </a:cubicBezTo>
                <a:cubicBezTo>
                  <a:pt x="184442" y="264729"/>
                  <a:pt x="176144" y="259665"/>
                  <a:pt x="168768" y="254141"/>
                </a:cubicBezTo>
                <a:close/>
                <a:moveTo>
                  <a:pt x="391430" y="215930"/>
                </a:moveTo>
                <a:cubicBezTo>
                  <a:pt x="393735" y="220533"/>
                  <a:pt x="396501" y="225597"/>
                  <a:pt x="398806" y="230661"/>
                </a:cubicBezTo>
                <a:cubicBezTo>
                  <a:pt x="401572" y="229280"/>
                  <a:pt x="403877" y="227439"/>
                  <a:pt x="406643" y="226058"/>
                </a:cubicBezTo>
                <a:cubicBezTo>
                  <a:pt x="401572" y="222375"/>
                  <a:pt x="396501" y="219152"/>
                  <a:pt x="391430" y="215930"/>
                </a:cubicBezTo>
                <a:close/>
                <a:moveTo>
                  <a:pt x="214407" y="215930"/>
                </a:moveTo>
                <a:cubicBezTo>
                  <a:pt x="208875" y="219152"/>
                  <a:pt x="203804" y="222375"/>
                  <a:pt x="199194" y="226058"/>
                </a:cubicBezTo>
                <a:cubicBezTo>
                  <a:pt x="201499" y="227439"/>
                  <a:pt x="204265" y="229280"/>
                  <a:pt x="207031" y="230661"/>
                </a:cubicBezTo>
                <a:cubicBezTo>
                  <a:pt x="209336" y="225597"/>
                  <a:pt x="211641" y="220533"/>
                  <a:pt x="214407" y="215930"/>
                </a:cubicBezTo>
                <a:close/>
                <a:moveTo>
                  <a:pt x="321819" y="197054"/>
                </a:moveTo>
                <a:lnTo>
                  <a:pt x="321819" y="253680"/>
                </a:lnTo>
                <a:cubicBezTo>
                  <a:pt x="336110" y="252299"/>
                  <a:pt x="349940" y="249537"/>
                  <a:pt x="363309" y="245854"/>
                </a:cubicBezTo>
                <a:cubicBezTo>
                  <a:pt x="351784" y="221454"/>
                  <a:pt x="337032" y="204881"/>
                  <a:pt x="321819" y="197054"/>
                </a:cubicBezTo>
                <a:close/>
                <a:moveTo>
                  <a:pt x="284017" y="197054"/>
                </a:moveTo>
                <a:cubicBezTo>
                  <a:pt x="268804" y="204881"/>
                  <a:pt x="254052" y="221454"/>
                  <a:pt x="242528" y="245854"/>
                </a:cubicBezTo>
                <a:cubicBezTo>
                  <a:pt x="255896" y="249537"/>
                  <a:pt x="269726" y="252299"/>
                  <a:pt x="284017" y="253680"/>
                </a:cubicBezTo>
                <a:close/>
                <a:moveTo>
                  <a:pt x="302918" y="151477"/>
                </a:moveTo>
                <a:cubicBezTo>
                  <a:pt x="420012" y="151477"/>
                  <a:pt x="515438" y="246314"/>
                  <a:pt x="515438" y="363249"/>
                </a:cubicBezTo>
                <a:cubicBezTo>
                  <a:pt x="515438" y="480184"/>
                  <a:pt x="420012" y="575481"/>
                  <a:pt x="302918" y="575481"/>
                </a:cubicBezTo>
                <a:cubicBezTo>
                  <a:pt x="185825" y="575481"/>
                  <a:pt x="90398" y="480184"/>
                  <a:pt x="90398" y="363249"/>
                </a:cubicBezTo>
                <a:cubicBezTo>
                  <a:pt x="90398" y="246314"/>
                  <a:pt x="185825" y="151477"/>
                  <a:pt x="302918" y="151477"/>
                </a:cubicBezTo>
                <a:close/>
                <a:moveTo>
                  <a:pt x="259578" y="0"/>
                </a:moveTo>
                <a:cubicBezTo>
                  <a:pt x="292313" y="0"/>
                  <a:pt x="323666" y="10590"/>
                  <a:pt x="349024" y="29927"/>
                </a:cubicBezTo>
                <a:cubicBezTo>
                  <a:pt x="351790" y="31769"/>
                  <a:pt x="355479" y="33150"/>
                  <a:pt x="359167" y="32689"/>
                </a:cubicBezTo>
                <a:cubicBezTo>
                  <a:pt x="361934" y="32689"/>
                  <a:pt x="364700" y="32689"/>
                  <a:pt x="367005" y="32689"/>
                </a:cubicBezTo>
                <a:cubicBezTo>
                  <a:pt x="409423" y="32689"/>
                  <a:pt x="449074" y="52947"/>
                  <a:pt x="473511" y="86557"/>
                </a:cubicBezTo>
                <a:cubicBezTo>
                  <a:pt x="476277" y="89780"/>
                  <a:pt x="479965" y="92082"/>
                  <a:pt x="484576" y="92543"/>
                </a:cubicBezTo>
                <a:cubicBezTo>
                  <a:pt x="552352" y="98068"/>
                  <a:pt x="605835" y="155159"/>
                  <a:pt x="605835" y="224220"/>
                </a:cubicBezTo>
                <a:cubicBezTo>
                  <a:pt x="605835" y="273484"/>
                  <a:pt x="578633" y="316302"/>
                  <a:pt x="538520" y="338862"/>
                </a:cubicBezTo>
                <a:cubicBezTo>
                  <a:pt x="536676" y="319985"/>
                  <a:pt x="532526" y="301569"/>
                  <a:pt x="526072" y="284534"/>
                </a:cubicBezTo>
                <a:cubicBezTo>
                  <a:pt x="543131" y="269801"/>
                  <a:pt x="553735" y="248161"/>
                  <a:pt x="553735" y="224220"/>
                </a:cubicBezTo>
                <a:cubicBezTo>
                  <a:pt x="553735" y="180021"/>
                  <a:pt x="517772" y="144109"/>
                  <a:pt x="473511" y="144109"/>
                </a:cubicBezTo>
                <a:cubicBezTo>
                  <a:pt x="470744" y="144109"/>
                  <a:pt x="467978" y="144109"/>
                  <a:pt x="465211" y="144569"/>
                </a:cubicBezTo>
                <a:cubicBezTo>
                  <a:pt x="454607" y="145490"/>
                  <a:pt x="444003" y="139965"/>
                  <a:pt x="439392" y="129836"/>
                </a:cubicBezTo>
                <a:cubicBezTo>
                  <a:pt x="425560" y="101751"/>
                  <a:pt x="397896" y="84716"/>
                  <a:pt x="367005" y="84716"/>
                </a:cubicBezTo>
                <a:cubicBezTo>
                  <a:pt x="361473" y="84716"/>
                  <a:pt x="355940" y="85176"/>
                  <a:pt x="350868" y="86097"/>
                </a:cubicBezTo>
                <a:cubicBezTo>
                  <a:pt x="342108" y="87939"/>
                  <a:pt x="333348" y="85637"/>
                  <a:pt x="327354" y="79191"/>
                </a:cubicBezTo>
                <a:cubicBezTo>
                  <a:pt x="308912" y="61695"/>
                  <a:pt x="284936" y="52027"/>
                  <a:pt x="260039" y="52027"/>
                </a:cubicBezTo>
                <a:cubicBezTo>
                  <a:pt x="215777" y="52027"/>
                  <a:pt x="177048" y="81953"/>
                  <a:pt x="166443" y="124771"/>
                </a:cubicBezTo>
                <a:cubicBezTo>
                  <a:pt x="163216" y="137203"/>
                  <a:pt x="151690" y="145490"/>
                  <a:pt x="138780" y="144569"/>
                </a:cubicBezTo>
                <a:cubicBezTo>
                  <a:pt x="136936" y="144109"/>
                  <a:pt x="134630" y="144109"/>
                  <a:pt x="132325" y="144109"/>
                </a:cubicBezTo>
                <a:cubicBezTo>
                  <a:pt x="88063" y="144109"/>
                  <a:pt x="52100" y="180021"/>
                  <a:pt x="52100" y="224220"/>
                </a:cubicBezTo>
                <a:cubicBezTo>
                  <a:pt x="52100" y="248161"/>
                  <a:pt x="62705" y="269801"/>
                  <a:pt x="79764" y="284534"/>
                </a:cubicBezTo>
                <a:cubicBezTo>
                  <a:pt x="73309" y="301569"/>
                  <a:pt x="69159" y="319985"/>
                  <a:pt x="67315" y="338862"/>
                </a:cubicBezTo>
                <a:cubicBezTo>
                  <a:pt x="27203" y="316302"/>
                  <a:pt x="0" y="273484"/>
                  <a:pt x="0" y="224220"/>
                </a:cubicBezTo>
                <a:cubicBezTo>
                  <a:pt x="0" y="157461"/>
                  <a:pt x="49795" y="102211"/>
                  <a:pt x="113882" y="93464"/>
                </a:cubicBezTo>
                <a:cubicBezTo>
                  <a:pt x="118954" y="92543"/>
                  <a:pt x="123565" y="89320"/>
                  <a:pt x="125409" y="84716"/>
                </a:cubicBezTo>
                <a:cubicBezTo>
                  <a:pt x="149845" y="33610"/>
                  <a:pt x="201484" y="0"/>
                  <a:pt x="259578"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4" name="Freeform 21"/>
          <p:cNvSpPr>
            <a:spLocks noChangeArrowheads="1"/>
          </p:cNvSpPr>
          <p:nvPr/>
        </p:nvSpPr>
        <p:spPr bwMode="auto">
          <a:xfrm>
            <a:off x="1469679" y="3555989"/>
            <a:ext cx="438148" cy="493793"/>
          </a:xfrm>
          <a:custGeom>
            <a:avLst/>
            <a:gdLst>
              <a:gd name="connsiteX0" fmla="*/ 341771 w 538414"/>
              <a:gd name="connsiteY0" fmla="*/ 44738 h 606792"/>
              <a:gd name="connsiteX1" fmla="*/ 538414 w 538414"/>
              <a:gd name="connsiteY1" fmla="*/ 303537 h 606792"/>
              <a:gd name="connsiteX2" fmla="*/ 307453 w 538414"/>
              <a:gd name="connsiteY2" fmla="*/ 569462 h 606792"/>
              <a:gd name="connsiteX3" fmla="*/ 346782 w 538414"/>
              <a:gd name="connsiteY3" fmla="*/ 492292 h 606792"/>
              <a:gd name="connsiteX4" fmla="*/ 473575 w 538414"/>
              <a:gd name="connsiteY4" fmla="*/ 303537 h 606792"/>
              <a:gd name="connsiteX5" fmla="*/ 334330 w 538414"/>
              <a:gd name="connsiteY5" fmla="*/ 110082 h 606792"/>
              <a:gd name="connsiteX6" fmla="*/ 231243 w 538414"/>
              <a:gd name="connsiteY6" fmla="*/ 37470 h 606792"/>
              <a:gd name="connsiteX7" fmla="*/ 192829 w 538414"/>
              <a:gd name="connsiteY7" fmla="*/ 114184 h 606792"/>
              <a:gd name="connsiteX8" fmla="*/ 64833 w 538414"/>
              <a:gd name="connsiteY8" fmla="*/ 303542 h 606792"/>
              <a:gd name="connsiteX9" fmla="*/ 204065 w 538414"/>
              <a:gd name="connsiteY9" fmla="*/ 496842 h 606792"/>
              <a:gd name="connsiteX10" fmla="*/ 196625 w 538414"/>
              <a:gd name="connsiteY10" fmla="*/ 562336 h 606792"/>
              <a:gd name="connsiteX11" fmla="*/ 0 w 538414"/>
              <a:gd name="connsiteY11" fmla="*/ 303542 h 606792"/>
              <a:gd name="connsiteX12" fmla="*/ 231243 w 538414"/>
              <a:gd name="connsiteY12" fmla="*/ 37470 h 606792"/>
              <a:gd name="connsiteX13" fmla="*/ 296052 w 538414"/>
              <a:gd name="connsiteY13" fmla="*/ 0 h 606792"/>
              <a:gd name="connsiteX14" fmla="*/ 300607 w 538414"/>
              <a:gd name="connsiteY14" fmla="*/ 607 h 606792"/>
              <a:gd name="connsiteX15" fmla="*/ 312147 w 538414"/>
              <a:gd name="connsiteY15" fmla="*/ 18801 h 606792"/>
              <a:gd name="connsiteX16" fmla="*/ 285727 w 538414"/>
              <a:gd name="connsiteY16" fmla="*/ 248964 h 606792"/>
              <a:gd name="connsiteX17" fmla="*/ 408715 w 538414"/>
              <a:gd name="connsiteY17" fmla="*/ 248964 h 606792"/>
              <a:gd name="connsiteX18" fmla="*/ 422532 w 538414"/>
              <a:gd name="connsiteY18" fmla="*/ 255635 h 606792"/>
              <a:gd name="connsiteX19" fmla="*/ 423292 w 538414"/>
              <a:gd name="connsiteY19" fmla="*/ 270949 h 606792"/>
              <a:gd name="connsiteX20" fmla="*/ 256726 w 538414"/>
              <a:gd name="connsiteY20" fmla="*/ 597998 h 606792"/>
              <a:gd name="connsiteX21" fmla="*/ 242302 w 538414"/>
              <a:gd name="connsiteY21" fmla="*/ 606792 h 606792"/>
              <a:gd name="connsiteX22" fmla="*/ 237595 w 538414"/>
              <a:gd name="connsiteY22" fmla="*/ 606186 h 606792"/>
              <a:gd name="connsiteX23" fmla="*/ 226207 w 538414"/>
              <a:gd name="connsiteY23" fmla="*/ 589659 h 606792"/>
              <a:gd name="connsiteX24" fmla="*/ 251108 w 538414"/>
              <a:gd name="connsiteY24" fmla="*/ 368139 h 606792"/>
              <a:gd name="connsiteX25" fmla="*/ 129487 w 538414"/>
              <a:gd name="connsiteY25" fmla="*/ 368139 h 606792"/>
              <a:gd name="connsiteX26" fmla="*/ 115821 w 538414"/>
              <a:gd name="connsiteY26" fmla="*/ 359496 h 606792"/>
              <a:gd name="connsiteX27" fmla="*/ 115062 w 538414"/>
              <a:gd name="connsiteY27" fmla="*/ 343121 h 606792"/>
              <a:gd name="connsiteX28" fmla="*/ 281628 w 538414"/>
              <a:gd name="connsiteY28" fmla="*/ 8946 h 606792"/>
              <a:gd name="connsiteX29" fmla="*/ 296052 w 538414"/>
              <a:gd name="connsiteY29" fmla="*/ 0 h 60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8414" h="606792">
                <a:moveTo>
                  <a:pt x="341771" y="44738"/>
                </a:moveTo>
                <a:cubicBezTo>
                  <a:pt x="455049" y="76425"/>
                  <a:pt x="538414" y="180430"/>
                  <a:pt x="538414" y="303537"/>
                </a:cubicBezTo>
                <a:cubicBezTo>
                  <a:pt x="538414" y="438774"/>
                  <a:pt x="437739" y="550966"/>
                  <a:pt x="307453" y="569462"/>
                </a:cubicBezTo>
                <a:lnTo>
                  <a:pt x="346782" y="492292"/>
                </a:lnTo>
                <a:cubicBezTo>
                  <a:pt x="421035" y="461667"/>
                  <a:pt x="473575" y="388591"/>
                  <a:pt x="473575" y="303537"/>
                </a:cubicBezTo>
                <a:cubicBezTo>
                  <a:pt x="473575" y="213632"/>
                  <a:pt x="415113" y="137221"/>
                  <a:pt x="334330" y="110082"/>
                </a:cubicBezTo>
                <a:close/>
                <a:moveTo>
                  <a:pt x="231243" y="37470"/>
                </a:moveTo>
                <a:lnTo>
                  <a:pt x="192829" y="114184"/>
                </a:lnTo>
                <a:cubicBezTo>
                  <a:pt x="117975" y="144505"/>
                  <a:pt x="64833" y="217883"/>
                  <a:pt x="64833" y="303542"/>
                </a:cubicBezTo>
                <a:cubicBezTo>
                  <a:pt x="64833" y="393294"/>
                  <a:pt x="123137" y="469704"/>
                  <a:pt x="204065" y="496842"/>
                </a:cubicBezTo>
                <a:lnTo>
                  <a:pt x="196625" y="562336"/>
                </a:lnTo>
                <a:cubicBezTo>
                  <a:pt x="83357" y="530650"/>
                  <a:pt x="0" y="426647"/>
                  <a:pt x="0" y="303542"/>
                </a:cubicBezTo>
                <a:cubicBezTo>
                  <a:pt x="0" y="168156"/>
                  <a:pt x="100666" y="55966"/>
                  <a:pt x="231243" y="37470"/>
                </a:cubicBezTo>
                <a:close/>
                <a:moveTo>
                  <a:pt x="296052" y="0"/>
                </a:moveTo>
                <a:cubicBezTo>
                  <a:pt x="297570" y="0"/>
                  <a:pt x="299089" y="152"/>
                  <a:pt x="300607" y="607"/>
                </a:cubicBezTo>
                <a:cubicBezTo>
                  <a:pt x="308199" y="2881"/>
                  <a:pt x="313058" y="11069"/>
                  <a:pt x="312147" y="18801"/>
                </a:cubicBezTo>
                <a:lnTo>
                  <a:pt x="285727" y="248964"/>
                </a:lnTo>
                <a:lnTo>
                  <a:pt x="408715" y="248964"/>
                </a:lnTo>
                <a:cubicBezTo>
                  <a:pt x="414485" y="248964"/>
                  <a:pt x="419647" y="250783"/>
                  <a:pt x="422532" y="255635"/>
                </a:cubicBezTo>
                <a:cubicBezTo>
                  <a:pt x="425569" y="260487"/>
                  <a:pt x="425721" y="265946"/>
                  <a:pt x="423292" y="270949"/>
                </a:cubicBezTo>
                <a:lnTo>
                  <a:pt x="256726" y="597998"/>
                </a:lnTo>
                <a:cubicBezTo>
                  <a:pt x="253841" y="603457"/>
                  <a:pt x="248223" y="606792"/>
                  <a:pt x="242302" y="606792"/>
                </a:cubicBezTo>
                <a:cubicBezTo>
                  <a:pt x="240632" y="606792"/>
                  <a:pt x="239113" y="606641"/>
                  <a:pt x="237595" y="606186"/>
                </a:cubicBezTo>
                <a:cubicBezTo>
                  <a:pt x="230155" y="603911"/>
                  <a:pt x="225296" y="597392"/>
                  <a:pt x="226207" y="589659"/>
                </a:cubicBezTo>
                <a:lnTo>
                  <a:pt x="251108" y="368139"/>
                </a:lnTo>
                <a:lnTo>
                  <a:pt x="129487" y="368139"/>
                </a:lnTo>
                <a:cubicBezTo>
                  <a:pt x="123869" y="368139"/>
                  <a:pt x="118706" y="364348"/>
                  <a:pt x="115821" y="359496"/>
                </a:cubicBezTo>
                <a:cubicBezTo>
                  <a:pt x="112785" y="354796"/>
                  <a:pt x="112481" y="348125"/>
                  <a:pt x="115062" y="343121"/>
                </a:cubicBezTo>
                <a:lnTo>
                  <a:pt x="281628" y="8946"/>
                </a:lnTo>
                <a:cubicBezTo>
                  <a:pt x="284361" y="3336"/>
                  <a:pt x="289979" y="0"/>
                  <a:pt x="296052"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5" name="Oval 47"/>
          <p:cNvSpPr/>
          <p:nvPr/>
        </p:nvSpPr>
        <p:spPr bwMode="auto">
          <a:xfrm>
            <a:off x="1307758" y="4387070"/>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6" name="Freeform 127"/>
          <p:cNvSpPr>
            <a:spLocks noChangeArrowheads="1"/>
          </p:cNvSpPr>
          <p:nvPr/>
        </p:nvSpPr>
        <p:spPr bwMode="auto">
          <a:xfrm>
            <a:off x="1553974" y="4559916"/>
            <a:ext cx="294851" cy="414209"/>
          </a:xfrm>
          <a:custGeom>
            <a:avLst/>
            <a:gdLst>
              <a:gd name="connsiteX0" fmla="*/ 397270 w 431036"/>
              <a:gd name="connsiteY0" fmla="*/ 90324 h 605522"/>
              <a:gd name="connsiteX1" fmla="*/ 431036 w 431036"/>
              <a:gd name="connsiteY1" fmla="*/ 124039 h 605522"/>
              <a:gd name="connsiteX2" fmla="*/ 431036 w 431036"/>
              <a:gd name="connsiteY2" fmla="*/ 169018 h 605522"/>
              <a:gd name="connsiteX3" fmla="*/ 409040 w 431036"/>
              <a:gd name="connsiteY3" fmla="*/ 200625 h 605522"/>
              <a:gd name="connsiteX4" fmla="*/ 301573 w 431036"/>
              <a:gd name="connsiteY4" fmla="*/ 240418 h 605522"/>
              <a:gd name="connsiteX5" fmla="*/ 289804 w 431036"/>
              <a:gd name="connsiteY5" fmla="*/ 242525 h 605522"/>
              <a:gd name="connsiteX6" fmla="*/ 277385 w 431036"/>
              <a:gd name="connsiteY6" fmla="*/ 240175 h 605522"/>
              <a:gd name="connsiteX7" fmla="*/ 250032 w 431036"/>
              <a:gd name="connsiteY7" fmla="*/ 229396 h 605522"/>
              <a:gd name="connsiteX8" fmla="*/ 250032 w 431036"/>
              <a:gd name="connsiteY8" fmla="*/ 347802 h 605522"/>
              <a:gd name="connsiteX9" fmla="*/ 301411 w 431036"/>
              <a:gd name="connsiteY9" fmla="*/ 387675 h 605522"/>
              <a:gd name="connsiteX10" fmla="*/ 316183 w 431036"/>
              <a:gd name="connsiteY10" fmla="*/ 421957 h 605522"/>
              <a:gd name="connsiteX11" fmla="*/ 302304 w 431036"/>
              <a:gd name="connsiteY11" fmla="*/ 562082 h 605522"/>
              <a:gd name="connsiteX12" fmla="*/ 260096 w 431036"/>
              <a:gd name="connsiteY12" fmla="*/ 596688 h 605522"/>
              <a:gd name="connsiteX13" fmla="*/ 225438 w 431036"/>
              <a:gd name="connsiteY13" fmla="*/ 554464 h 605522"/>
              <a:gd name="connsiteX14" fmla="*/ 237207 w 431036"/>
              <a:gd name="connsiteY14" fmla="*/ 435572 h 605522"/>
              <a:gd name="connsiteX15" fmla="*/ 208555 w 431036"/>
              <a:gd name="connsiteY15" fmla="*/ 413285 h 605522"/>
              <a:gd name="connsiteX16" fmla="*/ 69027 w 431036"/>
              <a:gd name="connsiteY16" fmla="*/ 590772 h 605522"/>
              <a:gd name="connsiteX17" fmla="*/ 38589 w 431036"/>
              <a:gd name="connsiteY17" fmla="*/ 605522 h 605522"/>
              <a:gd name="connsiteX18" fmla="*/ 14726 w 431036"/>
              <a:gd name="connsiteY18" fmla="*/ 597256 h 605522"/>
              <a:gd name="connsiteX19" fmla="*/ 8232 w 431036"/>
              <a:gd name="connsiteY19" fmla="*/ 543118 h 605522"/>
              <a:gd name="connsiteX20" fmla="*/ 135017 w 431036"/>
              <a:gd name="connsiteY20" fmla="*/ 381840 h 605522"/>
              <a:gd name="connsiteX21" fmla="*/ 133474 w 431036"/>
              <a:gd name="connsiteY21" fmla="*/ 381840 h 605522"/>
              <a:gd name="connsiteX22" fmla="*/ 133474 w 431036"/>
              <a:gd name="connsiteY22" fmla="*/ 185875 h 605522"/>
              <a:gd name="connsiteX23" fmla="*/ 162451 w 431036"/>
              <a:gd name="connsiteY23" fmla="*/ 156942 h 605522"/>
              <a:gd name="connsiteX24" fmla="*/ 235097 w 431036"/>
              <a:gd name="connsiteY24" fmla="*/ 156942 h 605522"/>
              <a:gd name="connsiteX25" fmla="*/ 248733 w 431036"/>
              <a:gd name="connsiteY25" fmla="*/ 156942 h 605522"/>
              <a:gd name="connsiteX26" fmla="*/ 249950 w 431036"/>
              <a:gd name="connsiteY26" fmla="*/ 156942 h 605522"/>
              <a:gd name="connsiteX27" fmla="*/ 249950 w 431036"/>
              <a:gd name="connsiteY27" fmla="*/ 157267 h 605522"/>
              <a:gd name="connsiteX28" fmla="*/ 254496 w 431036"/>
              <a:gd name="connsiteY28" fmla="*/ 158563 h 605522"/>
              <a:gd name="connsiteX29" fmla="*/ 290210 w 431036"/>
              <a:gd name="connsiteY29" fmla="*/ 172665 h 605522"/>
              <a:gd name="connsiteX30" fmla="*/ 363504 w 431036"/>
              <a:gd name="connsiteY30" fmla="*/ 145596 h 605522"/>
              <a:gd name="connsiteX31" fmla="*/ 363504 w 431036"/>
              <a:gd name="connsiteY31" fmla="*/ 124039 h 605522"/>
              <a:gd name="connsiteX32" fmla="*/ 397270 w 431036"/>
              <a:gd name="connsiteY32" fmla="*/ 90324 h 605522"/>
              <a:gd name="connsiteX33" fmla="*/ 191785 w 431036"/>
              <a:gd name="connsiteY33" fmla="*/ 0 h 605522"/>
              <a:gd name="connsiteX34" fmla="*/ 254130 w 431036"/>
              <a:gd name="connsiteY34" fmla="*/ 62239 h 605522"/>
              <a:gd name="connsiteX35" fmla="*/ 191785 w 431036"/>
              <a:gd name="connsiteY35" fmla="*/ 124478 h 605522"/>
              <a:gd name="connsiteX36" fmla="*/ 129440 w 431036"/>
              <a:gd name="connsiteY36" fmla="*/ 62239 h 605522"/>
              <a:gd name="connsiteX37" fmla="*/ 191785 w 431036"/>
              <a:gd name="connsiteY37" fmla="*/ 0 h 60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1036" h="605522">
                <a:moveTo>
                  <a:pt x="397270" y="90324"/>
                </a:moveTo>
                <a:cubicBezTo>
                  <a:pt x="415939" y="90324"/>
                  <a:pt x="431036" y="105398"/>
                  <a:pt x="431036" y="124039"/>
                </a:cubicBezTo>
                <a:lnTo>
                  <a:pt x="431036" y="169018"/>
                </a:lnTo>
                <a:cubicBezTo>
                  <a:pt x="431036" y="183120"/>
                  <a:pt x="422270" y="195763"/>
                  <a:pt x="409040" y="200625"/>
                </a:cubicBezTo>
                <a:lnTo>
                  <a:pt x="301573" y="240418"/>
                </a:lnTo>
                <a:cubicBezTo>
                  <a:pt x="297758" y="241877"/>
                  <a:pt x="293781" y="242525"/>
                  <a:pt x="289804" y="242525"/>
                </a:cubicBezTo>
                <a:cubicBezTo>
                  <a:pt x="285583" y="242525"/>
                  <a:pt x="281362" y="241796"/>
                  <a:pt x="277385" y="240175"/>
                </a:cubicBezTo>
                <a:lnTo>
                  <a:pt x="250032" y="229396"/>
                </a:lnTo>
                <a:lnTo>
                  <a:pt x="250032" y="347802"/>
                </a:lnTo>
                <a:lnTo>
                  <a:pt x="301411" y="387675"/>
                </a:lnTo>
                <a:cubicBezTo>
                  <a:pt x="311881" y="395861"/>
                  <a:pt x="317482" y="408747"/>
                  <a:pt x="316183" y="421957"/>
                </a:cubicBezTo>
                <a:lnTo>
                  <a:pt x="302304" y="562082"/>
                </a:lnTo>
                <a:cubicBezTo>
                  <a:pt x="300193" y="583235"/>
                  <a:pt x="281119" y="598877"/>
                  <a:pt x="260096" y="596688"/>
                </a:cubicBezTo>
                <a:cubicBezTo>
                  <a:pt x="238830" y="594581"/>
                  <a:pt x="223327" y="575698"/>
                  <a:pt x="225438" y="554464"/>
                </a:cubicBezTo>
                <a:lnTo>
                  <a:pt x="237207" y="435572"/>
                </a:lnTo>
                <a:lnTo>
                  <a:pt x="208555" y="413285"/>
                </a:lnTo>
                <a:lnTo>
                  <a:pt x="69027" y="590772"/>
                </a:lnTo>
                <a:cubicBezTo>
                  <a:pt x="61397" y="600416"/>
                  <a:pt x="50034" y="605522"/>
                  <a:pt x="38589" y="605522"/>
                </a:cubicBezTo>
                <a:cubicBezTo>
                  <a:pt x="30229" y="605522"/>
                  <a:pt x="21868" y="602848"/>
                  <a:pt x="14726" y="597256"/>
                </a:cubicBezTo>
                <a:cubicBezTo>
                  <a:pt x="-1995" y="584126"/>
                  <a:pt x="-4917" y="559894"/>
                  <a:pt x="8232" y="543118"/>
                </a:cubicBezTo>
                <a:lnTo>
                  <a:pt x="135017" y="381840"/>
                </a:lnTo>
                <a:lnTo>
                  <a:pt x="133474" y="381840"/>
                </a:lnTo>
                <a:lnTo>
                  <a:pt x="133474" y="185875"/>
                </a:lnTo>
                <a:cubicBezTo>
                  <a:pt x="133474" y="169828"/>
                  <a:pt x="146380" y="156942"/>
                  <a:pt x="162451" y="156942"/>
                </a:cubicBezTo>
                <a:lnTo>
                  <a:pt x="235097" y="156942"/>
                </a:lnTo>
                <a:cubicBezTo>
                  <a:pt x="239480" y="156051"/>
                  <a:pt x="244106" y="155970"/>
                  <a:pt x="248733" y="156942"/>
                </a:cubicBezTo>
                <a:lnTo>
                  <a:pt x="249950" y="156942"/>
                </a:lnTo>
                <a:lnTo>
                  <a:pt x="249950" y="157267"/>
                </a:lnTo>
                <a:cubicBezTo>
                  <a:pt x="251493" y="157672"/>
                  <a:pt x="253035" y="157996"/>
                  <a:pt x="254496" y="158563"/>
                </a:cubicBezTo>
                <a:lnTo>
                  <a:pt x="290210" y="172665"/>
                </a:lnTo>
                <a:lnTo>
                  <a:pt x="363504" y="145596"/>
                </a:lnTo>
                <a:lnTo>
                  <a:pt x="363504" y="124039"/>
                </a:lnTo>
                <a:cubicBezTo>
                  <a:pt x="363504" y="105398"/>
                  <a:pt x="378602" y="90324"/>
                  <a:pt x="397270" y="90324"/>
                </a:cubicBezTo>
                <a:close/>
                <a:moveTo>
                  <a:pt x="191785" y="0"/>
                </a:moveTo>
                <a:cubicBezTo>
                  <a:pt x="226217" y="0"/>
                  <a:pt x="254130" y="27865"/>
                  <a:pt x="254130" y="62239"/>
                </a:cubicBezTo>
                <a:cubicBezTo>
                  <a:pt x="254130" y="96613"/>
                  <a:pt x="226217" y="124478"/>
                  <a:pt x="191785" y="124478"/>
                </a:cubicBezTo>
                <a:cubicBezTo>
                  <a:pt x="157353" y="124478"/>
                  <a:pt x="129440" y="96613"/>
                  <a:pt x="129440" y="62239"/>
                </a:cubicBezTo>
                <a:cubicBezTo>
                  <a:pt x="129440" y="27865"/>
                  <a:pt x="157353" y="0"/>
                  <a:pt x="191785"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7" name="矩形 26"/>
          <p:cNvSpPr/>
          <p:nvPr/>
        </p:nvSpPr>
        <p:spPr>
          <a:xfrm>
            <a:off x="2243906" y="1589658"/>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34" name="矩形 33"/>
          <p:cNvSpPr/>
          <p:nvPr/>
        </p:nvSpPr>
        <p:spPr>
          <a:xfrm>
            <a:off x="2229710" y="2582554"/>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35" name="矩形 34"/>
          <p:cNvSpPr/>
          <p:nvPr/>
        </p:nvSpPr>
        <p:spPr>
          <a:xfrm>
            <a:off x="2172690" y="3602694"/>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36" name="矩形 35"/>
          <p:cNvSpPr/>
          <p:nvPr/>
        </p:nvSpPr>
        <p:spPr>
          <a:xfrm>
            <a:off x="2160958" y="4563166"/>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nvGrpSpPr>
          <p:cNvPr id="4" name="组合 3"/>
          <p:cNvGrpSpPr/>
          <p:nvPr/>
        </p:nvGrpSpPr>
        <p:grpSpPr>
          <a:xfrm>
            <a:off x="6336756" y="1624792"/>
            <a:ext cx="5191295" cy="3351138"/>
            <a:chOff x="6336756" y="1859572"/>
            <a:chExt cx="5191295" cy="3351138"/>
          </a:xfrm>
        </p:grpSpPr>
        <p:sp>
          <p:nvSpPr>
            <p:cNvPr id="38" name="矩形 37"/>
            <p:cNvSpPr/>
            <p:nvPr/>
          </p:nvSpPr>
          <p:spPr>
            <a:xfrm>
              <a:off x="6336756" y="1859572"/>
              <a:ext cx="4744995" cy="3351138"/>
            </a:xfrm>
            <a:prstGeom prst="rect">
              <a:avLst/>
            </a:prstGeom>
            <a:pattFill prst="pct20">
              <a:fgClr>
                <a:srgbClr val="EFACB3"/>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文本框 38"/>
            <p:cNvSpPr txBox="1"/>
            <p:nvPr/>
          </p:nvSpPr>
          <p:spPr>
            <a:xfrm>
              <a:off x="8191727" y="3233782"/>
              <a:ext cx="3336324" cy="369332"/>
            </a:xfrm>
            <a:prstGeom prst="rect">
              <a:avLst/>
            </a:prstGeom>
            <a:noFill/>
          </p:spPr>
          <p:txBody>
            <a:bodyPr wrap="square" rtlCol="0">
              <a:spAutoFit/>
            </a:bodyPr>
            <a:lstStyle/>
            <a:p>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个人照片</a:t>
              </a:r>
            </a:p>
          </p:txBody>
        </p:sp>
      </p:grpSp>
      <p:grpSp>
        <p:nvGrpSpPr>
          <p:cNvPr id="14" name="组合 13"/>
          <p:cNvGrpSpPr/>
          <p:nvPr/>
        </p:nvGrpSpPr>
        <p:grpSpPr>
          <a:xfrm>
            <a:off x="864558" y="616713"/>
            <a:ext cx="10462885" cy="523220"/>
            <a:chOff x="618866" y="369577"/>
            <a:chExt cx="10462885" cy="523220"/>
          </a:xfrm>
        </p:grpSpPr>
        <p:cxnSp>
          <p:nvCxnSpPr>
            <p:cNvPr id="31" name="直接连接符 30"/>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500" fill="hold"/>
                                        <p:tgtEl>
                                          <p:spTgt spid="19"/>
                                        </p:tgtEl>
                                        <p:attrNameLst>
                                          <p:attrName>ppt_w</p:attrName>
                                        </p:attrNameLst>
                                      </p:cBhvr>
                                      <p:tavLst>
                                        <p:tav tm="0">
                                          <p:val>
                                            <p:fltVal val="0"/>
                                          </p:val>
                                        </p:tav>
                                        <p:tav tm="100000">
                                          <p:val>
                                            <p:strVal val="#ppt_w"/>
                                          </p:val>
                                        </p:tav>
                                      </p:tavLst>
                                    </p:anim>
                                    <p:anim calcmode="lin" valueType="num">
                                      <p:cBhvr>
                                        <p:cTn id="12" dur="500" fill="hold"/>
                                        <p:tgtEl>
                                          <p:spTgt spid="19"/>
                                        </p:tgtEl>
                                        <p:attrNameLst>
                                          <p:attrName>ppt_h</p:attrName>
                                        </p:attrNameLst>
                                      </p:cBhvr>
                                      <p:tavLst>
                                        <p:tav tm="0">
                                          <p:val>
                                            <p:fltVal val="0"/>
                                          </p:val>
                                        </p:tav>
                                        <p:tav tm="100000">
                                          <p:val>
                                            <p:strVal val="#ppt_h"/>
                                          </p:val>
                                        </p:tav>
                                      </p:tavLst>
                                    </p:anim>
                                    <p:animEffect transition="in" filter="fade">
                                      <p:cBhvr>
                                        <p:cTn id="13" dur="500"/>
                                        <p:tgtEl>
                                          <p:spTgt spid="1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fltVal val="0"/>
                                          </p:val>
                                        </p:tav>
                                        <p:tav tm="100000">
                                          <p:val>
                                            <p:strVal val="#ppt_w"/>
                                          </p:val>
                                        </p:tav>
                                      </p:tavLst>
                                    </p:anim>
                                    <p:anim calcmode="lin" valueType="num">
                                      <p:cBhvr>
                                        <p:cTn id="24" dur="500" fill="hold"/>
                                        <p:tgtEl>
                                          <p:spTgt spid="21"/>
                                        </p:tgtEl>
                                        <p:attrNameLst>
                                          <p:attrName>ppt_h</p:attrName>
                                        </p:attrNameLst>
                                      </p:cBhvr>
                                      <p:tavLst>
                                        <p:tav tm="0">
                                          <p:val>
                                            <p:fltVal val="0"/>
                                          </p:val>
                                        </p:tav>
                                        <p:tav tm="100000">
                                          <p:val>
                                            <p:strVal val="#ppt_h"/>
                                          </p:val>
                                        </p:tav>
                                      </p:tavLst>
                                    </p:anim>
                                    <p:animEffect transition="in" filter="fade">
                                      <p:cBhvr>
                                        <p:cTn id="25" dur="500"/>
                                        <p:tgtEl>
                                          <p:spTgt spid="2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animEffect transition="in" filter="fade">
                                      <p:cBhvr>
                                        <p:cTn id="30" dur="500"/>
                                        <p:tgtEl>
                                          <p:spTgt spid="25"/>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childTnLst>
                          </p:cTn>
                        </p:par>
                        <p:par>
                          <p:cTn id="44" fill="hold">
                            <p:stCondLst>
                              <p:cond delay="2500"/>
                            </p:stCondLst>
                            <p:childTnLst>
                              <p:par>
                                <p:cTn id="45" presetID="42"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9" grpId="0" animBg="1"/>
      <p:bldP spid="20" grpId="0" animBg="1"/>
      <p:bldP spid="21" grpId="0" animBg="1"/>
      <p:bldP spid="25" grpId="0" animBg="1"/>
      <p:bldP spid="27" grpId="0"/>
      <p:bldP spid="34"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Box 4"/>
          <p:cNvSpPr txBox="1">
            <a:spLocks noChangeArrowheads="1"/>
          </p:cNvSpPr>
          <p:nvPr/>
        </p:nvSpPr>
        <p:spPr bwMode="auto">
          <a:xfrm>
            <a:off x="1926828" y="4515042"/>
            <a:ext cx="8767075" cy="792610"/>
          </a:xfrm>
          <a:prstGeom prst="rect">
            <a:avLst/>
          </a:prstGeom>
          <a:noFill/>
          <a:ln w="9525">
            <a:noFill/>
            <a:miter lim="800000"/>
          </a:ln>
        </p:spPr>
        <p:txBody>
          <a:bodyPr wrap="square" lIns="91396" tIns="45699" rIns="91396" bIns="45699">
            <a:spAutoFit/>
          </a:bodyPr>
          <a:lstStyle/>
          <a:p>
            <a:pPr>
              <a:lnSpc>
                <a:spcPct val="150000"/>
              </a:lnSpc>
            </a:pP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600" dirty="0">
              <a:latin typeface="思源黑体 CN Light" panose="020B0300000000000000" pitchFamily="34" charset="-122"/>
              <a:ea typeface="思源黑体 CN Light" panose="020B0300000000000000" pitchFamily="34" charset="-122"/>
              <a:cs typeface="+mn-ea"/>
              <a:sym typeface="+mn-lt"/>
            </a:endParaRPr>
          </a:p>
        </p:txBody>
      </p:sp>
      <p:sp>
        <p:nvSpPr>
          <p:cNvPr id="74" name="TextBox 5"/>
          <p:cNvSpPr txBox="1">
            <a:spLocks noChangeArrowheads="1"/>
          </p:cNvSpPr>
          <p:nvPr/>
        </p:nvSpPr>
        <p:spPr bwMode="auto">
          <a:xfrm>
            <a:off x="1926828" y="1800675"/>
            <a:ext cx="8695101" cy="792610"/>
          </a:xfrm>
          <a:prstGeom prst="rect">
            <a:avLst/>
          </a:prstGeom>
          <a:noFill/>
          <a:ln w="9525">
            <a:noFill/>
            <a:miter lim="800000"/>
          </a:ln>
        </p:spPr>
        <p:txBody>
          <a:bodyPr wrap="square" lIns="91396" tIns="45699" rIns="91396" bIns="45699">
            <a:spAutoFit/>
          </a:bodyPr>
          <a:lstStyle/>
          <a:p>
            <a:pPr>
              <a:lnSpc>
                <a:spcPct val="150000"/>
              </a:lnSpc>
            </a:pP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600" dirty="0">
              <a:latin typeface="思源黑体 CN Light" panose="020B0300000000000000" pitchFamily="34" charset="-122"/>
              <a:ea typeface="思源黑体 CN Light" panose="020B0300000000000000" pitchFamily="34" charset="-122"/>
              <a:cs typeface="+mn-ea"/>
              <a:sym typeface="+mn-lt"/>
            </a:endParaRPr>
          </a:p>
        </p:txBody>
      </p:sp>
      <p:grpSp>
        <p:nvGrpSpPr>
          <p:cNvPr id="75" name="组合 74"/>
          <p:cNvGrpSpPr/>
          <p:nvPr/>
        </p:nvGrpSpPr>
        <p:grpSpPr>
          <a:xfrm>
            <a:off x="1390757" y="3094611"/>
            <a:ext cx="2348211" cy="1010880"/>
            <a:chOff x="1342678" y="3004538"/>
            <a:chExt cx="2349356" cy="1011192"/>
          </a:xfrm>
        </p:grpSpPr>
        <p:sp>
          <p:nvSpPr>
            <p:cNvPr id="76" name="Freeform 7"/>
            <p:cNvSpPr/>
            <p:nvPr/>
          </p:nvSpPr>
          <p:spPr bwMode="auto">
            <a:xfrm>
              <a:off x="1342678"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solidFill>
              <a:schemeClr val="accent1"/>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77" name="Freeform 8"/>
            <p:cNvSpPr/>
            <p:nvPr/>
          </p:nvSpPr>
          <p:spPr bwMode="auto">
            <a:xfrm>
              <a:off x="1883964" y="3092345"/>
              <a:ext cx="1592688" cy="841244"/>
            </a:xfrm>
            <a:custGeom>
              <a:avLst/>
              <a:gdLst>
                <a:gd name="T0" fmla="*/ 0 w 562"/>
                <a:gd name="T1" fmla="*/ 0 h 297"/>
                <a:gd name="T2" fmla="*/ 1518762 w 562"/>
                <a:gd name="T3" fmla="*/ 0 h 297"/>
                <a:gd name="T4" fmla="*/ 1518762 w 562"/>
                <a:gd name="T5" fmla="*/ 802621 h 297"/>
                <a:gd name="T6" fmla="*/ 0 w 562"/>
                <a:gd name="T7" fmla="*/ 802621 h 297"/>
                <a:gd name="T8" fmla="*/ 0 w 562"/>
                <a:gd name="T9" fmla="*/ 0 h 297"/>
                <a:gd name="T10" fmla="*/ 0 w 562"/>
                <a:gd name="T11" fmla="*/ 0 h 297"/>
                <a:gd name="T12" fmla="*/ 0 60000 65536"/>
                <a:gd name="T13" fmla="*/ 0 60000 65536"/>
                <a:gd name="T14" fmla="*/ 0 60000 65536"/>
                <a:gd name="T15" fmla="*/ 0 60000 65536"/>
                <a:gd name="T16" fmla="*/ 0 60000 65536"/>
                <a:gd name="T17" fmla="*/ 0 60000 65536"/>
                <a:gd name="T18" fmla="*/ 0 w 562"/>
                <a:gd name="T19" fmla="*/ 0 h 297"/>
                <a:gd name="T20" fmla="*/ 562 w 562"/>
                <a:gd name="T21" fmla="*/ 297 h 297"/>
              </a:gdLst>
              <a:ahLst/>
              <a:cxnLst>
                <a:cxn ang="T12">
                  <a:pos x="T0" y="T1"/>
                </a:cxn>
                <a:cxn ang="T13">
                  <a:pos x="T2" y="T3"/>
                </a:cxn>
                <a:cxn ang="T14">
                  <a:pos x="T4" y="T5"/>
                </a:cxn>
                <a:cxn ang="T15">
                  <a:pos x="T6" y="T7"/>
                </a:cxn>
                <a:cxn ang="T16">
                  <a:pos x="T8" y="T9"/>
                </a:cxn>
                <a:cxn ang="T17">
                  <a:pos x="T10" y="T11"/>
                </a:cxn>
              </a:cxnLst>
              <a:rect l="T18" t="T19" r="T20" b="T21"/>
              <a:pathLst>
                <a:path w="562" h="297">
                  <a:moveTo>
                    <a:pt x="0" y="0"/>
                  </a:moveTo>
                  <a:lnTo>
                    <a:pt x="562" y="0"/>
                  </a:lnTo>
                  <a:lnTo>
                    <a:pt x="562" y="297"/>
                  </a:lnTo>
                  <a:lnTo>
                    <a:pt x="0" y="297"/>
                  </a:lnTo>
                  <a:lnTo>
                    <a:pt x="0"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78" name="Freeform 9"/>
            <p:cNvSpPr/>
            <p:nvPr/>
          </p:nvSpPr>
          <p:spPr bwMode="auto">
            <a:xfrm>
              <a:off x="1461705"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79" name="矩形 78"/>
            <p:cNvSpPr>
              <a:spLocks noChangeArrowheads="1"/>
            </p:cNvSpPr>
            <p:nvPr/>
          </p:nvSpPr>
          <p:spPr bwMode="auto">
            <a:xfrm>
              <a:off x="1883964" y="3330511"/>
              <a:ext cx="1592687" cy="338276"/>
            </a:xfrm>
            <a:prstGeom prst="rect">
              <a:avLst/>
            </a:prstGeom>
            <a:noFill/>
            <a:ln w="9525">
              <a:noFill/>
              <a:miter lim="800000"/>
            </a:ln>
          </p:spPr>
          <p:txBody>
            <a:bodyPr wrap="square" lIns="91374" tIns="45689" rIns="91374" bIns="45689">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80" name="组合 79"/>
          <p:cNvGrpSpPr/>
          <p:nvPr/>
        </p:nvGrpSpPr>
        <p:grpSpPr>
          <a:xfrm>
            <a:off x="3721540" y="3094611"/>
            <a:ext cx="2356711" cy="1010880"/>
            <a:chOff x="3674597" y="3004538"/>
            <a:chExt cx="2357858" cy="1011192"/>
          </a:xfrm>
        </p:grpSpPr>
        <p:sp>
          <p:nvSpPr>
            <p:cNvPr id="81" name="Freeform 10"/>
            <p:cNvSpPr/>
            <p:nvPr/>
          </p:nvSpPr>
          <p:spPr bwMode="auto">
            <a:xfrm>
              <a:off x="3674597"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solidFill>
              <a:schemeClr val="accent2"/>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2" name="Freeform 11"/>
            <p:cNvSpPr/>
            <p:nvPr/>
          </p:nvSpPr>
          <p:spPr bwMode="auto">
            <a:xfrm>
              <a:off x="4224387" y="3092345"/>
              <a:ext cx="1592687" cy="841244"/>
            </a:xfrm>
            <a:custGeom>
              <a:avLst/>
              <a:gdLst>
                <a:gd name="T0" fmla="*/ 0 w 562"/>
                <a:gd name="T1" fmla="*/ 0 h 297"/>
                <a:gd name="T2" fmla="*/ 1518762 w 562"/>
                <a:gd name="T3" fmla="*/ 0 h 297"/>
                <a:gd name="T4" fmla="*/ 1518762 w 562"/>
                <a:gd name="T5" fmla="*/ 802621 h 297"/>
                <a:gd name="T6" fmla="*/ 0 w 562"/>
                <a:gd name="T7" fmla="*/ 802621 h 297"/>
                <a:gd name="T8" fmla="*/ 0 w 562"/>
                <a:gd name="T9" fmla="*/ 0 h 297"/>
                <a:gd name="T10" fmla="*/ 0 w 562"/>
                <a:gd name="T11" fmla="*/ 0 h 297"/>
                <a:gd name="T12" fmla="*/ 0 60000 65536"/>
                <a:gd name="T13" fmla="*/ 0 60000 65536"/>
                <a:gd name="T14" fmla="*/ 0 60000 65536"/>
                <a:gd name="T15" fmla="*/ 0 60000 65536"/>
                <a:gd name="T16" fmla="*/ 0 60000 65536"/>
                <a:gd name="T17" fmla="*/ 0 60000 65536"/>
                <a:gd name="T18" fmla="*/ 0 w 562"/>
                <a:gd name="T19" fmla="*/ 0 h 297"/>
                <a:gd name="T20" fmla="*/ 562 w 562"/>
                <a:gd name="T21" fmla="*/ 297 h 297"/>
              </a:gdLst>
              <a:ahLst/>
              <a:cxnLst>
                <a:cxn ang="T12">
                  <a:pos x="T0" y="T1"/>
                </a:cxn>
                <a:cxn ang="T13">
                  <a:pos x="T2" y="T3"/>
                </a:cxn>
                <a:cxn ang="T14">
                  <a:pos x="T4" y="T5"/>
                </a:cxn>
                <a:cxn ang="T15">
                  <a:pos x="T6" y="T7"/>
                </a:cxn>
                <a:cxn ang="T16">
                  <a:pos x="T8" y="T9"/>
                </a:cxn>
                <a:cxn ang="T17">
                  <a:pos x="T10" y="T11"/>
                </a:cxn>
              </a:cxnLst>
              <a:rect l="T18" t="T19" r="T20" b="T21"/>
              <a:pathLst>
                <a:path w="562" h="297">
                  <a:moveTo>
                    <a:pt x="0" y="0"/>
                  </a:moveTo>
                  <a:lnTo>
                    <a:pt x="562" y="0"/>
                  </a:lnTo>
                  <a:lnTo>
                    <a:pt x="562" y="297"/>
                  </a:lnTo>
                  <a:lnTo>
                    <a:pt x="0" y="297"/>
                  </a:lnTo>
                  <a:lnTo>
                    <a:pt x="0"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3" name="Freeform 12"/>
            <p:cNvSpPr/>
            <p:nvPr/>
          </p:nvSpPr>
          <p:spPr bwMode="auto">
            <a:xfrm>
              <a:off x="3796458"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4" name="矩形 83"/>
            <p:cNvSpPr>
              <a:spLocks noChangeArrowheads="1"/>
            </p:cNvSpPr>
            <p:nvPr/>
          </p:nvSpPr>
          <p:spPr bwMode="auto">
            <a:xfrm>
              <a:off x="4224387" y="3330511"/>
              <a:ext cx="1592687" cy="338276"/>
            </a:xfrm>
            <a:prstGeom prst="rect">
              <a:avLst/>
            </a:prstGeom>
            <a:noFill/>
            <a:ln w="9525">
              <a:noFill/>
              <a:miter lim="800000"/>
            </a:ln>
          </p:spPr>
          <p:txBody>
            <a:bodyPr wrap="square" lIns="91374" tIns="45689" rIns="91374" bIns="45689">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85" name="组合 84"/>
          <p:cNvGrpSpPr/>
          <p:nvPr/>
        </p:nvGrpSpPr>
        <p:grpSpPr>
          <a:xfrm>
            <a:off x="6060824" y="3094611"/>
            <a:ext cx="2348211" cy="1010880"/>
            <a:chOff x="6015019" y="3004538"/>
            <a:chExt cx="2349356" cy="1011192"/>
          </a:xfrm>
        </p:grpSpPr>
        <p:sp>
          <p:nvSpPr>
            <p:cNvPr id="86" name="Freeform 7"/>
            <p:cNvSpPr/>
            <p:nvPr/>
          </p:nvSpPr>
          <p:spPr bwMode="auto">
            <a:xfrm>
              <a:off x="6015019"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solidFill>
              <a:schemeClr val="accent3"/>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7" name="Freeform 8"/>
            <p:cNvSpPr/>
            <p:nvPr/>
          </p:nvSpPr>
          <p:spPr bwMode="auto">
            <a:xfrm>
              <a:off x="6556305" y="3092345"/>
              <a:ext cx="1592688" cy="841244"/>
            </a:xfrm>
            <a:custGeom>
              <a:avLst/>
              <a:gdLst>
                <a:gd name="T0" fmla="*/ 0 w 562"/>
                <a:gd name="T1" fmla="*/ 0 h 297"/>
                <a:gd name="T2" fmla="*/ 1518762 w 562"/>
                <a:gd name="T3" fmla="*/ 0 h 297"/>
                <a:gd name="T4" fmla="*/ 1518762 w 562"/>
                <a:gd name="T5" fmla="*/ 802621 h 297"/>
                <a:gd name="T6" fmla="*/ 0 w 562"/>
                <a:gd name="T7" fmla="*/ 802621 h 297"/>
                <a:gd name="T8" fmla="*/ 0 w 562"/>
                <a:gd name="T9" fmla="*/ 0 h 297"/>
                <a:gd name="T10" fmla="*/ 0 w 562"/>
                <a:gd name="T11" fmla="*/ 0 h 297"/>
                <a:gd name="T12" fmla="*/ 0 60000 65536"/>
                <a:gd name="T13" fmla="*/ 0 60000 65536"/>
                <a:gd name="T14" fmla="*/ 0 60000 65536"/>
                <a:gd name="T15" fmla="*/ 0 60000 65536"/>
                <a:gd name="T16" fmla="*/ 0 60000 65536"/>
                <a:gd name="T17" fmla="*/ 0 60000 65536"/>
                <a:gd name="T18" fmla="*/ 0 w 562"/>
                <a:gd name="T19" fmla="*/ 0 h 297"/>
                <a:gd name="T20" fmla="*/ 562 w 562"/>
                <a:gd name="T21" fmla="*/ 297 h 297"/>
              </a:gdLst>
              <a:ahLst/>
              <a:cxnLst>
                <a:cxn ang="T12">
                  <a:pos x="T0" y="T1"/>
                </a:cxn>
                <a:cxn ang="T13">
                  <a:pos x="T2" y="T3"/>
                </a:cxn>
                <a:cxn ang="T14">
                  <a:pos x="T4" y="T5"/>
                </a:cxn>
                <a:cxn ang="T15">
                  <a:pos x="T6" y="T7"/>
                </a:cxn>
                <a:cxn ang="T16">
                  <a:pos x="T8" y="T9"/>
                </a:cxn>
                <a:cxn ang="T17">
                  <a:pos x="T10" y="T11"/>
                </a:cxn>
              </a:cxnLst>
              <a:rect l="T18" t="T19" r="T20" b="T21"/>
              <a:pathLst>
                <a:path w="562" h="297">
                  <a:moveTo>
                    <a:pt x="0" y="0"/>
                  </a:moveTo>
                  <a:lnTo>
                    <a:pt x="562" y="0"/>
                  </a:lnTo>
                  <a:lnTo>
                    <a:pt x="562" y="297"/>
                  </a:lnTo>
                  <a:lnTo>
                    <a:pt x="0" y="297"/>
                  </a:lnTo>
                  <a:lnTo>
                    <a:pt x="0"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8" name="Freeform 9"/>
            <p:cNvSpPr/>
            <p:nvPr/>
          </p:nvSpPr>
          <p:spPr bwMode="auto">
            <a:xfrm>
              <a:off x="6134046"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89" name="矩形 88"/>
            <p:cNvSpPr>
              <a:spLocks noChangeArrowheads="1"/>
            </p:cNvSpPr>
            <p:nvPr/>
          </p:nvSpPr>
          <p:spPr bwMode="auto">
            <a:xfrm>
              <a:off x="6556305" y="3330511"/>
              <a:ext cx="1592687" cy="338276"/>
            </a:xfrm>
            <a:prstGeom prst="rect">
              <a:avLst/>
            </a:prstGeom>
            <a:noFill/>
            <a:ln w="9525">
              <a:noFill/>
              <a:miter lim="800000"/>
            </a:ln>
          </p:spPr>
          <p:txBody>
            <a:bodyPr wrap="square" lIns="91374" tIns="45689" rIns="91374" bIns="45689">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90" name="组合 89"/>
          <p:cNvGrpSpPr/>
          <p:nvPr/>
        </p:nvGrpSpPr>
        <p:grpSpPr>
          <a:xfrm>
            <a:off x="8391607" y="3094611"/>
            <a:ext cx="2356711" cy="1010880"/>
            <a:chOff x="8346938" y="3004538"/>
            <a:chExt cx="2357858" cy="1011192"/>
          </a:xfrm>
        </p:grpSpPr>
        <p:sp>
          <p:nvSpPr>
            <p:cNvPr id="91" name="Freeform 10"/>
            <p:cNvSpPr/>
            <p:nvPr/>
          </p:nvSpPr>
          <p:spPr bwMode="auto">
            <a:xfrm>
              <a:off x="8346938"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solidFill>
              <a:schemeClr val="accent4"/>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92" name="Freeform 11"/>
            <p:cNvSpPr/>
            <p:nvPr/>
          </p:nvSpPr>
          <p:spPr bwMode="auto">
            <a:xfrm>
              <a:off x="8896728" y="3092345"/>
              <a:ext cx="1592687" cy="841244"/>
            </a:xfrm>
            <a:custGeom>
              <a:avLst/>
              <a:gdLst>
                <a:gd name="T0" fmla="*/ 0 w 562"/>
                <a:gd name="T1" fmla="*/ 0 h 297"/>
                <a:gd name="T2" fmla="*/ 1518762 w 562"/>
                <a:gd name="T3" fmla="*/ 0 h 297"/>
                <a:gd name="T4" fmla="*/ 1518762 w 562"/>
                <a:gd name="T5" fmla="*/ 802621 h 297"/>
                <a:gd name="T6" fmla="*/ 0 w 562"/>
                <a:gd name="T7" fmla="*/ 802621 h 297"/>
                <a:gd name="T8" fmla="*/ 0 w 562"/>
                <a:gd name="T9" fmla="*/ 0 h 297"/>
                <a:gd name="T10" fmla="*/ 0 w 562"/>
                <a:gd name="T11" fmla="*/ 0 h 297"/>
                <a:gd name="T12" fmla="*/ 0 60000 65536"/>
                <a:gd name="T13" fmla="*/ 0 60000 65536"/>
                <a:gd name="T14" fmla="*/ 0 60000 65536"/>
                <a:gd name="T15" fmla="*/ 0 60000 65536"/>
                <a:gd name="T16" fmla="*/ 0 60000 65536"/>
                <a:gd name="T17" fmla="*/ 0 60000 65536"/>
                <a:gd name="T18" fmla="*/ 0 w 562"/>
                <a:gd name="T19" fmla="*/ 0 h 297"/>
                <a:gd name="T20" fmla="*/ 562 w 562"/>
                <a:gd name="T21" fmla="*/ 297 h 297"/>
              </a:gdLst>
              <a:ahLst/>
              <a:cxnLst>
                <a:cxn ang="T12">
                  <a:pos x="T0" y="T1"/>
                </a:cxn>
                <a:cxn ang="T13">
                  <a:pos x="T2" y="T3"/>
                </a:cxn>
                <a:cxn ang="T14">
                  <a:pos x="T4" y="T5"/>
                </a:cxn>
                <a:cxn ang="T15">
                  <a:pos x="T6" y="T7"/>
                </a:cxn>
                <a:cxn ang="T16">
                  <a:pos x="T8" y="T9"/>
                </a:cxn>
                <a:cxn ang="T17">
                  <a:pos x="T10" y="T11"/>
                </a:cxn>
              </a:cxnLst>
              <a:rect l="T18" t="T19" r="T20" b="T21"/>
              <a:pathLst>
                <a:path w="562" h="297">
                  <a:moveTo>
                    <a:pt x="0" y="0"/>
                  </a:moveTo>
                  <a:lnTo>
                    <a:pt x="562" y="0"/>
                  </a:lnTo>
                  <a:lnTo>
                    <a:pt x="562" y="297"/>
                  </a:lnTo>
                  <a:lnTo>
                    <a:pt x="0" y="297"/>
                  </a:lnTo>
                  <a:lnTo>
                    <a:pt x="0"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93" name="Freeform 12"/>
            <p:cNvSpPr/>
            <p:nvPr/>
          </p:nvSpPr>
          <p:spPr bwMode="auto">
            <a:xfrm>
              <a:off x="8468799"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solidFill>
              <a:srgbClr val="FFFFFF"/>
            </a:solidFill>
            <a:ln w="9525">
              <a:noFill/>
              <a:miter lim="800000"/>
            </a:ln>
          </p:spPr>
          <p:txBody>
            <a:bodyPr/>
            <a:lstStyle/>
            <a:p>
              <a:endParaRPr lang="zh-CN" altLang="en-US" sz="1600" dirty="0">
                <a:solidFill>
                  <a:schemeClr val="tx1">
                    <a:lumMod val="75000"/>
                    <a:lumOff val="25000"/>
                  </a:schemeClr>
                </a:solidFill>
                <a:latin typeface="宋体" panose="02010600030101010101" pitchFamily="2" charset="-122"/>
                <a:ea typeface="宋体" panose="02010600030101010101" pitchFamily="2" charset="-122"/>
                <a:cs typeface="+mn-ea"/>
                <a:sym typeface="+mn-lt"/>
              </a:endParaRPr>
            </a:p>
          </p:txBody>
        </p:sp>
        <p:sp>
          <p:nvSpPr>
            <p:cNvPr id="94" name="矩形 93"/>
            <p:cNvSpPr>
              <a:spLocks noChangeArrowheads="1"/>
            </p:cNvSpPr>
            <p:nvPr/>
          </p:nvSpPr>
          <p:spPr bwMode="auto">
            <a:xfrm>
              <a:off x="8896728" y="3330511"/>
              <a:ext cx="1592687" cy="338276"/>
            </a:xfrm>
            <a:prstGeom prst="rect">
              <a:avLst/>
            </a:prstGeom>
            <a:noFill/>
            <a:ln w="9525">
              <a:noFill/>
              <a:miter lim="800000"/>
            </a:ln>
          </p:spPr>
          <p:txBody>
            <a:bodyPr wrap="square" lIns="91374" tIns="45689" rIns="91374" bIns="45689">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35" name="组合 34"/>
          <p:cNvGrpSpPr/>
          <p:nvPr/>
        </p:nvGrpSpPr>
        <p:grpSpPr>
          <a:xfrm>
            <a:off x="864558" y="616713"/>
            <a:ext cx="10462885" cy="523220"/>
            <a:chOff x="618866" y="369577"/>
            <a:chExt cx="10462885" cy="523220"/>
          </a:xfrm>
        </p:grpSpPr>
        <p:cxnSp>
          <p:nvCxnSpPr>
            <p:cNvPr id="36" name="直接连接符 35"/>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250" fill="hold"/>
                                        <p:tgtEl>
                                          <p:spTgt spid="75"/>
                                        </p:tgtEl>
                                        <p:attrNameLst>
                                          <p:attrName>ppt_x</p:attrName>
                                        </p:attrNameLst>
                                      </p:cBhvr>
                                      <p:tavLst>
                                        <p:tav tm="0">
                                          <p:val>
                                            <p:strVal val="1+#ppt_w/2"/>
                                          </p:val>
                                        </p:tav>
                                        <p:tav tm="100000">
                                          <p:val>
                                            <p:strVal val="#ppt_x"/>
                                          </p:val>
                                        </p:tav>
                                      </p:tavLst>
                                    </p:anim>
                                    <p:anim calcmode="lin" valueType="num">
                                      <p:cBhvr additive="base">
                                        <p:cTn id="8" dur="250" fill="hold"/>
                                        <p:tgtEl>
                                          <p:spTgt spid="7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80"/>
                                        </p:tgtEl>
                                        <p:attrNameLst>
                                          <p:attrName>style.visibility</p:attrName>
                                        </p:attrNameLst>
                                      </p:cBhvr>
                                      <p:to>
                                        <p:strVal val="visible"/>
                                      </p:to>
                                    </p:set>
                                    <p:anim calcmode="lin" valueType="num">
                                      <p:cBhvr additive="base">
                                        <p:cTn id="12" dur="250" fill="hold"/>
                                        <p:tgtEl>
                                          <p:spTgt spid="80"/>
                                        </p:tgtEl>
                                        <p:attrNameLst>
                                          <p:attrName>ppt_x</p:attrName>
                                        </p:attrNameLst>
                                      </p:cBhvr>
                                      <p:tavLst>
                                        <p:tav tm="0">
                                          <p:val>
                                            <p:strVal val="1+#ppt_w/2"/>
                                          </p:val>
                                        </p:tav>
                                        <p:tav tm="100000">
                                          <p:val>
                                            <p:strVal val="#ppt_x"/>
                                          </p:val>
                                        </p:tav>
                                      </p:tavLst>
                                    </p:anim>
                                    <p:anim calcmode="lin" valueType="num">
                                      <p:cBhvr additive="base">
                                        <p:cTn id="13" dur="250" fill="hold"/>
                                        <p:tgtEl>
                                          <p:spTgt spid="8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additive="base">
                                        <p:cTn id="17" dur="250" fill="hold"/>
                                        <p:tgtEl>
                                          <p:spTgt spid="85"/>
                                        </p:tgtEl>
                                        <p:attrNameLst>
                                          <p:attrName>ppt_x</p:attrName>
                                        </p:attrNameLst>
                                      </p:cBhvr>
                                      <p:tavLst>
                                        <p:tav tm="0">
                                          <p:val>
                                            <p:strVal val="1+#ppt_w/2"/>
                                          </p:val>
                                        </p:tav>
                                        <p:tav tm="100000">
                                          <p:val>
                                            <p:strVal val="#ppt_x"/>
                                          </p:val>
                                        </p:tav>
                                      </p:tavLst>
                                    </p:anim>
                                    <p:anim calcmode="lin" valueType="num">
                                      <p:cBhvr additive="base">
                                        <p:cTn id="18" dur="250" fill="hold"/>
                                        <p:tgtEl>
                                          <p:spTgt spid="8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90"/>
                                        </p:tgtEl>
                                        <p:attrNameLst>
                                          <p:attrName>style.visibility</p:attrName>
                                        </p:attrNameLst>
                                      </p:cBhvr>
                                      <p:to>
                                        <p:strVal val="visible"/>
                                      </p:to>
                                    </p:set>
                                    <p:anim calcmode="lin" valueType="num">
                                      <p:cBhvr additive="base">
                                        <p:cTn id="22" dur="250" fill="hold"/>
                                        <p:tgtEl>
                                          <p:spTgt spid="90"/>
                                        </p:tgtEl>
                                        <p:attrNameLst>
                                          <p:attrName>ppt_x</p:attrName>
                                        </p:attrNameLst>
                                      </p:cBhvr>
                                      <p:tavLst>
                                        <p:tav tm="0">
                                          <p:val>
                                            <p:strVal val="1+#ppt_w/2"/>
                                          </p:val>
                                        </p:tav>
                                        <p:tav tm="100000">
                                          <p:val>
                                            <p:strVal val="#ppt_x"/>
                                          </p:val>
                                        </p:tav>
                                      </p:tavLst>
                                    </p:anim>
                                    <p:anim calcmode="lin" valueType="num">
                                      <p:cBhvr additive="base">
                                        <p:cTn id="23" dur="250" fill="hold"/>
                                        <p:tgtEl>
                                          <p:spTgt spid="9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randombar(horizontal)">
                                      <p:cBhvr>
                                        <p:cTn id="27" dur="500"/>
                                        <p:tgtEl>
                                          <p:spTgt spid="74"/>
                                        </p:tgtEl>
                                      </p:cBhvr>
                                    </p:animEffect>
                                  </p:childTnLst>
                                </p:cTn>
                              </p:par>
                            </p:childTnLst>
                          </p:cTn>
                        </p:par>
                        <p:par>
                          <p:cTn id="28" fill="hold">
                            <p:stCondLst>
                              <p:cond delay="2500"/>
                            </p:stCondLst>
                            <p:childTnLst>
                              <p:par>
                                <p:cTn id="29" presetID="14" presetClass="entr" presetSubtype="10" fill="hold" grpId="0"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randombar(horizontal)">
                                      <p:cBhvr>
                                        <p:cTn id="3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36888" y="1327166"/>
            <a:ext cx="4806083" cy="4203668"/>
            <a:chOff x="5992254" y="1319230"/>
            <a:chExt cx="5583695" cy="4883810"/>
          </a:xfrm>
        </p:grpSpPr>
        <p:sp>
          <p:nvSpPr>
            <p:cNvPr id="14" name="任意多边形: 形状 13"/>
            <p:cNvSpPr/>
            <p:nvPr/>
          </p:nvSpPr>
          <p:spPr bwMode="auto">
            <a:xfrm>
              <a:off x="6813657" y="3698837"/>
              <a:ext cx="3940889" cy="902928"/>
            </a:xfrm>
            <a:custGeom>
              <a:avLst/>
              <a:gdLst>
                <a:gd name="T0" fmla="*/ 2154 w 2562"/>
                <a:gd name="T1" fmla="*/ 0 h 587"/>
                <a:gd name="T2" fmla="*/ 408 w 2562"/>
                <a:gd name="T3" fmla="*/ 0 h 587"/>
                <a:gd name="T4" fmla="*/ 0 w 2562"/>
                <a:gd name="T5" fmla="*/ 587 h 587"/>
                <a:gd name="T6" fmla="*/ 2562 w 2562"/>
                <a:gd name="T7" fmla="*/ 587 h 587"/>
                <a:gd name="T8" fmla="*/ 2154 w 2562"/>
                <a:gd name="T9" fmla="*/ 0 h 587"/>
              </a:gdLst>
              <a:ahLst/>
              <a:cxnLst>
                <a:cxn ang="0">
                  <a:pos x="T0" y="T1"/>
                </a:cxn>
                <a:cxn ang="0">
                  <a:pos x="T2" y="T3"/>
                </a:cxn>
                <a:cxn ang="0">
                  <a:pos x="T4" y="T5"/>
                </a:cxn>
                <a:cxn ang="0">
                  <a:pos x="T6" y="T7"/>
                </a:cxn>
                <a:cxn ang="0">
                  <a:pos x="T8" y="T9"/>
                </a:cxn>
              </a:cxnLst>
              <a:rect l="0" t="0" r="r" b="b"/>
              <a:pathLst>
                <a:path w="2562" h="587">
                  <a:moveTo>
                    <a:pt x="2154" y="0"/>
                  </a:moveTo>
                  <a:lnTo>
                    <a:pt x="408" y="0"/>
                  </a:lnTo>
                  <a:lnTo>
                    <a:pt x="0" y="587"/>
                  </a:lnTo>
                  <a:lnTo>
                    <a:pt x="2562" y="587"/>
                  </a:lnTo>
                  <a:lnTo>
                    <a:pt x="2154" y="0"/>
                  </a:lnTo>
                  <a:close/>
                </a:path>
              </a:pathLst>
            </a:custGeom>
            <a:solidFill>
              <a:schemeClr val="accent1"/>
            </a:solidFill>
            <a:ln>
              <a:noFill/>
            </a:ln>
          </p:spPr>
          <p:txBody>
            <a:bodyPr anchor="ctr"/>
            <a:lstStyle/>
            <a:p>
              <a:pPr algn="ctr"/>
              <a:endParaRPr sz="2400" dirty="0">
                <a:latin typeface="宋体" panose="02010600030101010101" pitchFamily="2" charset="-122"/>
                <a:cs typeface="+mn-ea"/>
                <a:sym typeface="+mn-lt"/>
              </a:endParaRPr>
            </a:p>
          </p:txBody>
        </p:sp>
        <p:sp>
          <p:nvSpPr>
            <p:cNvPr id="15" name="任意多边形: 形状 14"/>
            <p:cNvSpPr/>
            <p:nvPr/>
          </p:nvSpPr>
          <p:spPr bwMode="auto">
            <a:xfrm>
              <a:off x="5992254" y="5518538"/>
              <a:ext cx="5583695" cy="684502"/>
            </a:xfrm>
            <a:custGeom>
              <a:avLst/>
              <a:gdLst>
                <a:gd name="T0" fmla="*/ 306 w 3630"/>
                <a:gd name="T1" fmla="*/ 0 h 445"/>
                <a:gd name="T2" fmla="*/ 0 w 3630"/>
                <a:gd name="T3" fmla="*/ 445 h 445"/>
                <a:gd name="T4" fmla="*/ 3630 w 3630"/>
                <a:gd name="T5" fmla="*/ 445 h 445"/>
                <a:gd name="T6" fmla="*/ 3324 w 3630"/>
                <a:gd name="T7" fmla="*/ 0 h 445"/>
                <a:gd name="T8" fmla="*/ 306 w 3630"/>
                <a:gd name="T9" fmla="*/ 0 h 445"/>
              </a:gdLst>
              <a:ahLst/>
              <a:cxnLst>
                <a:cxn ang="0">
                  <a:pos x="T0" y="T1"/>
                </a:cxn>
                <a:cxn ang="0">
                  <a:pos x="T2" y="T3"/>
                </a:cxn>
                <a:cxn ang="0">
                  <a:pos x="T4" y="T5"/>
                </a:cxn>
                <a:cxn ang="0">
                  <a:pos x="T6" y="T7"/>
                </a:cxn>
                <a:cxn ang="0">
                  <a:pos x="T8" y="T9"/>
                </a:cxn>
              </a:cxnLst>
              <a:rect l="0" t="0" r="r" b="b"/>
              <a:pathLst>
                <a:path w="3630" h="445">
                  <a:moveTo>
                    <a:pt x="306" y="0"/>
                  </a:moveTo>
                  <a:lnTo>
                    <a:pt x="0" y="445"/>
                  </a:lnTo>
                  <a:lnTo>
                    <a:pt x="3630" y="445"/>
                  </a:lnTo>
                  <a:lnTo>
                    <a:pt x="3324" y="0"/>
                  </a:lnTo>
                  <a:lnTo>
                    <a:pt x="306" y="0"/>
                  </a:lnTo>
                  <a:close/>
                </a:path>
              </a:pathLst>
            </a:custGeom>
            <a:solidFill>
              <a:schemeClr val="accent2"/>
            </a:solidFill>
            <a:ln>
              <a:noFill/>
            </a:ln>
          </p:spPr>
          <p:txBody>
            <a:bodyPr anchor="ctr"/>
            <a:lstStyle/>
            <a:p>
              <a:pPr algn="ctr"/>
              <a:endParaRPr sz="2400" dirty="0">
                <a:latin typeface="宋体" panose="02010600030101010101" pitchFamily="2" charset="-122"/>
                <a:cs typeface="+mn-ea"/>
                <a:sym typeface="+mn-lt"/>
              </a:endParaRPr>
            </a:p>
          </p:txBody>
        </p:sp>
        <p:sp>
          <p:nvSpPr>
            <p:cNvPr id="16" name="任意多边形: 形状 15"/>
            <p:cNvSpPr/>
            <p:nvPr/>
          </p:nvSpPr>
          <p:spPr bwMode="auto">
            <a:xfrm>
              <a:off x="7793496" y="1319230"/>
              <a:ext cx="1981212" cy="1444377"/>
            </a:xfrm>
            <a:custGeom>
              <a:avLst/>
              <a:gdLst>
                <a:gd name="T0" fmla="*/ 1288 w 1288"/>
                <a:gd name="T1" fmla="*/ 939 h 939"/>
                <a:gd name="T2" fmla="*/ 644 w 1288"/>
                <a:gd name="T3" fmla="*/ 0 h 939"/>
                <a:gd name="T4" fmla="*/ 0 w 1288"/>
                <a:gd name="T5" fmla="*/ 939 h 939"/>
                <a:gd name="T6" fmla="*/ 1288 w 1288"/>
                <a:gd name="T7" fmla="*/ 939 h 939"/>
              </a:gdLst>
              <a:ahLst/>
              <a:cxnLst>
                <a:cxn ang="0">
                  <a:pos x="T0" y="T1"/>
                </a:cxn>
                <a:cxn ang="0">
                  <a:pos x="T2" y="T3"/>
                </a:cxn>
                <a:cxn ang="0">
                  <a:pos x="T4" y="T5"/>
                </a:cxn>
                <a:cxn ang="0">
                  <a:pos x="T6" y="T7"/>
                </a:cxn>
              </a:cxnLst>
              <a:rect l="0" t="0" r="r" b="b"/>
              <a:pathLst>
                <a:path w="1288" h="939">
                  <a:moveTo>
                    <a:pt x="1288" y="939"/>
                  </a:moveTo>
                  <a:lnTo>
                    <a:pt x="644" y="0"/>
                  </a:lnTo>
                  <a:lnTo>
                    <a:pt x="0" y="939"/>
                  </a:lnTo>
                  <a:lnTo>
                    <a:pt x="1288" y="939"/>
                  </a:lnTo>
                  <a:close/>
                </a:path>
              </a:pathLst>
            </a:custGeom>
            <a:solidFill>
              <a:schemeClr val="accent2"/>
            </a:solidFill>
            <a:ln>
              <a:noFill/>
            </a:ln>
          </p:spPr>
          <p:txBody>
            <a:bodyPr anchor="ctr"/>
            <a:lstStyle/>
            <a:p>
              <a:pPr algn="ctr"/>
              <a:endParaRPr sz="2400" dirty="0">
                <a:latin typeface="宋体" panose="02010600030101010101" pitchFamily="2" charset="-122"/>
                <a:cs typeface="+mn-ea"/>
                <a:sym typeface="+mn-lt"/>
              </a:endParaRPr>
            </a:p>
          </p:txBody>
        </p:sp>
        <p:grpSp>
          <p:nvGrpSpPr>
            <p:cNvPr id="17" name="组合 16"/>
            <p:cNvGrpSpPr/>
            <p:nvPr/>
          </p:nvGrpSpPr>
          <p:grpSpPr>
            <a:xfrm>
              <a:off x="6752123" y="4627910"/>
              <a:ext cx="4063940" cy="872162"/>
              <a:chOff x="3995738" y="4686300"/>
              <a:chExt cx="4194176" cy="900112"/>
            </a:xfrm>
            <a:solidFill>
              <a:schemeClr val="accent3"/>
            </a:solidFill>
          </p:grpSpPr>
          <p:sp>
            <p:nvSpPr>
              <p:cNvPr id="30" name="椭圆 29"/>
              <p:cNvSpPr/>
              <p:nvPr/>
            </p:nvSpPr>
            <p:spPr bwMode="auto">
              <a:xfrm>
                <a:off x="4719638"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1" name="任意多边形: 形状 30"/>
              <p:cNvSpPr/>
              <p:nvPr/>
            </p:nvSpPr>
            <p:spPr bwMode="auto">
              <a:xfrm>
                <a:off x="451326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2" name="椭圆 31"/>
              <p:cNvSpPr/>
              <p:nvPr/>
            </p:nvSpPr>
            <p:spPr bwMode="auto">
              <a:xfrm>
                <a:off x="4202113"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3" name="任意多边形: 形状 32"/>
              <p:cNvSpPr/>
              <p:nvPr/>
            </p:nvSpPr>
            <p:spPr bwMode="auto">
              <a:xfrm>
                <a:off x="3995738" y="4686300"/>
                <a:ext cx="568325"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4" name="椭圆 33"/>
              <p:cNvSpPr/>
              <p:nvPr/>
            </p:nvSpPr>
            <p:spPr bwMode="auto">
              <a:xfrm>
                <a:off x="5238751"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5" name="任意多边形: 形状 34"/>
              <p:cNvSpPr/>
              <p:nvPr/>
            </p:nvSpPr>
            <p:spPr bwMode="auto">
              <a:xfrm>
                <a:off x="5030788"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6" name="椭圆 35"/>
              <p:cNvSpPr/>
              <p:nvPr/>
            </p:nvSpPr>
            <p:spPr bwMode="auto">
              <a:xfrm>
                <a:off x="5756276"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7" name="任意多边形: 形状 36"/>
              <p:cNvSpPr/>
              <p:nvPr/>
            </p:nvSpPr>
            <p:spPr bwMode="auto">
              <a:xfrm>
                <a:off x="554831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8" name="椭圆 37"/>
              <p:cNvSpPr/>
              <p:nvPr/>
            </p:nvSpPr>
            <p:spPr bwMode="auto">
              <a:xfrm>
                <a:off x="6273801"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39" name="任意多边形: 形状 38"/>
              <p:cNvSpPr/>
              <p:nvPr/>
            </p:nvSpPr>
            <p:spPr bwMode="auto">
              <a:xfrm>
                <a:off x="606742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0" name="椭圆 39"/>
              <p:cNvSpPr/>
              <p:nvPr/>
            </p:nvSpPr>
            <p:spPr bwMode="auto">
              <a:xfrm>
                <a:off x="6791326"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1" name="任意多边形: 形状 40"/>
              <p:cNvSpPr/>
              <p:nvPr/>
            </p:nvSpPr>
            <p:spPr bwMode="auto">
              <a:xfrm>
                <a:off x="658495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2" name="椭圆 41"/>
              <p:cNvSpPr/>
              <p:nvPr/>
            </p:nvSpPr>
            <p:spPr bwMode="auto">
              <a:xfrm>
                <a:off x="7310438"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3" name="任意多边形: 形状 42"/>
              <p:cNvSpPr/>
              <p:nvPr/>
            </p:nvSpPr>
            <p:spPr bwMode="auto">
              <a:xfrm>
                <a:off x="710247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4" name="椭圆 43"/>
              <p:cNvSpPr/>
              <p:nvPr/>
            </p:nvSpPr>
            <p:spPr bwMode="auto">
              <a:xfrm>
                <a:off x="7827963" y="4724400"/>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45" name="任意多边形: 形状 44"/>
              <p:cNvSpPr/>
              <p:nvPr/>
            </p:nvSpPr>
            <p:spPr bwMode="auto">
              <a:xfrm>
                <a:off x="762000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grpSp>
        <p:grpSp>
          <p:nvGrpSpPr>
            <p:cNvPr id="18" name="组合 17"/>
            <p:cNvGrpSpPr/>
            <p:nvPr/>
          </p:nvGrpSpPr>
          <p:grpSpPr>
            <a:xfrm>
              <a:off x="7755032" y="2794368"/>
              <a:ext cx="2058120" cy="872162"/>
              <a:chOff x="5030788" y="2794000"/>
              <a:chExt cx="2124076" cy="900112"/>
            </a:xfrm>
            <a:solidFill>
              <a:schemeClr val="accent1"/>
            </a:solidFill>
          </p:grpSpPr>
          <p:sp>
            <p:nvSpPr>
              <p:cNvPr id="22" name="椭圆 21"/>
              <p:cNvSpPr/>
              <p:nvPr/>
            </p:nvSpPr>
            <p:spPr bwMode="auto">
              <a:xfrm>
                <a:off x="5238751" y="2833688"/>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3" name="任意多边形: 形状 22"/>
              <p:cNvSpPr/>
              <p:nvPr/>
            </p:nvSpPr>
            <p:spPr bwMode="auto">
              <a:xfrm>
                <a:off x="5030788"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4" name="椭圆 23"/>
              <p:cNvSpPr/>
              <p:nvPr/>
            </p:nvSpPr>
            <p:spPr bwMode="auto">
              <a:xfrm>
                <a:off x="5756276" y="2833688"/>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5" name="任意多边形: 形状 24"/>
              <p:cNvSpPr/>
              <p:nvPr/>
            </p:nvSpPr>
            <p:spPr bwMode="auto">
              <a:xfrm>
                <a:off x="5548313"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6" name="椭圆 25"/>
              <p:cNvSpPr/>
              <p:nvPr/>
            </p:nvSpPr>
            <p:spPr bwMode="auto">
              <a:xfrm>
                <a:off x="6273801" y="2833688"/>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7" name="任意多边形: 形状 26"/>
              <p:cNvSpPr/>
              <p:nvPr/>
            </p:nvSpPr>
            <p:spPr bwMode="auto">
              <a:xfrm>
                <a:off x="6067426"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8" name="椭圆 27"/>
              <p:cNvSpPr/>
              <p:nvPr/>
            </p:nvSpPr>
            <p:spPr bwMode="auto">
              <a:xfrm>
                <a:off x="6791326" y="2833688"/>
                <a:ext cx="161925" cy="1619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sp>
            <p:nvSpPr>
              <p:cNvPr id="29" name="任意多边形: 形状 28"/>
              <p:cNvSpPr/>
              <p:nvPr/>
            </p:nvSpPr>
            <p:spPr bwMode="auto">
              <a:xfrm>
                <a:off x="6584951"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dirty="0">
                  <a:latin typeface="宋体" panose="02010600030101010101" pitchFamily="2" charset="-122"/>
                  <a:cs typeface="+mn-ea"/>
                  <a:sym typeface="+mn-lt"/>
                </a:endParaRPr>
              </a:p>
            </p:txBody>
          </p:sp>
        </p:grpSp>
        <p:sp>
          <p:nvSpPr>
            <p:cNvPr id="19" name="文本框 7"/>
            <p:cNvSpPr txBox="1"/>
            <p:nvPr/>
          </p:nvSpPr>
          <p:spPr>
            <a:xfrm>
              <a:off x="8002354" y="5681856"/>
              <a:ext cx="1569660" cy="369332"/>
            </a:xfrm>
            <a:prstGeom prst="rect">
              <a:avLst/>
            </a:prstGeom>
            <a:noFill/>
          </p:spPr>
          <p:txBody>
            <a:bodyPr wrap="none">
              <a:normAutofit fontScale="70000" lnSpcReduction="20000"/>
            </a:bodyPr>
            <a:lstStyle/>
            <a:p>
              <a:pPr algn="ctr">
                <a:spcBef>
                  <a:spcPct val="0"/>
                </a:spcBef>
              </a:pP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文本框 8"/>
            <p:cNvSpPr txBox="1"/>
            <p:nvPr/>
          </p:nvSpPr>
          <p:spPr>
            <a:xfrm>
              <a:off x="8080930" y="3971369"/>
              <a:ext cx="1569660" cy="369332"/>
            </a:xfrm>
            <a:prstGeom prst="rect">
              <a:avLst/>
            </a:prstGeom>
            <a:noFill/>
          </p:spPr>
          <p:txBody>
            <a:bodyPr wrap="none">
              <a:normAutofit fontScale="70000" lnSpcReduction="20000"/>
            </a:bodyPr>
            <a:lstStyle/>
            <a:p>
              <a:pPr algn="ctr">
                <a:spcBef>
                  <a:spcPct val="0"/>
                </a:spcBef>
              </a:pP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 name="文本框 9"/>
            <p:cNvSpPr txBox="1"/>
            <p:nvPr/>
          </p:nvSpPr>
          <p:spPr>
            <a:xfrm>
              <a:off x="8230103" y="1996188"/>
              <a:ext cx="1107996" cy="646331"/>
            </a:xfrm>
            <a:prstGeom prst="rect">
              <a:avLst/>
            </a:prstGeom>
            <a:noFill/>
          </p:spPr>
          <p:txBody>
            <a:bodyPr wrap="none">
              <a:normAutofit/>
            </a:bodyPr>
            <a:lstStyle/>
            <a:p>
              <a:pPr algn="ctr">
                <a:spcBef>
                  <a:spcPct val="0"/>
                </a:spcBef>
              </a:pP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46" name="组合 45"/>
          <p:cNvGrpSpPr/>
          <p:nvPr/>
        </p:nvGrpSpPr>
        <p:grpSpPr>
          <a:xfrm>
            <a:off x="8351962" y="1683894"/>
            <a:ext cx="2749723" cy="3463424"/>
            <a:chOff x="8170814" y="1912116"/>
            <a:chExt cx="2749722" cy="3463424"/>
          </a:xfrm>
        </p:grpSpPr>
        <p:grpSp>
          <p:nvGrpSpPr>
            <p:cNvPr id="47" name="组合 46"/>
            <p:cNvGrpSpPr/>
            <p:nvPr/>
          </p:nvGrpSpPr>
          <p:grpSpPr>
            <a:xfrm>
              <a:off x="8170814" y="1912116"/>
              <a:ext cx="2611177" cy="3463424"/>
              <a:chOff x="1193500" y="1491637"/>
              <a:chExt cx="3761195" cy="3463424"/>
            </a:xfrm>
          </p:grpSpPr>
          <p:grpSp>
            <p:nvGrpSpPr>
              <p:cNvPr id="50" name="组合 49"/>
              <p:cNvGrpSpPr/>
              <p:nvPr/>
            </p:nvGrpSpPr>
            <p:grpSpPr>
              <a:xfrm>
                <a:off x="1193500" y="1491637"/>
                <a:ext cx="3761195" cy="815608"/>
                <a:chOff x="1317257" y="1824875"/>
                <a:chExt cx="3761195" cy="815608"/>
              </a:xfrm>
            </p:grpSpPr>
            <p:sp>
              <p:nvSpPr>
                <p:cNvPr id="57" name="文本框 45"/>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58" name="矩形 57"/>
                <p:cNvSpPr/>
                <p:nvPr/>
              </p:nvSpPr>
              <p:spPr>
                <a:xfrm>
                  <a:off x="1317257" y="1824875"/>
                  <a:ext cx="3761195" cy="307777"/>
                </a:xfrm>
                <a:prstGeom prst="rect">
                  <a:avLst/>
                </a:prstGeom>
              </p:spPr>
              <p:txBody>
                <a:bodyPr wrap="none" lIns="0" tIns="0" rIns="0" bIns="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51" name="组合 50"/>
              <p:cNvGrpSpPr/>
              <p:nvPr/>
            </p:nvGrpSpPr>
            <p:grpSpPr>
              <a:xfrm>
                <a:off x="1193500" y="2815545"/>
                <a:ext cx="3761195" cy="815608"/>
                <a:chOff x="1317257" y="1824875"/>
                <a:chExt cx="3761195" cy="815608"/>
              </a:xfrm>
            </p:grpSpPr>
            <p:sp>
              <p:nvSpPr>
                <p:cNvPr id="55" name="文本框 43"/>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56" name="矩形 55"/>
                <p:cNvSpPr/>
                <p:nvPr/>
              </p:nvSpPr>
              <p:spPr>
                <a:xfrm>
                  <a:off x="1317257" y="1824875"/>
                  <a:ext cx="3761195" cy="307777"/>
                </a:xfrm>
                <a:prstGeom prst="rect">
                  <a:avLst/>
                </a:prstGeom>
              </p:spPr>
              <p:txBody>
                <a:bodyPr wrap="none" lIns="0" tIns="0" rIns="0" bIns="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52" name="组合 51"/>
              <p:cNvGrpSpPr/>
              <p:nvPr/>
            </p:nvGrpSpPr>
            <p:grpSpPr>
              <a:xfrm>
                <a:off x="1193500" y="4139453"/>
                <a:ext cx="3761195" cy="815608"/>
                <a:chOff x="1317257" y="1824875"/>
                <a:chExt cx="3761195" cy="815608"/>
              </a:xfrm>
            </p:grpSpPr>
            <p:sp>
              <p:nvSpPr>
                <p:cNvPr id="53" name="文本框 41"/>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54" name="矩形 53"/>
                <p:cNvSpPr/>
                <p:nvPr/>
              </p:nvSpPr>
              <p:spPr>
                <a:xfrm>
                  <a:off x="1317257" y="1824875"/>
                  <a:ext cx="3761195" cy="307777"/>
                </a:xfrm>
                <a:prstGeom prst="rect">
                  <a:avLst/>
                </a:prstGeom>
              </p:spPr>
              <p:txBody>
                <a:bodyPr wrap="none" lIns="0" tIns="0" rIns="0" bIns="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cxnSp>
          <p:nvCxnSpPr>
            <p:cNvPr id="48" name="直接连接符 47"/>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1488616" y="1683894"/>
            <a:ext cx="2713719" cy="3463424"/>
            <a:chOff x="1307468" y="1697288"/>
            <a:chExt cx="2713719" cy="3463424"/>
          </a:xfrm>
        </p:grpSpPr>
        <p:grpSp>
          <p:nvGrpSpPr>
            <p:cNvPr id="60" name="组合 59"/>
            <p:cNvGrpSpPr/>
            <p:nvPr/>
          </p:nvGrpSpPr>
          <p:grpSpPr>
            <a:xfrm>
              <a:off x="1410010" y="1697288"/>
              <a:ext cx="2611177" cy="3463424"/>
              <a:chOff x="1193500" y="1491637"/>
              <a:chExt cx="3761195" cy="3463424"/>
            </a:xfrm>
          </p:grpSpPr>
          <p:grpSp>
            <p:nvGrpSpPr>
              <p:cNvPr id="64" name="组合 63"/>
              <p:cNvGrpSpPr/>
              <p:nvPr/>
            </p:nvGrpSpPr>
            <p:grpSpPr>
              <a:xfrm>
                <a:off x="1193500" y="1491637"/>
                <a:ext cx="3761195" cy="815608"/>
                <a:chOff x="1317257" y="1824875"/>
                <a:chExt cx="3761195" cy="815608"/>
              </a:xfrm>
            </p:grpSpPr>
            <p:sp>
              <p:nvSpPr>
                <p:cNvPr id="71" name="文本框 59"/>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72" name="矩形 71"/>
                <p:cNvSpPr/>
                <p:nvPr/>
              </p:nvSpPr>
              <p:spPr>
                <a:xfrm>
                  <a:off x="1317257" y="1824875"/>
                  <a:ext cx="3761195" cy="307777"/>
                </a:xfrm>
                <a:prstGeom prst="rect">
                  <a:avLst/>
                </a:prstGeom>
              </p:spPr>
              <p:txBody>
                <a:bodyPr wrap="none" lIns="0" tIns="0" rIns="0" bIns="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65" name="组合 64"/>
              <p:cNvGrpSpPr/>
              <p:nvPr/>
            </p:nvGrpSpPr>
            <p:grpSpPr>
              <a:xfrm>
                <a:off x="1193500" y="2815545"/>
                <a:ext cx="3761195" cy="815608"/>
                <a:chOff x="1317257" y="1824875"/>
                <a:chExt cx="3761195" cy="815608"/>
              </a:xfrm>
            </p:grpSpPr>
            <p:sp>
              <p:nvSpPr>
                <p:cNvPr id="69" name="文本框 57"/>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70" name="矩形 69"/>
                <p:cNvSpPr/>
                <p:nvPr/>
              </p:nvSpPr>
              <p:spPr>
                <a:xfrm>
                  <a:off x="1317257" y="1824875"/>
                  <a:ext cx="3761195" cy="307777"/>
                </a:xfrm>
                <a:prstGeom prst="rect">
                  <a:avLst/>
                </a:prstGeom>
              </p:spPr>
              <p:txBody>
                <a:bodyPr wrap="none" lIns="0" tIns="0" rIns="0" bIns="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66" name="组合 65"/>
              <p:cNvGrpSpPr/>
              <p:nvPr/>
            </p:nvGrpSpPr>
            <p:grpSpPr>
              <a:xfrm>
                <a:off x="1193500" y="4139453"/>
                <a:ext cx="3761195" cy="815608"/>
                <a:chOff x="1317257" y="1824875"/>
                <a:chExt cx="3761195" cy="815608"/>
              </a:xfrm>
            </p:grpSpPr>
            <p:sp>
              <p:nvSpPr>
                <p:cNvPr id="67" name="文本框 55"/>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2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2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68" name="矩形 67"/>
                <p:cNvSpPr/>
                <p:nvPr/>
              </p:nvSpPr>
              <p:spPr>
                <a:xfrm>
                  <a:off x="1317257" y="1824875"/>
                  <a:ext cx="3761195" cy="307777"/>
                </a:xfrm>
                <a:prstGeom prst="rect">
                  <a:avLst/>
                </a:prstGeom>
              </p:spPr>
              <p:txBody>
                <a:bodyPr wrap="none" lIns="0" tIns="0" rIns="0" bIns="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grpSp>
          <p:nvGrpSpPr>
            <p:cNvPr id="61" name="组合 60"/>
            <p:cNvGrpSpPr/>
            <p:nvPr/>
          </p:nvGrpSpPr>
          <p:grpSpPr>
            <a:xfrm>
              <a:off x="1307468" y="2710116"/>
              <a:ext cx="2448272" cy="1338747"/>
              <a:chOff x="1307468" y="2924944"/>
              <a:chExt cx="2448272" cy="1338747"/>
            </a:xfrm>
          </p:grpSpPr>
          <p:cxnSp>
            <p:nvCxnSpPr>
              <p:cNvPr id="62" name="直接连接符 61"/>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nvGrpSpPr>
          <p:cNvPr id="73" name="组合 72"/>
          <p:cNvGrpSpPr/>
          <p:nvPr/>
        </p:nvGrpSpPr>
        <p:grpSpPr>
          <a:xfrm>
            <a:off x="864558" y="616713"/>
            <a:ext cx="10462885" cy="523220"/>
            <a:chOff x="618866" y="369577"/>
            <a:chExt cx="10462885" cy="523220"/>
          </a:xfrm>
        </p:grpSpPr>
        <p:cxnSp>
          <p:nvCxnSpPr>
            <p:cNvPr id="74" name="直接连接符 73"/>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76" name="文本框 75"/>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0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40000">
                                          <p:cBhvr additive="base">
                                            <p:cTn id="7" dur="100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par>
                                    <p:cTn id="15" presetID="53" presetClass="entr" presetSubtype="16"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par>
                                    <p:cTn id="15" presetID="53" presetClass="entr" presetSubtype="16"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箭头: V 形 5"/>
          <p:cNvSpPr/>
          <p:nvPr/>
        </p:nvSpPr>
        <p:spPr>
          <a:xfrm>
            <a:off x="3048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7" name="箭头: V 形 6"/>
          <p:cNvSpPr/>
          <p:nvPr/>
        </p:nvSpPr>
        <p:spPr>
          <a:xfrm>
            <a:off x="5270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8" name="箭头: V 形 7"/>
          <p:cNvSpPr/>
          <p:nvPr/>
        </p:nvSpPr>
        <p:spPr>
          <a:xfrm>
            <a:off x="74930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箭头: V 形 8"/>
          <p:cNvSpPr/>
          <p:nvPr/>
        </p:nvSpPr>
        <p:spPr>
          <a:xfrm>
            <a:off x="971550" y="185142"/>
            <a:ext cx="209550" cy="2190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椭圆 9"/>
          <p:cNvSpPr/>
          <p:nvPr/>
        </p:nvSpPr>
        <p:spPr>
          <a:xfrm>
            <a:off x="11410450" y="2194964"/>
            <a:ext cx="573043" cy="573043"/>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1943400">
            <a:off x="227475" y="3600500"/>
            <a:ext cx="241001" cy="461819"/>
          </a:xfrm>
          <a:prstGeom prst="triangle">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7948611" y="6222205"/>
            <a:ext cx="395290" cy="395290"/>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7" name="矩形 76"/>
          <p:cNvSpPr/>
          <p:nvPr/>
        </p:nvSpPr>
        <p:spPr>
          <a:xfrm>
            <a:off x="367909" y="2625833"/>
            <a:ext cx="11456183" cy="1465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605357" y="537567"/>
            <a:ext cx="10981287" cy="5782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6" name="图形 75"/>
          <p:cNvPicPr>
            <a:picLocks noChangeAspect="1"/>
          </p:cNvPicPr>
          <p:nvPr/>
        </p:nvPicPr>
        <p:blipFill rotWithShape="1">
          <a:blip r:embed="rId2">
            <a:extLst>
              <a:ext uri="{96DAC541-7B7A-43D3-8B79-37D633B846F1}">
                <asvg:svgBlip xmlns:asvg="http://schemas.microsoft.com/office/drawing/2016/SVG/main" r:embed="rId3"/>
              </a:ext>
            </a:extLst>
          </a:blip>
          <a:srcRect l="5399" t="10365" r="5623" b="8685"/>
          <a:stretch>
            <a:fillRect/>
          </a:stretch>
        </p:blipFill>
        <p:spPr>
          <a:xfrm>
            <a:off x="605356" y="537567"/>
            <a:ext cx="10981287" cy="5782866"/>
          </a:xfrm>
          <a:prstGeom prst="rect">
            <a:avLst/>
          </a:prstGeom>
        </p:spPr>
      </p:pic>
      <p:sp>
        <p:nvSpPr>
          <p:cNvPr id="28" name="文本框 27"/>
          <p:cNvSpPr txBox="1"/>
          <p:nvPr/>
        </p:nvSpPr>
        <p:spPr>
          <a:xfrm>
            <a:off x="2977153" y="3583677"/>
            <a:ext cx="6596420" cy="552331"/>
          </a:xfrm>
          <a:prstGeom prst="rect">
            <a:avLst/>
          </a:prstGeom>
          <a:noFill/>
        </p:spPr>
        <p:txBody>
          <a:bodyPr wrap="square" rtlCol="0">
            <a:spAutoFit/>
          </a:bodyPr>
          <a:lstStyle/>
          <a:p>
            <a:pPr algn="ctr">
              <a:lnSpc>
                <a:spcPct val="150000"/>
              </a:lnSpc>
            </a:pPr>
            <a:r>
              <a:rPr lang="zh-CN" altLang="en-US" sz="105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kumimoji="1" lang="zh-CN" altLang="en-US" sz="1050" dirty="0">
              <a:latin typeface="宋体" panose="02010600030101010101" pitchFamily="2" charset="-122"/>
              <a:ea typeface="宋体" panose="02010600030101010101" pitchFamily="2" charset="-122"/>
              <a:cs typeface="+mn-ea"/>
              <a:sym typeface="+mn-lt"/>
            </a:endParaRPr>
          </a:p>
        </p:txBody>
      </p:sp>
      <p:sp>
        <p:nvSpPr>
          <p:cNvPr id="31" name="文本框 30"/>
          <p:cNvSpPr txBox="1"/>
          <p:nvPr/>
        </p:nvSpPr>
        <p:spPr>
          <a:xfrm>
            <a:off x="4437176" y="2688634"/>
            <a:ext cx="3512500" cy="769441"/>
          </a:xfrm>
          <a:prstGeom prst="rect">
            <a:avLst/>
          </a:prstGeom>
          <a:noFill/>
        </p:spPr>
        <p:txBody>
          <a:bodyPr wrap="non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单击添加标题</a:t>
            </a:r>
          </a:p>
        </p:txBody>
      </p:sp>
      <p:sp>
        <p:nvSpPr>
          <p:cNvPr id="32" name="等腰三角形 31"/>
          <p:cNvSpPr/>
          <p:nvPr/>
        </p:nvSpPr>
        <p:spPr>
          <a:xfrm rot="2212906">
            <a:off x="5584827" y="1550150"/>
            <a:ext cx="1095370" cy="830037"/>
          </a:xfrm>
          <a:prstGeom prst="triangle">
            <a:avLst/>
          </a:prstGeom>
          <a:solidFill>
            <a:srgbClr val="FEC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3" name="文本框 32"/>
          <p:cNvSpPr txBox="1"/>
          <p:nvPr/>
        </p:nvSpPr>
        <p:spPr>
          <a:xfrm>
            <a:off x="5714634" y="1721368"/>
            <a:ext cx="729687" cy="646331"/>
          </a:xfrm>
          <a:prstGeom prst="rect">
            <a:avLst/>
          </a:prstGeom>
          <a:noFill/>
        </p:spPr>
        <p:txBody>
          <a:bodyPr wrap="none" rtlCol="0">
            <a:spAutoFit/>
          </a:bodyPr>
          <a:lstStyle/>
          <a:p>
            <a:r>
              <a:rPr lang="en-US" altLang="zh-CN"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3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5" presetClass="entr" presetSubtype="0"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ppt_w</p:attrName>
                                        </p:attrNameLst>
                                      </p:cBhvr>
                                      <p:tavLst>
                                        <p:tav tm="0" fmla="#ppt_w*sin(2.5*pi*$)">
                                          <p:val>
                                            <p:fltVal val="0"/>
                                          </p:val>
                                        </p:tav>
                                        <p:tav tm="100000">
                                          <p:val>
                                            <p:fltVal val="1"/>
                                          </p:val>
                                        </p:tav>
                                      </p:tavLst>
                                    </p:anim>
                                    <p:anim calcmode="lin" valueType="num">
                                      <p:cBhvr>
                                        <p:cTn id="18" dur="1000" fill="hold"/>
                                        <p:tgtEl>
                                          <p:spTgt spid="33"/>
                                        </p:tgtEl>
                                        <p:attrNameLst>
                                          <p:attrName>ppt_h</p:attrName>
                                        </p:attrNameLst>
                                      </p:cBhvr>
                                      <p:tavLst>
                                        <p:tav tm="0">
                                          <p:val>
                                            <p:strVal val="#ppt_h"/>
                                          </p:val>
                                        </p:tav>
                                        <p:tav tm="100000">
                                          <p:val>
                                            <p:strVal val="#ppt_h"/>
                                          </p:val>
                                        </p:tav>
                                      </p:tavLst>
                                    </p:anim>
                                  </p:childTnLst>
                                </p:cTn>
                              </p:par>
                              <p:par>
                                <p:cTn id="19" presetID="45"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anim calcmode="lin" valueType="num">
                                      <p:cBhvr>
                                        <p:cTn id="22" dur="1000" fill="hold"/>
                                        <p:tgtEl>
                                          <p:spTgt spid="32"/>
                                        </p:tgtEl>
                                        <p:attrNameLst>
                                          <p:attrName>ppt_w</p:attrName>
                                        </p:attrNameLst>
                                      </p:cBhvr>
                                      <p:tavLst>
                                        <p:tav tm="0" fmla="#ppt_w*sin(2.5*pi*$)">
                                          <p:val>
                                            <p:fltVal val="0"/>
                                          </p:val>
                                        </p:tav>
                                        <p:tav tm="100000">
                                          <p:val>
                                            <p:fltVal val="1"/>
                                          </p:val>
                                        </p:tav>
                                      </p:tavLst>
                                    </p:anim>
                                    <p:anim calcmode="lin" valueType="num">
                                      <p:cBhvr>
                                        <p:cTn id="23" dur="1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32" grpId="0" animBg="1"/>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6"/>
          <p:cNvSpPr>
            <a:spLocks noChangeAspect="1"/>
          </p:cNvSpPr>
          <p:nvPr/>
        </p:nvSpPr>
        <p:spPr>
          <a:xfrm>
            <a:off x="3144027" y="2562463"/>
            <a:ext cx="1376983" cy="1376983"/>
          </a:xfrm>
          <a:prstGeom prst="ellipse">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Oval 21"/>
          <p:cNvSpPr>
            <a:spLocks noChangeAspect="1"/>
          </p:cNvSpPr>
          <p:nvPr/>
        </p:nvSpPr>
        <p:spPr>
          <a:xfrm>
            <a:off x="4539545" y="2562463"/>
            <a:ext cx="1376983" cy="1376983"/>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Oval 28"/>
          <p:cNvSpPr>
            <a:spLocks noChangeAspect="1"/>
          </p:cNvSpPr>
          <p:nvPr/>
        </p:nvSpPr>
        <p:spPr>
          <a:xfrm>
            <a:off x="7330583" y="2562463"/>
            <a:ext cx="1376983" cy="1376983"/>
          </a:xfrm>
          <a:prstGeom prst="ellipse">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Oval 34"/>
          <p:cNvSpPr>
            <a:spLocks noChangeAspect="1"/>
          </p:cNvSpPr>
          <p:nvPr/>
        </p:nvSpPr>
        <p:spPr>
          <a:xfrm>
            <a:off x="5935064" y="2562463"/>
            <a:ext cx="1376983" cy="1376983"/>
          </a:xfrm>
          <a:prstGeom prst="ellipse">
            <a:avLst/>
          </a:prstGeom>
          <a:solidFill>
            <a:srgbClr val="00BAF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itle 1"/>
          <p:cNvSpPr txBox="1"/>
          <p:nvPr/>
        </p:nvSpPr>
        <p:spPr>
          <a:xfrm>
            <a:off x="3423084" y="3044204"/>
            <a:ext cx="786851" cy="502253"/>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400" dirty="0">
                <a:solidFill>
                  <a:schemeClr val="bg1"/>
                </a:solidFill>
                <a:latin typeface="思源黑体 CN Light" panose="020B0300000000000000" pitchFamily="34" charset="-122"/>
                <a:ea typeface="思源黑体 CN Light" panose="020B0300000000000000" pitchFamily="34" charset="-122"/>
                <a:cs typeface="+mn-ea"/>
                <a:sym typeface="+mn-lt"/>
              </a:rPr>
              <a:t>标题</a:t>
            </a:r>
            <a:endParaRPr lang="en-US" altLang="zh-CN" sz="1400" dirty="0">
              <a:solidFill>
                <a:schemeClr val="bg1"/>
              </a:solidFill>
              <a:latin typeface="思源黑体 CN Light" panose="020B0300000000000000" pitchFamily="34" charset="-122"/>
              <a:ea typeface="思源黑体 CN Light" panose="020B0300000000000000" pitchFamily="34" charset="-122"/>
              <a:cs typeface="+mn-ea"/>
              <a:sym typeface="+mn-lt"/>
            </a:endParaRPr>
          </a:p>
          <a:p>
            <a:pPr>
              <a:lnSpc>
                <a:spcPct val="120000"/>
              </a:lnSpc>
              <a:spcBef>
                <a:spcPts val="0"/>
              </a:spcBef>
            </a:pPr>
            <a:r>
              <a:rPr lang="zh-CN" altLang="en-US" sz="1400" dirty="0">
                <a:solidFill>
                  <a:schemeClr val="bg1"/>
                </a:solidFill>
                <a:latin typeface="思源黑体 CN Light" panose="020B0300000000000000" pitchFamily="34" charset="-122"/>
                <a:ea typeface="思源黑体 CN Light" panose="020B0300000000000000" pitchFamily="34" charset="-122"/>
                <a:cs typeface="+mn-ea"/>
                <a:sym typeface="+mn-lt"/>
              </a:rPr>
              <a:t>文字</a:t>
            </a:r>
            <a:endParaRPr lang="en-AU"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18" name="Title 1"/>
          <p:cNvSpPr txBox="1"/>
          <p:nvPr/>
        </p:nvSpPr>
        <p:spPr>
          <a:xfrm>
            <a:off x="4830775" y="3044204"/>
            <a:ext cx="786851" cy="430502"/>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标题</a:t>
            </a:r>
            <a:endParaRPr lang="en-US" altLang="zh-CN" sz="1200" dirty="0">
              <a:solidFill>
                <a:schemeClr val="bg1"/>
              </a:solidFill>
              <a:latin typeface="思源黑体 CN Light" panose="020B0300000000000000" pitchFamily="34" charset="-122"/>
              <a:ea typeface="思源黑体 CN Light" panose="020B0300000000000000" pitchFamily="34" charset="-122"/>
              <a:cs typeface="+mn-ea"/>
              <a:sym typeface="+mn-lt"/>
            </a:endParaRPr>
          </a:p>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文字</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19" name="Title 1"/>
          <p:cNvSpPr txBox="1"/>
          <p:nvPr/>
        </p:nvSpPr>
        <p:spPr>
          <a:xfrm>
            <a:off x="6226294" y="3044204"/>
            <a:ext cx="786851" cy="430502"/>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标题</a:t>
            </a:r>
            <a:endParaRPr lang="en-US" altLang="zh-CN" sz="1200" dirty="0">
              <a:solidFill>
                <a:schemeClr val="bg1"/>
              </a:solidFill>
              <a:latin typeface="思源黑体 CN Light" panose="020B0300000000000000" pitchFamily="34" charset="-122"/>
              <a:ea typeface="思源黑体 CN Light" panose="020B0300000000000000" pitchFamily="34" charset="-122"/>
              <a:cs typeface="+mn-ea"/>
              <a:sym typeface="+mn-lt"/>
            </a:endParaRPr>
          </a:p>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文字</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0" name="Title 1"/>
          <p:cNvSpPr txBox="1"/>
          <p:nvPr/>
        </p:nvSpPr>
        <p:spPr>
          <a:xfrm>
            <a:off x="7621815" y="3044204"/>
            <a:ext cx="786851" cy="430502"/>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标题</a:t>
            </a:r>
            <a:endParaRPr lang="en-US" altLang="zh-CN" sz="1200" dirty="0">
              <a:solidFill>
                <a:schemeClr val="bg1"/>
              </a:solidFill>
              <a:latin typeface="思源黑体 CN Light" panose="020B0300000000000000" pitchFamily="34" charset="-122"/>
              <a:ea typeface="思源黑体 CN Light" panose="020B0300000000000000" pitchFamily="34" charset="-122"/>
              <a:cs typeface="+mn-ea"/>
              <a:sym typeface="+mn-lt"/>
            </a:endParaRPr>
          </a:p>
          <a:p>
            <a:pPr>
              <a:lnSpc>
                <a:spcPct val="120000"/>
              </a:lnSpc>
              <a:spcBef>
                <a:spcPts val="0"/>
              </a:spcBef>
            </a:pPr>
            <a:r>
              <a:rPr lang="zh-CN" altLang="en-US" sz="1200" dirty="0">
                <a:solidFill>
                  <a:schemeClr val="bg1"/>
                </a:solidFill>
                <a:latin typeface="思源黑体 CN Light" panose="020B0300000000000000" pitchFamily="34" charset="-122"/>
                <a:ea typeface="思源黑体 CN Light" panose="020B0300000000000000" pitchFamily="34" charset="-122"/>
                <a:cs typeface="+mn-ea"/>
                <a:sym typeface="+mn-lt"/>
              </a:rPr>
              <a:t>文字</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1" name="Rectangle 17"/>
          <p:cNvSpPr>
            <a:spLocks noChangeArrowheads="1"/>
          </p:cNvSpPr>
          <p:nvPr/>
        </p:nvSpPr>
        <p:spPr bwMode="auto">
          <a:xfrm>
            <a:off x="8697209" y="1301862"/>
            <a:ext cx="2550809" cy="150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50000"/>
              </a:lnSpc>
            </a:pPr>
            <a:r>
              <a:rPr lang="zh-CN" altLang="en-US" sz="1400" dirty="0">
                <a:latin typeface="思源黑体 CN Light" panose="020B0300000000000000" pitchFamily="34" charset="-122"/>
                <a:ea typeface="思源黑体 CN Light" panose="020B0300000000000000" pitchFamily="34" charset="-122"/>
                <a:cs typeface="+mn-ea"/>
                <a:sym typeface="+mn-lt"/>
              </a:rPr>
              <a:t>标题文字，点击添加相关标题文字，点击添加相关标题文字，点击添加相关标题文字，点击添加相关标题文字。</a:t>
            </a:r>
            <a:endParaRPr lang="en-GB" altLang="zh-CN" sz="1400" dirty="0">
              <a:latin typeface="思源黑体 CN Light" panose="020B0300000000000000" pitchFamily="34" charset="-122"/>
              <a:ea typeface="思源黑体 CN Light" panose="020B0300000000000000" pitchFamily="34" charset="-122"/>
              <a:cs typeface="+mn-ea"/>
              <a:sym typeface="+mn-lt"/>
            </a:endParaRPr>
          </a:p>
        </p:txBody>
      </p:sp>
      <p:sp>
        <p:nvSpPr>
          <p:cNvPr id="22" name="Rectangle 17"/>
          <p:cNvSpPr>
            <a:spLocks noChangeArrowheads="1"/>
          </p:cNvSpPr>
          <p:nvPr/>
        </p:nvSpPr>
        <p:spPr bwMode="auto">
          <a:xfrm>
            <a:off x="8697209" y="3793853"/>
            <a:ext cx="2550809" cy="150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50000"/>
              </a:lnSpc>
            </a:pPr>
            <a:r>
              <a:rPr lang="zh-CN" altLang="en-US" sz="14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a:t>
            </a:r>
            <a:endParaRPr lang="en-GB" altLang="zh-CN" sz="1400" dirty="0">
              <a:latin typeface="思源黑体 CN Light" panose="020B0300000000000000" pitchFamily="34" charset="-122"/>
              <a:ea typeface="思源黑体 CN Light" panose="020B0300000000000000" pitchFamily="34" charset="-122"/>
              <a:cs typeface="+mn-ea"/>
              <a:sym typeface="+mn-lt"/>
            </a:endParaRPr>
          </a:p>
        </p:txBody>
      </p:sp>
      <p:sp>
        <p:nvSpPr>
          <p:cNvPr id="23" name="Rectangle 17"/>
          <p:cNvSpPr>
            <a:spLocks noChangeArrowheads="1"/>
          </p:cNvSpPr>
          <p:nvPr/>
        </p:nvSpPr>
        <p:spPr bwMode="auto">
          <a:xfrm>
            <a:off x="1063578" y="1425431"/>
            <a:ext cx="2550809" cy="150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50000"/>
              </a:lnSpc>
            </a:pPr>
            <a:r>
              <a:rPr lang="zh-CN" altLang="en-US" sz="14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a:t>
            </a:r>
            <a:endParaRPr lang="en-GB" altLang="zh-CN" sz="1400" dirty="0">
              <a:latin typeface="思源黑体 CN Light" panose="020B0300000000000000" pitchFamily="34" charset="-122"/>
              <a:ea typeface="思源黑体 CN Light" panose="020B0300000000000000" pitchFamily="34" charset="-122"/>
              <a:cs typeface="+mn-ea"/>
              <a:sym typeface="+mn-lt"/>
            </a:endParaRPr>
          </a:p>
        </p:txBody>
      </p:sp>
      <p:sp>
        <p:nvSpPr>
          <p:cNvPr id="24" name="Rectangle 17"/>
          <p:cNvSpPr>
            <a:spLocks noChangeArrowheads="1"/>
          </p:cNvSpPr>
          <p:nvPr/>
        </p:nvSpPr>
        <p:spPr bwMode="auto">
          <a:xfrm>
            <a:off x="1063578" y="3917422"/>
            <a:ext cx="2550809" cy="150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50000"/>
              </a:lnSpc>
            </a:pPr>
            <a:r>
              <a:rPr lang="zh-CN" altLang="en-US" sz="14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a:t>
            </a:r>
            <a:endParaRPr lang="en-GB" altLang="zh-CN" sz="1400" dirty="0">
              <a:latin typeface="思源黑体 CN Light" panose="020B0300000000000000" pitchFamily="34" charset="-122"/>
              <a:ea typeface="思源黑体 CN Light" panose="020B0300000000000000" pitchFamily="34" charset="-122"/>
              <a:cs typeface="+mn-ea"/>
              <a:sym typeface="+mn-lt"/>
            </a:endParaRPr>
          </a:p>
        </p:txBody>
      </p:sp>
      <p:grpSp>
        <p:nvGrpSpPr>
          <p:cNvPr id="25" name="组合 24"/>
          <p:cNvGrpSpPr/>
          <p:nvPr/>
        </p:nvGrpSpPr>
        <p:grpSpPr>
          <a:xfrm>
            <a:off x="864558" y="616713"/>
            <a:ext cx="10462885" cy="523220"/>
            <a:chOff x="618866" y="369577"/>
            <a:chExt cx="10462885" cy="523220"/>
          </a:xfrm>
        </p:grpSpPr>
        <p:cxnSp>
          <p:nvCxnSpPr>
            <p:cNvPr id="26" name="直接连接符 25"/>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2" presetClass="entr" presetSubtype="8" fill="hold" grpId="0" nodeType="withEffect" p14:presetBounceEnd="60000">
                                      <p:stCondLst>
                                        <p:cond delay="700"/>
                                      </p:stCondLst>
                                      <p:childTnLst>
                                        <p:set>
                                          <p:cBhvr>
                                            <p:cTn id="37" dur="1" fill="hold">
                                              <p:stCondLst>
                                                <p:cond delay="0"/>
                                              </p:stCondLst>
                                            </p:cTn>
                                            <p:tgtEl>
                                              <p:spTgt spid="21"/>
                                            </p:tgtEl>
                                            <p:attrNameLst>
                                              <p:attrName>style.visibility</p:attrName>
                                            </p:attrNameLst>
                                          </p:cBhvr>
                                          <p:to>
                                            <p:strVal val="visible"/>
                                          </p:to>
                                        </p:set>
                                        <p:anim calcmode="lin" valueType="num" p14:bounceEnd="60000">
                                          <p:cBhvr additive="base">
                                            <p:cTn id="38" dur="750" fill="hold"/>
                                            <p:tgtEl>
                                              <p:spTgt spid="21"/>
                                            </p:tgtEl>
                                            <p:attrNameLst>
                                              <p:attrName>ppt_x</p:attrName>
                                            </p:attrNameLst>
                                          </p:cBhvr>
                                          <p:tavLst>
                                            <p:tav tm="0">
                                              <p:val>
                                                <p:strVal val="0-#ppt_w/2"/>
                                              </p:val>
                                            </p:tav>
                                            <p:tav tm="100000">
                                              <p:val>
                                                <p:strVal val="#ppt_x"/>
                                              </p:val>
                                            </p:tav>
                                          </p:tavLst>
                                        </p:anim>
                                        <p:anim calcmode="lin" valueType="num" p14:bounceEnd="60000">
                                          <p:cBhvr additive="base">
                                            <p:cTn id="39" dur="750" fill="hold"/>
                                            <p:tgtEl>
                                              <p:spTgt spid="21"/>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14:presetBounceEnd="60000">
                                      <p:stCondLst>
                                        <p:cond delay="700"/>
                                      </p:stCondLst>
                                      <p:childTnLst>
                                        <p:set>
                                          <p:cBhvr>
                                            <p:cTn id="41" dur="1" fill="hold">
                                              <p:stCondLst>
                                                <p:cond delay="0"/>
                                              </p:stCondLst>
                                            </p:cTn>
                                            <p:tgtEl>
                                              <p:spTgt spid="22"/>
                                            </p:tgtEl>
                                            <p:attrNameLst>
                                              <p:attrName>style.visibility</p:attrName>
                                            </p:attrNameLst>
                                          </p:cBhvr>
                                          <p:to>
                                            <p:strVal val="visible"/>
                                          </p:to>
                                        </p:set>
                                        <p:anim calcmode="lin" valueType="num" p14:bounceEnd="60000">
                                          <p:cBhvr additive="base">
                                            <p:cTn id="42" dur="750" fill="hold"/>
                                            <p:tgtEl>
                                              <p:spTgt spid="22"/>
                                            </p:tgtEl>
                                            <p:attrNameLst>
                                              <p:attrName>ppt_x</p:attrName>
                                            </p:attrNameLst>
                                          </p:cBhvr>
                                          <p:tavLst>
                                            <p:tav tm="0">
                                              <p:val>
                                                <p:strVal val="0-#ppt_w/2"/>
                                              </p:val>
                                            </p:tav>
                                            <p:tav tm="100000">
                                              <p:val>
                                                <p:strVal val="#ppt_x"/>
                                              </p:val>
                                            </p:tav>
                                          </p:tavLst>
                                        </p:anim>
                                        <p:anim calcmode="lin" valueType="num" p14:bounceEnd="60000">
                                          <p:cBhvr additive="base">
                                            <p:cTn id="43" dur="750" fill="hold"/>
                                            <p:tgtEl>
                                              <p:spTgt spid="22"/>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14:presetBounceEnd="60000">
                                      <p:stCondLst>
                                        <p:cond delay="700"/>
                                      </p:stCondLst>
                                      <p:childTnLst>
                                        <p:set>
                                          <p:cBhvr>
                                            <p:cTn id="45" dur="1" fill="hold">
                                              <p:stCondLst>
                                                <p:cond delay="0"/>
                                              </p:stCondLst>
                                            </p:cTn>
                                            <p:tgtEl>
                                              <p:spTgt spid="23"/>
                                            </p:tgtEl>
                                            <p:attrNameLst>
                                              <p:attrName>style.visibility</p:attrName>
                                            </p:attrNameLst>
                                          </p:cBhvr>
                                          <p:to>
                                            <p:strVal val="visible"/>
                                          </p:to>
                                        </p:set>
                                        <p:anim calcmode="lin" valueType="num" p14:bounceEnd="60000">
                                          <p:cBhvr additive="base">
                                            <p:cTn id="46" dur="750" fill="hold"/>
                                            <p:tgtEl>
                                              <p:spTgt spid="23"/>
                                            </p:tgtEl>
                                            <p:attrNameLst>
                                              <p:attrName>ppt_x</p:attrName>
                                            </p:attrNameLst>
                                          </p:cBhvr>
                                          <p:tavLst>
                                            <p:tav tm="0">
                                              <p:val>
                                                <p:strVal val="0-#ppt_w/2"/>
                                              </p:val>
                                            </p:tav>
                                            <p:tav tm="100000">
                                              <p:val>
                                                <p:strVal val="#ppt_x"/>
                                              </p:val>
                                            </p:tav>
                                          </p:tavLst>
                                        </p:anim>
                                        <p:anim calcmode="lin" valueType="num" p14:bounceEnd="60000">
                                          <p:cBhvr additive="base">
                                            <p:cTn id="47" dur="750" fill="hold"/>
                                            <p:tgtEl>
                                              <p:spTgt spid="23"/>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14:presetBounceEnd="60000">
                                      <p:stCondLst>
                                        <p:cond delay="700"/>
                                      </p:stCondLst>
                                      <p:childTnLst>
                                        <p:set>
                                          <p:cBhvr>
                                            <p:cTn id="49" dur="1" fill="hold">
                                              <p:stCondLst>
                                                <p:cond delay="0"/>
                                              </p:stCondLst>
                                            </p:cTn>
                                            <p:tgtEl>
                                              <p:spTgt spid="24"/>
                                            </p:tgtEl>
                                            <p:attrNameLst>
                                              <p:attrName>style.visibility</p:attrName>
                                            </p:attrNameLst>
                                          </p:cBhvr>
                                          <p:to>
                                            <p:strVal val="visible"/>
                                          </p:to>
                                        </p:set>
                                        <p:anim calcmode="lin" valueType="num" p14:bounceEnd="60000">
                                          <p:cBhvr additive="base">
                                            <p:cTn id="50" dur="750" fill="hold"/>
                                            <p:tgtEl>
                                              <p:spTgt spid="24"/>
                                            </p:tgtEl>
                                            <p:attrNameLst>
                                              <p:attrName>ppt_x</p:attrName>
                                            </p:attrNameLst>
                                          </p:cBhvr>
                                          <p:tavLst>
                                            <p:tav tm="0">
                                              <p:val>
                                                <p:strVal val="0-#ppt_w/2"/>
                                              </p:val>
                                            </p:tav>
                                            <p:tav tm="100000">
                                              <p:val>
                                                <p:strVal val="#ppt_x"/>
                                              </p:val>
                                            </p:tav>
                                          </p:tavLst>
                                        </p:anim>
                                        <p:anim calcmode="lin" valueType="num" p14:bounceEnd="60000">
                                          <p:cBhvr additive="base">
                                            <p:cTn id="51"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2" presetClass="entr" presetSubtype="8" fill="hold" grpId="0" nodeType="withEffect">
                                      <p:stCondLst>
                                        <p:cond delay="70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750" fill="hold"/>
                                            <p:tgtEl>
                                              <p:spTgt spid="21"/>
                                            </p:tgtEl>
                                            <p:attrNameLst>
                                              <p:attrName>ppt_x</p:attrName>
                                            </p:attrNameLst>
                                          </p:cBhvr>
                                          <p:tavLst>
                                            <p:tav tm="0">
                                              <p:val>
                                                <p:strVal val="0-#ppt_w/2"/>
                                              </p:val>
                                            </p:tav>
                                            <p:tav tm="100000">
                                              <p:val>
                                                <p:strVal val="#ppt_x"/>
                                              </p:val>
                                            </p:tav>
                                          </p:tavLst>
                                        </p:anim>
                                        <p:anim calcmode="lin" valueType="num">
                                          <p:cBhvr additive="base">
                                            <p:cTn id="39" dur="750" fill="hold"/>
                                            <p:tgtEl>
                                              <p:spTgt spid="21"/>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70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750" fill="hold"/>
                                            <p:tgtEl>
                                              <p:spTgt spid="22"/>
                                            </p:tgtEl>
                                            <p:attrNameLst>
                                              <p:attrName>ppt_x</p:attrName>
                                            </p:attrNameLst>
                                          </p:cBhvr>
                                          <p:tavLst>
                                            <p:tav tm="0">
                                              <p:val>
                                                <p:strVal val="0-#ppt_w/2"/>
                                              </p:val>
                                            </p:tav>
                                            <p:tav tm="100000">
                                              <p:val>
                                                <p:strVal val="#ppt_x"/>
                                              </p:val>
                                            </p:tav>
                                          </p:tavLst>
                                        </p:anim>
                                        <p:anim calcmode="lin" valueType="num">
                                          <p:cBhvr additive="base">
                                            <p:cTn id="43" dur="750" fill="hold"/>
                                            <p:tgtEl>
                                              <p:spTgt spid="22"/>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70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750" fill="hold"/>
                                            <p:tgtEl>
                                              <p:spTgt spid="23"/>
                                            </p:tgtEl>
                                            <p:attrNameLst>
                                              <p:attrName>ppt_x</p:attrName>
                                            </p:attrNameLst>
                                          </p:cBhvr>
                                          <p:tavLst>
                                            <p:tav tm="0">
                                              <p:val>
                                                <p:strVal val="0-#ppt_w/2"/>
                                              </p:val>
                                            </p:tav>
                                            <p:tav tm="100000">
                                              <p:val>
                                                <p:strVal val="#ppt_x"/>
                                              </p:val>
                                            </p:tav>
                                          </p:tavLst>
                                        </p:anim>
                                        <p:anim calcmode="lin" valueType="num">
                                          <p:cBhvr additive="base">
                                            <p:cTn id="47" dur="750" fill="hold"/>
                                            <p:tgtEl>
                                              <p:spTgt spid="23"/>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70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750" fill="hold"/>
                                            <p:tgtEl>
                                              <p:spTgt spid="24"/>
                                            </p:tgtEl>
                                            <p:attrNameLst>
                                              <p:attrName>ppt_x</p:attrName>
                                            </p:attrNameLst>
                                          </p:cBhvr>
                                          <p:tavLst>
                                            <p:tav tm="0">
                                              <p:val>
                                                <p:strVal val="0-#ppt_w/2"/>
                                              </p:val>
                                            </p:tav>
                                            <p:tav tm="100000">
                                              <p:val>
                                                <p:strVal val="#ppt_x"/>
                                              </p:val>
                                            </p:tav>
                                          </p:tavLst>
                                        </p:anim>
                                        <p:anim calcmode="lin" valueType="num">
                                          <p:cBhvr additive="base">
                                            <p:cTn id="51"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48"/>
          <p:cNvCxnSpPr/>
          <p:nvPr/>
        </p:nvCxnSpPr>
        <p:spPr>
          <a:xfrm>
            <a:off x="5518151" y="3333667"/>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45"/>
          <p:cNvCxnSpPr/>
          <p:nvPr/>
        </p:nvCxnSpPr>
        <p:spPr>
          <a:xfrm>
            <a:off x="5518151" y="2262105"/>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50"/>
          <p:cNvCxnSpPr/>
          <p:nvPr/>
        </p:nvCxnSpPr>
        <p:spPr>
          <a:xfrm>
            <a:off x="5518151" y="4476667"/>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bwMode="auto">
          <a:xfrm>
            <a:off x="6053140" y="1658856"/>
            <a:ext cx="85725" cy="3573463"/>
            <a:chOff x="4529137" y="1142992"/>
            <a:chExt cx="85726" cy="3572693"/>
          </a:xfrm>
        </p:grpSpPr>
        <p:cxnSp>
          <p:nvCxnSpPr>
            <p:cNvPr id="17"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19"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20"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1" name="Group 88"/>
          <p:cNvGrpSpPr/>
          <p:nvPr/>
        </p:nvGrpSpPr>
        <p:grpSpPr bwMode="auto">
          <a:xfrm>
            <a:off x="1609297" y="2898695"/>
            <a:ext cx="2950535" cy="1180418"/>
            <a:chOff x="585036" y="2428874"/>
            <a:chExt cx="2415328" cy="1180697"/>
          </a:xfrm>
        </p:grpSpPr>
        <p:sp>
          <p:nvSpPr>
            <p:cNvPr id="22" name="Rectangle 31"/>
            <p:cNvSpPr/>
            <p:nvPr/>
          </p:nvSpPr>
          <p:spPr>
            <a:xfrm>
              <a:off x="585036" y="2714691"/>
              <a:ext cx="2415328" cy="894880"/>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23" name="Rectangle 32"/>
            <p:cNvSpPr/>
            <p:nvPr/>
          </p:nvSpPr>
          <p:spPr>
            <a:xfrm>
              <a:off x="2208142"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24" name="组合 23"/>
          <p:cNvGrpSpPr/>
          <p:nvPr/>
        </p:nvGrpSpPr>
        <p:grpSpPr bwMode="auto">
          <a:xfrm>
            <a:off x="4881565" y="3016167"/>
            <a:ext cx="636587" cy="636587"/>
            <a:chOff x="3357554" y="2500312"/>
            <a:chExt cx="636196" cy="636164"/>
          </a:xfrm>
        </p:grpSpPr>
        <p:sp>
          <p:nvSpPr>
            <p:cNvPr id="25" name="Rectangle 22"/>
            <p:cNvSpPr/>
            <p:nvPr/>
          </p:nvSpPr>
          <p:spPr>
            <a:xfrm>
              <a:off x="3357554" y="2500312"/>
              <a:ext cx="636196" cy="636164"/>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26"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7" name="Group 89"/>
          <p:cNvGrpSpPr/>
          <p:nvPr/>
        </p:nvGrpSpPr>
        <p:grpSpPr bwMode="auto">
          <a:xfrm>
            <a:off x="1609298" y="1827129"/>
            <a:ext cx="2950533" cy="1180416"/>
            <a:chOff x="585038" y="1357304"/>
            <a:chExt cx="2415328" cy="1180696"/>
          </a:xfrm>
        </p:grpSpPr>
        <p:sp>
          <p:nvSpPr>
            <p:cNvPr id="28" name="Rectangle 29"/>
            <p:cNvSpPr/>
            <p:nvPr/>
          </p:nvSpPr>
          <p:spPr>
            <a:xfrm>
              <a:off x="585038" y="1643119"/>
              <a:ext cx="2415328" cy="894881"/>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29" name="Rectangle 30"/>
            <p:cNvSpPr/>
            <p:nvPr/>
          </p:nvSpPr>
          <p:spPr>
            <a:xfrm>
              <a:off x="2259961" y="135730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30" name="Group 18"/>
          <p:cNvGrpSpPr/>
          <p:nvPr/>
        </p:nvGrpSpPr>
        <p:grpSpPr bwMode="auto">
          <a:xfrm>
            <a:off x="4881565" y="1944605"/>
            <a:ext cx="636587" cy="636588"/>
            <a:chOff x="3357554" y="1428742"/>
            <a:chExt cx="636196" cy="636164"/>
          </a:xfrm>
        </p:grpSpPr>
        <p:sp>
          <p:nvSpPr>
            <p:cNvPr id="31" name="Rectangle 13"/>
            <p:cNvSpPr/>
            <p:nvPr/>
          </p:nvSpPr>
          <p:spPr>
            <a:xfrm>
              <a:off x="3357554" y="1428742"/>
              <a:ext cx="636196" cy="63616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2" name="Freeform 100"/>
            <p:cNvSpPr/>
            <p:nvPr/>
          </p:nvSpPr>
          <p:spPr bwMode="auto">
            <a:xfrm>
              <a:off x="3489262" y="1571522"/>
              <a:ext cx="325182" cy="342672"/>
            </a:xfrm>
            <a:custGeom>
              <a:avLst/>
              <a:gdLst>
                <a:gd name="connsiteX0" fmla="*/ 51233 w 574482"/>
                <a:gd name="connsiteY0" fmla="*/ 462228 h 605380"/>
                <a:gd name="connsiteX1" fmla="*/ 73507 w 574482"/>
                <a:gd name="connsiteY1" fmla="*/ 516817 h 605380"/>
                <a:gd name="connsiteX2" fmla="*/ 112224 w 574482"/>
                <a:gd name="connsiteY2" fmla="*/ 542775 h 605380"/>
                <a:gd name="connsiteX3" fmla="*/ 151036 w 574482"/>
                <a:gd name="connsiteY3" fmla="*/ 516721 h 605380"/>
                <a:gd name="connsiteX4" fmla="*/ 173310 w 574482"/>
                <a:gd name="connsiteY4" fmla="*/ 462228 h 605380"/>
                <a:gd name="connsiteX5" fmla="*/ 193672 w 574482"/>
                <a:gd name="connsiteY5" fmla="*/ 476066 h 605380"/>
                <a:gd name="connsiteX6" fmla="*/ 218049 w 574482"/>
                <a:gd name="connsiteY6" fmla="*/ 538957 h 605380"/>
                <a:gd name="connsiteX7" fmla="*/ 223307 w 574482"/>
                <a:gd name="connsiteY7" fmla="*/ 552605 h 605380"/>
                <a:gd name="connsiteX8" fmla="*/ 216902 w 574482"/>
                <a:gd name="connsiteY8" fmla="*/ 573123 h 605380"/>
                <a:gd name="connsiteX9" fmla="*/ 112224 w 574482"/>
                <a:gd name="connsiteY9" fmla="*/ 605380 h 605380"/>
                <a:gd name="connsiteX10" fmla="*/ 7641 w 574482"/>
                <a:gd name="connsiteY10" fmla="*/ 573123 h 605380"/>
                <a:gd name="connsiteX11" fmla="*/ 1141 w 574482"/>
                <a:gd name="connsiteY11" fmla="*/ 552605 h 605380"/>
                <a:gd name="connsiteX12" fmla="*/ 6399 w 574482"/>
                <a:gd name="connsiteY12" fmla="*/ 538957 h 605380"/>
                <a:gd name="connsiteX13" fmla="*/ 28386 w 574482"/>
                <a:gd name="connsiteY13" fmla="*/ 482651 h 605380"/>
                <a:gd name="connsiteX14" fmla="*/ 51233 w 574482"/>
                <a:gd name="connsiteY14" fmla="*/ 462228 h 605380"/>
                <a:gd name="connsiteX15" fmla="*/ 400439 w 574482"/>
                <a:gd name="connsiteY15" fmla="*/ 408573 h 605380"/>
                <a:gd name="connsiteX16" fmla="*/ 460477 w 574482"/>
                <a:gd name="connsiteY16" fmla="*/ 459084 h 605380"/>
                <a:gd name="connsiteX17" fmla="*/ 520514 w 574482"/>
                <a:gd name="connsiteY17" fmla="*/ 408573 h 605380"/>
                <a:gd name="connsiteX18" fmla="*/ 548621 w 574482"/>
                <a:gd name="connsiteY18" fmla="*/ 430534 h 605380"/>
                <a:gd name="connsiteX19" fmla="*/ 568028 w 574482"/>
                <a:gd name="connsiteY19" fmla="*/ 481619 h 605380"/>
                <a:gd name="connsiteX20" fmla="*/ 573286 w 574482"/>
                <a:gd name="connsiteY20" fmla="*/ 495274 h 605380"/>
                <a:gd name="connsiteX21" fmla="*/ 566211 w 574482"/>
                <a:gd name="connsiteY21" fmla="*/ 516949 h 605380"/>
                <a:gd name="connsiteX22" fmla="*/ 460477 w 574482"/>
                <a:gd name="connsiteY22" fmla="*/ 548363 h 605380"/>
                <a:gd name="connsiteX23" fmla="*/ 354742 w 574482"/>
                <a:gd name="connsiteY23" fmla="*/ 516949 h 605380"/>
                <a:gd name="connsiteX24" fmla="*/ 347667 w 574482"/>
                <a:gd name="connsiteY24" fmla="*/ 495274 h 605380"/>
                <a:gd name="connsiteX25" fmla="*/ 352925 w 574482"/>
                <a:gd name="connsiteY25" fmla="*/ 481619 h 605380"/>
                <a:gd name="connsiteX26" fmla="*/ 372619 w 574482"/>
                <a:gd name="connsiteY26" fmla="*/ 430439 h 605380"/>
                <a:gd name="connsiteX27" fmla="*/ 400439 w 574482"/>
                <a:gd name="connsiteY27" fmla="*/ 408573 h 605380"/>
                <a:gd name="connsiteX28" fmla="*/ 112403 w 574482"/>
                <a:gd name="connsiteY28" fmla="*/ 340368 h 605380"/>
                <a:gd name="connsiteX29" fmla="*/ 70064 w 574482"/>
                <a:gd name="connsiteY29" fmla="*/ 369196 h 605380"/>
                <a:gd name="connsiteX30" fmla="*/ 112211 w 574482"/>
                <a:gd name="connsiteY30" fmla="*/ 429716 h 605380"/>
                <a:gd name="connsiteX31" fmla="*/ 154454 w 574482"/>
                <a:gd name="connsiteY31" fmla="*/ 368146 h 605380"/>
                <a:gd name="connsiteX32" fmla="*/ 112403 w 574482"/>
                <a:gd name="connsiteY32" fmla="*/ 340368 h 605380"/>
                <a:gd name="connsiteX33" fmla="*/ 112211 w 574482"/>
                <a:gd name="connsiteY33" fmla="*/ 275840 h 605380"/>
                <a:gd name="connsiteX34" fmla="*/ 183700 w 574482"/>
                <a:gd name="connsiteY34" fmla="*/ 367287 h 605380"/>
                <a:gd name="connsiteX35" fmla="*/ 203579 w 574482"/>
                <a:gd name="connsiteY35" fmla="*/ 415015 h 605380"/>
                <a:gd name="connsiteX36" fmla="*/ 204343 w 574482"/>
                <a:gd name="connsiteY36" fmla="*/ 425420 h 605380"/>
                <a:gd name="connsiteX37" fmla="*/ 195455 w 574482"/>
                <a:gd name="connsiteY37" fmla="*/ 430861 h 605380"/>
                <a:gd name="connsiteX38" fmla="*/ 151970 w 574482"/>
                <a:gd name="connsiteY38" fmla="*/ 430861 h 605380"/>
                <a:gd name="connsiteX39" fmla="*/ 141839 w 574482"/>
                <a:gd name="connsiteY39" fmla="*/ 439930 h 605380"/>
                <a:gd name="connsiteX40" fmla="*/ 141839 w 574482"/>
                <a:gd name="connsiteY40" fmla="*/ 461312 h 605380"/>
                <a:gd name="connsiteX41" fmla="*/ 151396 w 574482"/>
                <a:gd name="connsiteY41" fmla="*/ 461312 h 605380"/>
                <a:gd name="connsiteX42" fmla="*/ 131899 w 574482"/>
                <a:gd name="connsiteY42" fmla="*/ 509041 h 605380"/>
                <a:gd name="connsiteX43" fmla="*/ 92619 w 574482"/>
                <a:gd name="connsiteY43" fmla="*/ 509041 h 605380"/>
                <a:gd name="connsiteX44" fmla="*/ 73027 w 574482"/>
                <a:gd name="connsiteY44" fmla="*/ 461312 h 605380"/>
                <a:gd name="connsiteX45" fmla="*/ 82584 w 574482"/>
                <a:gd name="connsiteY45" fmla="*/ 461312 h 605380"/>
                <a:gd name="connsiteX46" fmla="*/ 82584 w 574482"/>
                <a:gd name="connsiteY46" fmla="*/ 439930 h 605380"/>
                <a:gd name="connsiteX47" fmla="*/ 72453 w 574482"/>
                <a:gd name="connsiteY47" fmla="*/ 430861 h 605380"/>
                <a:gd name="connsiteX48" fmla="*/ 29064 w 574482"/>
                <a:gd name="connsiteY48" fmla="*/ 430861 h 605380"/>
                <a:gd name="connsiteX49" fmla="*/ 20175 w 574482"/>
                <a:gd name="connsiteY49" fmla="*/ 425420 h 605380"/>
                <a:gd name="connsiteX50" fmla="*/ 20940 w 574482"/>
                <a:gd name="connsiteY50" fmla="*/ 415015 h 605380"/>
                <a:gd name="connsiteX51" fmla="*/ 40819 w 574482"/>
                <a:gd name="connsiteY51" fmla="*/ 367669 h 605380"/>
                <a:gd name="connsiteX52" fmla="*/ 112211 w 574482"/>
                <a:gd name="connsiteY52" fmla="*/ 275840 h 605380"/>
                <a:gd name="connsiteX53" fmla="*/ 460476 w 574482"/>
                <a:gd name="connsiteY53" fmla="*/ 241559 h 605380"/>
                <a:gd name="connsiteX54" fmla="*/ 415719 w 574482"/>
                <a:gd name="connsiteY54" fmla="*/ 308667 h 605380"/>
                <a:gd name="connsiteX55" fmla="*/ 460476 w 574482"/>
                <a:gd name="connsiteY55" fmla="*/ 375776 h 605380"/>
                <a:gd name="connsiteX56" fmla="*/ 505233 w 574482"/>
                <a:gd name="connsiteY56" fmla="*/ 308667 h 605380"/>
                <a:gd name="connsiteX57" fmla="*/ 460476 w 574482"/>
                <a:gd name="connsiteY57" fmla="*/ 241559 h 605380"/>
                <a:gd name="connsiteX58" fmla="*/ 460476 w 574482"/>
                <a:gd name="connsiteY58" fmla="*/ 220940 h 605380"/>
                <a:gd name="connsiteX59" fmla="*/ 525890 w 574482"/>
                <a:gd name="connsiteY59" fmla="*/ 308667 h 605380"/>
                <a:gd name="connsiteX60" fmla="*/ 491462 w 574482"/>
                <a:gd name="connsiteY60" fmla="*/ 385513 h 605380"/>
                <a:gd name="connsiteX61" fmla="*/ 491462 w 574482"/>
                <a:gd name="connsiteY61" fmla="*/ 408327 h 605380"/>
                <a:gd name="connsiteX62" fmla="*/ 498921 w 574482"/>
                <a:gd name="connsiteY62" fmla="*/ 408327 h 605380"/>
                <a:gd name="connsiteX63" fmla="*/ 460476 w 574482"/>
                <a:gd name="connsiteY63" fmla="*/ 438493 h 605380"/>
                <a:gd name="connsiteX64" fmla="*/ 422031 w 574482"/>
                <a:gd name="connsiteY64" fmla="*/ 408327 h 605380"/>
                <a:gd name="connsiteX65" fmla="*/ 429490 w 574482"/>
                <a:gd name="connsiteY65" fmla="*/ 408327 h 605380"/>
                <a:gd name="connsiteX66" fmla="*/ 429490 w 574482"/>
                <a:gd name="connsiteY66" fmla="*/ 385513 h 605380"/>
                <a:gd name="connsiteX67" fmla="*/ 395062 w 574482"/>
                <a:gd name="connsiteY67" fmla="*/ 308667 h 605380"/>
                <a:gd name="connsiteX68" fmla="*/ 460476 w 574482"/>
                <a:gd name="connsiteY68" fmla="*/ 220940 h 605380"/>
                <a:gd name="connsiteX69" fmla="*/ 254663 w 574482"/>
                <a:gd name="connsiteY69" fmla="*/ 132017 h 605380"/>
                <a:gd name="connsiteX70" fmla="*/ 238217 w 574482"/>
                <a:gd name="connsiteY70" fmla="*/ 148428 h 605380"/>
                <a:gd name="connsiteX71" fmla="*/ 254663 w 574482"/>
                <a:gd name="connsiteY71" fmla="*/ 164839 h 605380"/>
                <a:gd name="connsiteX72" fmla="*/ 271110 w 574482"/>
                <a:gd name="connsiteY72" fmla="*/ 148428 h 605380"/>
                <a:gd name="connsiteX73" fmla="*/ 254663 w 574482"/>
                <a:gd name="connsiteY73" fmla="*/ 132017 h 605380"/>
                <a:gd name="connsiteX74" fmla="*/ 204081 w 574482"/>
                <a:gd name="connsiteY74" fmla="*/ 132017 h 605380"/>
                <a:gd name="connsiteX75" fmla="*/ 187635 w 574482"/>
                <a:gd name="connsiteY75" fmla="*/ 148428 h 605380"/>
                <a:gd name="connsiteX76" fmla="*/ 204081 w 574482"/>
                <a:gd name="connsiteY76" fmla="*/ 164839 h 605380"/>
                <a:gd name="connsiteX77" fmla="*/ 220527 w 574482"/>
                <a:gd name="connsiteY77" fmla="*/ 148428 h 605380"/>
                <a:gd name="connsiteX78" fmla="*/ 204081 w 574482"/>
                <a:gd name="connsiteY78" fmla="*/ 132017 h 605380"/>
                <a:gd name="connsiteX79" fmla="*/ 153499 w 574482"/>
                <a:gd name="connsiteY79" fmla="*/ 132017 h 605380"/>
                <a:gd name="connsiteX80" fmla="*/ 137148 w 574482"/>
                <a:gd name="connsiteY80" fmla="*/ 148428 h 605380"/>
                <a:gd name="connsiteX81" fmla="*/ 153499 w 574482"/>
                <a:gd name="connsiteY81" fmla="*/ 164839 h 605380"/>
                <a:gd name="connsiteX82" fmla="*/ 169945 w 574482"/>
                <a:gd name="connsiteY82" fmla="*/ 148428 h 605380"/>
                <a:gd name="connsiteX83" fmla="*/ 153499 w 574482"/>
                <a:gd name="connsiteY83" fmla="*/ 132017 h 605380"/>
                <a:gd name="connsiteX84" fmla="*/ 141546 w 574482"/>
                <a:gd name="connsiteY84" fmla="*/ 80303 h 605380"/>
                <a:gd name="connsiteX85" fmla="*/ 266711 w 574482"/>
                <a:gd name="connsiteY85" fmla="*/ 80303 h 605380"/>
                <a:gd name="connsiteX86" fmla="*/ 297118 w 574482"/>
                <a:gd name="connsiteY86" fmla="*/ 110740 h 605380"/>
                <a:gd name="connsiteX87" fmla="*/ 297118 w 574482"/>
                <a:gd name="connsiteY87" fmla="*/ 186116 h 605380"/>
                <a:gd name="connsiteX88" fmla="*/ 266711 w 574482"/>
                <a:gd name="connsiteY88" fmla="*/ 216553 h 605380"/>
                <a:gd name="connsiteX89" fmla="*/ 143841 w 574482"/>
                <a:gd name="connsiteY89" fmla="*/ 216553 h 605380"/>
                <a:gd name="connsiteX90" fmla="*/ 96797 w 574482"/>
                <a:gd name="connsiteY90" fmla="*/ 232392 h 605380"/>
                <a:gd name="connsiteX91" fmla="*/ 95841 w 574482"/>
                <a:gd name="connsiteY91" fmla="*/ 232583 h 605380"/>
                <a:gd name="connsiteX92" fmla="*/ 93928 w 574482"/>
                <a:gd name="connsiteY92" fmla="*/ 231724 h 605380"/>
                <a:gd name="connsiteX93" fmla="*/ 93259 w 574482"/>
                <a:gd name="connsiteY93" fmla="*/ 228862 h 605380"/>
                <a:gd name="connsiteX94" fmla="*/ 111044 w 574482"/>
                <a:gd name="connsiteY94" fmla="*/ 176384 h 605380"/>
                <a:gd name="connsiteX95" fmla="*/ 111044 w 574482"/>
                <a:gd name="connsiteY95" fmla="*/ 110740 h 605380"/>
                <a:gd name="connsiteX96" fmla="*/ 141546 w 574482"/>
                <a:gd name="connsiteY96" fmla="*/ 80303 h 605380"/>
                <a:gd name="connsiteX97" fmla="*/ 403107 w 574482"/>
                <a:gd name="connsiteY97" fmla="*/ 69789 h 605380"/>
                <a:gd name="connsiteX98" fmla="*/ 421948 w 574482"/>
                <a:gd name="connsiteY98" fmla="*/ 88595 h 605380"/>
                <a:gd name="connsiteX99" fmla="*/ 403107 w 574482"/>
                <a:gd name="connsiteY99" fmla="*/ 107401 h 605380"/>
                <a:gd name="connsiteX100" fmla="*/ 384266 w 574482"/>
                <a:gd name="connsiteY100" fmla="*/ 88595 h 605380"/>
                <a:gd name="connsiteX101" fmla="*/ 403107 w 574482"/>
                <a:gd name="connsiteY101" fmla="*/ 69789 h 605380"/>
                <a:gd name="connsiteX102" fmla="*/ 345068 w 574482"/>
                <a:gd name="connsiteY102" fmla="*/ 69789 h 605380"/>
                <a:gd name="connsiteX103" fmla="*/ 363945 w 574482"/>
                <a:gd name="connsiteY103" fmla="*/ 88595 h 605380"/>
                <a:gd name="connsiteX104" fmla="*/ 345068 w 574482"/>
                <a:gd name="connsiteY104" fmla="*/ 107401 h 605380"/>
                <a:gd name="connsiteX105" fmla="*/ 326191 w 574482"/>
                <a:gd name="connsiteY105" fmla="*/ 88595 h 605380"/>
                <a:gd name="connsiteX106" fmla="*/ 345068 w 574482"/>
                <a:gd name="connsiteY106" fmla="*/ 69789 h 605380"/>
                <a:gd name="connsiteX107" fmla="*/ 273203 w 574482"/>
                <a:gd name="connsiteY107" fmla="*/ 0 h 605380"/>
                <a:gd name="connsiteX108" fmla="*/ 416875 w 574482"/>
                <a:gd name="connsiteY108" fmla="*/ 0 h 605380"/>
                <a:gd name="connsiteX109" fmla="*/ 462185 w 574482"/>
                <a:gd name="connsiteY109" fmla="*/ 45234 h 605380"/>
                <a:gd name="connsiteX110" fmla="*/ 462185 w 574482"/>
                <a:gd name="connsiteY110" fmla="*/ 119002 h 605380"/>
                <a:gd name="connsiteX111" fmla="*/ 482068 w 574482"/>
                <a:gd name="connsiteY111" fmla="*/ 177691 h 605380"/>
                <a:gd name="connsiteX112" fmla="*/ 478818 w 574482"/>
                <a:gd name="connsiteY112" fmla="*/ 191624 h 605380"/>
                <a:gd name="connsiteX113" fmla="*/ 469259 w 574482"/>
                <a:gd name="connsiteY113" fmla="*/ 195537 h 605380"/>
                <a:gd name="connsiteX114" fmla="*/ 464957 w 574482"/>
                <a:gd name="connsiteY114" fmla="*/ 194773 h 605380"/>
                <a:gd name="connsiteX115" fmla="*/ 412478 w 574482"/>
                <a:gd name="connsiteY115" fmla="*/ 177119 h 605380"/>
                <a:gd name="connsiteX116" fmla="*/ 317844 w 574482"/>
                <a:gd name="connsiteY116" fmla="*/ 177119 h 605380"/>
                <a:gd name="connsiteX117" fmla="*/ 317844 w 574482"/>
                <a:gd name="connsiteY117" fmla="*/ 156601 h 605380"/>
                <a:gd name="connsiteX118" fmla="*/ 417544 w 574482"/>
                <a:gd name="connsiteY118" fmla="*/ 156983 h 605380"/>
                <a:gd name="connsiteX119" fmla="*/ 457788 w 574482"/>
                <a:gd name="connsiteY119" fmla="*/ 170534 h 605380"/>
                <a:gd name="connsiteX120" fmla="*/ 441442 w 574482"/>
                <a:gd name="connsiteY120" fmla="*/ 120624 h 605380"/>
                <a:gd name="connsiteX121" fmla="*/ 441442 w 574482"/>
                <a:gd name="connsiteY121" fmla="*/ 45234 h 605380"/>
                <a:gd name="connsiteX122" fmla="*/ 416875 w 574482"/>
                <a:gd name="connsiteY122" fmla="*/ 20708 h 605380"/>
                <a:gd name="connsiteX123" fmla="*/ 273203 w 574482"/>
                <a:gd name="connsiteY123" fmla="*/ 20708 h 605380"/>
                <a:gd name="connsiteX124" fmla="*/ 248636 w 574482"/>
                <a:gd name="connsiteY124" fmla="*/ 45234 h 605380"/>
                <a:gd name="connsiteX125" fmla="*/ 248636 w 574482"/>
                <a:gd name="connsiteY125" fmla="*/ 59548 h 605380"/>
                <a:gd name="connsiteX126" fmla="*/ 227893 w 574482"/>
                <a:gd name="connsiteY126" fmla="*/ 59548 h 605380"/>
                <a:gd name="connsiteX127" fmla="*/ 227893 w 574482"/>
                <a:gd name="connsiteY127" fmla="*/ 45234 h 605380"/>
                <a:gd name="connsiteX128" fmla="*/ 273203 w 574482"/>
                <a:gd name="connsiteY128"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574482" h="605380">
                  <a:moveTo>
                    <a:pt x="51233" y="462228"/>
                  </a:moveTo>
                  <a:lnTo>
                    <a:pt x="73507" y="516817"/>
                  </a:lnTo>
                  <a:cubicBezTo>
                    <a:pt x="79912" y="532563"/>
                    <a:pt x="95208" y="542775"/>
                    <a:pt x="112224" y="542775"/>
                  </a:cubicBezTo>
                  <a:cubicBezTo>
                    <a:pt x="129336" y="542775"/>
                    <a:pt x="144535" y="532563"/>
                    <a:pt x="151036" y="516721"/>
                  </a:cubicBezTo>
                  <a:lnTo>
                    <a:pt x="173310" y="462228"/>
                  </a:lnTo>
                  <a:cubicBezTo>
                    <a:pt x="182296" y="462132"/>
                    <a:pt x="190421" y="467667"/>
                    <a:pt x="193672" y="476066"/>
                  </a:cubicBezTo>
                  <a:lnTo>
                    <a:pt x="218049" y="538957"/>
                  </a:lnTo>
                  <a:lnTo>
                    <a:pt x="223307" y="552605"/>
                  </a:lnTo>
                  <a:cubicBezTo>
                    <a:pt x="226270" y="560049"/>
                    <a:pt x="223498" y="568638"/>
                    <a:pt x="216902" y="573123"/>
                  </a:cubicBezTo>
                  <a:cubicBezTo>
                    <a:pt x="186980" y="593451"/>
                    <a:pt x="151036" y="605380"/>
                    <a:pt x="112224" y="605380"/>
                  </a:cubicBezTo>
                  <a:cubicBezTo>
                    <a:pt x="73507" y="605380"/>
                    <a:pt x="37468" y="593451"/>
                    <a:pt x="7641" y="573123"/>
                  </a:cubicBezTo>
                  <a:cubicBezTo>
                    <a:pt x="950" y="568638"/>
                    <a:pt x="-1727" y="560144"/>
                    <a:pt x="1141" y="552605"/>
                  </a:cubicBezTo>
                  <a:lnTo>
                    <a:pt x="6399" y="538957"/>
                  </a:lnTo>
                  <a:lnTo>
                    <a:pt x="28386" y="482651"/>
                  </a:lnTo>
                  <a:cubicBezTo>
                    <a:pt x="32305" y="472630"/>
                    <a:pt x="40813" y="464995"/>
                    <a:pt x="51233" y="462228"/>
                  </a:cubicBezTo>
                  <a:close/>
                  <a:moveTo>
                    <a:pt x="400439" y="408573"/>
                  </a:moveTo>
                  <a:cubicBezTo>
                    <a:pt x="405506" y="437218"/>
                    <a:pt x="430458" y="459084"/>
                    <a:pt x="460477" y="459084"/>
                  </a:cubicBezTo>
                  <a:cubicBezTo>
                    <a:pt x="490495" y="459084"/>
                    <a:pt x="515447" y="437123"/>
                    <a:pt x="520514" y="408573"/>
                  </a:cubicBezTo>
                  <a:cubicBezTo>
                    <a:pt x="533229" y="410101"/>
                    <a:pt x="544032" y="418599"/>
                    <a:pt x="548621" y="430534"/>
                  </a:cubicBezTo>
                  <a:lnTo>
                    <a:pt x="568028" y="481619"/>
                  </a:lnTo>
                  <a:lnTo>
                    <a:pt x="573286" y="495274"/>
                  </a:lnTo>
                  <a:cubicBezTo>
                    <a:pt x="576345" y="503199"/>
                    <a:pt x="573381" y="512270"/>
                    <a:pt x="566211" y="516949"/>
                  </a:cubicBezTo>
                  <a:cubicBezTo>
                    <a:pt x="535715" y="536714"/>
                    <a:pt x="499482" y="548363"/>
                    <a:pt x="460477" y="548363"/>
                  </a:cubicBezTo>
                  <a:cubicBezTo>
                    <a:pt x="421567" y="548363"/>
                    <a:pt x="385238" y="536714"/>
                    <a:pt x="354742" y="516949"/>
                  </a:cubicBezTo>
                  <a:cubicBezTo>
                    <a:pt x="347572" y="512270"/>
                    <a:pt x="344608" y="503199"/>
                    <a:pt x="347667" y="495274"/>
                  </a:cubicBezTo>
                  <a:lnTo>
                    <a:pt x="352925" y="481619"/>
                  </a:lnTo>
                  <a:lnTo>
                    <a:pt x="372619" y="430439"/>
                  </a:lnTo>
                  <a:cubicBezTo>
                    <a:pt x="377208" y="418599"/>
                    <a:pt x="387820" y="410196"/>
                    <a:pt x="400439" y="408573"/>
                  </a:cubicBezTo>
                  <a:close/>
                  <a:moveTo>
                    <a:pt x="112403" y="340368"/>
                  </a:moveTo>
                  <a:cubicBezTo>
                    <a:pt x="89274" y="340368"/>
                    <a:pt x="70733" y="353255"/>
                    <a:pt x="70064" y="369196"/>
                  </a:cubicBezTo>
                  <a:cubicBezTo>
                    <a:pt x="71307" y="402320"/>
                    <a:pt x="90039" y="429716"/>
                    <a:pt x="112211" y="429716"/>
                  </a:cubicBezTo>
                  <a:cubicBezTo>
                    <a:pt x="134767" y="429716"/>
                    <a:pt x="153594" y="401747"/>
                    <a:pt x="154454" y="368146"/>
                  </a:cubicBezTo>
                  <a:cubicBezTo>
                    <a:pt x="153021" y="352778"/>
                    <a:pt x="135053" y="340368"/>
                    <a:pt x="112403" y="340368"/>
                  </a:cubicBezTo>
                  <a:close/>
                  <a:moveTo>
                    <a:pt x="112211" y="275840"/>
                  </a:moveTo>
                  <a:cubicBezTo>
                    <a:pt x="168121" y="275840"/>
                    <a:pt x="182457" y="359078"/>
                    <a:pt x="183700" y="367287"/>
                  </a:cubicBezTo>
                  <a:cubicBezTo>
                    <a:pt x="185898" y="382751"/>
                    <a:pt x="193639" y="401079"/>
                    <a:pt x="203579" y="415015"/>
                  </a:cubicBezTo>
                  <a:cubicBezTo>
                    <a:pt x="205777" y="418070"/>
                    <a:pt x="206159" y="422079"/>
                    <a:pt x="204343" y="425420"/>
                  </a:cubicBezTo>
                  <a:cubicBezTo>
                    <a:pt x="202623" y="428761"/>
                    <a:pt x="199182" y="430861"/>
                    <a:pt x="195455" y="430861"/>
                  </a:cubicBezTo>
                  <a:lnTo>
                    <a:pt x="151970" y="430861"/>
                  </a:lnTo>
                  <a:cubicBezTo>
                    <a:pt x="148816" y="434298"/>
                    <a:pt x="145471" y="437352"/>
                    <a:pt x="141839" y="439930"/>
                  </a:cubicBezTo>
                  <a:lnTo>
                    <a:pt x="141839" y="461312"/>
                  </a:lnTo>
                  <a:lnTo>
                    <a:pt x="151396" y="461312"/>
                  </a:lnTo>
                  <a:lnTo>
                    <a:pt x="131899" y="509041"/>
                  </a:lnTo>
                  <a:cubicBezTo>
                    <a:pt x="125305" y="525077"/>
                    <a:pt x="99214" y="524982"/>
                    <a:pt x="92619" y="509041"/>
                  </a:cubicBezTo>
                  <a:lnTo>
                    <a:pt x="73027" y="461312"/>
                  </a:lnTo>
                  <a:lnTo>
                    <a:pt x="82584" y="461312"/>
                  </a:lnTo>
                  <a:lnTo>
                    <a:pt x="82584" y="439930"/>
                  </a:lnTo>
                  <a:cubicBezTo>
                    <a:pt x="79048" y="437352"/>
                    <a:pt x="75607" y="434298"/>
                    <a:pt x="72453" y="430861"/>
                  </a:cubicBezTo>
                  <a:lnTo>
                    <a:pt x="29064" y="430861"/>
                  </a:lnTo>
                  <a:cubicBezTo>
                    <a:pt x="25336" y="430861"/>
                    <a:pt x="21896" y="428761"/>
                    <a:pt x="20175" y="425420"/>
                  </a:cubicBezTo>
                  <a:cubicBezTo>
                    <a:pt x="18455" y="422079"/>
                    <a:pt x="18742" y="418070"/>
                    <a:pt x="20940" y="415015"/>
                  </a:cubicBezTo>
                  <a:cubicBezTo>
                    <a:pt x="30879" y="401174"/>
                    <a:pt x="40819" y="383133"/>
                    <a:pt x="40819" y="367669"/>
                  </a:cubicBezTo>
                  <a:cubicBezTo>
                    <a:pt x="40819" y="343996"/>
                    <a:pt x="61558" y="275840"/>
                    <a:pt x="112211" y="275840"/>
                  </a:cubicBezTo>
                  <a:close/>
                  <a:moveTo>
                    <a:pt x="460476" y="241559"/>
                  </a:moveTo>
                  <a:cubicBezTo>
                    <a:pt x="436280" y="241559"/>
                    <a:pt x="415719" y="272297"/>
                    <a:pt x="415719" y="308667"/>
                  </a:cubicBezTo>
                  <a:cubicBezTo>
                    <a:pt x="415719" y="345038"/>
                    <a:pt x="436280" y="375776"/>
                    <a:pt x="460476" y="375776"/>
                  </a:cubicBezTo>
                  <a:cubicBezTo>
                    <a:pt x="484672" y="375776"/>
                    <a:pt x="505233" y="345038"/>
                    <a:pt x="505233" y="308667"/>
                  </a:cubicBezTo>
                  <a:cubicBezTo>
                    <a:pt x="505233" y="272297"/>
                    <a:pt x="484672" y="241559"/>
                    <a:pt x="460476" y="241559"/>
                  </a:cubicBezTo>
                  <a:close/>
                  <a:moveTo>
                    <a:pt x="460476" y="220940"/>
                  </a:moveTo>
                  <a:cubicBezTo>
                    <a:pt x="496530" y="220940"/>
                    <a:pt x="525890" y="260269"/>
                    <a:pt x="525890" y="308667"/>
                  </a:cubicBezTo>
                  <a:cubicBezTo>
                    <a:pt x="525890" y="341887"/>
                    <a:pt x="511832" y="370621"/>
                    <a:pt x="491462" y="385513"/>
                  </a:cubicBezTo>
                  <a:lnTo>
                    <a:pt x="491462" y="408327"/>
                  </a:lnTo>
                  <a:lnTo>
                    <a:pt x="498921" y="408327"/>
                  </a:lnTo>
                  <a:cubicBezTo>
                    <a:pt x="494235" y="425510"/>
                    <a:pt x="479220" y="438493"/>
                    <a:pt x="460476" y="438493"/>
                  </a:cubicBezTo>
                  <a:cubicBezTo>
                    <a:pt x="441732" y="438493"/>
                    <a:pt x="426717" y="425510"/>
                    <a:pt x="422031" y="408327"/>
                  </a:cubicBezTo>
                  <a:lnTo>
                    <a:pt x="429490" y="408327"/>
                  </a:lnTo>
                  <a:lnTo>
                    <a:pt x="429490" y="385513"/>
                  </a:lnTo>
                  <a:cubicBezTo>
                    <a:pt x="409120" y="370621"/>
                    <a:pt x="395062" y="341887"/>
                    <a:pt x="395062" y="308667"/>
                  </a:cubicBezTo>
                  <a:cubicBezTo>
                    <a:pt x="395062" y="260269"/>
                    <a:pt x="424422" y="220940"/>
                    <a:pt x="460476" y="220940"/>
                  </a:cubicBezTo>
                  <a:close/>
                  <a:moveTo>
                    <a:pt x="254663" y="132017"/>
                  </a:moveTo>
                  <a:cubicBezTo>
                    <a:pt x="245580" y="132017"/>
                    <a:pt x="238217" y="139364"/>
                    <a:pt x="238217" y="148428"/>
                  </a:cubicBezTo>
                  <a:cubicBezTo>
                    <a:pt x="238217" y="157492"/>
                    <a:pt x="245580" y="164839"/>
                    <a:pt x="254663" y="164839"/>
                  </a:cubicBezTo>
                  <a:cubicBezTo>
                    <a:pt x="263747" y="164839"/>
                    <a:pt x="271110" y="157492"/>
                    <a:pt x="271110" y="148428"/>
                  </a:cubicBezTo>
                  <a:cubicBezTo>
                    <a:pt x="271110" y="139364"/>
                    <a:pt x="263747" y="132017"/>
                    <a:pt x="254663" y="132017"/>
                  </a:cubicBezTo>
                  <a:close/>
                  <a:moveTo>
                    <a:pt x="204081" y="132017"/>
                  </a:moveTo>
                  <a:cubicBezTo>
                    <a:pt x="194997" y="132017"/>
                    <a:pt x="187635" y="139364"/>
                    <a:pt x="187635" y="148428"/>
                  </a:cubicBezTo>
                  <a:cubicBezTo>
                    <a:pt x="187635" y="157492"/>
                    <a:pt x="194997" y="164839"/>
                    <a:pt x="204081" y="164839"/>
                  </a:cubicBezTo>
                  <a:cubicBezTo>
                    <a:pt x="213165" y="164839"/>
                    <a:pt x="220527" y="157492"/>
                    <a:pt x="220527" y="148428"/>
                  </a:cubicBezTo>
                  <a:cubicBezTo>
                    <a:pt x="220527" y="139364"/>
                    <a:pt x="213165" y="132017"/>
                    <a:pt x="204081" y="132017"/>
                  </a:cubicBezTo>
                  <a:close/>
                  <a:moveTo>
                    <a:pt x="153499" y="132017"/>
                  </a:moveTo>
                  <a:cubicBezTo>
                    <a:pt x="144511" y="132017"/>
                    <a:pt x="137148" y="139364"/>
                    <a:pt x="137148" y="148428"/>
                  </a:cubicBezTo>
                  <a:cubicBezTo>
                    <a:pt x="137148" y="157492"/>
                    <a:pt x="144511" y="164839"/>
                    <a:pt x="153499" y="164839"/>
                  </a:cubicBezTo>
                  <a:cubicBezTo>
                    <a:pt x="162583" y="164839"/>
                    <a:pt x="169945" y="157492"/>
                    <a:pt x="169945" y="148428"/>
                  </a:cubicBezTo>
                  <a:cubicBezTo>
                    <a:pt x="169945" y="139364"/>
                    <a:pt x="162583" y="132017"/>
                    <a:pt x="153499" y="132017"/>
                  </a:cubicBezTo>
                  <a:close/>
                  <a:moveTo>
                    <a:pt x="141546" y="80303"/>
                  </a:moveTo>
                  <a:lnTo>
                    <a:pt x="266711" y="80303"/>
                  </a:lnTo>
                  <a:cubicBezTo>
                    <a:pt x="283540" y="80303"/>
                    <a:pt x="297118" y="93947"/>
                    <a:pt x="297118" y="110740"/>
                  </a:cubicBezTo>
                  <a:lnTo>
                    <a:pt x="297118" y="186116"/>
                  </a:lnTo>
                  <a:cubicBezTo>
                    <a:pt x="297118" y="202909"/>
                    <a:pt x="283540" y="216553"/>
                    <a:pt x="266711" y="216553"/>
                  </a:cubicBezTo>
                  <a:lnTo>
                    <a:pt x="143841" y="216553"/>
                  </a:lnTo>
                  <a:lnTo>
                    <a:pt x="96797" y="232392"/>
                  </a:lnTo>
                  <a:cubicBezTo>
                    <a:pt x="96510" y="232487"/>
                    <a:pt x="96223" y="232583"/>
                    <a:pt x="95841" y="232583"/>
                  </a:cubicBezTo>
                  <a:cubicBezTo>
                    <a:pt x="95171" y="232583"/>
                    <a:pt x="94406" y="232297"/>
                    <a:pt x="93928" y="231724"/>
                  </a:cubicBezTo>
                  <a:cubicBezTo>
                    <a:pt x="93163" y="230961"/>
                    <a:pt x="92972" y="229911"/>
                    <a:pt x="93259" y="228862"/>
                  </a:cubicBezTo>
                  <a:lnTo>
                    <a:pt x="111044" y="176384"/>
                  </a:lnTo>
                  <a:lnTo>
                    <a:pt x="111044" y="110740"/>
                  </a:lnTo>
                  <a:cubicBezTo>
                    <a:pt x="111044" y="93947"/>
                    <a:pt x="124717" y="80303"/>
                    <a:pt x="141546" y="80303"/>
                  </a:cubicBezTo>
                  <a:close/>
                  <a:moveTo>
                    <a:pt x="403107" y="69789"/>
                  </a:moveTo>
                  <a:cubicBezTo>
                    <a:pt x="413513" y="69789"/>
                    <a:pt x="421948" y="78209"/>
                    <a:pt x="421948" y="88595"/>
                  </a:cubicBezTo>
                  <a:cubicBezTo>
                    <a:pt x="421948" y="98981"/>
                    <a:pt x="413513" y="107401"/>
                    <a:pt x="403107" y="107401"/>
                  </a:cubicBezTo>
                  <a:cubicBezTo>
                    <a:pt x="392701" y="107401"/>
                    <a:pt x="384266" y="98981"/>
                    <a:pt x="384266" y="88595"/>
                  </a:cubicBezTo>
                  <a:cubicBezTo>
                    <a:pt x="384266" y="78209"/>
                    <a:pt x="392701" y="69789"/>
                    <a:pt x="403107" y="69789"/>
                  </a:cubicBezTo>
                  <a:close/>
                  <a:moveTo>
                    <a:pt x="345068" y="69789"/>
                  </a:moveTo>
                  <a:cubicBezTo>
                    <a:pt x="355493" y="69789"/>
                    <a:pt x="363945" y="78209"/>
                    <a:pt x="363945" y="88595"/>
                  </a:cubicBezTo>
                  <a:cubicBezTo>
                    <a:pt x="363945" y="98981"/>
                    <a:pt x="355493" y="107401"/>
                    <a:pt x="345068" y="107401"/>
                  </a:cubicBezTo>
                  <a:cubicBezTo>
                    <a:pt x="334643" y="107401"/>
                    <a:pt x="326191" y="98981"/>
                    <a:pt x="326191" y="88595"/>
                  </a:cubicBezTo>
                  <a:cubicBezTo>
                    <a:pt x="326191" y="78209"/>
                    <a:pt x="334643" y="69789"/>
                    <a:pt x="345068" y="69789"/>
                  </a:cubicBezTo>
                  <a:close/>
                  <a:moveTo>
                    <a:pt x="273203" y="0"/>
                  </a:moveTo>
                  <a:lnTo>
                    <a:pt x="416875" y="0"/>
                  </a:lnTo>
                  <a:cubicBezTo>
                    <a:pt x="441920" y="0"/>
                    <a:pt x="462185" y="20326"/>
                    <a:pt x="462185" y="45234"/>
                  </a:cubicBezTo>
                  <a:lnTo>
                    <a:pt x="462185" y="119002"/>
                  </a:lnTo>
                  <a:lnTo>
                    <a:pt x="482068" y="177691"/>
                  </a:lnTo>
                  <a:cubicBezTo>
                    <a:pt x="483693" y="182558"/>
                    <a:pt x="482450" y="187998"/>
                    <a:pt x="478818" y="191624"/>
                  </a:cubicBezTo>
                  <a:cubicBezTo>
                    <a:pt x="476333" y="194010"/>
                    <a:pt x="472891" y="195537"/>
                    <a:pt x="469259" y="195537"/>
                  </a:cubicBezTo>
                  <a:lnTo>
                    <a:pt x="464957" y="194773"/>
                  </a:lnTo>
                  <a:lnTo>
                    <a:pt x="412478" y="177119"/>
                  </a:lnTo>
                  <a:lnTo>
                    <a:pt x="317844" y="177119"/>
                  </a:lnTo>
                  <a:lnTo>
                    <a:pt x="317844" y="156601"/>
                  </a:lnTo>
                  <a:lnTo>
                    <a:pt x="417544" y="156983"/>
                  </a:lnTo>
                  <a:lnTo>
                    <a:pt x="457788" y="170534"/>
                  </a:lnTo>
                  <a:lnTo>
                    <a:pt x="441442" y="120624"/>
                  </a:lnTo>
                  <a:lnTo>
                    <a:pt x="441442" y="45234"/>
                  </a:lnTo>
                  <a:cubicBezTo>
                    <a:pt x="441442" y="31683"/>
                    <a:pt x="430449" y="20708"/>
                    <a:pt x="416875" y="20708"/>
                  </a:cubicBezTo>
                  <a:lnTo>
                    <a:pt x="273203" y="20708"/>
                  </a:lnTo>
                  <a:cubicBezTo>
                    <a:pt x="259629" y="20708"/>
                    <a:pt x="248636" y="31683"/>
                    <a:pt x="248636" y="45234"/>
                  </a:cubicBezTo>
                  <a:lnTo>
                    <a:pt x="248636" y="59548"/>
                  </a:lnTo>
                  <a:lnTo>
                    <a:pt x="227893" y="59548"/>
                  </a:lnTo>
                  <a:lnTo>
                    <a:pt x="227893" y="45234"/>
                  </a:lnTo>
                  <a:cubicBezTo>
                    <a:pt x="227893" y="20326"/>
                    <a:pt x="248158" y="0"/>
                    <a:pt x="273203"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33" name="Group 92"/>
          <p:cNvGrpSpPr/>
          <p:nvPr/>
        </p:nvGrpSpPr>
        <p:grpSpPr bwMode="auto">
          <a:xfrm>
            <a:off x="7632173" y="4041692"/>
            <a:ext cx="3036887" cy="1180420"/>
            <a:chOff x="6143636" y="3571882"/>
            <a:chExt cx="2486016" cy="1180700"/>
          </a:xfrm>
        </p:grpSpPr>
        <p:sp>
          <p:nvSpPr>
            <p:cNvPr id="34" name="Rectangle 39"/>
            <p:cNvSpPr/>
            <p:nvPr/>
          </p:nvSpPr>
          <p:spPr>
            <a:xfrm>
              <a:off x="6143636" y="3857701"/>
              <a:ext cx="2486016" cy="894881"/>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35" name="Rectangle 40"/>
            <p:cNvSpPr/>
            <p:nvPr/>
          </p:nvSpPr>
          <p:spPr>
            <a:xfrm>
              <a:off x="6154135" y="3571882"/>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36" name="Group 24"/>
          <p:cNvGrpSpPr/>
          <p:nvPr/>
        </p:nvGrpSpPr>
        <p:grpSpPr bwMode="auto">
          <a:xfrm>
            <a:off x="6667502" y="4159167"/>
            <a:ext cx="636588" cy="636587"/>
            <a:chOff x="5143504" y="3643320"/>
            <a:chExt cx="636196" cy="636164"/>
          </a:xfrm>
        </p:grpSpPr>
        <p:sp>
          <p:nvSpPr>
            <p:cNvPr id="37" name="Rectangle 27"/>
            <p:cNvSpPr/>
            <p:nvPr/>
          </p:nvSpPr>
          <p:spPr>
            <a:xfrm>
              <a:off x="5143504" y="3643320"/>
              <a:ext cx="636196" cy="63616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8" name="Freeform 107"/>
            <p:cNvSpPr>
              <a:spLocks noEditPoints="1"/>
            </p:cNvSpPr>
            <p:nvPr/>
          </p:nvSpPr>
          <p:spPr bwMode="auto">
            <a:xfrm>
              <a:off x="5286291" y="3770656"/>
              <a:ext cx="364900" cy="345003"/>
            </a:xfrm>
            <a:custGeom>
              <a:avLst/>
              <a:gdLst>
                <a:gd name="connsiteX0" fmla="*/ 446385 w 597810"/>
                <a:gd name="connsiteY0" fmla="*/ 350589 h 565214"/>
                <a:gd name="connsiteX1" fmla="*/ 478157 w 597810"/>
                <a:gd name="connsiteY1" fmla="*/ 350589 h 565214"/>
                <a:gd name="connsiteX2" fmla="*/ 478157 w 597810"/>
                <a:gd name="connsiteY2" fmla="*/ 422953 h 565214"/>
                <a:gd name="connsiteX3" fmla="*/ 535248 w 597810"/>
                <a:gd name="connsiteY3" fmla="*/ 422953 h 565214"/>
                <a:gd name="connsiteX4" fmla="*/ 535248 w 597810"/>
                <a:gd name="connsiteY4" fmla="*/ 454674 h 565214"/>
                <a:gd name="connsiteX5" fmla="*/ 446385 w 597810"/>
                <a:gd name="connsiteY5" fmla="*/ 454674 h 565214"/>
                <a:gd name="connsiteX6" fmla="*/ 463750 w 597810"/>
                <a:gd name="connsiteY6" fmla="*/ 337170 h 565214"/>
                <a:gd name="connsiteX7" fmla="*/ 369411 w 597810"/>
                <a:gd name="connsiteY7" fmla="*/ 431362 h 565214"/>
                <a:gd name="connsiteX8" fmla="*/ 463750 w 597810"/>
                <a:gd name="connsiteY8" fmla="*/ 525554 h 565214"/>
                <a:gd name="connsiteX9" fmla="*/ 558088 w 597810"/>
                <a:gd name="connsiteY9" fmla="*/ 431362 h 565214"/>
                <a:gd name="connsiteX10" fmla="*/ 463750 w 597810"/>
                <a:gd name="connsiteY10" fmla="*/ 337170 h 565214"/>
                <a:gd name="connsiteX11" fmla="*/ 463750 w 597810"/>
                <a:gd name="connsiteY11" fmla="*/ 297510 h 565214"/>
                <a:gd name="connsiteX12" fmla="*/ 597810 w 597810"/>
                <a:gd name="connsiteY12" fmla="*/ 431362 h 565214"/>
                <a:gd name="connsiteX13" fmla="*/ 463750 w 597810"/>
                <a:gd name="connsiteY13" fmla="*/ 565214 h 565214"/>
                <a:gd name="connsiteX14" fmla="*/ 393740 w 597810"/>
                <a:gd name="connsiteY14" fmla="*/ 545384 h 565214"/>
                <a:gd name="connsiteX15" fmla="*/ 0 w 597810"/>
                <a:gd name="connsiteY15" fmla="*/ 545384 h 565214"/>
                <a:gd name="connsiteX16" fmla="*/ 97318 w 597810"/>
                <a:gd name="connsiteY16" fmla="*/ 383274 h 565214"/>
                <a:gd name="connsiteX17" fmla="*/ 122144 w 597810"/>
                <a:gd name="connsiteY17" fmla="*/ 361957 h 565214"/>
                <a:gd name="connsiteX18" fmla="*/ 190167 w 597810"/>
                <a:gd name="connsiteY18" fmla="*/ 330725 h 565214"/>
                <a:gd name="connsiteX19" fmla="*/ 222937 w 597810"/>
                <a:gd name="connsiteY19" fmla="*/ 302963 h 565214"/>
                <a:gd name="connsiteX20" fmla="*/ 279541 w 597810"/>
                <a:gd name="connsiteY20" fmla="*/ 358983 h 565214"/>
                <a:gd name="connsiteX21" fmla="*/ 335647 w 597810"/>
                <a:gd name="connsiteY21" fmla="*/ 302963 h 565214"/>
                <a:gd name="connsiteX22" fmla="*/ 368418 w 597810"/>
                <a:gd name="connsiteY22" fmla="*/ 330725 h 565214"/>
                <a:gd name="connsiteX23" fmla="*/ 373383 w 597810"/>
                <a:gd name="connsiteY23" fmla="*/ 332708 h 565214"/>
                <a:gd name="connsiteX24" fmla="*/ 463750 w 597810"/>
                <a:gd name="connsiteY24" fmla="*/ 297510 h 565214"/>
                <a:gd name="connsiteX25" fmla="*/ 279051 w 597810"/>
                <a:gd name="connsiteY25" fmla="*/ 0 h 565214"/>
                <a:gd name="connsiteX26" fmla="*/ 279547 w 597810"/>
                <a:gd name="connsiteY26" fmla="*/ 0 h 565214"/>
                <a:gd name="connsiteX27" fmla="*/ 280044 w 597810"/>
                <a:gd name="connsiteY27" fmla="*/ 0 h 565214"/>
                <a:gd name="connsiteX28" fmla="*/ 408651 w 597810"/>
                <a:gd name="connsiteY28" fmla="*/ 126938 h 565214"/>
                <a:gd name="connsiteX29" fmla="*/ 279547 w 597810"/>
                <a:gd name="connsiteY29" fmla="*/ 309908 h 565214"/>
                <a:gd name="connsiteX30" fmla="*/ 279051 w 597810"/>
                <a:gd name="connsiteY30" fmla="*/ 309908 h 565214"/>
                <a:gd name="connsiteX31" fmla="*/ 149947 w 597810"/>
                <a:gd name="connsiteY31" fmla="*/ 126938 h 565214"/>
                <a:gd name="connsiteX32" fmla="*/ 279051 w 597810"/>
                <a:gd name="connsiteY32" fmla="*/ 0 h 56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810" h="565214">
                  <a:moveTo>
                    <a:pt x="446385" y="350589"/>
                  </a:moveTo>
                  <a:lnTo>
                    <a:pt x="478157" y="350589"/>
                  </a:lnTo>
                  <a:lnTo>
                    <a:pt x="478157" y="422953"/>
                  </a:lnTo>
                  <a:lnTo>
                    <a:pt x="535248" y="422953"/>
                  </a:lnTo>
                  <a:lnTo>
                    <a:pt x="535248" y="454674"/>
                  </a:lnTo>
                  <a:lnTo>
                    <a:pt x="446385" y="454674"/>
                  </a:lnTo>
                  <a:close/>
                  <a:moveTo>
                    <a:pt x="463750" y="337170"/>
                  </a:moveTo>
                  <a:cubicBezTo>
                    <a:pt x="411615" y="337170"/>
                    <a:pt x="369411" y="379308"/>
                    <a:pt x="369411" y="431362"/>
                  </a:cubicBezTo>
                  <a:cubicBezTo>
                    <a:pt x="369411" y="483416"/>
                    <a:pt x="411615" y="525554"/>
                    <a:pt x="463750" y="525554"/>
                  </a:cubicBezTo>
                  <a:cubicBezTo>
                    <a:pt x="515884" y="525554"/>
                    <a:pt x="558088" y="483416"/>
                    <a:pt x="558088" y="431362"/>
                  </a:cubicBezTo>
                  <a:cubicBezTo>
                    <a:pt x="558088" y="379308"/>
                    <a:pt x="515884" y="337170"/>
                    <a:pt x="463750" y="337170"/>
                  </a:cubicBezTo>
                  <a:close/>
                  <a:moveTo>
                    <a:pt x="463750" y="297510"/>
                  </a:moveTo>
                  <a:cubicBezTo>
                    <a:pt x="537731" y="297510"/>
                    <a:pt x="597810" y="357496"/>
                    <a:pt x="597810" y="431362"/>
                  </a:cubicBezTo>
                  <a:cubicBezTo>
                    <a:pt x="597810" y="505228"/>
                    <a:pt x="537731" y="565214"/>
                    <a:pt x="463750" y="565214"/>
                  </a:cubicBezTo>
                  <a:cubicBezTo>
                    <a:pt x="437931" y="565214"/>
                    <a:pt x="414098" y="557778"/>
                    <a:pt x="393740" y="545384"/>
                  </a:cubicBezTo>
                  <a:lnTo>
                    <a:pt x="0" y="545384"/>
                  </a:lnTo>
                  <a:lnTo>
                    <a:pt x="97318" y="383274"/>
                  </a:lnTo>
                  <a:cubicBezTo>
                    <a:pt x="103276" y="373359"/>
                    <a:pt x="112214" y="365923"/>
                    <a:pt x="122144" y="361957"/>
                  </a:cubicBezTo>
                  <a:lnTo>
                    <a:pt x="190167" y="330725"/>
                  </a:lnTo>
                  <a:lnTo>
                    <a:pt x="222937" y="302963"/>
                  </a:lnTo>
                  <a:lnTo>
                    <a:pt x="279541" y="358983"/>
                  </a:lnTo>
                  <a:lnTo>
                    <a:pt x="335647" y="302963"/>
                  </a:lnTo>
                  <a:lnTo>
                    <a:pt x="368418" y="330725"/>
                  </a:lnTo>
                  <a:lnTo>
                    <a:pt x="373383" y="332708"/>
                  </a:lnTo>
                  <a:cubicBezTo>
                    <a:pt x="397216" y="310895"/>
                    <a:pt x="428993" y="297510"/>
                    <a:pt x="463750" y="297510"/>
                  </a:cubicBezTo>
                  <a:close/>
                  <a:moveTo>
                    <a:pt x="279051" y="0"/>
                  </a:moveTo>
                  <a:cubicBezTo>
                    <a:pt x="279051" y="0"/>
                    <a:pt x="279547" y="0"/>
                    <a:pt x="279547" y="0"/>
                  </a:cubicBezTo>
                  <a:cubicBezTo>
                    <a:pt x="279547" y="0"/>
                    <a:pt x="279547" y="0"/>
                    <a:pt x="280044" y="0"/>
                  </a:cubicBezTo>
                  <a:cubicBezTo>
                    <a:pt x="360485" y="1983"/>
                    <a:pt x="409644" y="47602"/>
                    <a:pt x="408651" y="126938"/>
                  </a:cubicBezTo>
                  <a:cubicBezTo>
                    <a:pt x="407658" y="241481"/>
                    <a:pt x="359492" y="310900"/>
                    <a:pt x="279547" y="309908"/>
                  </a:cubicBezTo>
                  <a:cubicBezTo>
                    <a:pt x="279547" y="309908"/>
                    <a:pt x="279051" y="309908"/>
                    <a:pt x="279051" y="309908"/>
                  </a:cubicBezTo>
                  <a:cubicBezTo>
                    <a:pt x="199602" y="310900"/>
                    <a:pt x="151437" y="241481"/>
                    <a:pt x="149947" y="126938"/>
                  </a:cubicBezTo>
                  <a:cubicBezTo>
                    <a:pt x="148954" y="47602"/>
                    <a:pt x="198609" y="1983"/>
                    <a:pt x="279051"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39" name="Group 87"/>
          <p:cNvGrpSpPr/>
          <p:nvPr/>
        </p:nvGrpSpPr>
        <p:grpSpPr bwMode="auto">
          <a:xfrm>
            <a:off x="1609297" y="4036936"/>
            <a:ext cx="2950535" cy="1185181"/>
            <a:chOff x="585036" y="3567642"/>
            <a:chExt cx="2415328" cy="1184797"/>
          </a:xfrm>
        </p:grpSpPr>
        <p:sp>
          <p:nvSpPr>
            <p:cNvPr id="40" name="Rectangle 33"/>
            <p:cNvSpPr/>
            <p:nvPr/>
          </p:nvSpPr>
          <p:spPr>
            <a:xfrm>
              <a:off x="585036" y="3858060"/>
              <a:ext cx="2415328" cy="894379"/>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41" name="Rectangle 34"/>
            <p:cNvSpPr/>
            <p:nvPr/>
          </p:nvSpPr>
          <p:spPr>
            <a:xfrm>
              <a:off x="2200205" y="3567642"/>
              <a:ext cx="702305" cy="371200"/>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42" name="组合 41"/>
          <p:cNvGrpSpPr/>
          <p:nvPr/>
        </p:nvGrpSpPr>
        <p:grpSpPr bwMode="auto">
          <a:xfrm>
            <a:off x="4881565" y="4159167"/>
            <a:ext cx="636587" cy="636587"/>
            <a:chOff x="3357554" y="3643320"/>
            <a:chExt cx="636196" cy="636164"/>
          </a:xfrm>
        </p:grpSpPr>
        <p:sp>
          <p:nvSpPr>
            <p:cNvPr id="43" name="Rectangle 26"/>
            <p:cNvSpPr/>
            <p:nvPr/>
          </p:nvSpPr>
          <p:spPr>
            <a:xfrm>
              <a:off x="3357554" y="3643320"/>
              <a:ext cx="636196" cy="63616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44" name="Group 67"/>
            <p:cNvGrpSpPr/>
            <p:nvPr/>
          </p:nvGrpSpPr>
          <p:grpSpPr>
            <a:xfrm>
              <a:off x="3428992" y="3857634"/>
              <a:ext cx="503238" cy="177800"/>
              <a:chOff x="1441430" y="4357700"/>
              <a:chExt cx="503238" cy="177800"/>
            </a:xfrm>
            <a:solidFill>
              <a:schemeClr val="bg1"/>
            </a:solidFill>
          </p:grpSpPr>
          <p:sp>
            <p:nvSpPr>
              <p:cNvPr id="45"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46"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47"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48" name="Group 90"/>
          <p:cNvGrpSpPr/>
          <p:nvPr/>
        </p:nvGrpSpPr>
        <p:grpSpPr bwMode="auto">
          <a:xfrm>
            <a:off x="7632173" y="1827126"/>
            <a:ext cx="3036887" cy="1180418"/>
            <a:chOff x="6143636" y="1357303"/>
            <a:chExt cx="2486016" cy="1180697"/>
          </a:xfrm>
        </p:grpSpPr>
        <p:sp>
          <p:nvSpPr>
            <p:cNvPr id="49" name="Rectangle 35"/>
            <p:cNvSpPr/>
            <p:nvPr/>
          </p:nvSpPr>
          <p:spPr>
            <a:xfrm>
              <a:off x="6143636" y="1643120"/>
              <a:ext cx="2486016" cy="894880"/>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50" name="Rectangle 36"/>
            <p:cNvSpPr/>
            <p:nvPr/>
          </p:nvSpPr>
          <p:spPr>
            <a:xfrm>
              <a:off x="6154135" y="1357303"/>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51" name="Group 39"/>
          <p:cNvGrpSpPr/>
          <p:nvPr/>
        </p:nvGrpSpPr>
        <p:grpSpPr bwMode="auto">
          <a:xfrm>
            <a:off x="6667502" y="1944605"/>
            <a:ext cx="636588" cy="636588"/>
            <a:chOff x="5143504" y="1428742"/>
            <a:chExt cx="636196" cy="636164"/>
          </a:xfrm>
        </p:grpSpPr>
        <p:sp>
          <p:nvSpPr>
            <p:cNvPr id="52" name="Rectangle 16"/>
            <p:cNvSpPr/>
            <p:nvPr/>
          </p:nvSpPr>
          <p:spPr>
            <a:xfrm>
              <a:off x="5143504" y="1428742"/>
              <a:ext cx="636196" cy="63616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53" name="Group 68"/>
            <p:cNvGrpSpPr/>
            <p:nvPr/>
          </p:nvGrpSpPr>
          <p:grpSpPr>
            <a:xfrm>
              <a:off x="5301022" y="1585584"/>
              <a:ext cx="337617" cy="329353"/>
              <a:chOff x="6997748" y="3500735"/>
              <a:chExt cx="366676" cy="357702"/>
            </a:xfrm>
            <a:solidFill>
              <a:schemeClr val="bg1"/>
            </a:solidFill>
          </p:grpSpPr>
          <p:sp>
            <p:nvSpPr>
              <p:cNvPr id="54" name="AutoShape 7"/>
              <p:cNvSpPr/>
              <p:nvPr/>
            </p:nvSpPr>
            <p:spPr bwMode="auto">
              <a:xfrm>
                <a:off x="6997748" y="3500735"/>
                <a:ext cx="366676" cy="357702"/>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5"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6"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7"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8"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9"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0"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1"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2"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63" name="Group 91"/>
          <p:cNvGrpSpPr/>
          <p:nvPr/>
        </p:nvGrpSpPr>
        <p:grpSpPr bwMode="auto">
          <a:xfrm>
            <a:off x="7632173" y="2898699"/>
            <a:ext cx="3036887" cy="1180419"/>
            <a:chOff x="6143636" y="2428874"/>
            <a:chExt cx="2486016" cy="1180698"/>
          </a:xfrm>
        </p:grpSpPr>
        <p:sp>
          <p:nvSpPr>
            <p:cNvPr id="64" name="Rectangle 37"/>
            <p:cNvSpPr/>
            <p:nvPr/>
          </p:nvSpPr>
          <p:spPr>
            <a:xfrm>
              <a:off x="6143636" y="2714692"/>
              <a:ext cx="2486016" cy="894880"/>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65" name="Rectangle 38"/>
            <p:cNvSpPr/>
            <p:nvPr/>
          </p:nvSpPr>
          <p:spPr>
            <a:xfrm>
              <a:off x="6154135"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66" name="组合 65"/>
          <p:cNvGrpSpPr/>
          <p:nvPr/>
        </p:nvGrpSpPr>
        <p:grpSpPr bwMode="auto">
          <a:xfrm>
            <a:off x="6667502" y="3016167"/>
            <a:ext cx="636588" cy="636587"/>
            <a:chOff x="5143504" y="2500312"/>
            <a:chExt cx="636196" cy="636164"/>
          </a:xfrm>
        </p:grpSpPr>
        <p:sp>
          <p:nvSpPr>
            <p:cNvPr id="67" name="Rectangle 23"/>
            <p:cNvSpPr/>
            <p:nvPr/>
          </p:nvSpPr>
          <p:spPr>
            <a:xfrm>
              <a:off x="5143504" y="2500312"/>
              <a:ext cx="636196" cy="636164"/>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68" name="Group 78"/>
            <p:cNvGrpSpPr/>
            <p:nvPr/>
          </p:nvGrpSpPr>
          <p:grpSpPr>
            <a:xfrm>
              <a:off x="5333133" y="2643188"/>
              <a:ext cx="272454" cy="363686"/>
              <a:chOff x="1868971" y="2767277"/>
              <a:chExt cx="274694" cy="366676"/>
            </a:xfrm>
            <a:solidFill>
              <a:schemeClr val="bg1"/>
            </a:solidFill>
          </p:grpSpPr>
          <p:sp>
            <p:nvSpPr>
              <p:cNvPr id="69"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0"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71" name="组合 70"/>
          <p:cNvGrpSpPr/>
          <p:nvPr/>
        </p:nvGrpSpPr>
        <p:grpSpPr>
          <a:xfrm>
            <a:off x="864558" y="616713"/>
            <a:ext cx="10462885" cy="523220"/>
            <a:chOff x="618866" y="369577"/>
            <a:chExt cx="10462885" cy="523220"/>
          </a:xfrm>
        </p:grpSpPr>
        <p:cxnSp>
          <p:nvCxnSpPr>
            <p:cNvPr id="72" name="直接连接符 71"/>
            <p:cNvCxnSpPr/>
            <p:nvPr/>
          </p:nvCxnSpPr>
          <p:spPr>
            <a:xfrm>
              <a:off x="618866"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7327797" y="607699"/>
              <a:ext cx="3753954" cy="0"/>
            </a:xfrm>
            <a:prstGeom prst="line">
              <a:avLst/>
            </a:prstGeom>
            <a:ln>
              <a:solidFill>
                <a:srgbClr val="FEC622"/>
              </a:solidFill>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5052654" y="369577"/>
              <a:ext cx="1595309" cy="523220"/>
            </a:xfrm>
            <a:prstGeom prst="rect">
              <a:avLst/>
            </a:prstGeom>
            <a:noFill/>
          </p:spPr>
          <p:txBody>
            <a:bodyPr wrap="none" rtlCol="0">
              <a:spAutoFit/>
            </a:bodyPr>
            <a:lstStyle/>
            <a:p>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标题文字</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par>
                                <p:cTn id="13" presetID="2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500"/>
                                        <p:tgtEl>
                                          <p:spTgt spid="15"/>
                                        </p:tgtEl>
                                      </p:cBhvr>
                                    </p:animEffect>
                                  </p:childTnLst>
                                </p:cTn>
                              </p:par>
                            </p:childTnLst>
                          </p:cTn>
                        </p:par>
                        <p:par>
                          <p:cTn id="19" fill="hold">
                            <p:stCondLst>
                              <p:cond delay="1000"/>
                            </p:stCondLst>
                            <p:childTnLst>
                              <p:par>
                                <p:cTn id="20" presetID="23" presetClass="entr" presetSubtype="288"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strVal val="4/3*#ppt_w"/>
                                          </p:val>
                                        </p:tav>
                                        <p:tav tm="100000">
                                          <p:val>
                                            <p:strVal val="#ppt_w"/>
                                          </p:val>
                                        </p:tav>
                                      </p:tavLst>
                                    </p:anim>
                                    <p:anim calcmode="lin" valueType="num">
                                      <p:cBhvr>
                                        <p:cTn id="23" dur="500" fill="hold"/>
                                        <p:tgtEl>
                                          <p:spTgt spid="24"/>
                                        </p:tgtEl>
                                        <p:attrNameLst>
                                          <p:attrName>ppt_h</p:attrName>
                                        </p:attrNameLst>
                                      </p:cBhvr>
                                      <p:tavLst>
                                        <p:tav tm="0">
                                          <p:val>
                                            <p:strVal val="4/3*#ppt_h"/>
                                          </p:val>
                                        </p:tav>
                                        <p:tav tm="100000">
                                          <p:val>
                                            <p:strVal val="#ppt_h"/>
                                          </p:val>
                                        </p:tav>
                                      </p:tavLst>
                                    </p:anim>
                                  </p:childTnLst>
                                </p:cTn>
                              </p:par>
                              <p:par>
                                <p:cTn id="24" presetID="23" presetClass="entr" presetSubtype="288"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p:cTn id="26" dur="500" fill="hold"/>
                                        <p:tgtEl>
                                          <p:spTgt spid="42"/>
                                        </p:tgtEl>
                                        <p:attrNameLst>
                                          <p:attrName>ppt_w</p:attrName>
                                        </p:attrNameLst>
                                      </p:cBhvr>
                                      <p:tavLst>
                                        <p:tav tm="0">
                                          <p:val>
                                            <p:strVal val="4/3*#ppt_w"/>
                                          </p:val>
                                        </p:tav>
                                        <p:tav tm="100000">
                                          <p:val>
                                            <p:strVal val="#ppt_w"/>
                                          </p:val>
                                        </p:tav>
                                      </p:tavLst>
                                    </p:anim>
                                    <p:anim calcmode="lin" valueType="num">
                                      <p:cBhvr>
                                        <p:cTn id="27" dur="500" fill="hold"/>
                                        <p:tgtEl>
                                          <p:spTgt spid="42"/>
                                        </p:tgtEl>
                                        <p:attrNameLst>
                                          <p:attrName>ppt_h</p:attrName>
                                        </p:attrNameLst>
                                      </p:cBhvr>
                                      <p:tavLst>
                                        <p:tav tm="0">
                                          <p:val>
                                            <p:strVal val="4/3*#ppt_h"/>
                                          </p:val>
                                        </p:tav>
                                        <p:tav tm="100000">
                                          <p:val>
                                            <p:strVal val="#ppt_h"/>
                                          </p:val>
                                        </p:tav>
                                      </p:tavLst>
                                    </p:anim>
                                  </p:childTnLst>
                                </p:cTn>
                              </p:par>
                              <p:par>
                                <p:cTn id="28" presetID="23" presetClass="entr" presetSubtype="288" fill="hold" nodeType="withEffect">
                                  <p:stCondLst>
                                    <p:cond delay="0"/>
                                  </p:stCondLst>
                                  <p:childTnLst>
                                    <p:set>
                                      <p:cBhvr>
                                        <p:cTn id="29" dur="1" fill="hold">
                                          <p:stCondLst>
                                            <p:cond delay="0"/>
                                          </p:stCondLst>
                                        </p:cTn>
                                        <p:tgtEl>
                                          <p:spTgt spid="66"/>
                                        </p:tgtEl>
                                        <p:attrNameLst>
                                          <p:attrName>style.visibility</p:attrName>
                                        </p:attrNameLst>
                                      </p:cBhvr>
                                      <p:to>
                                        <p:strVal val="visible"/>
                                      </p:to>
                                    </p:set>
                                    <p:anim calcmode="lin" valueType="num">
                                      <p:cBhvr>
                                        <p:cTn id="30" dur="500" fill="hold"/>
                                        <p:tgtEl>
                                          <p:spTgt spid="66"/>
                                        </p:tgtEl>
                                        <p:attrNameLst>
                                          <p:attrName>ppt_w</p:attrName>
                                        </p:attrNameLst>
                                      </p:cBhvr>
                                      <p:tavLst>
                                        <p:tav tm="0">
                                          <p:val>
                                            <p:strVal val="4/3*#ppt_w"/>
                                          </p:val>
                                        </p:tav>
                                        <p:tav tm="100000">
                                          <p:val>
                                            <p:strVal val="#ppt_w"/>
                                          </p:val>
                                        </p:tav>
                                      </p:tavLst>
                                    </p:anim>
                                    <p:anim calcmode="lin" valueType="num">
                                      <p:cBhvr>
                                        <p:cTn id="31" dur="500" fill="hold"/>
                                        <p:tgtEl>
                                          <p:spTgt spid="66"/>
                                        </p:tgtEl>
                                        <p:attrNameLst>
                                          <p:attrName>ppt_h</p:attrName>
                                        </p:attrNameLst>
                                      </p:cBhvr>
                                      <p:tavLst>
                                        <p:tav tm="0">
                                          <p:val>
                                            <p:strVal val="4/3*#ppt_h"/>
                                          </p:val>
                                        </p:tav>
                                        <p:tav tm="100000">
                                          <p:val>
                                            <p:strVal val="#ppt_h"/>
                                          </p:val>
                                        </p:tav>
                                      </p:tavLst>
                                    </p:anim>
                                  </p:childTnLst>
                                </p:cTn>
                              </p:par>
                            </p:childTnLst>
                          </p:cTn>
                        </p:par>
                        <p:par>
                          <p:cTn id="32" fill="hold">
                            <p:stCondLst>
                              <p:cond delay="1500"/>
                            </p:stCondLst>
                            <p:childTnLst>
                              <p:par>
                                <p:cTn id="33" presetID="22" presetClass="entr" presetSubtype="2"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right)">
                                      <p:cBhvr>
                                        <p:cTn id="35" dur="500"/>
                                        <p:tgtEl>
                                          <p:spTgt spid="21"/>
                                        </p:tgtEl>
                                      </p:cBhvr>
                                    </p:animEffect>
                                  </p:childTnLst>
                                </p:cTn>
                              </p:par>
                              <p:par>
                                <p:cTn id="36" presetID="22" presetClass="entr" presetSubtype="2"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right)">
                                      <p:cBhvr>
                                        <p:cTn id="38" dur="500"/>
                                        <p:tgtEl>
                                          <p:spTgt spid="27"/>
                                        </p:tgtEl>
                                      </p:cBhvr>
                                    </p:animEffect>
                                  </p:childTnLst>
                                </p:cTn>
                              </p:par>
                              <p:par>
                                <p:cTn id="39" presetID="22" presetClass="entr" presetSubtype="2"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right)">
                                      <p:cBhvr>
                                        <p:cTn id="41" dur="500"/>
                                        <p:tgtEl>
                                          <p:spTgt spid="39"/>
                                        </p:tgtEl>
                                      </p:cBhvr>
                                    </p:animEffect>
                                  </p:childTnLst>
                                </p:cTn>
                              </p:par>
                              <p:par>
                                <p:cTn id="42" presetID="22" presetClass="entr" presetSubtype="8"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par>
                                <p:cTn id="45" presetID="22" presetClass="entr" presetSubtype="8"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left)">
                                      <p:cBhvr>
                                        <p:cTn id="47" dur="500"/>
                                        <p:tgtEl>
                                          <p:spTgt spid="48"/>
                                        </p:tgtEl>
                                      </p:cBhvr>
                                    </p:animEffect>
                                  </p:childTnLst>
                                </p:cTn>
                              </p:par>
                              <p:par>
                                <p:cTn id="48" presetID="22" presetClass="entr" presetSubtype="8"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wipe(left)">
                                      <p:cBhvr>
                                        <p:cTn id="50" dur="500"/>
                                        <p:tgtEl>
                                          <p:spTgt spid="63"/>
                                        </p:tgtEl>
                                      </p:cBhvr>
                                    </p:animEffect>
                                  </p:childTnLst>
                                </p:cTn>
                              </p:par>
                            </p:childTnLst>
                          </p:cTn>
                        </p:par>
                        <p:par>
                          <p:cTn id="51" fill="hold">
                            <p:stCondLst>
                              <p:cond delay="2000"/>
                            </p:stCondLst>
                            <p:childTnLst>
                              <p:par>
                                <p:cTn id="52" presetID="2" presetClass="entr" presetSubtype="4" fill="hold" nodeType="after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additive="base">
                                        <p:cTn id="58" dur="500" fill="hold"/>
                                        <p:tgtEl>
                                          <p:spTgt spid="51"/>
                                        </p:tgtEl>
                                        <p:attrNameLst>
                                          <p:attrName>ppt_x</p:attrName>
                                        </p:attrNameLst>
                                      </p:cBhvr>
                                      <p:tavLst>
                                        <p:tav tm="0">
                                          <p:val>
                                            <p:strVal val="#ppt_x"/>
                                          </p:val>
                                        </p:tav>
                                        <p:tav tm="100000">
                                          <p:val>
                                            <p:strVal val="#ppt_x"/>
                                          </p:val>
                                        </p:tav>
                                      </p:tavLst>
                                    </p:anim>
                                    <p:anim calcmode="lin" valueType="num">
                                      <p:cBhvr additive="base">
                                        <p:cTn id="59" dur="500" fill="hold"/>
                                        <p:tgtEl>
                                          <p:spTgt spid="51"/>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500" fill="hold"/>
                                        <p:tgtEl>
                                          <p:spTgt spid="36"/>
                                        </p:tgtEl>
                                        <p:attrNameLst>
                                          <p:attrName>ppt_x</p:attrName>
                                        </p:attrNameLst>
                                      </p:cBhvr>
                                      <p:tavLst>
                                        <p:tav tm="0">
                                          <p:val>
                                            <p:strVal val="#ppt_x"/>
                                          </p:val>
                                        </p:tav>
                                        <p:tav tm="100000">
                                          <p:val>
                                            <p:strVal val="#ppt_x"/>
                                          </p:val>
                                        </p:tav>
                                      </p:tavLst>
                                    </p:anim>
                                    <p:anim calcmode="lin" valueType="num">
                                      <p:cBhvr additive="base">
                                        <p:cTn id="6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宽屏</PresentationFormat>
  <Paragraphs>177</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阿里巴巴普惠体 B</vt:lpstr>
      <vt:lpstr>阿里巴巴普惠体 R</vt:lpstr>
      <vt:lpstr>思源黑体 CN Light</vt:lpstr>
      <vt:lpstr>思源黑体 CN Normal</vt:lpstr>
      <vt:lpstr>宋体</vt:lpstr>
      <vt:lpstr>Arial</vt:lpstr>
      <vt:lpstr>Calibri</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办公资源网</dc:title>
  <dc:creator>办公资源网</dc:creator>
  <cp:keywords>www.bangongziyuan.com</cp:keywords>
  <dc:description>办公资源网:www.bangongziyuan.com;</dc:description>
  <cp:lastModifiedBy>天 下</cp:lastModifiedBy>
  <cp:revision>6</cp:revision>
  <dcterms:created xsi:type="dcterms:W3CDTF">2019-06-17T02:59:00Z</dcterms:created>
  <dcterms:modified xsi:type="dcterms:W3CDTF">2021-01-05T16:16:00Z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